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2.xml" ContentType="application/vnd.openxmlformats-officedocument.theme+xml"/>
  <Override PartName="/ppt/slideLayouts/slideLayout46.xml" ContentType="application/vnd.openxmlformats-officedocument.presentationml.slideLayout+xml"/>
  <Override PartName="/ppt/theme/theme1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4.xml" ContentType="application/vnd.openxmlformats-officedocument.theme+xml"/>
  <Override PartName="/ppt/slideLayouts/slideLayout50.xml" ContentType="application/vnd.openxmlformats-officedocument.presentationml.slideLayout+xml"/>
  <Override PartName="/ppt/theme/theme15.xml" ContentType="application/vnd.openxmlformats-officedocument.theme+xml"/>
  <Override PartName="/ppt/slideLayouts/slideLayout51.xml" ContentType="application/vnd.openxmlformats-officedocument.presentationml.slideLayout+xml"/>
  <Override PartName="/ppt/theme/theme16.xml" ContentType="application/vnd.openxmlformats-officedocument.theme+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8.xml" ContentType="application/vnd.openxmlformats-officedocument.theme+xml"/>
  <Override PartName="/ppt/slideLayouts/slideLayout55.xml" ContentType="application/vnd.openxmlformats-officedocument.presentationml.slideLayout+xml"/>
  <Override PartName="/ppt/theme/theme19.xml" ContentType="application/vnd.openxmlformats-officedocument.theme+xml"/>
  <Override PartName="/ppt/slideLayouts/slideLayout56.xml" ContentType="application/vnd.openxmlformats-officedocument.presentationml.slideLayout+xml"/>
  <Override PartName="/ppt/theme/theme20.xml" ContentType="application/vnd.openxmlformats-officedocument.theme+xml"/>
  <Override PartName="/ppt/slideLayouts/slideLayout57.xml" ContentType="application/vnd.openxmlformats-officedocument.presentationml.slideLayout+xml"/>
  <Override PartName="/ppt/theme/theme2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4.xml" ContentType="application/vnd.openxmlformats-officedocument.theme+xml"/>
  <Override PartName="/ppt/slideLayouts/slideLayout94.xml" ContentType="application/vnd.openxmlformats-officedocument.presentationml.slideLayout+xml"/>
  <Override PartName="/ppt/theme/theme25.xml" ContentType="application/vnd.openxmlformats-officedocument.theme+xml"/>
  <Override PartName="/ppt/slideLayouts/slideLayout95.xml" ContentType="application/vnd.openxmlformats-officedocument.presentationml.slideLayout+xml"/>
  <Override PartName="/ppt/theme/theme2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8.xml" ContentType="application/vnd.openxmlformats-officedocument.theme+xml"/>
  <Override PartName="/ppt/slideLayouts/slideLayout120.xml" ContentType="application/vnd.openxmlformats-officedocument.presentationml.slideLayout+xml"/>
  <Override PartName="/ppt/theme/theme2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3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39.xml" ContentType="application/vnd.openxmlformats-officedocument.theme+xml"/>
  <Override PartName="/ppt/slideLayouts/slideLayout228.xml" ContentType="application/vnd.openxmlformats-officedocument.presentationml.slideLayout+xml"/>
  <Override PartName="/ppt/theme/theme4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41.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2.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1" r:id="rId3"/>
    <p:sldMasterId id="2147483783" r:id="rId4"/>
    <p:sldMasterId id="2147483964" r:id="rId5"/>
    <p:sldMasterId id="2147483966" r:id="rId6"/>
    <p:sldMasterId id="2147484002" r:id="rId7"/>
    <p:sldMasterId id="2147484015" r:id="rId8"/>
    <p:sldMasterId id="2147484017" r:id="rId9"/>
    <p:sldMasterId id="2147484019" r:id="rId10"/>
    <p:sldMasterId id="2147484021" r:id="rId11"/>
    <p:sldMasterId id="2147484023" r:id="rId12"/>
    <p:sldMasterId id="2147484027" r:id="rId13"/>
    <p:sldMasterId id="2147484029" r:id="rId14"/>
    <p:sldMasterId id="2147484033" r:id="rId15"/>
    <p:sldMasterId id="2147484035" r:id="rId16"/>
    <p:sldMasterId id="2147484037" r:id="rId17"/>
    <p:sldMasterId id="2147484039" r:id="rId18"/>
    <p:sldMasterId id="2147484042" r:id="rId19"/>
    <p:sldMasterId id="2147484044" r:id="rId20"/>
    <p:sldMasterId id="2147484046" r:id="rId21"/>
    <p:sldMasterId id="2147484048" r:id="rId22"/>
    <p:sldMasterId id="2147484815" r:id="rId23"/>
    <p:sldMasterId id="2147485045" r:id="rId24"/>
    <p:sldMasterId id="2147485187" r:id="rId25"/>
    <p:sldMasterId id="2147485582" r:id="rId26"/>
    <p:sldMasterId id="2147485584" r:id="rId27"/>
    <p:sldMasterId id="2147485598" r:id="rId28"/>
    <p:sldMasterId id="2147485610" r:id="rId29"/>
    <p:sldMasterId id="2147485612" r:id="rId30"/>
    <p:sldMasterId id="2147485625" r:id="rId31"/>
    <p:sldMasterId id="2147485637" r:id="rId32"/>
    <p:sldMasterId id="2147485650" r:id="rId33"/>
    <p:sldMasterId id="2147485664" r:id="rId34"/>
    <p:sldMasterId id="2147485676" r:id="rId35"/>
    <p:sldMasterId id="2147485688" r:id="rId36"/>
    <p:sldMasterId id="2147485700" r:id="rId37"/>
    <p:sldMasterId id="2147485712" r:id="rId38"/>
    <p:sldMasterId id="2147485715" r:id="rId39"/>
    <p:sldMasterId id="2147485828" r:id="rId40"/>
    <p:sldMasterId id="2147485830" r:id="rId41"/>
    <p:sldMasterId id="2147485929" r:id="rId42"/>
  </p:sldMasterIdLst>
  <p:notesMasterIdLst>
    <p:notesMasterId r:id="rId151"/>
  </p:notesMasterIdLst>
  <p:sldIdLst>
    <p:sldId id="257" r:id="rId43"/>
    <p:sldId id="287" r:id="rId44"/>
    <p:sldId id="371" r:id="rId45"/>
    <p:sldId id="3641" r:id="rId46"/>
    <p:sldId id="3642" r:id="rId47"/>
    <p:sldId id="3643" r:id="rId48"/>
    <p:sldId id="3644" r:id="rId49"/>
    <p:sldId id="289" r:id="rId50"/>
    <p:sldId id="281" r:id="rId51"/>
    <p:sldId id="5329" r:id="rId52"/>
    <p:sldId id="5330" r:id="rId53"/>
    <p:sldId id="326" r:id="rId54"/>
    <p:sldId id="327" r:id="rId55"/>
    <p:sldId id="5328" r:id="rId56"/>
    <p:sldId id="329" r:id="rId57"/>
    <p:sldId id="379" r:id="rId58"/>
    <p:sldId id="380" r:id="rId59"/>
    <p:sldId id="381" r:id="rId60"/>
    <p:sldId id="382" r:id="rId61"/>
    <p:sldId id="383" r:id="rId62"/>
    <p:sldId id="384" r:id="rId63"/>
    <p:sldId id="409" r:id="rId64"/>
    <p:sldId id="330" r:id="rId65"/>
    <p:sldId id="331" r:id="rId66"/>
    <p:sldId id="332" r:id="rId67"/>
    <p:sldId id="391" r:id="rId68"/>
    <p:sldId id="333" r:id="rId69"/>
    <p:sldId id="334" r:id="rId70"/>
    <p:sldId id="335" r:id="rId71"/>
    <p:sldId id="336" r:id="rId72"/>
    <p:sldId id="337" r:id="rId73"/>
    <p:sldId id="338" r:id="rId74"/>
    <p:sldId id="339" r:id="rId75"/>
    <p:sldId id="340" r:id="rId76"/>
    <p:sldId id="356" r:id="rId77"/>
    <p:sldId id="357" r:id="rId78"/>
    <p:sldId id="358" r:id="rId79"/>
    <p:sldId id="359" r:id="rId80"/>
    <p:sldId id="360" r:id="rId81"/>
    <p:sldId id="361" r:id="rId82"/>
    <p:sldId id="362" r:id="rId83"/>
    <p:sldId id="363" r:id="rId84"/>
    <p:sldId id="374" r:id="rId85"/>
    <p:sldId id="375" r:id="rId86"/>
    <p:sldId id="376" r:id="rId87"/>
    <p:sldId id="367" r:id="rId88"/>
    <p:sldId id="3648" r:id="rId89"/>
    <p:sldId id="811" r:id="rId90"/>
    <p:sldId id="308" r:id="rId91"/>
    <p:sldId id="3646" r:id="rId92"/>
    <p:sldId id="3647" r:id="rId93"/>
    <p:sldId id="390" r:id="rId94"/>
    <p:sldId id="263" r:id="rId95"/>
    <p:sldId id="264" r:id="rId96"/>
    <p:sldId id="265" r:id="rId97"/>
    <p:sldId id="266" r:id="rId98"/>
    <p:sldId id="267" r:id="rId99"/>
    <p:sldId id="268" r:id="rId100"/>
    <p:sldId id="269" r:id="rId101"/>
    <p:sldId id="270" r:id="rId102"/>
    <p:sldId id="271" r:id="rId103"/>
    <p:sldId id="272" r:id="rId104"/>
    <p:sldId id="275" r:id="rId105"/>
    <p:sldId id="393" r:id="rId106"/>
    <p:sldId id="277" r:id="rId107"/>
    <p:sldId id="321" r:id="rId108"/>
    <p:sldId id="322" r:id="rId109"/>
    <p:sldId id="323" r:id="rId110"/>
    <p:sldId id="324" r:id="rId111"/>
    <p:sldId id="325" r:id="rId112"/>
    <p:sldId id="396" r:id="rId113"/>
    <p:sldId id="397" r:id="rId114"/>
    <p:sldId id="3638" r:id="rId115"/>
    <p:sldId id="398" r:id="rId116"/>
    <p:sldId id="399" r:id="rId117"/>
    <p:sldId id="400" r:id="rId118"/>
    <p:sldId id="401" r:id="rId119"/>
    <p:sldId id="402" r:id="rId120"/>
    <p:sldId id="403" r:id="rId121"/>
    <p:sldId id="404" r:id="rId122"/>
    <p:sldId id="405" r:id="rId123"/>
    <p:sldId id="406" r:id="rId124"/>
    <p:sldId id="407" r:id="rId125"/>
    <p:sldId id="408" r:id="rId126"/>
    <p:sldId id="282" r:id="rId127"/>
    <p:sldId id="283" r:id="rId128"/>
    <p:sldId id="394" r:id="rId129"/>
    <p:sldId id="318" r:id="rId130"/>
    <p:sldId id="319" r:id="rId131"/>
    <p:sldId id="320" r:id="rId132"/>
    <p:sldId id="410" r:id="rId133"/>
    <p:sldId id="411" r:id="rId134"/>
    <p:sldId id="412" r:id="rId135"/>
    <p:sldId id="413" r:id="rId136"/>
    <p:sldId id="414" r:id="rId137"/>
    <p:sldId id="415" r:id="rId138"/>
    <p:sldId id="3645" r:id="rId139"/>
    <p:sldId id="417" r:id="rId140"/>
    <p:sldId id="418" r:id="rId141"/>
    <p:sldId id="419" r:id="rId142"/>
    <p:sldId id="3639" r:id="rId143"/>
    <p:sldId id="421" r:id="rId144"/>
    <p:sldId id="422" r:id="rId145"/>
    <p:sldId id="423" r:id="rId146"/>
    <p:sldId id="355" r:id="rId147"/>
    <p:sldId id="5331" r:id="rId148"/>
    <p:sldId id="377" r:id="rId149"/>
    <p:sldId id="392" r:id="rId15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88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75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639"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517"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4398" algn="l" defTabSz="456880" rtl="0" eaLnBrk="1" latinLnBrk="0" hangingPunct="1">
      <a:defRPr sz="2400" kern="1200">
        <a:solidFill>
          <a:schemeClr val="tx1"/>
        </a:solidFill>
        <a:latin typeface="Times New Roman" charset="0"/>
        <a:ea typeface="ＭＳ Ｐゴシック" charset="0"/>
        <a:cs typeface="ＭＳ Ｐゴシック" charset="0"/>
      </a:defRPr>
    </a:lvl6pPr>
    <a:lvl7pPr marL="2741275" algn="l" defTabSz="456880" rtl="0" eaLnBrk="1" latinLnBrk="0" hangingPunct="1">
      <a:defRPr sz="2400" kern="1200">
        <a:solidFill>
          <a:schemeClr val="tx1"/>
        </a:solidFill>
        <a:latin typeface="Times New Roman" charset="0"/>
        <a:ea typeface="ＭＳ Ｐゴシック" charset="0"/>
        <a:cs typeface="ＭＳ Ｐゴシック" charset="0"/>
      </a:defRPr>
    </a:lvl7pPr>
    <a:lvl8pPr marL="3198156" algn="l" defTabSz="456880" rtl="0" eaLnBrk="1" latinLnBrk="0" hangingPunct="1">
      <a:defRPr sz="2400" kern="1200">
        <a:solidFill>
          <a:schemeClr val="tx1"/>
        </a:solidFill>
        <a:latin typeface="Times New Roman" charset="0"/>
        <a:ea typeface="ＭＳ Ｐゴシック" charset="0"/>
        <a:cs typeface="ＭＳ Ｐゴシック" charset="0"/>
      </a:defRPr>
    </a:lvl8pPr>
    <a:lvl9pPr marL="3655033" algn="l" defTabSz="45688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800000"/>
    <a:srgbClr val="FF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39"/>
    <p:restoredTop sz="69478" autoAdjust="0"/>
  </p:normalViewPr>
  <p:slideViewPr>
    <p:cSldViewPr>
      <p:cViewPr varScale="1">
        <p:scale>
          <a:sx n="81" d="100"/>
          <a:sy n="81" d="100"/>
        </p:scale>
        <p:origin x="192" y="720"/>
      </p:cViewPr>
      <p:guideLst>
        <p:guide orient="horz" pos="2352"/>
        <p:guide pos="2880"/>
      </p:guideLst>
    </p:cSldViewPr>
  </p:slideViewPr>
  <p:outlineViewPr>
    <p:cViewPr>
      <p:scale>
        <a:sx n="33" d="100"/>
        <a:sy n="33" d="100"/>
      </p:scale>
      <p:origin x="0" y="0"/>
    </p:cViewPr>
  </p:outlineViewPr>
  <p:notesTextViewPr>
    <p:cViewPr>
      <p:scale>
        <a:sx n="170" d="100"/>
        <a:sy n="170" d="100"/>
      </p:scale>
      <p:origin x="0" y="-1192"/>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xml"/><Relationship Id="rId48" Type="http://schemas.openxmlformats.org/officeDocument/2006/relationships/slide" Target="slides/slide6.xml"/><Relationship Id="rId64" Type="http://schemas.openxmlformats.org/officeDocument/2006/relationships/slide" Target="slides/slide22.xml"/><Relationship Id="rId69" Type="http://schemas.openxmlformats.org/officeDocument/2006/relationships/slide" Target="slides/slide27.xml"/><Relationship Id="rId113" Type="http://schemas.openxmlformats.org/officeDocument/2006/relationships/slide" Target="slides/slide71.xml"/><Relationship Id="rId118" Type="http://schemas.openxmlformats.org/officeDocument/2006/relationships/slide" Target="slides/slide76.xml"/><Relationship Id="rId134" Type="http://schemas.openxmlformats.org/officeDocument/2006/relationships/slide" Target="slides/slide92.xml"/><Relationship Id="rId139" Type="http://schemas.openxmlformats.org/officeDocument/2006/relationships/slide" Target="slides/slide97.xml"/><Relationship Id="rId80" Type="http://schemas.openxmlformats.org/officeDocument/2006/relationships/slide" Target="slides/slide38.xml"/><Relationship Id="rId85" Type="http://schemas.openxmlformats.org/officeDocument/2006/relationships/slide" Target="slides/slide43.xml"/><Relationship Id="rId150" Type="http://schemas.openxmlformats.org/officeDocument/2006/relationships/slide" Target="slides/slide108.xml"/><Relationship Id="rId155"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08" Type="http://schemas.openxmlformats.org/officeDocument/2006/relationships/slide" Target="slides/slide66.xml"/><Relationship Id="rId124" Type="http://schemas.openxmlformats.org/officeDocument/2006/relationships/slide" Target="slides/slide82.xml"/><Relationship Id="rId129" Type="http://schemas.openxmlformats.org/officeDocument/2006/relationships/slide" Target="slides/slide87.xml"/><Relationship Id="rId54" Type="http://schemas.openxmlformats.org/officeDocument/2006/relationships/slide" Target="slides/slide12.xml"/><Relationship Id="rId70" Type="http://schemas.openxmlformats.org/officeDocument/2006/relationships/slide" Target="slides/slide28.xml"/><Relationship Id="rId75" Type="http://schemas.openxmlformats.org/officeDocument/2006/relationships/slide" Target="slides/slide33.xml"/><Relationship Id="rId91" Type="http://schemas.openxmlformats.org/officeDocument/2006/relationships/slide" Target="slides/slide49.xml"/><Relationship Id="rId96" Type="http://schemas.openxmlformats.org/officeDocument/2006/relationships/slide" Target="slides/slide54.xml"/><Relationship Id="rId140" Type="http://schemas.openxmlformats.org/officeDocument/2006/relationships/slide" Target="slides/slide98.xml"/><Relationship Id="rId145"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119" Type="http://schemas.openxmlformats.org/officeDocument/2006/relationships/slide" Target="slides/slide77.xml"/><Relationship Id="rId44" Type="http://schemas.openxmlformats.org/officeDocument/2006/relationships/slide" Target="slides/slide2.xml"/><Relationship Id="rId60" Type="http://schemas.openxmlformats.org/officeDocument/2006/relationships/slide" Target="slides/slide18.xml"/><Relationship Id="rId65" Type="http://schemas.openxmlformats.org/officeDocument/2006/relationships/slide" Target="slides/slide23.xml"/><Relationship Id="rId81" Type="http://schemas.openxmlformats.org/officeDocument/2006/relationships/slide" Target="slides/slide39.xml"/><Relationship Id="rId86" Type="http://schemas.openxmlformats.org/officeDocument/2006/relationships/slide" Target="slides/slide44.xml"/><Relationship Id="rId130" Type="http://schemas.openxmlformats.org/officeDocument/2006/relationships/slide" Target="slides/slide88.xml"/><Relationship Id="rId135" Type="http://schemas.openxmlformats.org/officeDocument/2006/relationships/slide" Target="slides/slide93.xml"/><Relationship Id="rId151"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619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438EF88-ABA3-6A43-BE94-61C1FB6BF3E3}" type="slidenum">
              <a:rPr lang="en-US"/>
              <a:pPr>
                <a:defRPr/>
              </a:pPr>
              <a:t>‹#›</a:t>
            </a:fld>
            <a:endParaRPr lang="en-US"/>
          </a:p>
        </p:txBody>
      </p:sp>
    </p:spTree>
    <p:extLst>
      <p:ext uri="{BB962C8B-B14F-4D97-AF65-F5344CB8AC3E}">
        <p14:creationId xmlns:p14="http://schemas.microsoft.com/office/powerpoint/2010/main" val="2715417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688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3758"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0639"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7517"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4398" algn="l" defTabSz="456880" rtl="0" eaLnBrk="1" latinLnBrk="0" hangingPunct="1">
      <a:defRPr sz="1200" kern="1200">
        <a:solidFill>
          <a:schemeClr val="tx1"/>
        </a:solidFill>
        <a:latin typeface="+mn-lt"/>
        <a:ea typeface="+mn-ea"/>
        <a:cs typeface="+mn-cs"/>
      </a:defRPr>
    </a:lvl6pPr>
    <a:lvl7pPr marL="2741275" algn="l" defTabSz="456880" rtl="0" eaLnBrk="1" latinLnBrk="0" hangingPunct="1">
      <a:defRPr sz="1200" kern="1200">
        <a:solidFill>
          <a:schemeClr val="tx1"/>
        </a:solidFill>
        <a:latin typeface="+mn-lt"/>
        <a:ea typeface="+mn-ea"/>
        <a:cs typeface="+mn-cs"/>
      </a:defRPr>
    </a:lvl7pPr>
    <a:lvl8pPr marL="3198156" algn="l" defTabSz="456880" rtl="0" eaLnBrk="1" latinLnBrk="0" hangingPunct="1">
      <a:defRPr sz="1200" kern="1200">
        <a:solidFill>
          <a:schemeClr val="tx1"/>
        </a:solidFill>
        <a:latin typeface="+mn-lt"/>
        <a:ea typeface="+mn-ea"/>
        <a:cs typeface="+mn-cs"/>
      </a:defRPr>
    </a:lvl8pPr>
    <a:lvl9pPr marL="3655033" algn="l" defTabSz="4568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E10EB-31B0-ED42-B356-EE5701E12927}" type="slidenum">
              <a:rPr lang="en-US" sz="1200"/>
              <a:pPr eaLnBrk="1" hangingPunct="1"/>
              <a:t>1</a:t>
            </a:fld>
            <a:endParaRPr lang="en-US" sz="1200"/>
          </a:p>
        </p:txBody>
      </p:sp>
      <p:sp>
        <p:nvSpPr>
          <p:cNvPr id="138242" name="Rectangle 1026"/>
          <p:cNvSpPr>
            <a:spLocks noGrp="1" noRot="1" noChangeAspect="1" noChangeArrowheads="1" noTextEdit="1"/>
          </p:cNvSpPr>
          <p:nvPr>
            <p:ph type="sldImg"/>
          </p:nvPr>
        </p:nvSpPr>
        <p:spPr>
          <a:xfrm>
            <a:off x="1143000" y="685800"/>
            <a:ext cx="4572000" cy="3429000"/>
          </a:xfrm>
          <a:ln/>
        </p:spPr>
      </p:sp>
      <p:sp>
        <p:nvSpPr>
          <p:cNvPr id="1382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14565B-04F0-7E40-8077-EF119CC34E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3602" name="Rectangle 2"/>
          <p:cNvSpPr>
            <a:spLocks noGrp="1" noRot="1" noChangeAspect="1" noChangeArrowheads="1" noTextEdit="1"/>
          </p:cNvSpPr>
          <p:nvPr>
            <p:ph type="sldImg"/>
          </p:nvPr>
        </p:nvSpPr>
        <p:spPr>
          <a:xfrm>
            <a:off x="1143000" y="685800"/>
            <a:ext cx="4572000" cy="3429000"/>
          </a:xfrm>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r>
              <a:rPr lang="en-US" b="1" dirty="0">
                <a:latin typeface="Arial" panose="020B0604020202020204" pitchFamily="34" charset="0"/>
                <a:ea typeface="ＭＳ Ｐゴシック" charset="0"/>
                <a:cs typeface="ＭＳ Ｐゴシック" charset="0"/>
              </a:rPr>
              <a:t>NS-00-NT Introduction-11</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60680E-F8B2-B342-B7AE-AA839034DC8C}" type="slidenum">
              <a:rPr lang="en-US" sz="1200">
                <a:solidFill>
                  <a:srgbClr val="000000"/>
                </a:solidFill>
              </a:rPr>
              <a:pPr eaLnBrk="1" hangingPunct="1"/>
              <a:t>15</a:t>
            </a:fld>
            <a:endParaRPr lang="en-US" sz="1200">
              <a:solidFill>
                <a:srgbClr val="000000"/>
              </a:solidFill>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b="1" dirty="0">
                <a:latin typeface="Arial" panose="020B0604020202020204" pitchFamily="34" charset="0"/>
                <a:ea typeface="ＭＳ Ｐゴシック" charset="0"/>
                <a:cs typeface="ＭＳ Ｐゴシック" charset="0"/>
              </a:rPr>
              <a:t>NS-00-NT Introduction-12</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769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Using Study Help #21, through this large picture frame…</a:t>
            </a:r>
          </a:p>
          <a:p>
            <a:r>
              <a:rPr lang="en-US" b="1" dirty="0">
                <a:latin typeface="Times" charset="0"/>
                <a:ea typeface="ＭＳ Ｐゴシック" charset="0"/>
                <a:cs typeface="ＭＳ Ｐゴシック" charset="0"/>
              </a:rPr>
              <a:t>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create a graphic representation called </a:t>
            </a:r>
          </a:p>
          <a:p>
            <a:r>
              <a:rPr lang="en-US" b="1" dirty="0">
                <a:latin typeface="Times" charset="0"/>
                <a:ea typeface="ＭＳ Ｐゴシック" charset="0"/>
                <a:cs typeface="ＭＳ Ｐゴシック" charset="0"/>
              </a:rPr>
              <a:t>////	A FINISHED PORTRAIT OF THE LORD JESUS CHRIST… but…</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compose that portrait through four different literary lenses as the completed image develops.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974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From each Gospel writer…</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discover the specific audience for his writings…</a:t>
            </a:r>
          </a:p>
          <a:p>
            <a:r>
              <a:rPr lang="en-US" b="1" dirty="0">
                <a:latin typeface="Times" charset="0"/>
                <a:ea typeface="ＭＳ Ｐゴシック" charset="0"/>
                <a:cs typeface="ＭＳ Ｐゴシック" charset="0"/>
              </a:rPr>
              <a:t>////	…with his unique presentation of the person of Jesus Christ…</a:t>
            </a:r>
          </a:p>
          <a:p>
            <a:r>
              <a:rPr lang="en-US" b="1" dirty="0">
                <a:latin typeface="Times" charset="0"/>
                <a:ea typeface="ＭＳ Ｐゴシック" charset="0"/>
                <a:cs typeface="ＭＳ Ｐゴシック" charset="0"/>
              </a:rPr>
              <a:t>////	…suggesting a foundational purpose communicated through the text of his Gospel… </a:t>
            </a:r>
          </a:p>
          <a:p>
            <a:r>
              <a:rPr lang="en-US" dirty="0">
                <a:latin typeface="Times" charset="0"/>
                <a:ea typeface="ＭＳ Ｐゴシック" charset="0"/>
                <a:cs typeface="ＭＳ Ｐゴシック" charset="0"/>
              </a:rPr>
              <a:t>////	…followed by the scholars</a:t>
            </a:r>
            <a:r>
              <a:rPr lang="uk-UA" altLang="ja-JP" dirty="0">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 estimate of the date of each writing.</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179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sz="1100" b="1" dirty="0">
                <a:latin typeface="Arial" panose="020B0604020202020204" pitchFamily="34" charset="0"/>
                <a:ea typeface="ＭＳ Ｐゴシック" charset="0"/>
                <a:cs typeface="Arial" panose="020B0604020202020204" pitchFamily="34" charset="0"/>
              </a:rPr>
              <a:t>Now, please…in your imagination…insert four smaller picture frames into the larger one. In each frame install four lines.  As we fill them in we</a:t>
            </a:r>
            <a:r>
              <a:rPr lang="uk-UA" altLang="ja-JP" sz="1100" b="1" dirty="0">
                <a:latin typeface="Arial" panose="020B0604020202020204" pitchFamily="34" charset="0"/>
                <a:ea typeface="ＭＳ Ｐゴシック" charset="0"/>
                <a:cs typeface="Arial" panose="020B0604020202020204" pitchFamily="34" charset="0"/>
              </a:rPr>
              <a:t>'</a:t>
            </a:r>
            <a:r>
              <a:rPr lang="en-US" altLang="ja-JP" sz="1100" b="1" dirty="0" err="1">
                <a:latin typeface="Arial" panose="020B0604020202020204" pitchFamily="34" charset="0"/>
                <a:ea typeface="ＭＳ Ｐゴシック" charset="0"/>
                <a:cs typeface="Arial" panose="020B0604020202020204" pitchFamily="34" charset="0"/>
              </a:rPr>
              <a:t>ll</a:t>
            </a:r>
            <a:r>
              <a:rPr lang="en-US" altLang="ja-JP" sz="1100" b="1" dirty="0">
                <a:latin typeface="Arial" panose="020B0604020202020204" pitchFamily="34" charset="0"/>
                <a:ea typeface="ＭＳ Ｐゴシック" charset="0"/>
                <a:cs typeface="Arial" panose="020B0604020202020204" pitchFamily="34" charset="0"/>
              </a:rPr>
              <a:t> have some specific information about the purpose and function of each of the four Gospels.  The individual </a:t>
            </a:r>
            <a:r>
              <a:rPr lang="ru-RU" altLang="ja-JP" sz="1100" b="1" dirty="0">
                <a:latin typeface="Arial" panose="020B0604020202020204" pitchFamily="34" charset="0"/>
                <a:ea typeface="ＭＳ Ｐゴシック" charset="0"/>
                <a:cs typeface="Arial" panose="020B0604020202020204" pitchFamily="34" charset="0"/>
              </a:rPr>
              <a:t>"</a:t>
            </a:r>
            <a:r>
              <a:rPr lang="en-US" altLang="ja-JP" sz="1100" b="1" dirty="0">
                <a:latin typeface="Arial" panose="020B0604020202020204" pitchFamily="34" charset="0"/>
                <a:ea typeface="ＭＳ Ｐゴシック" charset="0"/>
                <a:cs typeface="Arial" panose="020B0604020202020204" pitchFamily="34" charset="0"/>
              </a:rPr>
              <a:t>sub-frames</a:t>
            </a:r>
            <a:r>
              <a:rPr lang="ru-RU" altLang="ja-JP" sz="1100" b="1" dirty="0">
                <a:latin typeface="Arial" panose="020B0604020202020204" pitchFamily="34" charset="0"/>
                <a:ea typeface="ＭＳ Ｐゴシック" charset="0"/>
                <a:cs typeface="Arial" panose="020B0604020202020204" pitchFamily="34" charset="0"/>
              </a:rPr>
              <a:t>"</a:t>
            </a:r>
            <a:r>
              <a:rPr lang="en-US" altLang="ja-JP" sz="1100" b="1" dirty="0">
                <a:latin typeface="Arial" panose="020B0604020202020204" pitchFamily="34" charset="0"/>
                <a:ea typeface="ＭＳ Ｐゴシック" charset="0"/>
                <a:cs typeface="Arial" panose="020B0604020202020204" pitchFamily="34" charset="0"/>
              </a:rPr>
              <a:t> are designated 1 through 4.</a:t>
            </a:r>
          </a:p>
          <a:p>
            <a:endParaRPr lang="en-US" sz="1100"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384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0" dirty="0">
                <a:latin typeface="Times" charset="0"/>
                <a:ea typeface="ＭＳ Ｐゴシック" charset="0"/>
                <a:cs typeface="ＭＳ Ｐゴシック" charset="0"/>
              </a:rPr>
              <a:t>Each of the frames now gets its name... MATTHEW in the first...</a:t>
            </a:r>
          </a:p>
          <a:p>
            <a:r>
              <a:rPr lang="en-US" b="0" dirty="0">
                <a:latin typeface="Times" charset="0"/>
                <a:ea typeface="ＭＳ Ｐゴシック" charset="0"/>
                <a:cs typeface="ＭＳ Ｐゴシック" charset="0"/>
              </a:rPr>
              <a:t>////	MARK, second...</a:t>
            </a:r>
          </a:p>
          <a:p>
            <a:r>
              <a:rPr lang="en-US" b="0" dirty="0">
                <a:latin typeface="Times" charset="0"/>
                <a:ea typeface="ＭＳ Ｐゴシック" charset="0"/>
                <a:cs typeface="ＭＳ Ｐゴシック" charset="0"/>
              </a:rPr>
              <a:t>////	LUKE, third...and finally, the fourth… </a:t>
            </a:r>
          </a:p>
          <a:p>
            <a:r>
              <a:rPr lang="en-US" b="0" dirty="0">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0" dirty="0">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589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dirty="0">
                <a:latin typeface="Times" charset="0"/>
                <a:ea typeface="ＭＳ Ｐゴシック" charset="0"/>
                <a:cs typeface="ＭＳ Ｐゴシック" charset="0"/>
              </a:rPr>
              <a:t>For instance…</a:t>
            </a:r>
          </a:p>
          <a:p>
            <a:r>
              <a:rPr lang="en-US" b="1" dirty="0">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dirty="0">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straightway</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in early translations…all in a get-the-job-done mentality, which characterized the Roman way of thinking and doing things.</a:t>
            </a:r>
          </a:p>
          <a:p>
            <a:r>
              <a:rPr lang="en-US" b="1" dirty="0">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dirty="0">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dirty="0">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dirty="0">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203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Now comes that word that</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a strange one to many...</a:t>
            </a:r>
          </a:p>
          <a:p>
            <a:pPr eaLnBrk="1" hangingPunct="1"/>
            <a:r>
              <a:rPr lang="en-US" b="0" dirty="0">
                <a:latin typeface="Times" charset="0"/>
                <a:ea typeface="ＭＳ Ｐゴシック" charset="0"/>
                <a:cs typeface="ＭＳ Ｐゴシック" charset="0"/>
              </a:rPr>
              <a:t>////	SYNOPTIC…meaning…</a:t>
            </a:r>
          </a:p>
          <a:p>
            <a:pPr eaLnBrk="1" hangingPunct="1"/>
            <a:r>
              <a:rPr lang="en-US" b="0" dirty="0">
                <a:latin typeface="Times" charset="0"/>
                <a:ea typeface="ＭＳ Ｐゴシック" charset="0"/>
                <a:cs typeface="ＭＳ Ｐゴシック" charset="0"/>
              </a:rPr>
              <a:t>////	… </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TO SEE TOGETHER</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…add these words to that triangle shape on your study help.</a:t>
            </a:r>
          </a:p>
          <a:p>
            <a:pPr eaLnBrk="1" hangingPunct="1"/>
            <a:r>
              <a:rPr lang="en-US" b="0"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Introduction-20</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27</a:t>
            </a:r>
          </a:p>
          <a:p>
            <a:pPr eaLnBrk="1" hangingPunct="1"/>
            <a:endParaRPr lang="en-US" b="0" dirty="0">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6E4D75-B857-624D-8BE0-0828C721B969}" type="slidenum">
              <a:rPr lang="en-US" sz="1200"/>
              <a:pPr eaLnBrk="1" hangingPunct="1"/>
              <a:t>2</a:t>
            </a:fld>
            <a:endParaRPr lang="en-US" sz="1200"/>
          </a:p>
        </p:txBody>
      </p:sp>
      <p:sp>
        <p:nvSpPr>
          <p:cNvPr id="140290" name="Rectangle 2"/>
          <p:cNvSpPr>
            <a:spLocks noGrp="1" noRot="1" noChangeAspect="1" noChangeArrowheads="1" noTextEdit="1"/>
          </p:cNvSpPr>
          <p:nvPr>
            <p:ph type="sldImg"/>
          </p:nvPr>
        </p:nvSpPr>
        <p:spPr>
          <a:xfrm>
            <a:off x="1143000" y="685800"/>
            <a:ext cx="4572000" cy="3429000"/>
          </a:xfrm>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a typeface="ＭＳ Ｐゴシック" charset="0"/>
                <a:cs typeface="ＭＳ Ｐゴシック" charset="0"/>
              </a:rPr>
              <a:t>What overall observations can you make in your small group for the NT?</a:t>
            </a:r>
          </a:p>
          <a:p>
            <a:pPr eaLnBrk="1" hangingPunct="1"/>
            <a:r>
              <a:rPr lang="en-US" sz="2000" dirty="0">
                <a:ea typeface="ＭＳ Ｐゴシック" charset="0"/>
                <a:cs typeface="ＭＳ Ｐゴシック" charset="0"/>
              </a:rPr>
              <a:t>• There are 5 parts to the NT (grouped by category)</a:t>
            </a:r>
          </a:p>
          <a:p>
            <a:pPr eaLnBrk="1" hangingPunct="1"/>
            <a:r>
              <a:rPr lang="en-US"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sz="2000" dirty="0">
                <a:ea typeface="ＭＳ Ｐゴシック" charset="0"/>
                <a:cs typeface="ＭＳ Ｐゴシック" charset="0"/>
              </a:rPr>
              <a:t>• Most the NT are letters (especially by Paul)</a:t>
            </a:r>
          </a:p>
          <a:p>
            <a:pPr eaLnBrk="1" hangingPunct="1"/>
            <a:r>
              <a:rPr lang="en-US"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sz="2000"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408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Follow the arrows as they link together the gospels of MATTHEW, MARK and LUKE.  Again…you</a:t>
            </a:r>
            <a:r>
              <a:rPr lang="uk-UA" altLang="ja-JP" b="0" dirty="0">
                <a:latin typeface="Times" charset="0"/>
                <a:ea typeface="ＭＳ Ｐゴシック" charset="0"/>
                <a:cs typeface="ＭＳ Ｐゴシック" charset="0"/>
              </a:rPr>
              <a:t>'</a:t>
            </a:r>
            <a:r>
              <a:rPr lang="en-US" altLang="ja-JP" b="0" dirty="0" err="1">
                <a:latin typeface="Times" charset="0"/>
                <a:ea typeface="ＭＳ Ｐゴシック" charset="0"/>
                <a:cs typeface="ＭＳ Ｐゴシック" charset="0"/>
              </a:rPr>
              <a:t>ll</a:t>
            </a:r>
            <a:r>
              <a:rPr lang="en-US" altLang="ja-JP" b="0"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0"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Introduction-21</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28</a:t>
            </a:r>
          </a:p>
          <a:p>
            <a:pPr eaLnBrk="1" hangingPunct="1"/>
            <a:endParaRPr lang="en-US" b="0" dirty="0">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Introduction-22</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29</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sz="2400">
              <a:solidFill>
                <a:srgbClr val="000000"/>
              </a:solidFill>
            </a:endParaRPr>
          </a:p>
        </p:txBody>
      </p:sp>
      <p:sp>
        <p:nvSpPr>
          <p:cNvPr id="5120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9799EA-D69F-D545-B1B5-B92070E0FC2C}" type="slidenum">
              <a:rPr lang="en-US" sz="1200">
                <a:solidFill>
                  <a:srgbClr val="000000"/>
                </a:solidFill>
              </a:rPr>
              <a:pPr eaLnBrk="1" hangingPunct="1"/>
              <a:t>27</a:t>
            </a:fld>
            <a:endParaRPr lang="en-US" sz="1200">
              <a:solidFill>
                <a:srgbClr val="000000"/>
              </a:solidFill>
            </a:endParaRPr>
          </a:p>
        </p:txBody>
      </p:sp>
      <p:sp>
        <p:nvSpPr>
          <p:cNvPr id="178178" name="Rectangle 2"/>
          <p:cNvSpPr>
            <a:spLocks noGrp="1" noRot="1" noChangeAspect="1" noChangeArrowheads="1" noTextEdit="1"/>
          </p:cNvSpPr>
          <p:nvPr>
            <p:ph type="sldImg"/>
          </p:nvPr>
        </p:nvSpPr>
        <p:spPr>
          <a:xfrm>
            <a:off x="1143000" y="685800"/>
            <a:ext cx="4572000" cy="3429000"/>
          </a:xfrm>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Introduction-24</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30</a:t>
            </a:r>
          </a:p>
          <a:p>
            <a:pPr eaLnBrk="1" hangingPunct="1">
              <a:spcBef>
                <a:spcPct val="0"/>
              </a:spcBef>
            </a:pPr>
            <a:r>
              <a:rPr lang="en-US" b="1" dirty="0">
                <a:latin typeface="Arial" panose="020B0604020202020204" pitchFamily="34" charset="0"/>
                <a:ea typeface="ＭＳ Ｐゴシック" charset="0"/>
                <a:cs typeface="ＭＳ Ｐゴシック" charset="0"/>
              </a:rPr>
              <a:t>NS-04-John1-12-slide 28</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BBB906-676C-2543-B840-4386CDB06E56}" type="slidenum">
              <a:rPr lang="en-US" sz="1200">
                <a:solidFill>
                  <a:srgbClr val="000000"/>
                </a:solidFill>
              </a:rPr>
              <a:pPr eaLnBrk="1" hangingPunct="1"/>
              <a:t>28</a:t>
            </a:fld>
            <a:endParaRPr lang="en-US" sz="1200">
              <a:solidFill>
                <a:srgbClr val="000000"/>
              </a:solidFill>
            </a:endParaRPr>
          </a:p>
        </p:txBody>
      </p:sp>
      <p:sp>
        <p:nvSpPr>
          <p:cNvPr id="180226" name="Rectangle 2"/>
          <p:cNvSpPr>
            <a:spLocks noGrp="1" noRot="1" noChangeAspect="1" noChangeArrowheads="1" noTextEdit="1"/>
          </p:cNvSpPr>
          <p:nvPr>
            <p:ph type="sldImg"/>
          </p:nvPr>
        </p:nvSpPr>
        <p:spPr>
          <a:xfrm>
            <a:off x="1143000" y="685800"/>
            <a:ext cx="4572000" cy="3429000"/>
          </a:xfrm>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Introduction-25</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31</a:t>
            </a:r>
          </a:p>
          <a:p>
            <a:pPr>
              <a:spcBef>
                <a:spcPct val="0"/>
              </a:spcBef>
            </a:pP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4B9483-C2A4-2B49-B6CD-75719F6029D0}" type="slidenum">
              <a:rPr lang="en-US" sz="1200">
                <a:solidFill>
                  <a:srgbClr val="000000"/>
                </a:solidFill>
              </a:rPr>
              <a:pPr eaLnBrk="1" hangingPunct="1"/>
              <a:t>29</a:t>
            </a:fld>
            <a:endParaRPr lang="en-US" sz="1200">
              <a:solidFill>
                <a:srgbClr val="000000"/>
              </a:solidFill>
            </a:endParaRPr>
          </a:p>
        </p:txBody>
      </p:sp>
      <p:sp>
        <p:nvSpPr>
          <p:cNvPr id="182274" name="Rectangle 2"/>
          <p:cNvSpPr>
            <a:spLocks noGrp="1" noRot="1" noChangeAspect="1" noChangeArrowheads="1" noTextEdit="1"/>
          </p:cNvSpPr>
          <p:nvPr>
            <p:ph type="sldImg"/>
          </p:nvPr>
        </p:nvSpPr>
        <p:spPr>
          <a:xfrm>
            <a:off x="1143000" y="685800"/>
            <a:ext cx="4572000" cy="3429000"/>
          </a:xfrm>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Introduction-26</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33</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C7966F-EB32-AA47-A2F7-9CA9502FA138}" type="slidenum">
              <a:rPr lang="en-US" sz="1200">
                <a:solidFill>
                  <a:srgbClr val="000000"/>
                </a:solidFill>
              </a:rPr>
              <a:pPr eaLnBrk="1" hangingPunct="1"/>
              <a:t>30</a:t>
            </a:fld>
            <a:endParaRPr lang="en-US" sz="1200">
              <a:solidFill>
                <a:srgbClr val="000000"/>
              </a:solidFill>
            </a:endParaRPr>
          </a:p>
        </p:txBody>
      </p:sp>
      <p:sp>
        <p:nvSpPr>
          <p:cNvPr id="184322" name="Rectangle 2"/>
          <p:cNvSpPr>
            <a:spLocks noGrp="1" noRot="1" noChangeAspect="1" noChangeArrowheads="1" noTextEdit="1"/>
          </p:cNvSpPr>
          <p:nvPr>
            <p:ph type="sldImg"/>
          </p:nvPr>
        </p:nvSpPr>
        <p:spPr>
          <a:xfrm>
            <a:off x="1143000" y="685800"/>
            <a:ext cx="4572000" cy="3429000"/>
          </a:xfrm>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Introduction-27</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70526-5FFE-E443-B9D2-3D4B249C7104}" type="slidenum">
              <a:rPr lang="en-US" sz="1200">
                <a:solidFill>
                  <a:srgbClr val="000000"/>
                </a:solidFill>
              </a:rPr>
              <a:pPr eaLnBrk="1" hangingPunct="1"/>
              <a:t>31</a:t>
            </a:fld>
            <a:endParaRPr lang="en-US" sz="1200">
              <a:solidFill>
                <a:srgbClr val="000000"/>
              </a:solidFill>
            </a:endParaRPr>
          </a:p>
        </p:txBody>
      </p:sp>
      <p:sp>
        <p:nvSpPr>
          <p:cNvPr id="186370" name="Rectangle 2"/>
          <p:cNvSpPr>
            <a:spLocks noGrp="1" noRot="1" noChangeAspect="1" noChangeArrowheads="1" noTextEdit="1"/>
          </p:cNvSpPr>
          <p:nvPr>
            <p:ph type="sldImg"/>
          </p:nvPr>
        </p:nvSpPr>
        <p:spPr>
          <a:xfrm>
            <a:off x="1143000" y="685800"/>
            <a:ext cx="4572000" cy="3429000"/>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Introduction-28</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35</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FE42D-8E51-EA4B-B09A-EE4E68EF124C}" type="slidenum">
              <a:rPr lang="en-US" sz="1200">
                <a:solidFill>
                  <a:srgbClr val="000000"/>
                </a:solidFill>
              </a:rPr>
              <a:pPr eaLnBrk="1" hangingPunct="1"/>
              <a:t>32</a:t>
            </a:fld>
            <a:endParaRPr lang="en-US" sz="1200">
              <a:solidFill>
                <a:srgbClr val="000000"/>
              </a:solidFill>
            </a:endParaRPr>
          </a:p>
        </p:txBody>
      </p:sp>
      <p:sp>
        <p:nvSpPr>
          <p:cNvPr id="188418" name="Rectangle 1026"/>
          <p:cNvSpPr>
            <a:spLocks noGrp="1" noRot="1" noChangeAspect="1" noChangeArrowheads="1"/>
          </p:cNvSpPr>
          <p:nvPr>
            <p:ph type="sldImg"/>
          </p:nvPr>
        </p:nvSpPr>
        <p:spPr>
          <a:xfrm>
            <a:off x="1143000" y="685800"/>
            <a:ext cx="4572000" cy="3429000"/>
          </a:xfrm>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Introduction-29</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36</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30ADC-6D97-9045-B229-67C268C8AA9D}" type="slidenum">
              <a:rPr lang="en-US" sz="1200">
                <a:solidFill>
                  <a:srgbClr val="000000"/>
                </a:solidFill>
              </a:rPr>
              <a:pPr eaLnBrk="1" hangingPunct="1"/>
              <a:t>33</a:t>
            </a:fld>
            <a:endParaRPr lang="en-US" sz="1200">
              <a:solidFill>
                <a:srgbClr val="000000"/>
              </a:solidFill>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Introduction-30</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F8DCA-8465-D148-9FE9-83F564ACE1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5490"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(20/1/18 15:07) -----</a:t>
            </a:r>
          </a:p>
          <a:p>
            <a:pPr eaLnBrk="1" hangingPunct="1">
              <a:defRPr/>
            </a:pPr>
            <a:r>
              <a:rPr lang="en-US" sz="1050" dirty="0"/>
              <a:t>Acts bridge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a:spcBef>
                <a:spcPct val="0"/>
              </a:spcBef>
            </a:pPr>
            <a:r>
              <a:rPr lang="en-US" b="0"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0" dirty="0">
                <a:latin typeface="Times" charset="0"/>
                <a:ea typeface="ＭＳ Ｐゴシック" charset="0"/>
                <a:cs typeface="ＭＳ Ｐゴシック" charset="0"/>
              </a:rPr>
              <a:t>////	MATTHEW…composed sometime during the A.D. 40s…</a:t>
            </a:r>
          </a:p>
          <a:p>
            <a:pPr>
              <a:spcBef>
                <a:spcPct val="0"/>
              </a:spcBef>
            </a:pPr>
            <a:r>
              <a:rPr lang="en-US" b="0" dirty="0">
                <a:latin typeface="Times" charset="0"/>
                <a:ea typeface="ＭＳ Ｐゴシック" charset="0"/>
                <a:cs typeface="ＭＳ Ｐゴシック" charset="0"/>
              </a:rPr>
              <a:t>////	LUKE is suggested as next, between the years A.D. 57 and 59 A.D…</a:t>
            </a:r>
          </a:p>
          <a:p>
            <a:pPr>
              <a:spcBef>
                <a:spcPct val="0"/>
              </a:spcBef>
            </a:pPr>
            <a:r>
              <a:rPr lang="en-US" b="0" dirty="0">
                <a:latin typeface="Times" charset="0"/>
                <a:ea typeface="ＭＳ Ｐゴシック" charset="0"/>
                <a:cs typeface="ＭＳ Ｐゴシック" charset="0"/>
              </a:rPr>
              <a:t>////	Mark…in the next decade…between 64 and 68…</a:t>
            </a:r>
          </a:p>
          <a:p>
            <a:pPr>
              <a:spcBef>
                <a:spcPct val="0"/>
              </a:spcBef>
            </a:pPr>
            <a:r>
              <a:rPr lang="en-US" b="0" dirty="0">
                <a:latin typeface="Times" charset="0"/>
                <a:ea typeface="ＭＳ Ｐゴシック" charset="0"/>
                <a:cs typeface="ＭＳ Ｐゴシック" charset="0"/>
              </a:rPr>
              <a:t>////	and finally…John</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Introduction-31</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38</a:t>
            </a:r>
          </a:p>
          <a:p>
            <a:pPr>
              <a:spcBef>
                <a:spcPct val="0"/>
              </a:spcBef>
            </a:pPr>
            <a:endParaRPr lang="en-US" b="0"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1EF75-2D6D-FA41-8EE2-FF197D101A44}" type="slidenum">
              <a:rPr lang="en-US" sz="1200">
                <a:solidFill>
                  <a:srgbClr val="000000"/>
                </a:solidFill>
              </a:rPr>
              <a:pPr eaLnBrk="1" hangingPunct="1"/>
              <a:t>35</a:t>
            </a:fld>
            <a:endParaRPr lang="en-US" sz="1200">
              <a:solidFill>
                <a:srgbClr val="000000"/>
              </a:solidFill>
            </a:endParaRPr>
          </a:p>
        </p:txBody>
      </p:sp>
      <p:sp>
        <p:nvSpPr>
          <p:cNvPr id="194562" name="Rectangle 1026"/>
          <p:cNvSpPr>
            <a:spLocks noGrp="1" noRot="1" noChangeAspect="1" noChangeArrowheads="1"/>
          </p:cNvSpPr>
          <p:nvPr>
            <p:ph type="sldImg"/>
          </p:nvPr>
        </p:nvSpPr>
        <p:spPr>
          <a:xfrm>
            <a:off x="1143000" y="685800"/>
            <a:ext cx="4572000" cy="3429000"/>
          </a:xfrm>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FA3C1B-7DA2-AF4D-BC18-8D78F4888808}" type="slidenum">
              <a:rPr lang="en-US" sz="1200">
                <a:solidFill>
                  <a:srgbClr val="000000"/>
                </a:solidFill>
              </a:rPr>
              <a:pPr eaLnBrk="1" hangingPunct="1"/>
              <a:t>36</a:t>
            </a:fld>
            <a:endParaRPr lang="en-US" sz="1200">
              <a:solidFill>
                <a:srgbClr val="000000"/>
              </a:solidFill>
            </a:endParaRPr>
          </a:p>
        </p:txBody>
      </p:sp>
      <p:sp>
        <p:nvSpPr>
          <p:cNvPr id="196610" name="Rectangle 1026"/>
          <p:cNvSpPr>
            <a:spLocks noGrp="1" noRot="1" noChangeAspect="1" noChangeArrowheads="1"/>
          </p:cNvSpPr>
          <p:nvPr>
            <p:ph type="sldImg"/>
          </p:nvPr>
        </p:nvSpPr>
        <p:spPr>
          <a:xfrm>
            <a:off x="1143000" y="685800"/>
            <a:ext cx="4572000" cy="3429000"/>
          </a:xfrm>
          <a:solidFill>
            <a:srgbClr val="FFFFFF"/>
          </a:solidFill>
          <a:ln/>
        </p:spPr>
      </p:sp>
      <p:sp>
        <p:nvSpPr>
          <p:cNvPr id="196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74716F-9256-C642-B09D-BCE1DCA88D21}" type="slidenum">
              <a:rPr lang="en-US" sz="1200">
                <a:solidFill>
                  <a:srgbClr val="000000"/>
                </a:solidFill>
              </a:rPr>
              <a:pPr eaLnBrk="1" hangingPunct="1"/>
              <a:t>37</a:t>
            </a:fld>
            <a:endParaRPr lang="en-US" sz="1200">
              <a:solidFill>
                <a:srgbClr val="000000"/>
              </a:solidFill>
            </a:endParaRPr>
          </a:p>
        </p:txBody>
      </p:sp>
      <p:sp>
        <p:nvSpPr>
          <p:cNvPr id="198658" name="Rectangle 1026"/>
          <p:cNvSpPr>
            <a:spLocks noGrp="1" noRot="1" noChangeAspect="1" noChangeArrowheads="1"/>
          </p:cNvSpPr>
          <p:nvPr>
            <p:ph type="sldImg"/>
          </p:nvPr>
        </p:nvSpPr>
        <p:spPr>
          <a:xfrm>
            <a:off x="1143000" y="685800"/>
            <a:ext cx="4572000" cy="3429000"/>
          </a:xfrm>
          <a:solidFill>
            <a:srgbClr val="FFFFFF"/>
          </a:solidFill>
          <a:ln/>
        </p:spPr>
      </p:sp>
      <p:sp>
        <p:nvSpPr>
          <p:cNvPr id="198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FEA65-B9E1-EE4B-AC7B-5CA35A8D79C9}" type="slidenum">
              <a:rPr lang="en-US" sz="1200">
                <a:solidFill>
                  <a:srgbClr val="000000"/>
                </a:solidFill>
              </a:rPr>
              <a:pPr eaLnBrk="1" hangingPunct="1"/>
              <a:t>38</a:t>
            </a:fld>
            <a:endParaRPr lang="en-US" sz="1200">
              <a:solidFill>
                <a:srgbClr val="000000"/>
              </a:solidFill>
            </a:endParaRPr>
          </a:p>
        </p:txBody>
      </p:sp>
      <p:sp>
        <p:nvSpPr>
          <p:cNvPr id="200706" name="Rectangle 1026"/>
          <p:cNvSpPr>
            <a:spLocks noGrp="1" noRot="1" noChangeAspect="1" noChangeArrowheads="1"/>
          </p:cNvSpPr>
          <p:nvPr>
            <p:ph type="sldImg"/>
          </p:nvPr>
        </p:nvSpPr>
        <p:spPr>
          <a:xfrm>
            <a:off x="1143000" y="685800"/>
            <a:ext cx="4572000" cy="3429000"/>
          </a:xfrm>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291211-B319-8A4B-9DA1-8745B13FEF07}" type="slidenum">
              <a:rPr lang="en-US" sz="1200">
                <a:solidFill>
                  <a:srgbClr val="000000"/>
                </a:solidFill>
              </a:rPr>
              <a:pPr eaLnBrk="1" hangingPunct="1"/>
              <a:t>39</a:t>
            </a:fld>
            <a:endParaRPr lang="en-US" sz="1200">
              <a:solidFill>
                <a:srgbClr val="000000"/>
              </a:solidFill>
            </a:endParaRPr>
          </a:p>
        </p:txBody>
      </p:sp>
      <p:sp>
        <p:nvSpPr>
          <p:cNvPr id="202754" name="Rectangle 1026"/>
          <p:cNvSpPr>
            <a:spLocks noGrp="1" noRot="1" noChangeAspect="1" noChangeArrowheads="1"/>
          </p:cNvSpPr>
          <p:nvPr>
            <p:ph type="sldImg"/>
          </p:nvPr>
        </p:nvSpPr>
        <p:spPr>
          <a:xfrm>
            <a:off x="1143000" y="685800"/>
            <a:ext cx="4572000" cy="3429000"/>
          </a:xfrm>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16F022-D95A-194E-81AB-E6C76F41437C}" type="slidenum">
              <a:rPr lang="en-US" sz="1200">
                <a:solidFill>
                  <a:srgbClr val="000000"/>
                </a:solidFill>
              </a:rPr>
              <a:pPr eaLnBrk="1" hangingPunct="1"/>
              <a:t>40</a:t>
            </a:fld>
            <a:endParaRPr lang="en-US" sz="1200">
              <a:solidFill>
                <a:srgbClr val="000000"/>
              </a:solidFill>
            </a:endParaRPr>
          </a:p>
        </p:txBody>
      </p:sp>
      <p:sp>
        <p:nvSpPr>
          <p:cNvPr id="204802" name="Rectangle 1026"/>
          <p:cNvSpPr>
            <a:spLocks noGrp="1" noRot="1" noChangeAspect="1" noChangeArrowheads="1" noTextEdit="1"/>
          </p:cNvSpPr>
          <p:nvPr>
            <p:ph type="sldImg"/>
          </p:nvPr>
        </p:nvSpPr>
        <p:spPr>
          <a:xfrm>
            <a:off x="1143000" y="685800"/>
            <a:ext cx="4572000" cy="3429000"/>
          </a:xfrm>
          <a:ln/>
        </p:spPr>
      </p:sp>
      <p:sp>
        <p:nvSpPr>
          <p:cNvPr id="2048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C2CB75-BF5E-B64E-A602-FFB526EF44ED}" type="slidenum">
              <a:rPr lang="en-US" sz="1200">
                <a:solidFill>
                  <a:srgbClr val="000000"/>
                </a:solidFill>
              </a:rPr>
              <a:pPr eaLnBrk="1" hangingPunct="1"/>
              <a:t>41</a:t>
            </a:fld>
            <a:endParaRPr lang="en-US" sz="1200">
              <a:solidFill>
                <a:srgbClr val="000000"/>
              </a:solidFill>
            </a:endParaRPr>
          </a:p>
        </p:txBody>
      </p:sp>
      <p:sp>
        <p:nvSpPr>
          <p:cNvPr id="206850" name="Rectangle 1026"/>
          <p:cNvSpPr>
            <a:spLocks noGrp="1" noRot="1" noChangeAspect="1" noChangeArrowheads="1" noTextEdit="1"/>
          </p:cNvSpPr>
          <p:nvPr>
            <p:ph type="sldImg"/>
          </p:nvPr>
        </p:nvSpPr>
        <p:spPr>
          <a:xfrm>
            <a:off x="1143000" y="685800"/>
            <a:ext cx="4572000" cy="3429000"/>
          </a:xfrm>
          <a:ln/>
        </p:spPr>
      </p:sp>
      <p:sp>
        <p:nvSpPr>
          <p:cNvPr id="2068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DFABE7-A7F7-D44C-B0A8-973C22C95854}" type="slidenum">
              <a:rPr lang="en-US" sz="1200">
                <a:solidFill>
                  <a:srgbClr val="000000"/>
                </a:solidFill>
              </a:rPr>
              <a:pPr eaLnBrk="1" hangingPunct="1"/>
              <a:t>42</a:t>
            </a:fld>
            <a:endParaRPr lang="en-US" sz="1200">
              <a:solidFill>
                <a:srgbClr val="000000"/>
              </a:solidFill>
            </a:endParaRPr>
          </a:p>
        </p:txBody>
      </p:sp>
      <p:sp>
        <p:nvSpPr>
          <p:cNvPr id="208898" name="Rectangle 1026"/>
          <p:cNvSpPr>
            <a:spLocks noGrp="1" noRot="1" noChangeAspect="1" noChangeArrowheads="1" noTextEdit="1"/>
          </p:cNvSpPr>
          <p:nvPr>
            <p:ph type="sldImg"/>
          </p:nvPr>
        </p:nvSpPr>
        <p:spPr>
          <a:xfrm>
            <a:off x="1143000" y="685800"/>
            <a:ext cx="4572000" cy="3429000"/>
          </a:xfrm>
          <a:ln/>
        </p:spPr>
      </p:sp>
      <p:sp>
        <p:nvSpPr>
          <p:cNvPr id="20889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406784-E2F0-8742-95E4-BB43F7268F54}" type="slidenum">
              <a:rPr lang="en-US" sz="1200" b="1">
                <a:solidFill>
                  <a:srgbClr val="000000"/>
                </a:solidFill>
                <a:latin typeface="Arial" panose="020B0604020202020204" pitchFamily="34" charset="0"/>
              </a:rPr>
              <a:pPr eaLnBrk="1" hangingPunct="1"/>
              <a:t>43</a:t>
            </a:fld>
            <a:endParaRPr lang="en-US" sz="1200" b="1">
              <a:solidFill>
                <a:srgbClr val="000000"/>
              </a:solidFill>
              <a:latin typeface="Arial" panose="020B0604020202020204" pitchFamily="34" charset="0"/>
            </a:endParaRPr>
          </a:p>
        </p:txBody>
      </p:sp>
      <p:sp>
        <p:nvSpPr>
          <p:cNvPr id="210946" name="Rectangle 2"/>
          <p:cNvSpPr>
            <a:spLocks noGrp="1" noRot="1" noChangeAspect="1" noChangeArrowheads="1"/>
          </p:cNvSpPr>
          <p:nvPr>
            <p:ph type="sldImg"/>
          </p:nvPr>
        </p:nvSpPr>
        <p:spPr>
          <a:xfrm>
            <a:off x="1143000" y="685800"/>
            <a:ext cx="4572000" cy="3429000"/>
          </a:xfrm>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Introduction-40</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56</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40</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30</a:t>
            </a:r>
          </a:p>
          <a:p>
            <a:pPr eaLnBrk="1" hangingPunct="1">
              <a:spcBef>
                <a:spcPct val="0"/>
              </a:spcBef>
            </a:pPr>
            <a:r>
              <a:rPr lang="en-US" b="1" dirty="0">
                <a:latin typeface="Arial" panose="020B0604020202020204" pitchFamily="34" charset="0"/>
                <a:ea typeface="ＭＳ Ｐゴシック" charset="0"/>
                <a:cs typeface="ＭＳ Ｐゴシック" charset="0"/>
              </a:rPr>
              <a:t>NS-04-John1-12-slide 72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BDC0-4A20-6A45-AA03-1C0253863617}" type="slidenum">
              <a:rPr lang="en-US" sz="1200"/>
              <a:pPr eaLnBrk="1" hangingPunct="1"/>
              <a:t>8</a:t>
            </a:fld>
            <a:endParaRPr lang="en-US" sz="1200"/>
          </a:p>
        </p:txBody>
      </p:sp>
      <p:sp>
        <p:nvSpPr>
          <p:cNvPr id="147458" name="Rectangle 2"/>
          <p:cNvSpPr>
            <a:spLocks noGrp="1" noRot="1" noChangeAspect="1" noChangeArrowheads="1" noTextEdit="1"/>
          </p:cNvSpPr>
          <p:nvPr>
            <p:ph type="sldImg"/>
          </p:nvPr>
        </p:nvSpPr>
        <p:spPr>
          <a:xfrm>
            <a:off x="1143000" y="685800"/>
            <a:ext cx="4572000" cy="3429000"/>
          </a:xfrm>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A5B7D0-3484-B347-8B34-B71F2C1BA064}" type="slidenum">
              <a:rPr lang="en-US" sz="1200" b="1">
                <a:solidFill>
                  <a:srgbClr val="000000"/>
                </a:solidFill>
                <a:latin typeface="Arial" panose="020B0604020202020204" pitchFamily="34" charset="0"/>
              </a:rPr>
              <a:pPr eaLnBrk="1" hangingPunct="1"/>
              <a:t>44</a:t>
            </a:fld>
            <a:endParaRPr lang="en-US" sz="1200" b="1">
              <a:solidFill>
                <a:srgbClr val="000000"/>
              </a:solidFill>
              <a:latin typeface="Arial" panose="020B0604020202020204" pitchFamily="34"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49F15B-C063-B446-9984-923E60DADA94}" type="slidenum">
              <a:rPr lang="en-US" sz="1200" b="1">
                <a:solidFill>
                  <a:srgbClr val="000000"/>
                </a:solidFill>
                <a:latin typeface="Arial" panose="020B0604020202020204" pitchFamily="34" charset="0"/>
              </a:rPr>
              <a:pPr eaLnBrk="1" hangingPunct="1"/>
              <a:t>45</a:t>
            </a:fld>
            <a:endParaRPr lang="en-US" sz="1200" b="1">
              <a:solidFill>
                <a:srgbClr val="000000"/>
              </a:solidFill>
              <a:latin typeface="Arial" panose="020B0604020202020204" pitchFamily="34" charset="0"/>
            </a:endParaRPr>
          </a:p>
        </p:txBody>
      </p:sp>
      <p:sp>
        <p:nvSpPr>
          <p:cNvPr id="215042" name="Rectangle 2"/>
          <p:cNvSpPr>
            <a:spLocks noGrp="1" noRot="1" noChangeAspect="1" noChangeArrowheads="1"/>
          </p:cNvSpPr>
          <p:nvPr>
            <p:ph type="sldImg"/>
          </p:nvPr>
        </p:nvSpPr>
        <p:spPr>
          <a:xfrm>
            <a:off x="1143000" y="685800"/>
            <a:ext cx="4572000" cy="34290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PAULINE:</a:t>
            </a:r>
          </a:p>
          <a:p>
            <a:pPr algn="l">
              <a:spcAft>
                <a:spcPts val="0"/>
              </a:spcAft>
            </a:pPr>
            <a:r>
              <a:rPr lang="en-US" sz="1200" b="0">
                <a:solidFill>
                  <a:schemeClr val="bg1"/>
                </a:solidFill>
                <a:effectLst>
                  <a:glow rad="228600">
                    <a:schemeClr val="tx1"/>
                  </a:glow>
                </a:effectLst>
                <a:latin typeface="Arial"/>
                <a:cs typeface="Arial"/>
              </a:rPr>
              <a:t>Soteriology (2)—Romans, Galatians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Ecclesiology (5)—1&amp;2 Corinthians, 1&amp;2 Timothy, Titus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Eschatology (2)—1&amp;2 Thessalonians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Christology (4)—Prison: Eph, Phil, Col, Philemon</a:t>
            </a:r>
            <a:endParaRPr lang="en-SG" sz="1400" b="0">
              <a:solidFill>
                <a:schemeClr val="bg1"/>
              </a:solidFill>
              <a:effectLst>
                <a:glow rad="228600">
                  <a:schemeClr val="tx1"/>
                </a:glow>
              </a:effectLst>
              <a:latin typeface="Arial"/>
              <a:cs typeface="Arial"/>
            </a:endParaRPr>
          </a:p>
          <a:p>
            <a:endParaRPr lang="en-US" b="0"/>
          </a:p>
          <a:p>
            <a:r>
              <a:rPr lang="en-US" b="1"/>
              <a:t>GENERAL:</a:t>
            </a:r>
          </a:p>
          <a:p>
            <a:pPr algn="l">
              <a:spcAft>
                <a:spcPts val="0"/>
              </a:spcAft>
            </a:pPr>
            <a:r>
              <a:rPr lang="en-US" sz="1200" b="0">
                <a:solidFill>
                  <a:schemeClr val="bg1"/>
                </a:solidFill>
                <a:effectLst>
                  <a:glow rad="228600">
                    <a:schemeClr val="tx1"/>
                  </a:glow>
                </a:effectLst>
                <a:latin typeface="Arial"/>
                <a:cs typeface="Arial"/>
              </a:rPr>
              <a:t>Soteriology (2)—James, 1 John</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Ecclesiology (0)</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Eschatology (4)—1&amp;2 Peter, Jude, Revelation</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Christology (1)—Hebrews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Missiology (2)—2&amp;3 John</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Intro-48</a:t>
            </a:r>
          </a:p>
          <a:p>
            <a:pPr algn="l">
              <a:spcAft>
                <a:spcPts val="0"/>
              </a:spcAft>
            </a:pPr>
            <a:r>
              <a:rPr lang="en-US" sz="1200" b="0">
                <a:solidFill>
                  <a:schemeClr val="bg1"/>
                </a:solidFill>
                <a:effectLst>
                  <a:glow rad="228600">
                    <a:schemeClr val="tx1"/>
                  </a:glow>
                </a:effectLst>
                <a:latin typeface="Arial"/>
                <a:ea typeface="Times New Roman"/>
                <a:cs typeface="Arial"/>
              </a:rPr>
              <a:t>19-General Epistles-3</a:t>
            </a:r>
          </a:p>
          <a:p>
            <a:pPr algn="l">
              <a:spcAft>
                <a:spcPts val="0"/>
              </a:spcAft>
            </a:pPr>
            <a:r>
              <a:rPr lang="en-US" sz="1200" b="0">
                <a:solidFill>
                  <a:schemeClr val="bg1"/>
                </a:solidFill>
                <a:effectLst>
                  <a:glow rad="228600">
                    <a:schemeClr val="tx1"/>
                  </a:glow>
                </a:effectLst>
                <a:latin typeface="Arial"/>
                <a:ea typeface="Times New Roman"/>
                <a:cs typeface="Arial"/>
              </a:rPr>
              <a:t>19-Hebrews-22</a:t>
            </a:r>
            <a:endParaRPr lang="en-SG" sz="1400" b="0">
              <a:solidFill>
                <a:schemeClr val="bg1"/>
              </a:solidFill>
              <a:effectLst>
                <a:glow rad="228600">
                  <a:schemeClr val="tx1"/>
                </a:glow>
              </a:effectLst>
              <a:latin typeface="Arial"/>
              <a:ea typeface="Times New Roman"/>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36209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 The early church taught that Matthew wrote the first gospel.</a:t>
            </a:r>
          </a:p>
          <a:p>
            <a:pPr eaLnBrk="1" hangingPunct="1"/>
            <a:r>
              <a:rPr lang="en-US">
                <a:ea typeface="ＭＳ Ｐゴシック" charset="0"/>
                <a:cs typeface="ＭＳ Ｐゴシック" charset="0"/>
              </a:rPr>
              <a:t>• James and Galatians were the earliest letters, and both focused on salvation, though they used the word "justification" in a different sense: horizontal before men (James) and vertical before God (Galatians).</a:t>
            </a:r>
          </a:p>
          <a:p>
            <a:pPr eaLnBrk="1" hangingPunct="1"/>
            <a:r>
              <a:rPr lang="en-US">
                <a:ea typeface="ＭＳ Ｐゴシック" charset="0"/>
                <a:cs typeface="ＭＳ Ｐゴシック" charset="0"/>
              </a:rPr>
              <a:t>• Paul's six Missionary Epistles were written over eight years, with no intervening Gospels or General Epistles.</a:t>
            </a:r>
          </a:p>
          <a:p>
            <a:pPr eaLnBrk="1" hangingPunct="1"/>
            <a:r>
              <a:rPr lang="en-US">
                <a:ea typeface="ＭＳ Ｐゴシック" charset="0"/>
                <a:cs typeface="ＭＳ Ｐゴシック" charset="0"/>
              </a:rPr>
              <a:t>• Typically, letters to the same church addressed the same key doctrine: 1&amp;2 Thess, 1&amp;2 Cor, 1&amp;2 Tim, and 1&amp;2 Peter. The exception is that 2&amp;3 John addressed missiology, while 1 John's theme is salvation.</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Intro-49</a:t>
            </a:r>
          </a:p>
          <a:p>
            <a:pPr algn="l">
              <a:spcAft>
                <a:spcPts val="0"/>
              </a:spcAft>
            </a:pPr>
            <a:r>
              <a:rPr lang="en-US" sz="1200" b="0">
                <a:solidFill>
                  <a:schemeClr val="bg1"/>
                </a:solidFill>
                <a:effectLst>
                  <a:glow rad="228600">
                    <a:schemeClr val="tx1"/>
                  </a:glow>
                </a:effectLst>
                <a:latin typeface="Arial"/>
                <a:ea typeface="Times New Roman"/>
                <a:cs typeface="Arial"/>
              </a:rPr>
              <a:t>19-General Epistles-4</a:t>
            </a:r>
            <a:endParaRPr lang="en-SG" sz="1400" b="0">
              <a:solidFill>
                <a:schemeClr val="bg1"/>
              </a:solidFill>
              <a:effectLst>
                <a:glow rad="228600">
                  <a:schemeClr val="tx1"/>
                </a:glow>
              </a:effectLst>
              <a:latin typeface="Arial"/>
              <a:ea typeface="Times New Roman"/>
              <a:cs typeface="Arial"/>
            </a:endParaRPr>
          </a:p>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643EF-651C-8E44-969F-49D5D49F12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The four Prison Epistles have the same general theme centering around Jesus.</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Intro-50</a:t>
            </a:r>
          </a:p>
          <a:p>
            <a:pPr algn="l">
              <a:spcAft>
                <a:spcPts val="0"/>
              </a:spcAft>
            </a:pPr>
            <a:r>
              <a:rPr lang="en-US" sz="1200" b="0">
                <a:solidFill>
                  <a:schemeClr val="bg1"/>
                </a:solidFill>
                <a:effectLst>
                  <a:glow rad="228600">
                    <a:schemeClr val="tx1"/>
                  </a:glow>
                </a:effectLst>
                <a:latin typeface="Arial"/>
                <a:ea typeface="Times New Roman"/>
                <a:cs typeface="Arial"/>
              </a:rPr>
              <a:t>19-General Epistles-5</a:t>
            </a:r>
            <a:endParaRPr lang="en-SG" sz="1400" b="0">
              <a:solidFill>
                <a:schemeClr val="bg1"/>
              </a:solidFill>
              <a:effectLst>
                <a:glow rad="228600">
                  <a:schemeClr val="tx1"/>
                </a:glow>
              </a:effectLst>
              <a:latin typeface="Arial"/>
              <a:ea typeface="Times New Roman"/>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ED987F-4596-2C47-8ED3-4322224F37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Paul died in AD 68, so all epistles after this are the General Epistles.</a:t>
            </a:r>
          </a:p>
          <a:p>
            <a:pPr eaLnBrk="1" hangingPunct="1"/>
            <a:r>
              <a:rPr lang="en-US">
                <a:ea typeface="ＭＳ Ｐゴシック" charset="0"/>
                <a:cs typeface="ＭＳ Ｐゴシック" charset="0"/>
              </a:rPr>
              <a:t>The Gospels were composed over the first few decades, though many place John in the AD 90s.</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Intro-51</a:t>
            </a:r>
          </a:p>
          <a:p>
            <a:pPr algn="l">
              <a:spcAft>
                <a:spcPts val="0"/>
              </a:spcAft>
            </a:pPr>
            <a:r>
              <a:rPr lang="en-US" sz="1200" b="0">
                <a:solidFill>
                  <a:schemeClr val="bg1"/>
                </a:solidFill>
                <a:effectLst>
                  <a:glow rad="228600">
                    <a:schemeClr val="tx1"/>
                  </a:glow>
                </a:effectLst>
                <a:latin typeface="Arial"/>
                <a:ea typeface="Times New Roman"/>
                <a:cs typeface="Arial"/>
              </a:rPr>
              <a:t>19-General Epistles-6</a:t>
            </a:r>
            <a:endParaRPr lang="en-SG" sz="1400" b="0">
              <a:solidFill>
                <a:schemeClr val="bg1"/>
              </a:solidFill>
              <a:effectLst>
                <a:glow rad="228600">
                  <a:schemeClr val="tx1"/>
                </a:glow>
              </a:effectLst>
              <a:latin typeface="Arial"/>
              <a:ea typeface="Times New Roman"/>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D241D4-D718-BE42-8E13-F4021AE352BA}" type="slidenum">
              <a:rPr lang="en-US" sz="1200">
                <a:solidFill>
                  <a:srgbClr val="000000"/>
                </a:solidFill>
                <a:latin typeface="Times New Roman" charset="0"/>
              </a:rPr>
              <a:pPr/>
              <a:t>52</a:t>
            </a:fld>
            <a:endParaRPr lang="en-US" sz="1200">
              <a:solidFill>
                <a:srgbClr val="000000"/>
              </a:solidFill>
              <a:latin typeface="Times New Roman" charset="0"/>
            </a:endParaRPr>
          </a:p>
        </p:txBody>
      </p:sp>
      <p:sp>
        <p:nvSpPr>
          <p:cNvPr id="253954" name="Rectangle 2"/>
          <p:cNvSpPr>
            <a:spLocks noGrp="1" noRot="1" noChangeAspect="1" noChangeArrowheads="1" noTextEdit="1"/>
          </p:cNvSpPr>
          <p:nvPr>
            <p:ph type="sldImg"/>
          </p:nvPr>
        </p:nvSpPr>
        <p:spPr>
          <a:xfrm>
            <a:off x="1143000" y="685800"/>
            <a:ext cx="4572000" cy="3429000"/>
          </a:xfrm>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3F3B67-B3B0-F946-BA9C-B820F38F9BA6}" type="slidenum">
              <a:rPr lang="en-US" sz="1200"/>
              <a:pPr eaLnBrk="1" hangingPunct="1"/>
              <a:t>53</a:t>
            </a:fld>
            <a:endParaRPr lang="en-US" sz="1200"/>
          </a:p>
        </p:txBody>
      </p:sp>
      <p:sp>
        <p:nvSpPr>
          <p:cNvPr id="225282" name="Rectangle 2"/>
          <p:cNvSpPr>
            <a:spLocks noGrp="1" noRot="1" noChangeAspect="1" noChangeArrowheads="1" noTextEdit="1"/>
          </p:cNvSpPr>
          <p:nvPr>
            <p:ph type="sldImg"/>
          </p:nvPr>
        </p:nvSpPr>
        <p:spPr>
          <a:xfrm>
            <a:off x="1143000" y="685800"/>
            <a:ext cx="4572000" cy="3429000"/>
          </a:xfrm>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NTS Overview slide 39</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E9AEEA-10FD-6042-85D5-FD8C1E70D984}" type="slidenum">
              <a:rPr lang="en-US" sz="1200"/>
              <a:pPr eaLnBrk="1" hangingPunct="1"/>
              <a:t>54</a:t>
            </a:fld>
            <a:endParaRPr lang="en-US" sz="1200"/>
          </a:p>
        </p:txBody>
      </p:sp>
      <p:sp>
        <p:nvSpPr>
          <p:cNvPr id="227330" name="Rectangle 2"/>
          <p:cNvSpPr>
            <a:spLocks noGrp="1" noRot="1" noChangeAspect="1" noChangeArrowheads="1" noTextEdit="1"/>
          </p:cNvSpPr>
          <p:nvPr>
            <p:ph type="sldImg"/>
          </p:nvPr>
        </p:nvSpPr>
        <p:spPr>
          <a:xfrm>
            <a:off x="1143000" y="685800"/>
            <a:ext cx="4572000" cy="3429000"/>
          </a:xfrm>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D24E1-3162-E24E-8EFA-E2AF7E8AB706}" type="slidenum">
              <a:rPr lang="en-US" sz="1200"/>
              <a:pPr eaLnBrk="1" hangingPunct="1"/>
              <a:t>55</a:t>
            </a:fld>
            <a:endParaRPr lang="en-US" sz="1200"/>
          </a:p>
        </p:txBody>
      </p:sp>
      <p:sp>
        <p:nvSpPr>
          <p:cNvPr id="229378" name="Rectangle 2"/>
          <p:cNvSpPr>
            <a:spLocks noGrp="1" noRot="1" noChangeAspect="1" noChangeArrowheads="1" noTextEdit="1"/>
          </p:cNvSpPr>
          <p:nvPr>
            <p:ph type="sldImg"/>
          </p:nvPr>
        </p:nvSpPr>
        <p:spPr>
          <a:xfrm>
            <a:off x="1143000" y="685800"/>
            <a:ext cx="4572000" cy="3429000"/>
          </a:xfrm>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62F108-4287-D848-AB81-68A451CE4C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Backgrounds-11</a:t>
            </a:r>
          </a:p>
          <a:p>
            <a:pPr eaLnBrk="1" hangingPunct="1">
              <a:spcBef>
                <a:spcPct val="0"/>
              </a:spcBef>
            </a:pPr>
            <a:r>
              <a:rPr lang="en-US">
                <a:latin typeface="Times New Roman" charset="0"/>
              </a:rPr>
              <a:t>NS-00-NT Intro-9</a:t>
            </a:r>
          </a:p>
          <a:p>
            <a:pPr eaLnBrk="1" hangingPunct="1">
              <a:spcBef>
                <a:spcPct val="0"/>
              </a:spcBef>
            </a:pPr>
            <a:endParaRPr lang="en-US">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84BB4-CB34-CC41-8540-6EA8ACAB302D}" type="slidenum">
              <a:rPr lang="en-US" sz="1200"/>
              <a:pPr eaLnBrk="1" hangingPunct="1"/>
              <a:t>56</a:t>
            </a:fld>
            <a:endParaRPr lang="en-US" sz="1200"/>
          </a:p>
        </p:txBody>
      </p:sp>
      <p:sp>
        <p:nvSpPr>
          <p:cNvPr id="231426" name="Rectangle 2"/>
          <p:cNvSpPr>
            <a:spLocks noGrp="1" noRot="1" noChangeAspect="1" noChangeArrowheads="1" noTextEdit="1"/>
          </p:cNvSpPr>
          <p:nvPr>
            <p:ph type="sldImg"/>
          </p:nvPr>
        </p:nvSpPr>
        <p:spPr>
          <a:xfrm>
            <a:off x="1143000" y="685800"/>
            <a:ext cx="4572000" cy="3429000"/>
          </a:xfrm>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B974B-7872-8340-9BE1-B873062BC939}" type="slidenum">
              <a:rPr lang="en-US" sz="1200"/>
              <a:pPr eaLnBrk="1" hangingPunct="1"/>
              <a:t>57</a:t>
            </a:fld>
            <a:endParaRPr lang="en-US" sz="1200"/>
          </a:p>
        </p:txBody>
      </p:sp>
      <p:sp>
        <p:nvSpPr>
          <p:cNvPr id="233474" name="Rectangle 2"/>
          <p:cNvSpPr>
            <a:spLocks noGrp="1" noRot="1" noChangeAspect="1" noChangeArrowheads="1" noTextEdit="1"/>
          </p:cNvSpPr>
          <p:nvPr>
            <p:ph type="sldImg"/>
          </p:nvPr>
        </p:nvSpPr>
        <p:spPr>
          <a:xfrm>
            <a:off x="1143000" y="685800"/>
            <a:ext cx="4572000" cy="3429000"/>
          </a:xfrm>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4B49D-70A1-1C4B-863F-1E82D2860C08}" type="slidenum">
              <a:rPr lang="en-US" sz="1200"/>
              <a:pPr eaLnBrk="1" hangingPunct="1"/>
              <a:t>58</a:t>
            </a:fld>
            <a:endParaRPr lang="en-US" sz="1200"/>
          </a:p>
        </p:txBody>
      </p:sp>
      <p:sp>
        <p:nvSpPr>
          <p:cNvPr id="235522" name="Rectangle 2"/>
          <p:cNvSpPr>
            <a:spLocks noGrp="1" noRot="1" noChangeAspect="1" noChangeArrowheads="1" noTextEdit="1"/>
          </p:cNvSpPr>
          <p:nvPr>
            <p:ph type="sldImg"/>
          </p:nvPr>
        </p:nvSpPr>
        <p:spPr>
          <a:xfrm>
            <a:off x="1143000" y="685800"/>
            <a:ext cx="4572000" cy="3429000"/>
          </a:xfrm>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256B0C-7117-C04E-9CAF-FBDB25F10D51}" type="slidenum">
              <a:rPr lang="en-US" sz="1200"/>
              <a:pPr eaLnBrk="1" hangingPunct="1"/>
              <a:t>59</a:t>
            </a:fld>
            <a:endParaRPr lang="en-US" sz="1200"/>
          </a:p>
        </p:txBody>
      </p:sp>
      <p:sp>
        <p:nvSpPr>
          <p:cNvPr id="237570" name="Rectangle 2"/>
          <p:cNvSpPr>
            <a:spLocks noGrp="1" noRot="1" noChangeAspect="1" noChangeArrowheads="1" noTextEdit="1"/>
          </p:cNvSpPr>
          <p:nvPr>
            <p:ph type="sldImg"/>
          </p:nvPr>
        </p:nvSpPr>
        <p:spPr>
          <a:xfrm>
            <a:off x="1143000" y="685800"/>
            <a:ext cx="4572000" cy="3429000"/>
          </a:xfrm>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89C91-BD8C-CB46-AE22-8D5D54A1C599}" type="slidenum">
              <a:rPr lang="en-US" sz="1200"/>
              <a:pPr eaLnBrk="1" hangingPunct="1"/>
              <a:t>60</a:t>
            </a:fld>
            <a:endParaRPr lang="en-US" sz="1200"/>
          </a:p>
        </p:txBody>
      </p:sp>
      <p:sp>
        <p:nvSpPr>
          <p:cNvPr id="239618" name="Rectangle 2"/>
          <p:cNvSpPr>
            <a:spLocks noGrp="1" noRot="1" noChangeAspect="1" noChangeArrowheads="1" noTextEdit="1"/>
          </p:cNvSpPr>
          <p:nvPr>
            <p:ph type="sldImg"/>
          </p:nvPr>
        </p:nvSpPr>
        <p:spPr>
          <a:xfrm>
            <a:off x="1143000" y="685800"/>
            <a:ext cx="4572000" cy="3429000"/>
          </a:xfrm>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B88C4-C7CE-DF4C-A1B0-9B1EB7C61FA3}" type="slidenum">
              <a:rPr lang="en-US" sz="1200"/>
              <a:pPr eaLnBrk="1" hangingPunct="1"/>
              <a:t>61</a:t>
            </a:fld>
            <a:endParaRPr lang="en-US" sz="1200"/>
          </a:p>
        </p:txBody>
      </p:sp>
      <p:sp>
        <p:nvSpPr>
          <p:cNvPr id="241666" name="Rectangle 2"/>
          <p:cNvSpPr>
            <a:spLocks noGrp="1" noRot="1" noChangeAspect="1" noChangeArrowheads="1" noTextEdit="1"/>
          </p:cNvSpPr>
          <p:nvPr>
            <p:ph type="sldImg"/>
          </p:nvPr>
        </p:nvSpPr>
        <p:spPr>
          <a:xfrm>
            <a:off x="1143000" y="685800"/>
            <a:ext cx="4572000" cy="3429000"/>
          </a:xfrm>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EE6359-968C-1749-AC88-7DF5641F6A62}" type="slidenum">
              <a:rPr lang="en-US" sz="1200"/>
              <a:pPr eaLnBrk="1" hangingPunct="1"/>
              <a:t>62</a:t>
            </a:fld>
            <a:endParaRPr lang="en-US" sz="1200"/>
          </a:p>
        </p:txBody>
      </p:sp>
      <p:sp>
        <p:nvSpPr>
          <p:cNvPr id="243714" name="Rectangle 2"/>
          <p:cNvSpPr>
            <a:spLocks noGrp="1" noRot="1" noChangeAspect="1" noChangeArrowheads="1" noTextEdit="1"/>
          </p:cNvSpPr>
          <p:nvPr>
            <p:ph type="sldImg"/>
          </p:nvPr>
        </p:nvSpPr>
        <p:spPr>
          <a:xfrm>
            <a:off x="1143000" y="685800"/>
            <a:ext cx="4572000" cy="3429000"/>
          </a:xfrm>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81F81-643E-4E45-A813-1C9B9113115F}" type="slidenum">
              <a:rPr lang="en-US" sz="1200"/>
              <a:pPr eaLnBrk="1" hangingPunct="1"/>
              <a:t>63</a:t>
            </a:fld>
            <a:endParaRPr lang="en-US" sz="1200"/>
          </a:p>
        </p:txBody>
      </p:sp>
      <p:sp>
        <p:nvSpPr>
          <p:cNvPr id="245762" name="Rectangle 2"/>
          <p:cNvSpPr>
            <a:spLocks noGrp="1" noRot="1" noChangeAspect="1" noChangeArrowheads="1" noTextEdit="1"/>
          </p:cNvSpPr>
          <p:nvPr>
            <p:ph type="sldImg"/>
          </p:nvPr>
        </p:nvSpPr>
        <p:spPr>
          <a:xfrm>
            <a:off x="1143000" y="685800"/>
            <a:ext cx="4572000" cy="3429000"/>
          </a:xfrm>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22A628B-77BE-2547-AE56-69246F2D0ECA}" type="slidenum">
              <a:rPr lang="en-US" sz="1200">
                <a:solidFill>
                  <a:prstClr val="black"/>
                </a:solidFill>
                <a:latin typeface="26" charset="0"/>
              </a:rPr>
              <a:pPr/>
              <a:t>64</a:t>
            </a:fld>
            <a:endParaRPr lang="en-US" sz="1200">
              <a:solidFill>
                <a:prstClr val="black"/>
              </a:solidFill>
              <a:latin typeface="26"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785AB5-8B77-9C4A-891B-162D72646B16}" type="slidenum">
              <a:rPr lang="en-US" sz="1200"/>
              <a:pPr eaLnBrk="1" hangingPunct="1"/>
              <a:t>65</a:t>
            </a:fld>
            <a:endParaRPr lang="en-US" sz="1200"/>
          </a:p>
        </p:txBody>
      </p:sp>
      <p:sp>
        <p:nvSpPr>
          <p:cNvPr id="249858" name="Rectangle 2"/>
          <p:cNvSpPr>
            <a:spLocks noGrp="1" noRot="1" noChangeAspect="1" noChangeArrowheads="1" noTextEdit="1"/>
          </p:cNvSpPr>
          <p:nvPr>
            <p:ph type="sldImg"/>
          </p:nvPr>
        </p:nvSpPr>
        <p:spPr>
          <a:xfrm>
            <a:off x="1143000" y="685800"/>
            <a:ext cx="4572000" cy="3429000"/>
          </a:xfrm>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A96D1-75B1-754C-8458-68AED47E5E8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Backgrounds-12</a:t>
            </a:r>
          </a:p>
          <a:p>
            <a:pPr eaLnBrk="1" hangingPunct="1">
              <a:spcBef>
                <a:spcPct val="0"/>
              </a:spcBef>
            </a:pPr>
            <a:r>
              <a:rPr lang="en-US">
                <a:latin typeface="Times New Roman" charset="0"/>
              </a:rPr>
              <a:t>NS-00-NT Intro-10</a:t>
            </a:r>
          </a:p>
          <a:p>
            <a:pPr eaLnBrk="1" hangingPunct="1">
              <a:spcBef>
                <a:spcPct val="0"/>
              </a:spcBef>
            </a:pPr>
            <a:endParaRPr lang="en-U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Introduction-62</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161</a:t>
            </a:r>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66</a:t>
            </a:fld>
            <a:endParaRPr lang="en-US"/>
          </a:p>
        </p:txBody>
      </p:sp>
    </p:spTree>
    <p:extLst>
      <p:ext uri="{BB962C8B-B14F-4D97-AF65-F5344CB8AC3E}">
        <p14:creationId xmlns:p14="http://schemas.microsoft.com/office/powerpoint/2010/main" val="1742392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Introduction-63</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193</a:t>
            </a:r>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67</a:t>
            </a:fld>
            <a:endParaRPr lang="en-US"/>
          </a:p>
        </p:txBody>
      </p:sp>
    </p:spTree>
    <p:extLst>
      <p:ext uri="{BB962C8B-B14F-4D97-AF65-F5344CB8AC3E}">
        <p14:creationId xmlns:p14="http://schemas.microsoft.com/office/powerpoint/2010/main" val="1895369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88DB01-C492-C047-89FD-4A884A50A9AB}" type="slidenum">
              <a:rPr lang="en-US" sz="1200">
                <a:solidFill>
                  <a:srgbClr val="000000"/>
                </a:solidFill>
                <a:latin typeface="Calibri" charset="0"/>
              </a:rPr>
              <a:pPr eaLnBrk="1" hangingPunct="1"/>
              <a:t>68</a:t>
            </a:fld>
            <a:endParaRPr lang="en-US" sz="1200">
              <a:solidFill>
                <a:srgbClr val="000000"/>
              </a:solidFill>
              <a:latin typeface="Calibri"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uk-UA" altLang="ja-JP" dirty="0">
                <a:ea typeface="ＭＳ Ｐゴシック" charset="0"/>
                <a:cs typeface="ＭＳ Ｐゴシック" charset="0"/>
              </a:rPr>
              <a:t>'</a:t>
            </a:r>
            <a:r>
              <a:rPr lang="en-US" dirty="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Introduction-64</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194</a:t>
            </a:r>
          </a:p>
          <a:p>
            <a:pPr marL="112713" indent="-112713" defTabSz="1020763"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A87484-3793-BC4D-B6B5-0CF48FBE29EC}"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Introduction-66</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165, 195</a:t>
            </a: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14EB1-6817-4D46-B831-98327BA8230A}" type="slidenum">
              <a:rPr lang="en-US" sz="1200">
                <a:solidFill>
                  <a:srgbClr val="000000"/>
                </a:solidFill>
                <a:latin typeface="Calibri" charset="0"/>
              </a:rPr>
              <a:pPr eaLnBrk="1" hangingPunct="1"/>
              <a:t>70</a:t>
            </a:fld>
            <a:endParaRPr lang="en-US" sz="1200">
              <a:solidFill>
                <a:srgbClr val="000000"/>
              </a:solidFill>
              <a:latin typeface="Calibri"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Introduction-66</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196</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30DE8C-8068-D944-8CAA-D36624C0C287}" type="slidenum">
              <a:rPr lang="en-US" sz="1200">
                <a:solidFill>
                  <a:srgbClr val="000000"/>
                </a:solidFill>
              </a:rPr>
              <a:pPr eaLnBrk="1" hangingPunct="1"/>
              <a:t>71</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solidFill>
                  <a:prstClr val="black"/>
                </a:solidFill>
              </a:rPr>
              <a:pPr eaLnBrk="1" hangingPunct="1"/>
              <a:t>75</a:t>
            </a:fld>
            <a:endParaRPr lang="en-US" sz="1200">
              <a:solidFill>
                <a:prstClr val="black"/>
              </a:solidFill>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solidFill>
                  <a:prstClr val="black"/>
                </a:solidFill>
              </a:rPr>
              <a:pPr eaLnBrk="1" hangingPunct="1"/>
              <a:t>80</a:t>
            </a:fld>
            <a:endParaRPr lang="en-US" sz="1200">
              <a:solidFill>
                <a:prstClr val="black"/>
              </a:solidFill>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35AA31-4B07-B247-8BB8-07686B2D16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Backgrounds-13</a:t>
            </a:r>
          </a:p>
          <a:p>
            <a:pPr eaLnBrk="1" hangingPunct="1">
              <a:spcBef>
                <a:spcPct val="0"/>
              </a:spcBef>
            </a:pPr>
            <a:r>
              <a:rPr lang="en-US">
                <a:latin typeface="Times New Roman" charset="0"/>
              </a:rPr>
              <a:t>NS-00-NT Intro-11</a:t>
            </a:r>
          </a:p>
          <a:p>
            <a:pPr eaLnBrk="1" hangingPunct="1">
              <a:spcBef>
                <a:spcPct val="0"/>
              </a:spcBef>
            </a:pPr>
            <a:endParaRPr 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81</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82</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83</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84</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CC511-F6A7-4E44-A2DE-D9CB294D6343}" type="slidenum">
              <a:rPr lang="en-US" sz="1200"/>
              <a:pPr eaLnBrk="1" hangingPunct="1"/>
              <a:t>85</a:t>
            </a:fld>
            <a:endParaRPr lang="en-US" sz="1200"/>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39919F-6845-444B-9A9C-7DD544E6567A}" type="slidenum">
              <a:rPr lang="en-US" sz="1200"/>
              <a:pPr eaLnBrk="1" hangingPunct="1"/>
              <a:t>86</a:t>
            </a:fld>
            <a:endParaRPr lang="en-US" sz="1200"/>
          </a:p>
        </p:txBody>
      </p:sp>
      <p:sp>
        <p:nvSpPr>
          <p:cNvPr id="262146" name="Rectangle 2"/>
          <p:cNvSpPr>
            <a:spLocks noGrp="1" noRot="1" noChangeAspect="1" noChangeArrowheads="1" noTextEdit="1"/>
          </p:cNvSpPr>
          <p:nvPr>
            <p:ph type="sldImg"/>
          </p:nvPr>
        </p:nvSpPr>
        <p:spPr>
          <a:xfrm>
            <a:off x="1143000" y="685800"/>
            <a:ext cx="4572000" cy="3429000"/>
          </a:xfrm>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87</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E050CD-2696-EC40-9D04-F1EE21DF3DC1}" type="slidenum">
              <a:rPr lang="en-US" sz="1200">
                <a:solidFill>
                  <a:srgbClr val="000000"/>
                </a:solidFill>
              </a:rPr>
              <a:pPr eaLnBrk="1" hangingPunct="1"/>
              <a:t>88</a:t>
            </a:fld>
            <a:endParaRPr lang="en-US" sz="1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BDA5D-9313-0742-A767-F89ABA1F4D1E}" type="slidenum">
              <a:rPr lang="en-US" sz="1200">
                <a:solidFill>
                  <a:srgbClr val="000000"/>
                </a:solidFill>
              </a:rPr>
              <a:pPr eaLnBrk="1" hangingPunct="1"/>
              <a:t>89</a:t>
            </a:fld>
            <a:endParaRPr lang="en-US" sz="120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8E3C40-DC84-DE47-9D6A-568A9EADDF9D}" type="slidenum">
              <a:rPr lang="en-US" sz="1200">
                <a:solidFill>
                  <a:srgbClr val="000000"/>
                </a:solidFill>
              </a:rPr>
              <a:pPr eaLnBrk="1" hangingPunct="1"/>
              <a:t>90</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E61BB-2FD2-B946-8039-D10C63A3DBD1}" type="slidenum">
              <a:rPr lang="en-US" sz="1200">
                <a:solidFill>
                  <a:srgbClr val="000000"/>
                </a:solidFill>
              </a:rPr>
              <a:pPr eaLnBrk="1" hangingPunct="1"/>
              <a:t>12</a:t>
            </a:fld>
            <a:endParaRPr lang="en-US" sz="1200">
              <a:solidFill>
                <a:srgbClr val="000000"/>
              </a:solidFill>
            </a:endParaRPr>
          </a:p>
        </p:txBody>
      </p:sp>
      <p:sp>
        <p:nvSpPr>
          <p:cNvPr id="149506" name="Rectangle 2"/>
          <p:cNvSpPr>
            <a:spLocks noGrp="1" noRot="1" noChangeAspect="1" noChangeArrowheads="1" noTextEdit="1"/>
          </p:cNvSpPr>
          <p:nvPr>
            <p:ph type="sldImg"/>
          </p:nvPr>
        </p:nvSpPr>
        <p:spPr>
          <a:xfrm>
            <a:off x="1143000" y="685800"/>
            <a:ext cx="4572000" cy="3429000"/>
          </a:xfrm>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b="0" dirty="0">
                <a:latin typeface="Arial" panose="020B0604020202020204" pitchFamily="34" charset="0"/>
                <a:ea typeface="ＭＳ Ｐゴシック" charset="0"/>
                <a:cs typeface="ＭＳ Ｐゴシック" charset="0"/>
              </a:rPr>
              <a:t>NS-00-NT Introduction-9</a:t>
            </a:r>
          </a:p>
          <a:p>
            <a:pPr eaLnBrk="1" hangingPunct="1">
              <a:spcBef>
                <a:spcPct val="0"/>
              </a:spcBef>
            </a:pPr>
            <a:r>
              <a:rPr lang="en-US" b="0" dirty="0">
                <a:latin typeface="Arial" panose="020B0604020202020204" pitchFamily="34" charset="0"/>
                <a:ea typeface="ＭＳ Ｐゴシック" charset="0"/>
                <a:cs typeface="ＭＳ Ｐゴシック" charset="0"/>
              </a:rPr>
              <a:t>NS-02-Mark1-8-slide 23</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latin typeface="Times New Roman" charset="0"/>
                <a:ea typeface="ＭＳ Ｐゴシック" charset="-128"/>
                <a:cs typeface="ＭＳ Ｐゴシック" charset="-128"/>
              </a:rPr>
              <a:t>We may suppose that it takes a long time for heresies to develop, but the New Testament teaches otherwise.  Within a generation of Christ</a:t>
            </a:r>
            <a:r>
              <a:rPr lang="fr-FR" sz="1200" kern="1200" dirty="0">
                <a:solidFill>
                  <a:schemeClr val="tx1"/>
                </a:solidFill>
                <a:latin typeface="Times New Roman" charset="0"/>
                <a:ea typeface="ＭＳ Ｐゴシック" charset="-128"/>
                <a:cs typeface="ＭＳ Ｐゴシック" charset="-128"/>
              </a:rPr>
              <a:t>'</a:t>
            </a:r>
            <a:r>
              <a:rPr lang="en-US" sz="1200" kern="1200" dirty="0">
                <a:solidFill>
                  <a:schemeClr val="tx1"/>
                </a:solidFill>
                <a:latin typeface="Times New Roman"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chemeClr val="tx1"/>
                </a:solidFill>
                <a:latin typeface="Times New Roman"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NP-Phil 4:10-13—slide 8</a:t>
            </a:r>
          </a:p>
          <a:p>
            <a:pPr marL="0" indent="0">
              <a:buFont typeface="Arial" panose="020B0604020202020204" pitchFamily="34" charset="0"/>
              <a:buNone/>
            </a:pPr>
            <a:r>
              <a:rPr lang="en-US" dirty="0"/>
              <a:t>NS-00-NT Introduction-102</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p>
          <a:p>
            <a:pPr eaLnBrk="1" hangingPunct="1">
              <a:spcBef>
                <a:spcPct val="0"/>
              </a:spcBef>
            </a:pPr>
            <a:r>
              <a:rPr lang="en-US" b="0" dirty="0">
                <a:latin typeface="Arial" charset="0"/>
                <a:ea typeface="ＭＳ Ｐゴシック" charset="0"/>
              </a:rPr>
              <a:t>NS-19-Hebrews-29</a:t>
            </a:r>
            <a:endParaRPr lang="en-US" dirty="0"/>
          </a:p>
          <a:p>
            <a:endParaRPr lang="en-US"/>
          </a:p>
        </p:txBody>
      </p:sp>
      <p:sp>
        <p:nvSpPr>
          <p:cNvPr id="4" name="Slide Number Placeholder 3"/>
          <p:cNvSpPr>
            <a:spLocks noGrp="1"/>
          </p:cNvSpPr>
          <p:nvPr>
            <p:ph type="sldNum" sz="quarter" idx="5"/>
          </p:nvPr>
        </p:nvSpPr>
        <p:spPr/>
        <p:txBody>
          <a:bodyPr/>
          <a:lstStyle/>
          <a:p>
            <a:pPr>
              <a:defRPr/>
            </a:pPr>
            <a:fld id="{F438EF88-ABA3-6A43-BE94-61C1FB6BF3E3}" type="slidenum">
              <a:rPr lang="en-US"/>
              <a:pPr>
                <a:defRPr/>
              </a:pPr>
              <a:t>93</a:t>
            </a:fld>
            <a:endParaRPr lang="en-US"/>
          </a:p>
        </p:txBody>
      </p:sp>
    </p:spTree>
    <p:extLst>
      <p:ext uri="{BB962C8B-B14F-4D97-AF65-F5344CB8AC3E}">
        <p14:creationId xmlns:p14="http://schemas.microsoft.com/office/powerpoint/2010/main" val="4540674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0" dirty="0">
                <a:latin typeface="Arial" panose="020B0604020202020204" pitchFamily="34" charset="0"/>
                <a:ea typeface="ＭＳ Ｐゴシック" charset="0"/>
                <a:cs typeface="ＭＳ Ｐゴシック" charset="0"/>
              </a:rPr>
              <a:t>NS-03-Luke1-12-slide 65</a:t>
            </a:r>
          </a:p>
          <a:p>
            <a:r>
              <a:rPr lang="en-US" b="0" dirty="0"/>
              <a:t>NS-07-1Cor1-9—slide 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latin typeface="Times New Roman" charset="0"/>
                <a:ea typeface="ＭＳ Ｐゴシック" charset="-128"/>
                <a:cs typeface="ＭＳ Ｐゴシック" charset="-128"/>
              </a:rPr>
              <a:t>We may suppose that it takes a long time for heresies to develop, but the New Testament teaches otherwise.  Within a generation of Christ</a:t>
            </a:r>
            <a:r>
              <a:rPr lang="fr-FR" sz="1200" kern="1200" dirty="0">
                <a:solidFill>
                  <a:schemeClr val="tx1"/>
                </a:solidFill>
                <a:latin typeface="Times New Roman" charset="0"/>
                <a:ea typeface="ＭＳ Ｐゴシック" charset="-128"/>
                <a:cs typeface="ＭＳ Ｐゴシック" charset="-128"/>
              </a:rPr>
              <a:t>'</a:t>
            </a:r>
            <a:r>
              <a:rPr lang="en-US" sz="1200" kern="1200" dirty="0">
                <a:solidFill>
                  <a:schemeClr val="tx1"/>
                </a:solidFill>
                <a:latin typeface="Times New Roman"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chemeClr val="tx1"/>
                </a:solidFill>
                <a:latin typeface="Times New Roman"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NP-Phil 4:10-13—slide 8</a:t>
            </a:r>
          </a:p>
          <a:p>
            <a:pPr marL="0" indent="0">
              <a:buFont typeface="Arial" panose="020B0604020202020204" pitchFamily="34" charset="0"/>
              <a:buNone/>
            </a:pPr>
            <a:r>
              <a:rPr lang="en-US" dirty="0"/>
              <a:t>NS-00-NT Introduction-102</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p>
          <a:p>
            <a:pPr eaLnBrk="1" hangingPunct="1">
              <a:spcBef>
                <a:spcPct val="0"/>
              </a:spcBef>
            </a:pPr>
            <a:r>
              <a:rPr lang="en-US" b="0" dirty="0">
                <a:latin typeface="Arial" charset="0"/>
                <a:ea typeface="ＭＳ Ｐゴシック" charset="0"/>
              </a:rPr>
              <a:t>NS-19-Hebrews-29</a:t>
            </a:r>
            <a:endParaRPr lang="en-US" dirty="0"/>
          </a:p>
          <a:p>
            <a:endParaRPr lang="en-US"/>
          </a:p>
        </p:txBody>
      </p:sp>
      <p:sp>
        <p:nvSpPr>
          <p:cNvPr id="4" name="Slide Number Placeholder 3"/>
          <p:cNvSpPr>
            <a:spLocks noGrp="1"/>
          </p:cNvSpPr>
          <p:nvPr>
            <p:ph type="sldNum" sz="quarter" idx="5"/>
          </p:nvPr>
        </p:nvSpPr>
        <p:spPr/>
        <p:txBody>
          <a:bodyPr/>
          <a:lstStyle/>
          <a:p>
            <a:pPr>
              <a:defRPr/>
            </a:pPr>
            <a:fld id="{F438EF88-ABA3-6A43-BE94-61C1FB6BF3E3}" type="slidenum">
              <a:rPr lang="en-US"/>
              <a:pPr>
                <a:defRPr/>
              </a:pPr>
              <a:t>103</a:t>
            </a:fld>
            <a:endParaRPr lang="en-US"/>
          </a:p>
        </p:txBody>
      </p:sp>
    </p:spTree>
    <p:extLst>
      <p:ext uri="{BB962C8B-B14F-4D97-AF65-F5344CB8AC3E}">
        <p14:creationId xmlns:p14="http://schemas.microsoft.com/office/powerpoint/2010/main" val="15924822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Shape 1560"/>
          <p:cNvSpPr>
            <a:spLocks noGrp="1" noRot="1" noChangeAspect="1"/>
          </p:cNvSpPr>
          <p:nvPr>
            <p:ph type="sldImg"/>
          </p:nvPr>
        </p:nvSpPr>
        <p:spPr>
          <a:prstGeom prst="rect">
            <a:avLst/>
          </a:prstGeom>
        </p:spPr>
        <p:txBody>
          <a:bodyPr/>
          <a:lstStyle/>
          <a:p>
            <a:endParaRPr/>
          </a:p>
        </p:txBody>
      </p:sp>
      <p:sp>
        <p:nvSpPr>
          <p:cNvPr id="1561" name="Shape 1561"/>
          <p:cNvSpPr>
            <a:spLocks noGrp="1"/>
          </p:cNvSpPr>
          <p:nvPr>
            <p:ph type="body" sz="quarter" idx="1"/>
          </p:nvPr>
        </p:nvSpPr>
        <p:spPr>
          <a:prstGeom prst="rect">
            <a:avLst/>
          </a:prstGeom>
        </p:spPr>
        <p:txBody>
          <a:bodyPr/>
          <a:lstStyle/>
          <a:p>
            <a:r>
              <a:rPr lang="en-US" dirty="0"/>
              <a:t>This chart shows that Paul addressed theology to churches in this order: Soteriology, Eschatology, Christology, and Ecclesiology. This contrasts with how most follow-up today postpones eschatology too late.</a:t>
            </a:r>
          </a:p>
          <a:p>
            <a:r>
              <a:rPr lang="en-US" dirty="0"/>
              <a:t>This order follows the NT except Philemon is moved from the end of the Pauline Epistles after Titus to complete the Prison Epistles after Colossians.</a:t>
            </a:r>
          </a:p>
          <a:p>
            <a:r>
              <a:rPr lang="en-US" dirty="0"/>
              <a:t>But one could argue that Philemon is a pastoral letter, since it addresses a situation that required reconciliation.</a:t>
            </a:r>
          </a:p>
          <a:p>
            <a:r>
              <a:rPr lang="en-US" dirty="0"/>
              <a:t>On the other hand, Paul wrote Philemon in Rome during Paul's first imprisonment, so it is a Prison Epistle in this sense. </a:t>
            </a:r>
          </a:p>
          <a:p>
            <a:r>
              <a:rPr lang="en-US" dirty="0"/>
              <a:t>In the end, I do not know who has explained the reasoning for the order of Paul's letters.</a:t>
            </a:r>
          </a:p>
          <a:p>
            <a:r>
              <a:rPr lang="en-US" dirty="0"/>
              <a:t>Note that combining the four Foundational and two Prophetic Epistles gives us the six Missionary Epistles.</a:t>
            </a:r>
          </a:p>
          <a:p>
            <a:r>
              <a:rPr lang="en-US" dirty="0"/>
              <a:t>___________</a:t>
            </a:r>
          </a:p>
          <a:p>
            <a:r>
              <a:rPr lang="en-US" dirty="0"/>
              <a:t>Common-440</a:t>
            </a:r>
          </a:p>
          <a:p>
            <a:r>
              <a:rPr lang="en-US" dirty="0"/>
              <a:t>NS-00-NT Introduction-105</a:t>
            </a:r>
          </a:p>
          <a:p>
            <a:r>
              <a:rPr lang="en-US" dirty="0"/>
              <a:t>NS-06-Pauline Epistles-4</a:t>
            </a:r>
          </a:p>
          <a:p>
            <a:r>
              <a:rPr lang="en-US" dirty="0"/>
              <a:t>NS-06-Missionary Epistles-10</a:t>
            </a:r>
          </a:p>
          <a:p>
            <a:r>
              <a:rPr lang="en-US" dirty="0"/>
              <a:t>NS-10-Prison Epistles-3</a:t>
            </a:r>
          </a:p>
          <a:p>
            <a:r>
              <a:rPr lang="en-US" dirty="0"/>
              <a:t>NS-15-Pastoral Epistles-10</a:t>
            </a:r>
          </a:p>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7674F5-82AF-5243-8F30-3DEA3B22B968}" type="slidenum">
              <a:rPr lang="en-US" sz="1200">
                <a:solidFill>
                  <a:srgbClr val="000000"/>
                </a:solidFill>
              </a:rPr>
              <a:pPr eaLnBrk="1" hangingPunct="1"/>
              <a:t>13</a:t>
            </a:fld>
            <a:endParaRPr lang="en-US" sz="1200">
              <a:solidFill>
                <a:srgbClr val="000000"/>
              </a:solidFill>
            </a:endParaRPr>
          </a:p>
        </p:txBody>
      </p:sp>
      <p:sp>
        <p:nvSpPr>
          <p:cNvPr id="151554" name="Rectangle 2"/>
          <p:cNvSpPr>
            <a:spLocks noGrp="1" noRot="1" noChangeAspect="1" noChangeArrowheads="1" noTextEdit="1"/>
          </p:cNvSpPr>
          <p:nvPr>
            <p:ph type="sldImg"/>
          </p:nvPr>
        </p:nvSpPr>
        <p:spPr>
          <a:xfrm>
            <a:off x="1143000" y="685800"/>
            <a:ext cx="4572000" cy="3429000"/>
          </a:xfrm>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b="1" dirty="0">
                <a:latin typeface="Arial" panose="020B0604020202020204" pitchFamily="34" charset="0"/>
                <a:ea typeface="ＭＳ Ｐゴシック" charset="0"/>
                <a:cs typeface="ＭＳ Ｐゴシック" charset="0"/>
              </a:rPr>
              <a:t>NS-00-NT Introduction-10</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a:defRPr b="1" i="0">
                <a:solidFill>
                  <a:schemeClr val="bg1"/>
                </a:solidFill>
                <a:latin typeface="Arial" panose="020B0604020202020204" pitchFamily="34" charset="0"/>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a:defRPr b="1" i="0">
                <a:latin typeface="Arial" panose="020B0604020202020204" pitchFamily="34" charset="0"/>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a:defRPr b="1" i="0">
                <a:latin typeface="Arial" panose="020B0604020202020204" pitchFamily="34" charset="0"/>
              </a:defRPr>
            </a:lvl1pPr>
          </a:lstStyle>
          <a:p>
            <a:pPr>
              <a:defRPr/>
            </a:pPr>
            <a:fld id="{4917E382-444A-3D42-8459-91F706D4ED12}" type="slidenum">
              <a:rPr lang="en-US"/>
              <a:pPr>
                <a:defRPr/>
              </a:pPr>
              <a:t>‹#›</a:t>
            </a:fld>
            <a:endParaRPr lang="en-US"/>
          </a:p>
        </p:txBody>
      </p:sp>
    </p:spTree>
    <p:extLst>
      <p:ext uri="{BB962C8B-B14F-4D97-AF65-F5344CB8AC3E}">
        <p14:creationId xmlns:p14="http://schemas.microsoft.com/office/powerpoint/2010/main" val="339132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D46E16-2AF1-494F-BC49-8E2F971C1C26}" type="slidenum">
              <a:rPr lang="en-US"/>
              <a:pPr>
                <a:defRPr/>
              </a:pPr>
              <a:t>‹#›</a:t>
            </a:fld>
            <a:endParaRPr lang="en-US"/>
          </a:p>
        </p:txBody>
      </p:sp>
    </p:spTree>
    <p:extLst>
      <p:ext uri="{BB962C8B-B14F-4D97-AF65-F5344CB8AC3E}">
        <p14:creationId xmlns:p14="http://schemas.microsoft.com/office/powerpoint/2010/main" val="2999023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643532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3053324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3238806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301796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3176016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1297686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40680655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81737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81"/>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4117020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eaLnBrk="0" hangingPunct="0">
              <a:defRPr b="1" i="0">
                <a:solidFill>
                  <a:srgbClr val="FFFFFF"/>
                </a:solidFill>
                <a:latin typeface="Arial" panose="020B0604020202020204" pitchFamily="34" charset="0"/>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eaLnBrk="0" hangingPunct="0">
              <a:defRPr b="1" i="0">
                <a:latin typeface="Arial" panose="020B0604020202020204" pitchFamily="34" charset="0"/>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eaLnBrk="0" hangingPunct="0">
              <a:defRPr b="1" i="0">
                <a:latin typeface="Arial" panose="020B0604020202020204" pitchFamily="34" charset="0"/>
              </a:defRPr>
            </a:lvl1pPr>
          </a:lstStyle>
          <a:p>
            <a:pPr>
              <a:defRPr/>
            </a:pPr>
            <a:fld id="{3648C958-12DE-3946-A9E6-98A01D7DB3B6}" type="slidenum">
              <a:rPr lang="en-US"/>
              <a:pPr>
                <a:defRPr/>
              </a:pPr>
              <a:t>‹#›</a:t>
            </a:fld>
            <a:endParaRPr lang="en-US"/>
          </a:p>
        </p:txBody>
      </p:sp>
    </p:spTree>
    <p:extLst>
      <p:ext uri="{BB962C8B-B14F-4D97-AF65-F5344CB8AC3E}">
        <p14:creationId xmlns:p14="http://schemas.microsoft.com/office/powerpoint/2010/main" val="352709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82967C-D28C-A44D-BF6A-A27CA705D89B}" type="slidenum">
              <a:rPr lang="en-US"/>
              <a:pPr>
                <a:defRPr/>
              </a:pPr>
              <a:t>‹#›</a:t>
            </a:fld>
            <a:endParaRPr lang="en-US"/>
          </a:p>
        </p:txBody>
      </p:sp>
    </p:spTree>
    <p:extLst>
      <p:ext uri="{BB962C8B-B14F-4D97-AF65-F5344CB8AC3E}">
        <p14:creationId xmlns:p14="http://schemas.microsoft.com/office/powerpoint/2010/main" val="2516287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CD5E526-007E-F44E-A2D0-E822CBFD2D0D}" type="slidenum">
              <a:rPr lang="en-US"/>
              <a:pPr>
                <a:defRPr/>
              </a:pPr>
              <a:t>‹#›</a:t>
            </a:fld>
            <a:endParaRPr lang="en-US"/>
          </a:p>
        </p:txBody>
      </p:sp>
    </p:spTree>
    <p:extLst>
      <p:ext uri="{BB962C8B-B14F-4D97-AF65-F5344CB8AC3E}">
        <p14:creationId xmlns:p14="http://schemas.microsoft.com/office/powerpoint/2010/main" val="3097326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18159951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506982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39160914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053B6AF-E929-294A-A862-EBA6E7B5D9B9}" type="slidenum">
              <a:rPr lang="en-US"/>
              <a:pPr>
                <a:defRPr/>
              </a:pPr>
              <a:t>‹#›</a:t>
            </a:fld>
            <a:endParaRPr lang="en-US"/>
          </a:p>
        </p:txBody>
      </p:sp>
    </p:spTree>
    <p:extLst>
      <p:ext uri="{BB962C8B-B14F-4D97-AF65-F5344CB8AC3E}">
        <p14:creationId xmlns:p14="http://schemas.microsoft.com/office/powerpoint/2010/main" val="1087424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743727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22450777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3765668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25349759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418439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4120234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298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79171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8928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70205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61555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67901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494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58152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5966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4241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2100349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90329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622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274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376303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709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918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5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4252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336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924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231968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00434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98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3969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2523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421727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49410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1412689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2228607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5082196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2724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121821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914432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199264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6704202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296300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5247586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8174250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792227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719171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7633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9752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141094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593414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947028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961344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430597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671816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459537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995202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239477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92097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10284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1722792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987729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300969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764738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615518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693329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85977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889263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176656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353885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80516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761420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84838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2714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72259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a:latin typeface="Calibri"/>
              </a:rPr>
              <a:pPr>
                <a:defRPr/>
              </a:pPr>
              <a:t>3/1/26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2136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a:latin typeface="Calibri"/>
              </a:rPr>
              <a:pPr>
                <a:defRPr/>
              </a:pPr>
              <a:t>3/1/26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632897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a:latin typeface="Calibri"/>
              </a:rPr>
              <a:pPr>
                <a:defRPr/>
              </a:pPr>
              <a:t>3/1/26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12262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a:latin typeface="Calibri"/>
              </a:rPr>
              <a:pPr>
                <a:defRPr/>
              </a:pPr>
              <a:t>3/1/26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75790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a:latin typeface="Calibri"/>
              </a:rPr>
              <a:pPr>
                <a:defRPr/>
              </a:pPr>
              <a:t>3/1/26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952449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a:latin typeface="Calibri"/>
              </a:rPr>
              <a:pPr>
                <a:defRPr/>
              </a:pPr>
              <a:t>3/1/26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31263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175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715240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82690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1867727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5840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7546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1750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8235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69390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9130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09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94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5E7C61-2E0F-5947-A582-87C09B467833}" type="slidenum">
              <a:rPr lang="en-US"/>
              <a:pPr>
                <a:defRPr/>
              </a:pPr>
              <a:t>‹#›</a:t>
            </a:fld>
            <a:endParaRPr lang="en-US"/>
          </a:p>
        </p:txBody>
      </p:sp>
    </p:spTree>
    <p:extLst>
      <p:ext uri="{BB962C8B-B14F-4D97-AF65-F5344CB8AC3E}">
        <p14:creationId xmlns:p14="http://schemas.microsoft.com/office/powerpoint/2010/main" val="189264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836209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020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771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661413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531891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644105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852511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504395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014186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450109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9467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9675598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800966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09906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539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fld id="{89259E99-F706-9743-9EF0-84719C9D01C5}" type="slidenum">
              <a:rPr lang="en-US" smtClean="0"/>
              <a:pPr/>
              <a:t>‹#›</a:t>
            </a:fld>
            <a:endParaRPr lang="en-US"/>
          </a:p>
        </p:txBody>
      </p:sp>
    </p:spTree>
    <p:extLst>
      <p:ext uri="{BB962C8B-B14F-4D97-AF65-F5344CB8AC3E}">
        <p14:creationId xmlns:p14="http://schemas.microsoft.com/office/powerpoint/2010/main" val="8219499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lgn="ctr">
              <a:defRPr/>
            </a:pPr>
            <a:fld id="{8F421922-639B-D94E-850D-61AE0215CE64}" type="slidenum">
              <a:rPr lang="en-US">
                <a:solidFill>
                  <a:srgbClr val="000000"/>
                </a:solidFill>
              </a:rPr>
              <a:pPr algn="ctr">
                <a:defRPr/>
              </a:pPr>
              <a:t>‹#›</a:t>
            </a:fld>
            <a:endParaRPr lang="en-US">
              <a:solidFill>
                <a:srgbClr val="000000"/>
              </a:solidFill>
            </a:endParaRPr>
          </a:p>
        </p:txBody>
      </p:sp>
    </p:spTree>
    <p:extLst>
      <p:ext uri="{BB962C8B-B14F-4D97-AF65-F5344CB8AC3E}">
        <p14:creationId xmlns:p14="http://schemas.microsoft.com/office/powerpoint/2010/main" val="11625837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180550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231758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124244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571378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88072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3210982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245828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366471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228510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93321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615061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843135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182292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378665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DA93D834-7029-4B4E-B82C-F4D67D32F410}"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7789347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lvl1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989863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6841934"/>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0284118"/>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5068773"/>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6290216"/>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2858504"/>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3046312"/>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435485"/>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7477746"/>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4718248"/>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646199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8094950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4757001"/>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76935939"/>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14332266"/>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Arial"/>
                <a:ea typeface="Arial"/>
                <a:cs typeface="Arial"/>
                <a:sym typeface="Arial"/>
              </a:defRPr>
            </a:lvl1pPr>
          </a:lstStyle>
          <a:p>
            <a:r>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7561149"/>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37316691"/>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19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5784074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200"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59831821"/>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04937738"/>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21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15388915"/>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2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3092608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11384E-B80D-9442-A1D2-CEE13295A0D8}" type="slidenum">
              <a:rPr lang="en-GB"/>
              <a:pPr>
                <a:defRPr/>
              </a:pPr>
              <a:t>‹#›</a:t>
            </a:fld>
            <a:endParaRPr lang="en-GB"/>
          </a:p>
        </p:txBody>
      </p:sp>
    </p:spTree>
    <p:extLst>
      <p:ext uri="{BB962C8B-B14F-4D97-AF65-F5344CB8AC3E}">
        <p14:creationId xmlns:p14="http://schemas.microsoft.com/office/powerpoint/2010/main" val="11513170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5670824"/>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9923378"/>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2829137"/>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1296513"/>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8953522"/>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1121458"/>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13" name="Text Box 1027"/>
          <p:cNvSpPr txBox="1"/>
          <p:nvPr/>
        </p:nvSpPr>
        <p:spPr>
          <a:xfrm>
            <a:off x="797555" y="6568016"/>
            <a:ext cx="802015"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000207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2587976"/>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5899768"/>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92732303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F297AED-5193-4947-A43E-68B2FF2E6780}" type="slidenum">
              <a:rPr lang="en-US"/>
              <a:pPr>
                <a:defRPr/>
              </a:pPr>
              <a:t>‹#›</a:t>
            </a:fld>
            <a:endParaRPr lang="en-US"/>
          </a:p>
        </p:txBody>
      </p:sp>
    </p:spTree>
    <p:extLst>
      <p:ext uri="{BB962C8B-B14F-4D97-AF65-F5344CB8AC3E}">
        <p14:creationId xmlns:p14="http://schemas.microsoft.com/office/powerpoint/2010/main" val="38058402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727706079"/>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212575393"/>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352073465"/>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378585125"/>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76994586"/>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37230118"/>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22215873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634119965"/>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519640123"/>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08290211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29569071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chemeClr val="accent3">
                    <a:lumOff val="44000"/>
                  </a:schemeClr>
                </a:solidFill>
                <a:latin typeface="Arial"/>
                <a:ea typeface="Arial"/>
                <a:cs typeface="Arial"/>
                <a:sym typeface="Arial"/>
              </a:defRPr>
            </a:lvl1pPr>
          </a:lstStyle>
          <a:p>
            <a:r>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530698477"/>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78689270"/>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defRPr>
            </a:pPr>
            <a:endParaRPr/>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903120085"/>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83583896"/>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382140181"/>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defRPr>
            </a:pPr>
            <a:endParaRPr/>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37563952"/>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485261907"/>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854367043"/>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74940892"/>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38007594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357714043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24904885"/>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188073646"/>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195234725"/>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459104139"/>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177194005"/>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62978204"/>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247296702"/>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5214378"/>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572369299"/>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3564235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30765070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6165220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62723712"/>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19162027"/>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58758124"/>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94323934"/>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71346416"/>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30338697"/>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a:solidFill>
                  <a:srgbClr val="786950"/>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a:solidFill>
                  <a:srgbClr val="786950"/>
                </a:solidFill>
              </a:defRPr>
            </a:lvl1pPr>
            <a:lvl2pPr algn="ctr">
              <a:buSzPct val="95000"/>
              <a:defRPr b="1">
                <a:solidFill>
                  <a:srgbClr val="786950"/>
                </a:solidFill>
              </a:defRPr>
            </a:lvl2pPr>
            <a:lvl3pPr algn="ctr">
              <a:defRPr b="1">
                <a:solidFill>
                  <a:srgbClr val="786950"/>
                </a:solidFill>
              </a:defRPr>
            </a:lvl3pPr>
            <a:lvl4pPr algn="ctr">
              <a:defRPr b="1">
                <a:solidFill>
                  <a:srgbClr val="786950"/>
                </a:solidFill>
              </a:defRPr>
            </a:lvl4pPr>
            <a:lvl5pPr algn="ctr">
              <a:buChar char="•"/>
              <a:defRPr b="1">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Slide Number"/>
          <p:cNvSpPr txBox="1">
            <a:spLocks noGrp="1"/>
          </p:cNvSpPr>
          <p:nvPr>
            <p:ph type="sldNum" sz="quarter" idx="2"/>
          </p:nvPr>
        </p:nvSpPr>
        <p:spPr>
          <a:xfrm>
            <a:off x="8156292" y="6248400"/>
            <a:ext cx="301909" cy="288824"/>
          </a:xfrm>
          <a:prstGeom prst="rect">
            <a:avLst/>
          </a:prstGeom>
        </p:spPr>
        <p:txBody>
          <a:bodyPr/>
          <a:lstStyle>
            <a:lvl1pPr>
              <a:spcBef>
                <a:spcPts val="800"/>
              </a:spcBef>
              <a:defRPr b="1">
                <a:solidFill>
                  <a:srgbClr val="EAEAEA"/>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45275101"/>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0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794634537"/>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cap="all">
                <a:solidFill>
                  <a:srgbClr val="996600"/>
                </a:solidFill>
                <a:latin typeface="Arial"/>
                <a:ea typeface="Arial"/>
                <a:cs typeface="Arial"/>
                <a:sym typeface="Arial"/>
              </a:defRPr>
            </a:lvl1pPr>
          </a:lstStyle>
          <a:p>
            <a:r>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a:lvl1pPr>
            <a:lvl2pPr marL="0" indent="457200">
              <a:spcBef>
                <a:spcPts val="400"/>
              </a:spcBef>
              <a:buSzTx/>
              <a:buNone/>
              <a:defRPr sz="2000" b="1"/>
            </a:lvl2pPr>
            <a:lvl3pPr marL="0" indent="914400">
              <a:spcBef>
                <a:spcPts val="400"/>
              </a:spcBef>
              <a:buSzTx/>
              <a:buNone/>
              <a:defRPr sz="2000" b="1"/>
            </a:lvl3pPr>
            <a:lvl4pPr marL="0" indent="1371600">
              <a:spcBef>
                <a:spcPts val="400"/>
              </a:spcBef>
              <a:buSzTx/>
              <a:buNone/>
              <a:defRPr sz="2000" b="1"/>
            </a:lvl4pPr>
            <a:lvl5pPr marL="0" indent="1828800">
              <a:spcBef>
                <a:spcPts val="400"/>
              </a:spcBef>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71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6716425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1523D5-BE05-4D4F-AB4D-607E6D954B09}" type="slidenum">
              <a:rPr lang="en-US"/>
              <a:pPr>
                <a:defRPr/>
              </a:pPr>
              <a:t>‹#›</a:t>
            </a:fld>
            <a:endParaRPr lang="en-US"/>
          </a:p>
        </p:txBody>
      </p:sp>
    </p:spTree>
    <p:extLst>
      <p:ext uri="{BB962C8B-B14F-4D97-AF65-F5344CB8AC3E}">
        <p14:creationId xmlns:p14="http://schemas.microsoft.com/office/powerpoint/2010/main" val="116744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19233354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a:lvl1pPr>
            <a:lvl2pPr marL="790575" indent="-333375">
              <a:spcBef>
                <a:spcPts val="600"/>
              </a:spcBef>
              <a:buClr>
                <a:srgbClr val="996600"/>
              </a:buClr>
              <a:buSzPct val="95000"/>
              <a:defRPr sz="2800" b="1"/>
            </a:lvl2pPr>
            <a:lvl3pPr marL="1234439" indent="-320039">
              <a:spcBef>
                <a:spcPts val="600"/>
              </a:spcBef>
              <a:buClr>
                <a:srgbClr val="996600"/>
              </a:buClr>
              <a:defRPr sz="2800" b="1"/>
            </a:lvl3pPr>
            <a:lvl4pPr marL="1727200" indent="-355600">
              <a:spcBef>
                <a:spcPts val="600"/>
              </a:spcBef>
              <a:buClr>
                <a:srgbClr val="996600"/>
              </a:buClr>
              <a:defRPr sz="2800" b="1"/>
            </a:lvl4pPr>
            <a:lvl5pPr marL="2184400" indent="-355600">
              <a:spcBef>
                <a:spcPts val="600"/>
              </a:spcBef>
              <a:buClr>
                <a:srgbClr val="996600"/>
              </a:buClr>
              <a:buChar char="•"/>
              <a:defRPr sz="2800" b="1"/>
            </a:lvl5pPr>
          </a:lstStyle>
          <a:p>
            <a:r>
              <a:t>Body Level One</a:t>
            </a:r>
          </a:p>
          <a:p>
            <a:pPr lvl="1"/>
            <a:r>
              <a:t>Body Level Two</a:t>
            </a:r>
          </a:p>
          <a:p>
            <a:pPr lvl="2"/>
            <a:r>
              <a:t>Body Level Three</a:t>
            </a:r>
          </a:p>
          <a:p>
            <a:pPr lvl="3"/>
            <a:r>
              <a:t>Body Level Four</a:t>
            </a:r>
          </a:p>
          <a:p>
            <a:pPr lvl="4"/>
            <a:r>
              <a:t>Body Level Five</a:t>
            </a:r>
          </a:p>
        </p:txBody>
      </p:sp>
      <p:sp>
        <p:nvSpPr>
          <p:cNvPr id="72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4446566"/>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736"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02889879"/>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4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65407103"/>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7422259"/>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8860257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b="1"/>
            </a:pPr>
            <a:endParaRPr/>
          </a:p>
        </p:txBody>
      </p:sp>
      <p:sp>
        <p:nvSpPr>
          <p:cNvPr id="771"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63791599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a:lvl1pPr>
            <a:lvl2pPr marL="0" indent="457200">
              <a:spcBef>
                <a:spcPts val="300"/>
              </a:spcBef>
              <a:buSzTx/>
              <a:buNone/>
              <a:defRPr sz="1400" b="1"/>
            </a:lvl2pPr>
            <a:lvl3pPr marL="0" indent="914400">
              <a:spcBef>
                <a:spcPts val="300"/>
              </a:spcBef>
              <a:buSzTx/>
              <a:buNone/>
              <a:defRPr sz="1400" b="1"/>
            </a:lvl3pPr>
            <a:lvl4pPr marL="0" indent="1371600">
              <a:spcBef>
                <a:spcPts val="300"/>
              </a:spcBef>
              <a:buSzTx/>
              <a:buNone/>
              <a:defRPr sz="1400" b="1"/>
            </a:lvl4pPr>
            <a:lvl5pPr marL="0" indent="1828800">
              <a:spcBef>
                <a:spcPts val="300"/>
              </a:spcBef>
              <a:buSzTx/>
              <a:buNone/>
              <a:defRPr sz="1400" b="1"/>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56143893"/>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071474975"/>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cap="all">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892579691"/>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43173845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21330339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99475477"/>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14350297"/>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957332427"/>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169649140"/>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717769680"/>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218523510"/>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18567847"/>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44046955"/>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11412760"/>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1841702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200755617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48095185"/>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77460264"/>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38011646"/>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66813698"/>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90392813"/>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56366768"/>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412484902"/>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fld id="{E39D9EE9-3EBA-154B-8DFE-2D41AF9427B4}" type="slidenum">
              <a:rPr lang="en-GB"/>
              <a:pPr/>
              <a:t>‹#›</a:t>
            </a:fld>
            <a:endParaRPr lang="en-GB"/>
          </a:p>
        </p:txBody>
      </p:sp>
    </p:spTree>
    <p:extLst>
      <p:ext uri="{BB962C8B-B14F-4D97-AF65-F5344CB8AC3E}">
        <p14:creationId xmlns:p14="http://schemas.microsoft.com/office/powerpoint/2010/main" val="37398968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18F77D30-EC18-AB45-BB02-840500E5E1C9}" type="slidenum">
              <a:rPr lang="en-GB"/>
              <a:pPr/>
              <a:t>‹#›</a:t>
            </a:fld>
            <a:endParaRPr lang="en-GB"/>
          </a:p>
        </p:txBody>
      </p:sp>
    </p:spTree>
    <p:extLst>
      <p:ext uri="{BB962C8B-B14F-4D97-AF65-F5344CB8AC3E}">
        <p14:creationId xmlns:p14="http://schemas.microsoft.com/office/powerpoint/2010/main" val="2618401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2214892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2899339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422375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2154517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3136613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3775671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3758">
              <a:defRPr>
                <a:latin typeface="Times New Roman" charset="0"/>
              </a:defRPr>
            </a:lvl1pPr>
          </a:lstStyle>
          <a:p>
            <a:pPr>
              <a:defRPr/>
            </a:pPr>
            <a:fld id="{2B71FF39-E945-F948-81AD-DB19A1EDABEE}" type="slidenum">
              <a:rPr lang="en-US"/>
              <a:pPr>
                <a:defRPr/>
              </a:pPr>
              <a:t>‹#›</a:t>
            </a:fld>
            <a:endParaRPr lang="en-US"/>
          </a:p>
        </p:txBody>
      </p:sp>
    </p:spTree>
    <p:extLst>
      <p:ext uri="{BB962C8B-B14F-4D97-AF65-F5344CB8AC3E}">
        <p14:creationId xmlns:p14="http://schemas.microsoft.com/office/powerpoint/2010/main" val="305812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9AE01E-3DE6-1F43-8BA4-54B4458F96DF}" type="slidenum">
              <a:rPr lang="en-US"/>
              <a:pPr>
                <a:defRPr/>
              </a:pPr>
              <a:t>‹#›</a:t>
            </a:fld>
            <a:endParaRPr lang="en-US"/>
          </a:p>
        </p:txBody>
      </p:sp>
    </p:spTree>
    <p:extLst>
      <p:ext uri="{BB962C8B-B14F-4D97-AF65-F5344CB8AC3E}">
        <p14:creationId xmlns:p14="http://schemas.microsoft.com/office/powerpoint/2010/main" val="168582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4218046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b="1" i="0">
                <a:latin typeface="Arial" panose="020B0604020202020204" pitchFamily="34" charset="0"/>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b="1" i="0">
                <a:latin typeface="Arial" panose="020B0604020202020204" pitchFamily="34" charset="0"/>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191661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b="1" i="0">
                <a:latin typeface="Arial" panose="020B0604020202020204" pitchFamily="34" charset="0"/>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b="1" i="0">
                <a:latin typeface="Arial" panose="020B0604020202020204" pitchFamily="34" charset="0"/>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503011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0CE5EF-3C7A-224D-9DB4-CFF4E060F778}" type="slidenum">
              <a:rPr lang="en-US"/>
              <a:pPr>
                <a:defRPr/>
              </a:pPr>
              <a:t>‹#›</a:t>
            </a:fld>
            <a:endParaRPr lang="en-US"/>
          </a:p>
        </p:txBody>
      </p:sp>
    </p:spTree>
    <p:extLst>
      <p:ext uri="{BB962C8B-B14F-4D97-AF65-F5344CB8AC3E}">
        <p14:creationId xmlns:p14="http://schemas.microsoft.com/office/powerpoint/2010/main" val="476161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0D7ECA-AA48-2249-814D-A9FB12259C6A}" type="slidenum">
              <a:rPr lang="en-US"/>
              <a:pPr>
                <a:defRPr/>
              </a:pPr>
              <a:t>‹#›</a:t>
            </a:fld>
            <a:endParaRPr lang="en-US"/>
          </a:p>
        </p:txBody>
      </p:sp>
    </p:spTree>
    <p:extLst>
      <p:ext uri="{BB962C8B-B14F-4D97-AF65-F5344CB8AC3E}">
        <p14:creationId xmlns:p14="http://schemas.microsoft.com/office/powerpoint/2010/main" val="3781914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539CED-4EE3-1B41-B506-0DA6C3A1CBB1}" type="slidenum">
              <a:rPr lang="en-US"/>
              <a:pPr>
                <a:defRPr/>
              </a:pPr>
              <a:t>‹#›</a:t>
            </a:fld>
            <a:endParaRPr lang="en-US"/>
          </a:p>
        </p:txBody>
      </p:sp>
    </p:spTree>
    <p:extLst>
      <p:ext uri="{BB962C8B-B14F-4D97-AF65-F5344CB8AC3E}">
        <p14:creationId xmlns:p14="http://schemas.microsoft.com/office/powerpoint/2010/main" val="403257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AF930A-929F-2749-AD28-DC25B18C046C}" type="slidenum">
              <a:rPr lang="en-US"/>
              <a:pPr>
                <a:defRPr/>
              </a:pPr>
              <a:t>‹#›</a:t>
            </a:fld>
            <a:endParaRPr lang="en-US"/>
          </a:p>
        </p:txBody>
      </p:sp>
    </p:spTree>
    <p:extLst>
      <p:ext uri="{BB962C8B-B14F-4D97-AF65-F5344CB8AC3E}">
        <p14:creationId xmlns:p14="http://schemas.microsoft.com/office/powerpoint/2010/main" val="1756935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607F6E-4AAF-0144-9416-95FDEDCCD1D6}" type="slidenum">
              <a:rPr lang="en-US"/>
              <a:pPr>
                <a:defRPr/>
              </a:pPr>
              <a:t>‹#›</a:t>
            </a:fld>
            <a:endParaRPr lang="en-US"/>
          </a:p>
        </p:txBody>
      </p:sp>
    </p:spTree>
    <p:extLst>
      <p:ext uri="{BB962C8B-B14F-4D97-AF65-F5344CB8AC3E}">
        <p14:creationId xmlns:p14="http://schemas.microsoft.com/office/powerpoint/2010/main" val="3906587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F42A95-0E5E-014B-B560-1EB9F9599BA3}" type="slidenum">
              <a:rPr lang="en-US"/>
              <a:pPr>
                <a:defRPr/>
              </a:pPr>
              <a:t>‹#›</a:t>
            </a:fld>
            <a:endParaRPr lang="en-US"/>
          </a:p>
        </p:txBody>
      </p:sp>
    </p:spTree>
    <p:extLst>
      <p:ext uri="{BB962C8B-B14F-4D97-AF65-F5344CB8AC3E}">
        <p14:creationId xmlns:p14="http://schemas.microsoft.com/office/powerpoint/2010/main" val="153285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087FE5-C924-3E44-AA32-01A065718A6A}" type="slidenum">
              <a:rPr lang="en-US"/>
              <a:pPr>
                <a:defRPr/>
              </a:pPr>
              <a:t>‹#›</a:t>
            </a:fld>
            <a:endParaRPr lang="en-US"/>
          </a:p>
        </p:txBody>
      </p:sp>
    </p:spTree>
    <p:extLst>
      <p:ext uri="{BB962C8B-B14F-4D97-AF65-F5344CB8AC3E}">
        <p14:creationId xmlns:p14="http://schemas.microsoft.com/office/powerpoint/2010/main" val="2821353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447DCC-0777-0F47-BAD2-15D79FB405F6}" type="slidenum">
              <a:rPr lang="en-US"/>
              <a:pPr>
                <a:defRPr/>
              </a:pPr>
              <a:t>‹#›</a:t>
            </a:fld>
            <a:endParaRPr lang="en-US"/>
          </a:p>
        </p:txBody>
      </p:sp>
    </p:spTree>
    <p:extLst>
      <p:ext uri="{BB962C8B-B14F-4D97-AF65-F5344CB8AC3E}">
        <p14:creationId xmlns:p14="http://schemas.microsoft.com/office/powerpoint/2010/main" val="41610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1D87C34-E9E4-C646-8541-A73C4F4526EE}" type="slidenum">
              <a:rPr lang="en-US"/>
              <a:pPr>
                <a:defRPr/>
              </a:pPr>
              <a:t>‹#›</a:t>
            </a:fld>
            <a:endParaRPr lang="en-US"/>
          </a:p>
        </p:txBody>
      </p:sp>
    </p:spTree>
    <p:extLst>
      <p:ext uri="{BB962C8B-B14F-4D97-AF65-F5344CB8AC3E}">
        <p14:creationId xmlns:p14="http://schemas.microsoft.com/office/powerpoint/2010/main" val="3525738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424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7BF78AD-5B96-2C41-AE76-9BE3F1B8B199}" type="slidenum">
              <a:rPr lang="en-US"/>
              <a:pPr>
                <a:defRPr/>
              </a:pPr>
              <a:t>‹#›</a:t>
            </a:fld>
            <a:endParaRPr lang="en-US"/>
          </a:p>
        </p:txBody>
      </p:sp>
    </p:spTree>
    <p:extLst>
      <p:ext uri="{BB962C8B-B14F-4D97-AF65-F5344CB8AC3E}">
        <p14:creationId xmlns:p14="http://schemas.microsoft.com/office/powerpoint/2010/main" val="624477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E1B072F-45B5-BF47-8110-C58359A96118}" type="slidenum">
              <a:rPr lang="en-US"/>
              <a:pPr>
                <a:defRPr/>
              </a:pPr>
              <a:t>‹#›</a:t>
            </a:fld>
            <a:endParaRPr lang="en-US"/>
          </a:p>
        </p:txBody>
      </p:sp>
    </p:spTree>
    <p:extLst>
      <p:ext uri="{BB962C8B-B14F-4D97-AF65-F5344CB8AC3E}">
        <p14:creationId xmlns:p14="http://schemas.microsoft.com/office/powerpoint/2010/main" val="426713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E96324-0658-5E40-A334-79407BEEE909}" type="slidenum">
              <a:rPr lang="en-US"/>
              <a:pPr>
                <a:defRPr/>
              </a:pPr>
              <a:t>‹#›</a:t>
            </a:fld>
            <a:endParaRPr lang="en-US"/>
          </a:p>
        </p:txBody>
      </p:sp>
    </p:spTree>
    <p:extLst>
      <p:ext uri="{BB962C8B-B14F-4D97-AF65-F5344CB8AC3E}">
        <p14:creationId xmlns:p14="http://schemas.microsoft.com/office/powerpoint/2010/main" val="2434231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68B105-7721-5741-9169-02D4A2C6537C}" type="slidenum">
              <a:rPr lang="en-US"/>
              <a:pPr>
                <a:defRPr/>
              </a:pPr>
              <a:t>‹#›</a:t>
            </a:fld>
            <a:endParaRPr lang="en-US"/>
          </a:p>
        </p:txBody>
      </p:sp>
    </p:spTree>
    <p:extLst>
      <p:ext uri="{BB962C8B-B14F-4D97-AF65-F5344CB8AC3E}">
        <p14:creationId xmlns:p14="http://schemas.microsoft.com/office/powerpoint/2010/main" val="340219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81"/>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10" tIns="46005" rIns="92010" bIns="46005"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F78A42F0-6B0B-754A-8462-FAAE5C27D92C}" type="slidenum">
              <a:rPr lang="en-US"/>
              <a:pPr>
                <a:defRPr/>
              </a:pPr>
              <a:t>‹#›</a:t>
            </a:fld>
            <a:endParaRPr lang="en-US"/>
          </a:p>
        </p:txBody>
      </p:sp>
    </p:spTree>
    <p:extLst>
      <p:ext uri="{BB962C8B-B14F-4D97-AF65-F5344CB8AC3E}">
        <p14:creationId xmlns:p14="http://schemas.microsoft.com/office/powerpoint/2010/main" val="2002886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1307F3-1278-6E48-8298-1C9FC309FE6B}" type="slidenum">
              <a:rPr lang="en-US"/>
              <a:pPr>
                <a:defRPr/>
              </a:pPr>
              <a:t>‹#›</a:t>
            </a:fld>
            <a:endParaRPr lang="en-US"/>
          </a:p>
        </p:txBody>
      </p:sp>
    </p:spTree>
    <p:extLst>
      <p:ext uri="{BB962C8B-B14F-4D97-AF65-F5344CB8AC3E}">
        <p14:creationId xmlns:p14="http://schemas.microsoft.com/office/powerpoint/2010/main" val="3296377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BE3EDD-20CF-D947-87D5-3D1F75801600}" type="slidenum">
              <a:rPr lang="en-US"/>
              <a:pPr>
                <a:defRPr/>
              </a:pPr>
              <a:t>‹#›</a:t>
            </a:fld>
            <a:endParaRPr lang="en-US"/>
          </a:p>
        </p:txBody>
      </p:sp>
    </p:spTree>
    <p:extLst>
      <p:ext uri="{BB962C8B-B14F-4D97-AF65-F5344CB8AC3E}">
        <p14:creationId xmlns:p14="http://schemas.microsoft.com/office/powerpoint/2010/main" val="204272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892F8D-FDEB-564D-A62C-D74720E5623A}" type="slidenum">
              <a:rPr lang="en-US"/>
              <a:pPr>
                <a:defRPr/>
              </a:pPr>
              <a:t>‹#›</a:t>
            </a:fld>
            <a:endParaRPr lang="en-US"/>
          </a:p>
        </p:txBody>
      </p:sp>
    </p:spTree>
    <p:extLst>
      <p:ext uri="{BB962C8B-B14F-4D97-AF65-F5344CB8AC3E}">
        <p14:creationId xmlns:p14="http://schemas.microsoft.com/office/powerpoint/2010/main" val="3671344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7D2A9A-AAB1-284F-82ED-3C9D5B21C447}" type="slidenum">
              <a:rPr lang="en-US"/>
              <a:pPr>
                <a:defRPr/>
              </a:pPr>
              <a:t>‹#›</a:t>
            </a:fld>
            <a:endParaRPr lang="en-US"/>
          </a:p>
        </p:txBody>
      </p:sp>
    </p:spTree>
    <p:extLst>
      <p:ext uri="{BB962C8B-B14F-4D97-AF65-F5344CB8AC3E}">
        <p14:creationId xmlns:p14="http://schemas.microsoft.com/office/powerpoint/2010/main" val="1538352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000F7B-73A5-2649-B5B9-73CFEE77B70B}" type="slidenum">
              <a:rPr lang="en-US"/>
              <a:pPr>
                <a:defRPr/>
              </a:pPr>
              <a:t>‹#›</a:t>
            </a:fld>
            <a:endParaRPr lang="en-US"/>
          </a:p>
        </p:txBody>
      </p:sp>
    </p:spTree>
    <p:extLst>
      <p:ext uri="{BB962C8B-B14F-4D97-AF65-F5344CB8AC3E}">
        <p14:creationId xmlns:p14="http://schemas.microsoft.com/office/powerpoint/2010/main" val="2096024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7416DA-A73F-FE40-9461-7383BC9131C6}" type="slidenum">
              <a:rPr lang="en-US"/>
              <a:pPr>
                <a:defRPr/>
              </a:pPr>
              <a:t>‹#›</a:t>
            </a:fld>
            <a:endParaRPr lang="en-US"/>
          </a:p>
        </p:txBody>
      </p:sp>
    </p:spTree>
    <p:extLst>
      <p:ext uri="{BB962C8B-B14F-4D97-AF65-F5344CB8AC3E}">
        <p14:creationId xmlns:p14="http://schemas.microsoft.com/office/powerpoint/2010/main" val="4122084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29B798-A178-6248-9E1C-5B7AAE136D4F}" type="slidenum">
              <a:rPr lang="en-US"/>
              <a:pPr>
                <a:defRPr/>
              </a:pPr>
              <a:t>‹#›</a:t>
            </a:fld>
            <a:endParaRPr lang="en-US"/>
          </a:p>
        </p:txBody>
      </p:sp>
    </p:spTree>
    <p:extLst>
      <p:ext uri="{BB962C8B-B14F-4D97-AF65-F5344CB8AC3E}">
        <p14:creationId xmlns:p14="http://schemas.microsoft.com/office/powerpoint/2010/main" val="1796049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D0BE21-331D-E947-8A8F-DC3E65B5091A}" type="slidenum">
              <a:rPr lang="en-US"/>
              <a:pPr>
                <a:defRPr/>
              </a:pPr>
              <a:t>‹#›</a:t>
            </a:fld>
            <a:endParaRPr lang="en-US"/>
          </a:p>
        </p:txBody>
      </p:sp>
    </p:spTree>
    <p:extLst>
      <p:ext uri="{BB962C8B-B14F-4D97-AF65-F5344CB8AC3E}">
        <p14:creationId xmlns:p14="http://schemas.microsoft.com/office/powerpoint/2010/main" val="148054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D71CA7-F05F-364B-81D8-B79B1865D5E7}" type="slidenum">
              <a:rPr lang="en-US"/>
              <a:pPr>
                <a:defRPr/>
              </a:pPr>
              <a:t>‹#›</a:t>
            </a:fld>
            <a:endParaRPr lang="en-US"/>
          </a:p>
        </p:txBody>
      </p:sp>
    </p:spTree>
    <p:extLst>
      <p:ext uri="{BB962C8B-B14F-4D97-AF65-F5344CB8AC3E}">
        <p14:creationId xmlns:p14="http://schemas.microsoft.com/office/powerpoint/2010/main" val="3752193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A679E-9294-4F41-BA42-FCF79D469944}" type="slidenum">
              <a:rPr lang="en-US"/>
              <a:pPr>
                <a:defRPr/>
              </a:pPr>
              <a:t>‹#›</a:t>
            </a:fld>
            <a:endParaRPr lang="en-US"/>
          </a:p>
        </p:txBody>
      </p:sp>
    </p:spTree>
    <p:extLst>
      <p:ext uri="{BB962C8B-B14F-4D97-AF65-F5344CB8AC3E}">
        <p14:creationId xmlns:p14="http://schemas.microsoft.com/office/powerpoint/2010/main" val="3322090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15A147-8867-3F4F-9F2F-BD56CBC77501}" type="slidenum">
              <a:rPr lang="en-US"/>
              <a:pPr>
                <a:defRPr/>
              </a:pPr>
              <a:t>‹#›</a:t>
            </a:fld>
            <a:endParaRPr lang="en-US"/>
          </a:p>
        </p:txBody>
      </p:sp>
    </p:spTree>
    <p:extLst>
      <p:ext uri="{BB962C8B-B14F-4D97-AF65-F5344CB8AC3E}">
        <p14:creationId xmlns:p14="http://schemas.microsoft.com/office/powerpoint/2010/main" val="2717771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F4B2D4-8A9D-0D4E-A76D-BD156E5B75CF}" type="slidenum">
              <a:rPr lang="en-US"/>
              <a:pPr>
                <a:defRPr/>
              </a:pPr>
              <a:t>‹#›</a:t>
            </a:fld>
            <a:endParaRPr lang="en-US"/>
          </a:p>
        </p:txBody>
      </p:sp>
    </p:spTree>
    <p:extLst>
      <p:ext uri="{BB962C8B-B14F-4D97-AF65-F5344CB8AC3E}">
        <p14:creationId xmlns:p14="http://schemas.microsoft.com/office/powerpoint/2010/main" val="281230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210A807-D99F-6D46-B2CE-0A9304AD9078}" type="slidenum">
              <a:rPr lang="en-US"/>
              <a:pPr>
                <a:defRPr/>
              </a:pPr>
              <a:t>‹#›</a:t>
            </a:fld>
            <a:endParaRPr lang="en-US"/>
          </a:p>
        </p:txBody>
      </p:sp>
    </p:spTree>
    <p:extLst>
      <p:ext uri="{BB962C8B-B14F-4D97-AF65-F5344CB8AC3E}">
        <p14:creationId xmlns:p14="http://schemas.microsoft.com/office/powerpoint/2010/main" val="319520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DBC337-8B75-F54D-AB9C-2B9B20392392}" type="slidenum">
              <a:rPr lang="en-US"/>
              <a:pPr>
                <a:defRPr/>
              </a:pPr>
              <a:t>‹#›</a:t>
            </a:fld>
            <a:endParaRPr lang="en-US"/>
          </a:p>
        </p:txBody>
      </p:sp>
    </p:spTree>
    <p:extLst>
      <p:ext uri="{BB962C8B-B14F-4D97-AF65-F5344CB8AC3E}">
        <p14:creationId xmlns:p14="http://schemas.microsoft.com/office/powerpoint/2010/main" val="3843058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930615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1747411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69109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32204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3061505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569108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1578804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2208394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978317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378166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7CE2A2-D2E4-E44C-AED0-7AEB405D17E4}" type="slidenum">
              <a:rPr lang="en-US"/>
              <a:pPr>
                <a:defRPr/>
              </a:pPr>
              <a:t>‹#›</a:t>
            </a:fld>
            <a:endParaRPr lang="en-US"/>
          </a:p>
        </p:txBody>
      </p:sp>
    </p:spTree>
    <p:extLst>
      <p:ext uri="{BB962C8B-B14F-4D97-AF65-F5344CB8AC3E}">
        <p14:creationId xmlns:p14="http://schemas.microsoft.com/office/powerpoint/2010/main" val="2764423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158222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898137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72823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01261416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3482494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42132452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697512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96471681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763016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5569881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5E7D73-906D-924F-A2B7-198DB22DCE45}" type="slidenum">
              <a:rPr lang="en-US"/>
              <a:pPr>
                <a:defRPr/>
              </a:pPr>
              <a:t>‹#›</a:t>
            </a:fld>
            <a:endParaRPr lang="en-US"/>
          </a:p>
        </p:txBody>
      </p:sp>
    </p:spTree>
    <p:extLst>
      <p:ext uri="{BB962C8B-B14F-4D97-AF65-F5344CB8AC3E}">
        <p14:creationId xmlns:p14="http://schemas.microsoft.com/office/powerpoint/2010/main" val="3606767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93283085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954748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0615044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4910586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41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968072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10" tIns="46005" rIns="92010" bIns="46005"/>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062601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607256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3336013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641478"/>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31105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41.xml"/><Relationship Id="rId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2.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2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2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9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2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30.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32.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34.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35.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jpe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36.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37.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214.xml"/><Relationship Id="rId1" Type="http://schemas.openxmlformats.org/officeDocument/2006/relationships/slideLayout" Target="../slideLayouts/slideLayout21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228.xml"/></Relationships>
</file>

<file path=ppt/slideMasters/_rels/slideMaster41.xml.rels><?xml version="1.0" encoding="UTF-8" standalone="yes"?>
<Relationships xmlns="http://schemas.openxmlformats.org/package/2006/relationships"><Relationship Id="rId26" Type="http://schemas.openxmlformats.org/officeDocument/2006/relationships/slideLayout" Target="../slideLayouts/slideLayout254.xml"/><Relationship Id="rId21" Type="http://schemas.openxmlformats.org/officeDocument/2006/relationships/slideLayout" Target="../slideLayouts/slideLayout249.xml"/><Relationship Id="rId42" Type="http://schemas.openxmlformats.org/officeDocument/2006/relationships/slideLayout" Target="../slideLayouts/slideLayout270.xml"/><Relationship Id="rId47" Type="http://schemas.openxmlformats.org/officeDocument/2006/relationships/slideLayout" Target="../slideLayouts/slideLayout275.xml"/><Relationship Id="rId63" Type="http://schemas.openxmlformats.org/officeDocument/2006/relationships/slideLayout" Target="../slideLayouts/slideLayout291.xml"/><Relationship Id="rId68" Type="http://schemas.openxmlformats.org/officeDocument/2006/relationships/slideLayout" Target="../slideLayouts/slideLayout296.xml"/><Relationship Id="rId84" Type="http://schemas.openxmlformats.org/officeDocument/2006/relationships/slideLayout" Target="../slideLayouts/slideLayout312.xml"/><Relationship Id="rId89" Type="http://schemas.openxmlformats.org/officeDocument/2006/relationships/slideLayout" Target="../slideLayouts/slideLayout317.xml"/><Relationship Id="rId16" Type="http://schemas.openxmlformats.org/officeDocument/2006/relationships/slideLayout" Target="../slideLayouts/slideLayout244.xml"/><Relationship Id="rId11" Type="http://schemas.openxmlformats.org/officeDocument/2006/relationships/slideLayout" Target="../slideLayouts/slideLayout239.xml"/><Relationship Id="rId32" Type="http://schemas.openxmlformats.org/officeDocument/2006/relationships/slideLayout" Target="../slideLayouts/slideLayout260.xml"/><Relationship Id="rId37" Type="http://schemas.openxmlformats.org/officeDocument/2006/relationships/slideLayout" Target="../slideLayouts/slideLayout265.xml"/><Relationship Id="rId53" Type="http://schemas.openxmlformats.org/officeDocument/2006/relationships/slideLayout" Target="../slideLayouts/slideLayout281.xml"/><Relationship Id="rId58" Type="http://schemas.openxmlformats.org/officeDocument/2006/relationships/slideLayout" Target="../slideLayouts/slideLayout286.xml"/><Relationship Id="rId74" Type="http://schemas.openxmlformats.org/officeDocument/2006/relationships/slideLayout" Target="../slideLayouts/slideLayout302.xml"/><Relationship Id="rId79" Type="http://schemas.openxmlformats.org/officeDocument/2006/relationships/slideLayout" Target="../slideLayouts/slideLayout307.xml"/><Relationship Id="rId5" Type="http://schemas.openxmlformats.org/officeDocument/2006/relationships/slideLayout" Target="../slideLayouts/slideLayout233.xml"/><Relationship Id="rId90" Type="http://schemas.openxmlformats.org/officeDocument/2006/relationships/slideLayout" Target="../slideLayouts/slideLayout318.xml"/><Relationship Id="rId95" Type="http://schemas.openxmlformats.org/officeDocument/2006/relationships/slideLayout" Target="../slideLayouts/slideLayout323.xml"/><Relationship Id="rId22" Type="http://schemas.openxmlformats.org/officeDocument/2006/relationships/slideLayout" Target="../slideLayouts/slideLayout250.xml"/><Relationship Id="rId27" Type="http://schemas.openxmlformats.org/officeDocument/2006/relationships/slideLayout" Target="../slideLayouts/slideLayout255.xml"/><Relationship Id="rId43" Type="http://schemas.openxmlformats.org/officeDocument/2006/relationships/slideLayout" Target="../slideLayouts/slideLayout271.xml"/><Relationship Id="rId48" Type="http://schemas.openxmlformats.org/officeDocument/2006/relationships/slideLayout" Target="../slideLayouts/slideLayout276.xml"/><Relationship Id="rId64" Type="http://schemas.openxmlformats.org/officeDocument/2006/relationships/slideLayout" Target="../slideLayouts/slideLayout292.xml"/><Relationship Id="rId69" Type="http://schemas.openxmlformats.org/officeDocument/2006/relationships/slideLayout" Target="../slideLayouts/slideLayout297.xml"/><Relationship Id="rId80" Type="http://schemas.openxmlformats.org/officeDocument/2006/relationships/slideLayout" Target="../slideLayouts/slideLayout308.xml"/><Relationship Id="rId85" Type="http://schemas.openxmlformats.org/officeDocument/2006/relationships/slideLayout" Target="../slideLayouts/slideLayout313.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slideLayout" Target="../slideLayouts/slideLayout253.xml"/><Relationship Id="rId33" Type="http://schemas.openxmlformats.org/officeDocument/2006/relationships/slideLayout" Target="../slideLayouts/slideLayout261.xml"/><Relationship Id="rId38" Type="http://schemas.openxmlformats.org/officeDocument/2006/relationships/slideLayout" Target="../slideLayouts/slideLayout266.xml"/><Relationship Id="rId46" Type="http://schemas.openxmlformats.org/officeDocument/2006/relationships/slideLayout" Target="../slideLayouts/slideLayout274.xml"/><Relationship Id="rId59" Type="http://schemas.openxmlformats.org/officeDocument/2006/relationships/slideLayout" Target="../slideLayouts/slideLayout287.xml"/><Relationship Id="rId67" Type="http://schemas.openxmlformats.org/officeDocument/2006/relationships/slideLayout" Target="../slideLayouts/slideLayout295.xml"/><Relationship Id="rId20" Type="http://schemas.openxmlformats.org/officeDocument/2006/relationships/slideLayout" Target="../slideLayouts/slideLayout248.xml"/><Relationship Id="rId41" Type="http://schemas.openxmlformats.org/officeDocument/2006/relationships/slideLayout" Target="../slideLayouts/slideLayout269.xml"/><Relationship Id="rId54" Type="http://schemas.openxmlformats.org/officeDocument/2006/relationships/slideLayout" Target="../slideLayouts/slideLayout282.xml"/><Relationship Id="rId62" Type="http://schemas.openxmlformats.org/officeDocument/2006/relationships/slideLayout" Target="../slideLayouts/slideLayout290.xml"/><Relationship Id="rId70" Type="http://schemas.openxmlformats.org/officeDocument/2006/relationships/slideLayout" Target="../slideLayouts/slideLayout298.xml"/><Relationship Id="rId75" Type="http://schemas.openxmlformats.org/officeDocument/2006/relationships/slideLayout" Target="../slideLayouts/slideLayout303.xml"/><Relationship Id="rId83" Type="http://schemas.openxmlformats.org/officeDocument/2006/relationships/slideLayout" Target="../slideLayouts/slideLayout311.xml"/><Relationship Id="rId88" Type="http://schemas.openxmlformats.org/officeDocument/2006/relationships/slideLayout" Target="../slideLayouts/slideLayout316.xml"/><Relationship Id="rId91" Type="http://schemas.openxmlformats.org/officeDocument/2006/relationships/slideLayout" Target="../slideLayouts/slideLayout319.xml"/><Relationship Id="rId96" Type="http://schemas.openxmlformats.org/officeDocument/2006/relationships/slideLayout" Target="../slideLayouts/slideLayout324.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28" Type="http://schemas.openxmlformats.org/officeDocument/2006/relationships/slideLayout" Target="../slideLayouts/slideLayout256.xml"/><Relationship Id="rId36" Type="http://schemas.openxmlformats.org/officeDocument/2006/relationships/slideLayout" Target="../slideLayouts/slideLayout264.xml"/><Relationship Id="rId49" Type="http://schemas.openxmlformats.org/officeDocument/2006/relationships/slideLayout" Target="../slideLayouts/slideLayout277.xml"/><Relationship Id="rId57" Type="http://schemas.openxmlformats.org/officeDocument/2006/relationships/slideLayout" Target="../slideLayouts/slideLayout285.xml"/><Relationship Id="rId10" Type="http://schemas.openxmlformats.org/officeDocument/2006/relationships/slideLayout" Target="../slideLayouts/slideLayout238.xml"/><Relationship Id="rId31" Type="http://schemas.openxmlformats.org/officeDocument/2006/relationships/slideLayout" Target="../slideLayouts/slideLayout259.xml"/><Relationship Id="rId44" Type="http://schemas.openxmlformats.org/officeDocument/2006/relationships/slideLayout" Target="../slideLayouts/slideLayout272.xml"/><Relationship Id="rId52" Type="http://schemas.openxmlformats.org/officeDocument/2006/relationships/slideLayout" Target="../slideLayouts/slideLayout280.xml"/><Relationship Id="rId60" Type="http://schemas.openxmlformats.org/officeDocument/2006/relationships/slideLayout" Target="../slideLayouts/slideLayout288.xml"/><Relationship Id="rId65" Type="http://schemas.openxmlformats.org/officeDocument/2006/relationships/slideLayout" Target="../slideLayouts/slideLayout293.xml"/><Relationship Id="rId73" Type="http://schemas.openxmlformats.org/officeDocument/2006/relationships/slideLayout" Target="../slideLayouts/slideLayout301.xml"/><Relationship Id="rId78" Type="http://schemas.openxmlformats.org/officeDocument/2006/relationships/slideLayout" Target="../slideLayouts/slideLayout306.xml"/><Relationship Id="rId81" Type="http://schemas.openxmlformats.org/officeDocument/2006/relationships/slideLayout" Target="../slideLayouts/slideLayout309.xml"/><Relationship Id="rId86" Type="http://schemas.openxmlformats.org/officeDocument/2006/relationships/slideLayout" Target="../slideLayouts/slideLayout314.xml"/><Relationship Id="rId94" Type="http://schemas.openxmlformats.org/officeDocument/2006/relationships/slideLayout" Target="../slideLayouts/slideLayout322.xml"/><Relationship Id="rId99" Type="http://schemas.openxmlformats.org/officeDocument/2006/relationships/theme" Target="../theme/theme41.xml"/><Relationship Id="rId101" Type="http://schemas.openxmlformats.org/officeDocument/2006/relationships/image" Target="../media/image7.png"/><Relationship Id="rId4" Type="http://schemas.openxmlformats.org/officeDocument/2006/relationships/slideLayout" Target="../slideLayouts/slideLayout232.xml"/><Relationship Id="rId9" Type="http://schemas.openxmlformats.org/officeDocument/2006/relationships/slideLayout" Target="../slideLayouts/slideLayout237.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39" Type="http://schemas.openxmlformats.org/officeDocument/2006/relationships/slideLayout" Target="../slideLayouts/slideLayout267.xml"/><Relationship Id="rId34" Type="http://schemas.openxmlformats.org/officeDocument/2006/relationships/slideLayout" Target="../slideLayouts/slideLayout262.xml"/><Relationship Id="rId50" Type="http://schemas.openxmlformats.org/officeDocument/2006/relationships/slideLayout" Target="../slideLayouts/slideLayout278.xml"/><Relationship Id="rId55" Type="http://schemas.openxmlformats.org/officeDocument/2006/relationships/slideLayout" Target="../slideLayouts/slideLayout283.xml"/><Relationship Id="rId76" Type="http://schemas.openxmlformats.org/officeDocument/2006/relationships/slideLayout" Target="../slideLayouts/slideLayout304.xml"/><Relationship Id="rId97" Type="http://schemas.openxmlformats.org/officeDocument/2006/relationships/slideLayout" Target="../slideLayouts/slideLayout325.xml"/><Relationship Id="rId7" Type="http://schemas.openxmlformats.org/officeDocument/2006/relationships/slideLayout" Target="../slideLayouts/slideLayout235.xml"/><Relationship Id="rId71" Type="http://schemas.openxmlformats.org/officeDocument/2006/relationships/slideLayout" Target="../slideLayouts/slideLayout299.xml"/><Relationship Id="rId92" Type="http://schemas.openxmlformats.org/officeDocument/2006/relationships/slideLayout" Target="../slideLayouts/slideLayout320.xml"/><Relationship Id="rId2" Type="http://schemas.openxmlformats.org/officeDocument/2006/relationships/slideLayout" Target="../slideLayouts/slideLayout230.xml"/><Relationship Id="rId29" Type="http://schemas.openxmlformats.org/officeDocument/2006/relationships/slideLayout" Target="../slideLayouts/slideLayout257.xml"/><Relationship Id="rId24" Type="http://schemas.openxmlformats.org/officeDocument/2006/relationships/slideLayout" Target="../slideLayouts/slideLayout252.xml"/><Relationship Id="rId40" Type="http://schemas.openxmlformats.org/officeDocument/2006/relationships/slideLayout" Target="../slideLayouts/slideLayout268.xml"/><Relationship Id="rId45" Type="http://schemas.openxmlformats.org/officeDocument/2006/relationships/slideLayout" Target="../slideLayouts/slideLayout273.xml"/><Relationship Id="rId66" Type="http://schemas.openxmlformats.org/officeDocument/2006/relationships/slideLayout" Target="../slideLayouts/slideLayout294.xml"/><Relationship Id="rId87" Type="http://schemas.openxmlformats.org/officeDocument/2006/relationships/slideLayout" Target="../slideLayouts/slideLayout315.xml"/><Relationship Id="rId61" Type="http://schemas.openxmlformats.org/officeDocument/2006/relationships/slideLayout" Target="../slideLayouts/slideLayout289.xml"/><Relationship Id="rId82" Type="http://schemas.openxmlformats.org/officeDocument/2006/relationships/slideLayout" Target="../slideLayouts/slideLayout310.xml"/><Relationship Id="rId19" Type="http://schemas.openxmlformats.org/officeDocument/2006/relationships/slideLayout" Target="../slideLayouts/slideLayout247.xml"/><Relationship Id="rId14" Type="http://schemas.openxmlformats.org/officeDocument/2006/relationships/slideLayout" Target="../slideLayouts/slideLayout242.xml"/><Relationship Id="rId30" Type="http://schemas.openxmlformats.org/officeDocument/2006/relationships/slideLayout" Target="../slideLayouts/slideLayout258.xml"/><Relationship Id="rId35" Type="http://schemas.openxmlformats.org/officeDocument/2006/relationships/slideLayout" Target="../slideLayouts/slideLayout263.xml"/><Relationship Id="rId56" Type="http://schemas.openxmlformats.org/officeDocument/2006/relationships/slideLayout" Target="../slideLayouts/slideLayout284.xml"/><Relationship Id="rId77" Type="http://schemas.openxmlformats.org/officeDocument/2006/relationships/slideLayout" Target="../slideLayouts/slideLayout305.xml"/><Relationship Id="rId100" Type="http://schemas.openxmlformats.org/officeDocument/2006/relationships/image" Target="../media/image6.png"/><Relationship Id="rId8" Type="http://schemas.openxmlformats.org/officeDocument/2006/relationships/slideLayout" Target="../slideLayouts/slideLayout236.xml"/><Relationship Id="rId51" Type="http://schemas.openxmlformats.org/officeDocument/2006/relationships/slideLayout" Target="../slideLayouts/slideLayout279.xml"/><Relationship Id="rId72" Type="http://schemas.openxmlformats.org/officeDocument/2006/relationships/slideLayout" Target="../slideLayouts/slideLayout300.xml"/><Relationship Id="rId93" Type="http://schemas.openxmlformats.org/officeDocument/2006/relationships/slideLayout" Target="../slideLayouts/slideLayout321.xml"/><Relationship Id="rId98" Type="http://schemas.openxmlformats.org/officeDocument/2006/relationships/slideLayout" Target="../slideLayouts/slideLayout326.xml"/><Relationship Id="rId3" Type="http://schemas.openxmlformats.org/officeDocument/2006/relationships/slideLayout" Target="../slideLayouts/slideLayout231.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7.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31E6D7D5-22A4-6F4D-B726-C230C9366739}"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59"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b="1" i="0">
                <a:solidFill>
                  <a:srgbClr val="212164"/>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b="1" i="0">
                <a:solidFill>
                  <a:srgbClr val="212164"/>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b="1" i="0">
                <a:solidFill>
                  <a:srgbClr val="212164"/>
                </a:solidFill>
                <a:latin typeface="Arial" panose="020B0604020202020204" pitchFamily="34" charset="0"/>
              </a:defRPr>
            </a:lvl1pPr>
          </a:lstStyle>
          <a:p>
            <a:pPr>
              <a:defRPr/>
            </a:pPr>
            <a:fld id="{223D8E35-2756-3E43-9D47-AD7494C57F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Lst>
  <p:txStyles>
    <p:titleStyle>
      <a:lvl1pPr algn="ctr" rtl="0" eaLnBrk="0" fontAlgn="base" hangingPunct="0">
        <a:spcBef>
          <a:spcPct val="0"/>
        </a:spcBef>
        <a:spcAft>
          <a:spcPct val="0"/>
        </a:spcAft>
        <a:defRPr kumimoji="1" sz="4400" b="1" i="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b="1" i="0">
          <a:solidFill>
            <a:schemeClr val="tx1"/>
          </a:solidFill>
          <a:latin typeface="Arial" panose="020B0604020202020204" pitchFamily="34" charset="0"/>
          <a:ea typeface="+mn-ea"/>
          <a:cs typeface="+mn-cs"/>
        </a:defRPr>
      </a:lvl1pPr>
      <a:lvl2pPr marL="742428" indent="-285548" algn="l" rtl="0" eaLnBrk="0" fontAlgn="base" hangingPunct="0">
        <a:spcBef>
          <a:spcPct val="20000"/>
        </a:spcBef>
        <a:spcAft>
          <a:spcPct val="0"/>
        </a:spcAft>
        <a:buChar char="–"/>
        <a:defRPr kumimoji="1" sz="2800" b="1" i="0">
          <a:solidFill>
            <a:schemeClr val="tx1"/>
          </a:solidFill>
          <a:latin typeface="Arial" panose="020B0604020202020204" pitchFamily="34" charset="0"/>
          <a:ea typeface="+mn-ea"/>
          <a:cs typeface="+mn-cs"/>
        </a:defRPr>
      </a:lvl2pPr>
      <a:lvl3pPr marL="1142199" indent="-228439" algn="l" rtl="0" eaLnBrk="0" fontAlgn="base" hangingPunct="0">
        <a:spcBef>
          <a:spcPct val="20000"/>
        </a:spcBef>
        <a:spcAft>
          <a:spcPct val="0"/>
        </a:spcAft>
        <a:buChar char="•"/>
        <a:defRPr kumimoji="1" sz="2400" b="1" i="0">
          <a:solidFill>
            <a:schemeClr val="tx1"/>
          </a:solidFill>
          <a:latin typeface="Arial" panose="020B0604020202020204" pitchFamily="34" charset="0"/>
          <a:ea typeface="+mn-ea"/>
          <a:cs typeface="+mn-cs"/>
        </a:defRPr>
      </a:lvl3pPr>
      <a:lvl4pPr marL="1599077" indent="-228439" algn="l" rtl="0" eaLnBrk="0" fontAlgn="base" hangingPunct="0">
        <a:spcBef>
          <a:spcPct val="20000"/>
        </a:spcBef>
        <a:spcAft>
          <a:spcPct val="0"/>
        </a:spcAft>
        <a:buChar char="–"/>
        <a:defRPr kumimoji="1" sz="2000" b="1" i="0">
          <a:solidFill>
            <a:schemeClr val="tx1"/>
          </a:solidFill>
          <a:latin typeface="Arial" panose="020B0604020202020204" pitchFamily="34" charset="0"/>
          <a:ea typeface="+mn-ea"/>
          <a:cs typeface="+mn-cs"/>
        </a:defRPr>
      </a:lvl4pPr>
      <a:lvl5pPr marL="2055957" indent="-228439" algn="l" rtl="0" eaLnBrk="0" fontAlgn="base" hangingPunct="0">
        <a:spcBef>
          <a:spcPct val="20000"/>
        </a:spcBef>
        <a:spcAft>
          <a:spcPct val="0"/>
        </a:spcAft>
        <a:buChar char="»"/>
        <a:defRPr kumimoji="1" sz="2000" b="1" i="0">
          <a:solidFill>
            <a:schemeClr val="tx1"/>
          </a:solidFill>
          <a:latin typeface="Arial" panose="020B0604020202020204" pitchFamily="34" charset="0"/>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b="1" i="0">
                <a:solidFill>
                  <a:srgbClr val="000000"/>
                </a:solidFill>
                <a:latin typeface="Arial" panose="020B0604020202020204" pitchFamily="34" charset="0"/>
              </a:defRPr>
            </a:lvl1pPr>
          </a:lstStyle>
          <a:p>
            <a:pPr>
              <a:defRPr/>
            </a:pPr>
            <a:fld id="{95FC9A03-BF56-E94F-BD9A-6B988A626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5" r:id="rId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C8FD2D36-1A96-FD46-BDFE-EF9D73E9E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09" r:id="rId1"/>
    <p:sldLayoutId id="2147485510" r:id="rId2"/>
    <p:sldLayoutId id="2147485511"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a:solidFill>
                  <a:srgbClr val="FFFFFF"/>
                </a:solidFill>
                <a:latin typeface="Arial" panose="020B0604020202020204" pitchFamily="34" charset="0"/>
                <a:ea typeface="MS Gothic" charset="0"/>
                <a:cs typeface="MS Gothic" charset="0"/>
              </a:rPr>
              <a:t>© </a:t>
            </a:r>
            <a:r>
              <a:rPr lang="en-GB" sz="900" b="1" i="0">
                <a:solidFill>
                  <a:srgbClr val="FFFFFF"/>
                </a:solidFill>
                <a:latin typeface="Arial" panose="020B0604020202020204" pitchFamily="34" charset="0"/>
                <a:ea typeface="MS Gothic" charset="0"/>
                <a:cs typeface="MS Gothic" charset="0"/>
              </a:rPr>
              <a:t>2006</a:t>
            </a:r>
            <a:r>
              <a:rPr lang="en-GB" sz="800" b="1" i="0">
                <a:solidFill>
                  <a:srgbClr val="FFFFFF"/>
                </a:solidFill>
                <a:latin typeface="Arial" panose="020B0604020202020204" pitchFamily="34" charset="0"/>
                <a:ea typeface="MS Gothic" charset="0"/>
                <a:cs typeface="MS Gothic" charset="0"/>
              </a:rPr>
              <a:t> TBBMI</a:t>
            </a:r>
          </a:p>
        </p:txBody>
      </p:sp>
      <p:sp>
        <p:nvSpPr>
          <p:cNvPr id="59396"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59397"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04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04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04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604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765E9B60-7F07-844D-9E1A-2E9F13B854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3" r:id="rId1"/>
    <p:sldLayoutId id="2147485514" r:id="rId2"/>
    <p:sldLayoutId id="2147485515"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45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45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45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645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CC654772-EC27-AE4B-BA12-9292492C59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562" name="Group 1026"/>
          <p:cNvGrpSpPr>
            <a:grpSpLocks/>
          </p:cNvGrpSpPr>
          <p:nvPr/>
        </p:nvGrpSpPr>
        <p:grpSpPr bwMode="auto">
          <a:xfrm>
            <a:off x="457200" y="992188"/>
            <a:ext cx="8153400" cy="1600200"/>
            <a:chOff x="288" y="625"/>
            <a:chExt cx="5136" cy="1008"/>
          </a:xfrm>
        </p:grpSpPr>
        <p:sp>
          <p:nvSpPr>
            <p:cNvPr id="665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665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665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14B6C71D-7F85-3B49-AC62-385518A81A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7" r:id="rId1"/>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6880" algn="r" rtl="0" fontAlgn="base">
        <a:spcBef>
          <a:spcPct val="0"/>
        </a:spcBef>
        <a:spcAft>
          <a:spcPct val="0"/>
        </a:spcAft>
        <a:defRPr sz="4400" i="1">
          <a:solidFill>
            <a:schemeClr val="tx2"/>
          </a:solidFill>
          <a:latin typeface="Times New Roman" pitchFamily="-108" charset="0"/>
        </a:defRPr>
      </a:lvl6pPr>
      <a:lvl7pPr marL="913758" algn="r" rtl="0" fontAlgn="base">
        <a:spcBef>
          <a:spcPct val="0"/>
        </a:spcBef>
        <a:spcAft>
          <a:spcPct val="0"/>
        </a:spcAft>
        <a:defRPr sz="4400" i="1">
          <a:solidFill>
            <a:schemeClr val="tx2"/>
          </a:solidFill>
          <a:latin typeface="Times New Roman" pitchFamily="-108" charset="0"/>
        </a:defRPr>
      </a:lvl7pPr>
      <a:lvl8pPr marL="1370639" algn="r" rtl="0" fontAlgn="base">
        <a:spcBef>
          <a:spcPct val="0"/>
        </a:spcBef>
        <a:spcAft>
          <a:spcPct val="0"/>
        </a:spcAft>
        <a:defRPr sz="4400" i="1">
          <a:solidFill>
            <a:schemeClr val="tx2"/>
          </a:solidFill>
          <a:latin typeface="Times New Roman" pitchFamily="-108" charset="0"/>
        </a:defRPr>
      </a:lvl8pPr>
      <a:lvl9pPr marL="1827517" algn="r" rtl="0" fontAlgn="base">
        <a:spcBef>
          <a:spcPct val="0"/>
        </a:spcBef>
        <a:spcAft>
          <a:spcPct val="0"/>
        </a:spcAft>
        <a:defRPr sz="4400" i="1">
          <a:solidFill>
            <a:schemeClr val="tx2"/>
          </a:solidFill>
          <a:latin typeface="Times New Roman" pitchFamily="-108" charset="0"/>
        </a:defRPr>
      </a:lvl9pPr>
    </p:titleStyle>
    <p:bodyStyle>
      <a:lvl1pPr marL="342659" indent="-342659"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ＭＳ Ｐゴシック" pitchFamily="-110" charset="-128"/>
          <a:cs typeface="Arial" panose="020B0604020202020204" pitchFamily="34" charset="0"/>
        </a:defRPr>
      </a:lvl1pPr>
      <a:lvl2pPr marL="742428" indent="-285548"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a:solidFill>
                  <a:srgbClr val="FFFFFF"/>
                </a:solidFill>
                <a:latin typeface="Arial" panose="020B0604020202020204" pitchFamily="34" charset="0"/>
                <a:ea typeface="MS Gothic" charset="0"/>
                <a:cs typeface="MS Gothic" charset="0"/>
              </a:rPr>
              <a:t>© </a:t>
            </a:r>
            <a:r>
              <a:rPr lang="en-GB" sz="900" b="1" i="0">
                <a:solidFill>
                  <a:srgbClr val="FFFFFF"/>
                </a:solidFill>
                <a:latin typeface="Arial" panose="020B0604020202020204" pitchFamily="34" charset="0"/>
                <a:ea typeface="MS Gothic" charset="0"/>
                <a:cs typeface="MS Gothic" charset="0"/>
              </a:rPr>
              <a:t>2006</a:t>
            </a:r>
            <a:r>
              <a:rPr lang="en-GB" sz="800" b="1" i="0">
                <a:solidFill>
                  <a:srgbClr val="FFFFFF"/>
                </a:solidFill>
                <a:latin typeface="Arial" panose="020B0604020202020204" pitchFamily="34" charset="0"/>
                <a:ea typeface="MS Gothic" charset="0"/>
                <a:cs typeface="MS Gothic" charset="0"/>
              </a:rPr>
              <a:t> TBBMI</a:t>
            </a:r>
          </a:p>
        </p:txBody>
      </p:sp>
      <p:sp>
        <p:nvSpPr>
          <p:cNvPr id="6861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6861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9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D96771AC-D6B7-5744-A7EF-E7E7860B59FA}" type="slidenum">
              <a:rPr lang="en-US"/>
              <a:pPr>
                <a:defRPr/>
              </a:pPr>
              <a:t>‹#›</a:t>
            </a:fld>
            <a:endParaRPr lang="en-US"/>
          </a:p>
        </p:txBody>
      </p:sp>
      <p:sp>
        <p:nvSpPr>
          <p:cNvPr id="696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19" r:id="rId1"/>
    <p:sldLayoutId id="2147485520"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428" indent="-285548"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2707"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7D9AA7CC-1DED-AC41-9566-80E69F0681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0"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4755"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11A47066-2F8F-A744-B0AD-3FC79711F6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76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31D289E6-4F46-B741-A35F-B9A260453262}" type="slidenum">
              <a:rPr lang="en-US"/>
              <a:pPr>
                <a:defRPr/>
              </a:pPr>
              <a:t>‹#›</a:t>
            </a:fld>
            <a:endParaRPr lang="en-US"/>
          </a:p>
        </p:txBody>
      </p:sp>
      <p:sp>
        <p:nvSpPr>
          <p:cNvPr id="768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6"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428" indent="-285548"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1E7AAACD-A194-C748-9EA0-CC9110D5B0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7"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0"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 id="2147485556" r:id="rId12"/>
    <p:sldLayoutId id="2147485557"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428" indent="-28554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199" indent="-228439"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077" indent="-228439"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5957" indent="-228439"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a:solidFill>
                  <a:srgbClr val="FFFFFF"/>
                </a:solidFill>
                <a:latin typeface="Arial" panose="020B0604020202020204" pitchFamily="34" charset="0"/>
                <a:cs typeface="MS Gothic" charset="0"/>
              </a:rPr>
              <a:t>© </a:t>
            </a:r>
            <a:r>
              <a:rPr lang="en-GB" sz="900" b="1" i="0">
                <a:solidFill>
                  <a:srgbClr val="FFFFFF"/>
                </a:solidFill>
                <a:latin typeface="Arial" panose="020B0604020202020204" pitchFamily="34" charset="0"/>
                <a:cs typeface="MS Gothic" charset="0"/>
              </a:rPr>
              <a:t>2006</a:t>
            </a:r>
            <a:r>
              <a:rPr lang="en-GB" sz="800" b="1" i="0">
                <a:solidFill>
                  <a:srgbClr val="FFFFFF"/>
                </a:solidFill>
                <a:latin typeface="Arial" panose="020B0604020202020204" pitchFamily="34" charset="0"/>
                <a:cs typeface="MS Gothic" charset="0"/>
              </a:rPr>
              <a:t> TBBMI</a:t>
            </a:r>
          </a:p>
        </p:txBody>
      </p:sp>
      <p:sp>
        <p:nvSpPr>
          <p:cNvPr id="13517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13517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5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2CB39461-21D7-4343-A12B-705CA23C8FA3}" type="slidenum">
              <a:rPr lang="en-US"/>
              <a:pPr>
                <a:defRPr/>
              </a:pPr>
              <a:t>‹#›</a:t>
            </a:fld>
            <a:endParaRPr lang="en-US"/>
          </a:p>
        </p:txBody>
      </p:sp>
    </p:spTree>
    <p:extLst>
      <p:ext uri="{BB962C8B-B14F-4D97-AF65-F5344CB8AC3E}">
        <p14:creationId xmlns:p14="http://schemas.microsoft.com/office/powerpoint/2010/main" val="2214403588"/>
      </p:ext>
    </p:extLst>
  </p:cSld>
  <p:clrMap bg1="lt1" tx1="dk1" bg2="lt2" tx2="dk2" accent1="accent1" accent2="accent2" accent3="accent3" accent4="accent4" accent5="accent5" accent6="accent6" hlink="hlink" folHlink="folHlink"/>
  <p:sldLayoutIdLst>
    <p:sldLayoutId id="2147485583" r:id="rId1"/>
  </p:sldLayoutIdLst>
  <p:hf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charset="0"/>
        </a:defRPr>
      </a:lvl6pPr>
      <a:lvl7pPr marL="913758" algn="ctr" rtl="0" fontAlgn="base">
        <a:spcBef>
          <a:spcPct val="0"/>
        </a:spcBef>
        <a:spcAft>
          <a:spcPct val="0"/>
        </a:spcAft>
        <a:defRPr sz="4400">
          <a:solidFill>
            <a:schemeClr val="tx2"/>
          </a:solidFill>
          <a:latin typeface="Arial" charset="0"/>
        </a:defRPr>
      </a:lvl7pPr>
      <a:lvl8pPr marL="1370639" algn="ctr" rtl="0" fontAlgn="base">
        <a:spcBef>
          <a:spcPct val="0"/>
        </a:spcBef>
        <a:spcAft>
          <a:spcPct val="0"/>
        </a:spcAft>
        <a:defRPr sz="4400">
          <a:solidFill>
            <a:schemeClr val="tx2"/>
          </a:solidFill>
          <a:latin typeface="Arial" charset="0"/>
        </a:defRPr>
      </a:lvl8pPr>
      <a:lvl9pPr marL="1827517" algn="ctr"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31" y="228600"/>
            <a:ext cx="9070975"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31" y="1641478"/>
            <a:ext cx="9070975"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978294"/>
      </p:ext>
    </p:extLst>
  </p:cSld>
  <p:clrMap bg1="dk2" tx1="lt1" bg2="dk1" tx2="lt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428" indent="-285548"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eaLnBrk="1" hangingPunct="1">
              <a:defRPr sz="1400" b="1" i="0">
                <a:solidFill>
                  <a:srgbClr val="003366"/>
                </a:solidFill>
                <a:latin typeface="Arial" panose="020B0604020202020204" pitchFamily="34"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eaLnBrk="1" hangingPunct="1">
              <a:defRPr sz="1400" b="1" i="0">
                <a:solidFill>
                  <a:srgbClr val="003366"/>
                </a:solidFill>
                <a:latin typeface="Arial" panose="020B0604020202020204" pitchFamily="34"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eaLnBrk="1" hangingPunct="1">
              <a:defRPr sz="2600" b="1" i="0">
                <a:solidFill>
                  <a:srgbClr val="FFFFFF"/>
                </a:solidFill>
                <a:latin typeface="Arial" panose="020B0604020202020204" pitchFamily="34" charset="0"/>
              </a:defRPr>
            </a:lvl1pPr>
          </a:lstStyle>
          <a:p>
            <a:pPr>
              <a:defRPr/>
            </a:pPr>
            <a:fld id="{9152F2E3-5CB0-DD4A-B23B-FD37F965E4B7}" type="slidenum">
              <a:rPr lang="en-US"/>
              <a:pPr>
                <a:defRPr/>
              </a:pPr>
              <a:t>‹#›</a:t>
            </a:fld>
            <a:endParaRPr lang="en-US"/>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1053263727"/>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58" tIns="40977" rIns="81958" bIns="40977" anchor="ctr"/>
          <a:lstStyle/>
          <a:p>
            <a:pPr defTabSz="819158"/>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865" y="6562202"/>
            <a:ext cx="877066" cy="223205"/>
          </a:xfrm>
          <a:prstGeom prst="rect">
            <a:avLst/>
          </a:prstGeom>
          <a:noFill/>
          <a:ln w="9525">
            <a:noFill/>
            <a:round/>
            <a:headEnd/>
            <a:tailEnd/>
          </a:ln>
          <a:effectLst/>
        </p:spPr>
        <p:txBody>
          <a:bodyPr wrap="none" lIns="80664" tIns="41943" rIns="80664" bIns="4194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819911" eaLnBrk="1" hangingPunct="1">
              <a:spcBef>
                <a:spcPts val="500"/>
              </a:spcBef>
              <a:buClr>
                <a:srgbClr val="FFFFFF"/>
              </a:buClr>
              <a:buFont typeface="Arial" charset="0"/>
              <a:buNone/>
              <a:defRPr/>
            </a:pPr>
            <a:r>
              <a:rPr lang="en-GB" sz="800" b="1" i="0">
                <a:solidFill>
                  <a:srgbClr val="FFFFFF"/>
                </a:solidFill>
                <a:latin typeface="Arial" panose="020B0604020202020204" pitchFamily="34" charset="0"/>
                <a:cs typeface="MS Gothic" charset="0"/>
              </a:rPr>
              <a:t>© </a:t>
            </a:r>
            <a:r>
              <a:rPr lang="en-GB" sz="900" b="1" i="0">
                <a:solidFill>
                  <a:srgbClr val="FFFFFF"/>
                </a:solidFill>
                <a:latin typeface="Arial" panose="020B0604020202020204" pitchFamily="34" charset="0"/>
                <a:cs typeface="MS Gothic" charset="0"/>
              </a:rPr>
              <a:t>2006</a:t>
            </a:r>
            <a:r>
              <a:rPr lang="en-GB" sz="800" b="1" i="0">
                <a:solidFill>
                  <a:srgbClr val="FFFFFF"/>
                </a:solidFill>
                <a:latin typeface="Arial" panose="020B0604020202020204" pitchFamily="34" charset="0"/>
                <a:cs typeface="MS Gothic" charset="0"/>
              </a:rPr>
              <a:t> TBBMI</a:t>
            </a:r>
          </a:p>
        </p:txBody>
      </p:sp>
      <p:sp>
        <p:nvSpPr>
          <p:cNvPr id="3076" name="Rectangle 3"/>
          <p:cNvSpPr>
            <a:spLocks noChangeArrowheads="1"/>
          </p:cNvSpPr>
          <p:nvPr/>
        </p:nvSpPr>
        <p:spPr bwMode="auto">
          <a:xfrm>
            <a:off x="7848770" y="6547493"/>
            <a:ext cx="665257" cy="223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64" tIns="41943" rIns="80664" bIns="41943" anchor="ctr">
            <a:spAutoFit/>
          </a:bodyPr>
          <a:lstStyle/>
          <a:p>
            <a:pPr algn="ctr" defTabSz="819158">
              <a:buClr>
                <a:srgbClr val="FFFFFF"/>
              </a:buClr>
              <a:buFont typeface="Comic Sans MS"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818" y="106456"/>
            <a:ext cx="4061114" cy="991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987" tIns="45494" rIns="90987" bIns="45494">
            <a:spAutoFit/>
          </a:bodyPr>
          <a:lstStyle/>
          <a:p>
            <a:pPr defTabSz="819158">
              <a:lnSpc>
                <a:spcPct val="125000"/>
              </a:lnSpc>
              <a:spcBef>
                <a:spcPts val="1346"/>
              </a:spcBef>
              <a:buClr>
                <a:srgbClr val="FFFF00"/>
              </a:buClr>
              <a:buFont typeface="Helvetica"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850205172"/>
      </p:ext>
    </p:extLst>
  </p:cSld>
  <p:clrMap bg1="lt1" tx1="dk1" bg2="lt2" tx2="dk2" accent1="accent1" accent2="accent2" accent3="accent3" accent4="accent4" accent5="accent5" accent6="accent6" hlink="hlink" folHlink="folHlink"/>
  <p:sldLayoutIdLst>
    <p:sldLayoutId id="2147485611" r:id="rId1"/>
  </p:sldLayoutIdLst>
  <p:txStyles>
    <p:titleStyle>
      <a:lvl1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763"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527"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9291"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9055"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787" indent="-334787" algn="l" defTabSz="408867"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832" indent="-279226" algn="l" defTabSz="408867"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028" indent="-222241" algn="l" defTabSz="408867"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632"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813"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7242"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7005"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6770"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6534"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763" rtl="0" eaLnBrk="1" latinLnBrk="0" hangingPunct="1">
        <a:defRPr sz="1600" kern="1200">
          <a:solidFill>
            <a:schemeClr val="tx1"/>
          </a:solidFill>
          <a:latin typeface="+mn-lt"/>
          <a:ea typeface="+mn-ea"/>
          <a:cs typeface="+mn-cs"/>
        </a:defRPr>
      </a:lvl1pPr>
      <a:lvl2pPr marL="409763" algn="l" defTabSz="409763" rtl="0" eaLnBrk="1" latinLnBrk="0" hangingPunct="1">
        <a:defRPr sz="1600" kern="1200">
          <a:solidFill>
            <a:schemeClr val="tx1"/>
          </a:solidFill>
          <a:latin typeface="+mn-lt"/>
          <a:ea typeface="+mn-ea"/>
          <a:cs typeface="+mn-cs"/>
        </a:defRPr>
      </a:lvl2pPr>
      <a:lvl3pPr marL="819527" algn="l" defTabSz="409763" rtl="0" eaLnBrk="1" latinLnBrk="0" hangingPunct="1">
        <a:defRPr sz="1600" kern="1200">
          <a:solidFill>
            <a:schemeClr val="tx1"/>
          </a:solidFill>
          <a:latin typeface="+mn-lt"/>
          <a:ea typeface="+mn-ea"/>
          <a:cs typeface="+mn-cs"/>
        </a:defRPr>
      </a:lvl3pPr>
      <a:lvl4pPr marL="1229291" algn="l" defTabSz="409763" rtl="0" eaLnBrk="1" latinLnBrk="0" hangingPunct="1">
        <a:defRPr sz="1600" kern="1200">
          <a:solidFill>
            <a:schemeClr val="tx1"/>
          </a:solidFill>
          <a:latin typeface="+mn-lt"/>
          <a:ea typeface="+mn-ea"/>
          <a:cs typeface="+mn-cs"/>
        </a:defRPr>
      </a:lvl4pPr>
      <a:lvl5pPr marL="1639055" algn="l" defTabSz="409763" rtl="0" eaLnBrk="1" latinLnBrk="0" hangingPunct="1">
        <a:defRPr sz="1600" kern="1200">
          <a:solidFill>
            <a:schemeClr val="tx1"/>
          </a:solidFill>
          <a:latin typeface="+mn-lt"/>
          <a:ea typeface="+mn-ea"/>
          <a:cs typeface="+mn-cs"/>
        </a:defRPr>
      </a:lvl5pPr>
      <a:lvl6pPr marL="2048820" algn="l" defTabSz="409763" rtl="0" eaLnBrk="1" latinLnBrk="0" hangingPunct="1">
        <a:defRPr sz="1600" kern="1200">
          <a:solidFill>
            <a:schemeClr val="tx1"/>
          </a:solidFill>
          <a:latin typeface="+mn-lt"/>
          <a:ea typeface="+mn-ea"/>
          <a:cs typeface="+mn-cs"/>
        </a:defRPr>
      </a:lvl6pPr>
      <a:lvl7pPr marL="2458584" algn="l" defTabSz="409763" rtl="0" eaLnBrk="1" latinLnBrk="0" hangingPunct="1">
        <a:defRPr sz="1600" kern="1200">
          <a:solidFill>
            <a:schemeClr val="tx1"/>
          </a:solidFill>
          <a:latin typeface="+mn-lt"/>
          <a:ea typeface="+mn-ea"/>
          <a:cs typeface="+mn-cs"/>
        </a:defRPr>
      </a:lvl7pPr>
      <a:lvl8pPr marL="2868346" algn="l" defTabSz="409763" rtl="0" eaLnBrk="1" latinLnBrk="0" hangingPunct="1">
        <a:defRPr sz="1600" kern="1200">
          <a:solidFill>
            <a:schemeClr val="tx1"/>
          </a:solidFill>
          <a:latin typeface="+mn-lt"/>
          <a:ea typeface="+mn-ea"/>
          <a:cs typeface="+mn-cs"/>
        </a:defRPr>
      </a:lvl8pPr>
      <a:lvl9pPr marL="3278110" algn="l" defTabSz="40976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762344442"/>
      </p:ext>
    </p:extLst>
  </p:cSld>
  <p:clrMap bg1="dk2" tx1="lt1" bg2="dk1" tx2="lt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solidFill>
                  <a:srgbClr val="000000"/>
                </a:solidFill>
              </a:rPr>
              <a:pPr>
                <a:defRPr/>
              </a:pPr>
              <a:t>‹#›</a:t>
            </a:fld>
            <a:endParaRPr lang="en-US">
              <a:solidFill>
                <a:srgbClr val="000000"/>
              </a:solidFill>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233073"/>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371681"/>
      </p:ext>
    </p:extLst>
  </p:cSld>
  <p:clrMap bg1="dk2" tx1="lt1" bg2="dk1" tx2="lt2" accent1="accent1" accent2="accent2" accent3="accent3" accent4="accent4" accent5="accent5" accent6="accent6" hlink="hlink" folHlink="folHlink"/>
  <p:sldLayoutIdLst>
    <p:sldLayoutId id="2147485638" r:id="rId1"/>
    <p:sldLayoutId id="2147485639" r:id="rId2"/>
    <p:sldLayoutId id="2147485640" r:id="rId3"/>
    <p:sldLayoutId id="2147485641" r:id="rId4"/>
    <p:sldLayoutId id="2147485642" r:id="rId5"/>
    <p:sldLayoutId id="2147485643" r:id="rId6"/>
    <p:sldLayoutId id="2147485644" r:id="rId7"/>
    <p:sldLayoutId id="2147485645" r:id="rId8"/>
    <p:sldLayoutId id="2147485646" r:id="rId9"/>
    <p:sldLayoutId id="2147485647" r:id="rId10"/>
    <p:sldLayoutId id="2147485648" r:id="rId11"/>
    <p:sldLayoutId id="214748564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374" indent="-22847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329" indent="-22847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278" indent="-22847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90047358"/>
      </p:ext>
    </p:extLst>
  </p:cSld>
  <p:clrMap bg1="lt1" tx1="dk1" bg2="lt2" tx2="dk2" accent1="accent1" accent2="accent2" accent3="accent3" accent4="accent4" accent5="accent5" accent6="accent6" hlink="hlink" folHlink="folHlink"/>
  <p:sldLayoutIdLst>
    <p:sldLayoutId id="2147485651" r:id="rId1"/>
    <p:sldLayoutId id="2147485652" r:id="rId2"/>
    <p:sldLayoutId id="2147485653" r:id="rId3"/>
    <p:sldLayoutId id="2147485654" r:id="rId4"/>
    <p:sldLayoutId id="2147485655" r:id="rId5"/>
    <p:sldLayoutId id="2147485656" r:id="rId6"/>
    <p:sldLayoutId id="2147485657" r:id="rId7"/>
    <p:sldLayoutId id="2147485658" r:id="rId8"/>
    <p:sldLayoutId id="2147485659" r:id="rId9"/>
    <p:sldLayoutId id="2147485660" r:id="rId10"/>
    <p:sldLayoutId id="2147485661" r:id="rId11"/>
    <p:sldLayoutId id="2147485662" r:id="rId12"/>
    <p:sldLayoutId id="214748566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513496"/>
      </p:ext>
    </p:extLst>
  </p:cSld>
  <p:clrMap bg1="lt1" tx1="dk1" bg2="lt2" tx2="dk2" accent1="accent1" accent2="accent2" accent3="accent3" accent4="accent4" accent5="accent5" accent6="accent6" hlink="hlink" folHlink="folHlink"/>
  <p:sldLayoutIdLst>
    <p:sldLayoutId id="2147485665" r:id="rId1"/>
    <p:sldLayoutId id="2147485666" r:id="rId2"/>
    <p:sldLayoutId id="2147485667" r:id="rId3"/>
    <p:sldLayoutId id="2147485668" r:id="rId4"/>
    <p:sldLayoutId id="2147485669" r:id="rId5"/>
    <p:sldLayoutId id="2147485670" r:id="rId6"/>
    <p:sldLayoutId id="2147485671" r:id="rId7"/>
    <p:sldLayoutId id="2147485672" r:id="rId8"/>
    <p:sldLayoutId id="2147485673" r:id="rId9"/>
    <p:sldLayoutId id="2147485674" r:id="rId10"/>
    <p:sldLayoutId id="214748567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a:latin typeface="Calibri" charset="0"/>
              </a:rPr>
              <a:pPr>
                <a:defRPr/>
              </a:pPr>
              <a:t>3/1/26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919738013"/>
      </p:ext>
    </p:extLst>
  </p:cSld>
  <p:clrMap bg1="lt1" tx1="dk1" bg2="lt2" tx2="dk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509443"/>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474476"/>
      </p:ext>
    </p:extLst>
  </p:cSld>
  <p:clrMap bg1="lt1" tx1="dk1" bg2="lt2" tx2="dk2" accent1="accent1" accent2="accent2" accent3="accent3" accent4="accent4" accent5="accent5" accent6="accent6" hlink="hlink" folHlink="folHlink"/>
  <p:sldLayoutIdLst>
    <p:sldLayoutId id="2147485701" r:id="rId1"/>
    <p:sldLayoutId id="2147485702" r:id="rId2"/>
    <p:sldLayoutId id="2147485703" r:id="rId3"/>
    <p:sldLayoutId id="2147485704" r:id="rId4"/>
    <p:sldLayoutId id="2147485705" r:id="rId5"/>
    <p:sldLayoutId id="2147485706" r:id="rId6"/>
    <p:sldLayoutId id="2147485707" r:id="rId7"/>
    <p:sldLayoutId id="2147485708" r:id="rId8"/>
    <p:sldLayoutId id="2147485709" r:id="rId9"/>
    <p:sldLayoutId id="2147485710" r:id="rId10"/>
    <p:sldLayoutId id="21474857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7121"/>
      </p:ext>
    </p:extLst>
  </p:cSld>
  <p:clrMap bg1="lt1" tx1="dk1" bg2="lt2" tx2="dk2" accent1="accent1" accent2="accent2" accent3="accent3" accent4="accent4" accent5="accent5" accent6="accent6" hlink="hlink" folHlink="folHlink"/>
  <p:sldLayoutIdLst>
    <p:sldLayoutId id="2147485713" r:id="rId1"/>
    <p:sldLayoutId id="2147485714" r:id="rId2"/>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108" indent="-285428"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1708" indent="-228341"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598393"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5075"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15693367"/>
      </p:ext>
    </p:extLst>
  </p:cSld>
  <p:clrMap bg1="lt1" tx1="dk1" bg2="lt2" tx2="dk2" accent1="accent1" accent2="accent2" accent3="accent3" accent4="accent4" accent5="accent5" accent6="accent6" hlink="hlink" folHlink="folHlink"/>
  <p:sldLayoutIdLst>
    <p:sldLayoutId id="2147485716" r:id="rId1"/>
    <p:sldLayoutId id="2147485717" r:id="rId2"/>
    <p:sldLayoutId id="2147485718" r:id="rId3"/>
    <p:sldLayoutId id="2147485719" r:id="rId4"/>
    <p:sldLayoutId id="2147485720" r:id="rId5"/>
    <p:sldLayoutId id="2147485721" r:id="rId6"/>
    <p:sldLayoutId id="2147485722" r:id="rId7"/>
    <p:sldLayoutId id="2147485723" r:id="rId8"/>
    <p:sldLayoutId id="2147485724" r:id="rId9"/>
    <p:sldLayoutId id="2147485725" r:id="rId10"/>
    <p:sldLayoutId id="2147485726" r:id="rId11"/>
    <p:sldLayoutId id="2147485727" r:id="rId12"/>
    <p:sldLayoutId id="214748572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4"/>
          <p:cNvGrpSpPr>
            <a:grpSpLocks/>
          </p:cNvGrpSpPr>
          <p:nvPr/>
        </p:nvGrpSpPr>
        <p:grpSpPr bwMode="auto">
          <a:xfrm>
            <a:off x="0" y="0"/>
            <a:ext cx="9140825" cy="6850063"/>
            <a:chOff x="0" y="0"/>
            <a:chExt cx="5758" cy="4315"/>
          </a:xfrm>
        </p:grpSpPr>
        <p:grpSp>
          <p:nvGrpSpPr>
            <p:cNvPr id="14341" name="Group 5"/>
            <p:cNvGrpSpPr>
              <a:grpSpLocks/>
            </p:cNvGrpSpPr>
            <p:nvPr userDrawn="1"/>
          </p:nvGrpSpPr>
          <p:grpSpPr bwMode="auto">
            <a:xfrm>
              <a:off x="1728" y="2230"/>
              <a:ext cx="4027" cy="2085"/>
              <a:chOff x="1728" y="2230"/>
              <a:chExt cx="4027" cy="2085"/>
            </a:xfrm>
          </p:grpSpPr>
          <p:sp>
            <p:nvSpPr>
              <p:cNvPr id="604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7"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04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grpSp>
        <p:sp>
          <p:nvSpPr>
            <p:cNvPr id="604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3"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04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574208"/>
      </p:ext>
    </p:extLst>
  </p:cSld>
  <p:clrMap bg1="dk2" tx1="lt1" bg2="dk1" tx2="lt2" accent1="accent1" accent2="accent2" accent3="accent3" accent4="accent4" accent5="accent5" accent6="accent6" hlink="hlink" folHlink="folHlink"/>
  <p:sldLayoutIdLst>
    <p:sldLayoutId id="2147485829"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rtl="1">
              <a:buBlip>
                <a:blip r:embed="rId101"/>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585687192"/>
      </p:ext>
    </p:extLst>
  </p:cSld>
  <p:clrMap bg1="lt1" tx1="dk1" bg2="lt2" tx2="dk2" accent1="accent1" accent2="accent2" accent3="accent3" accent4="accent4" accent5="accent5" accent6="accent6" hlink="hlink" folHlink="folHlink"/>
  <p:sldLayoutIdLst>
    <p:sldLayoutId id="2147485831" r:id="rId1"/>
    <p:sldLayoutId id="2147485832" r:id="rId2"/>
    <p:sldLayoutId id="2147485833" r:id="rId3"/>
    <p:sldLayoutId id="2147485834" r:id="rId4"/>
    <p:sldLayoutId id="2147485835" r:id="rId5"/>
    <p:sldLayoutId id="2147485836" r:id="rId6"/>
    <p:sldLayoutId id="2147485837" r:id="rId7"/>
    <p:sldLayoutId id="2147485838" r:id="rId8"/>
    <p:sldLayoutId id="2147485839" r:id="rId9"/>
    <p:sldLayoutId id="2147485840" r:id="rId10"/>
    <p:sldLayoutId id="2147485841" r:id="rId11"/>
    <p:sldLayoutId id="2147485842" r:id="rId12"/>
    <p:sldLayoutId id="2147485843" r:id="rId13"/>
    <p:sldLayoutId id="2147485844" r:id="rId14"/>
    <p:sldLayoutId id="2147485845" r:id="rId15"/>
    <p:sldLayoutId id="2147485846" r:id="rId16"/>
    <p:sldLayoutId id="2147485847" r:id="rId17"/>
    <p:sldLayoutId id="2147485848" r:id="rId18"/>
    <p:sldLayoutId id="2147485849" r:id="rId19"/>
    <p:sldLayoutId id="2147485850" r:id="rId20"/>
    <p:sldLayoutId id="2147485851" r:id="rId21"/>
    <p:sldLayoutId id="2147485852" r:id="rId22"/>
    <p:sldLayoutId id="2147485853" r:id="rId23"/>
    <p:sldLayoutId id="2147485854" r:id="rId24"/>
    <p:sldLayoutId id="2147485855" r:id="rId25"/>
    <p:sldLayoutId id="2147485856" r:id="rId26"/>
    <p:sldLayoutId id="2147485857" r:id="rId27"/>
    <p:sldLayoutId id="2147485858" r:id="rId28"/>
    <p:sldLayoutId id="2147485859" r:id="rId29"/>
    <p:sldLayoutId id="2147485860" r:id="rId30"/>
    <p:sldLayoutId id="2147485861" r:id="rId31"/>
    <p:sldLayoutId id="2147485862" r:id="rId32"/>
    <p:sldLayoutId id="2147485863" r:id="rId33"/>
    <p:sldLayoutId id="2147485864" r:id="rId34"/>
    <p:sldLayoutId id="2147485865" r:id="rId35"/>
    <p:sldLayoutId id="2147485866" r:id="rId36"/>
    <p:sldLayoutId id="2147485867" r:id="rId37"/>
    <p:sldLayoutId id="2147485868" r:id="rId38"/>
    <p:sldLayoutId id="2147485869" r:id="rId39"/>
    <p:sldLayoutId id="2147485870" r:id="rId40"/>
    <p:sldLayoutId id="2147485871" r:id="rId41"/>
    <p:sldLayoutId id="2147485872" r:id="rId42"/>
    <p:sldLayoutId id="2147485873" r:id="rId43"/>
    <p:sldLayoutId id="2147485874" r:id="rId44"/>
    <p:sldLayoutId id="2147485875" r:id="rId45"/>
    <p:sldLayoutId id="2147485876" r:id="rId46"/>
    <p:sldLayoutId id="2147485877" r:id="rId47"/>
    <p:sldLayoutId id="2147485878" r:id="rId48"/>
    <p:sldLayoutId id="2147485879" r:id="rId49"/>
    <p:sldLayoutId id="2147485880" r:id="rId50"/>
    <p:sldLayoutId id="2147485881" r:id="rId51"/>
    <p:sldLayoutId id="2147485882" r:id="rId52"/>
    <p:sldLayoutId id="2147485883" r:id="rId53"/>
    <p:sldLayoutId id="2147485884" r:id="rId54"/>
    <p:sldLayoutId id="2147485885" r:id="rId55"/>
    <p:sldLayoutId id="2147485886" r:id="rId56"/>
    <p:sldLayoutId id="2147485887" r:id="rId57"/>
    <p:sldLayoutId id="2147485888" r:id="rId58"/>
    <p:sldLayoutId id="2147485889" r:id="rId59"/>
    <p:sldLayoutId id="2147485890" r:id="rId60"/>
    <p:sldLayoutId id="2147485891" r:id="rId61"/>
    <p:sldLayoutId id="2147485892" r:id="rId62"/>
    <p:sldLayoutId id="2147485893" r:id="rId63"/>
    <p:sldLayoutId id="2147485894" r:id="rId64"/>
    <p:sldLayoutId id="2147485895" r:id="rId65"/>
    <p:sldLayoutId id="2147485896" r:id="rId66"/>
    <p:sldLayoutId id="2147485897" r:id="rId67"/>
    <p:sldLayoutId id="2147485898" r:id="rId68"/>
    <p:sldLayoutId id="2147485899" r:id="rId69"/>
    <p:sldLayoutId id="2147485900" r:id="rId70"/>
    <p:sldLayoutId id="2147485901" r:id="rId71"/>
    <p:sldLayoutId id="2147485902" r:id="rId72"/>
    <p:sldLayoutId id="2147485903" r:id="rId73"/>
    <p:sldLayoutId id="2147485904" r:id="rId74"/>
    <p:sldLayoutId id="2147485905" r:id="rId75"/>
    <p:sldLayoutId id="2147485906" r:id="rId76"/>
    <p:sldLayoutId id="2147485907" r:id="rId77"/>
    <p:sldLayoutId id="2147485908" r:id="rId78"/>
    <p:sldLayoutId id="2147485909" r:id="rId79"/>
    <p:sldLayoutId id="2147485910" r:id="rId80"/>
    <p:sldLayoutId id="2147485911" r:id="rId81"/>
    <p:sldLayoutId id="2147485912" r:id="rId82"/>
    <p:sldLayoutId id="2147485913" r:id="rId83"/>
    <p:sldLayoutId id="2147485914" r:id="rId84"/>
    <p:sldLayoutId id="2147485915" r:id="rId85"/>
    <p:sldLayoutId id="2147485916" r:id="rId86"/>
    <p:sldLayoutId id="2147485917" r:id="rId87"/>
    <p:sldLayoutId id="2147485918" r:id="rId88"/>
    <p:sldLayoutId id="2147485919" r:id="rId89"/>
    <p:sldLayoutId id="2147485920" r:id="rId90"/>
    <p:sldLayoutId id="2147485921" r:id="rId91"/>
    <p:sldLayoutId id="2147485922" r:id="rId92"/>
    <p:sldLayoutId id="2147485923" r:id="rId93"/>
    <p:sldLayoutId id="2147485924" r:id="rId94"/>
    <p:sldLayoutId id="2147485925" r:id="rId95"/>
    <p:sldLayoutId id="2147485926" r:id="rId96"/>
    <p:sldLayoutId id="2147485927" r:id="rId97"/>
    <p:sldLayoutId id="2147485928"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GB"/>
              <a:t>Click to edit Master title style</a:t>
            </a:r>
          </a:p>
        </p:txBody>
      </p:sp>
      <p:sp>
        <p:nvSpPr>
          <p:cNvPr id="156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fld id="{F42D3B70-0E64-5745-9F0E-CBCA80A466A7}" type="slidenum">
              <a:rPr lang="en-GB"/>
              <a:pPr/>
              <a:t>‹#›</a:t>
            </a:fld>
            <a:endParaRPr lang="en-GB"/>
          </a:p>
        </p:txBody>
      </p:sp>
    </p:spTree>
    <p:extLst>
      <p:ext uri="{BB962C8B-B14F-4D97-AF65-F5344CB8AC3E}">
        <p14:creationId xmlns:p14="http://schemas.microsoft.com/office/powerpoint/2010/main" val="3856534324"/>
      </p:ext>
    </p:extLst>
  </p:cSld>
  <p:clrMap bg1="lt1" tx1="dk1" bg2="lt2" tx2="dk2" accent1="accent1" accent2="accent2" accent3="accent3" accent4="accent4" accent5="accent5" accent6="accent6" hlink="hlink" folHlink="folHlink"/>
  <p:sldLayoutIdLst>
    <p:sldLayoutId id="2147485930" r:id="rId1"/>
    <p:sldLayoutId id="214748593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7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35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53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70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cs typeface="+mn-cs"/>
        </a:defRPr>
      </a:lvl2pPr>
      <a:lvl3pPr marL="1142942" indent="-228588" algn="l" rtl="0" eaLnBrk="0" fontAlgn="base" hangingPunct="0">
        <a:spcBef>
          <a:spcPct val="20000"/>
        </a:spcBef>
        <a:spcAft>
          <a:spcPct val="0"/>
        </a:spcAft>
        <a:buChar char="•"/>
        <a:defRPr sz="2400">
          <a:solidFill>
            <a:schemeClr val="tx1"/>
          </a:solidFill>
          <a:latin typeface="+mn-lt"/>
          <a:ea typeface="+mn-ea"/>
          <a:cs typeface="+mn-cs"/>
        </a:defRPr>
      </a:lvl3pPr>
      <a:lvl4pPr marL="1600118" indent="-228588" algn="l" rtl="0" eaLnBrk="0" fontAlgn="base" hangingPunct="0">
        <a:spcBef>
          <a:spcPct val="20000"/>
        </a:spcBef>
        <a:spcAft>
          <a:spcPct val="0"/>
        </a:spcAft>
        <a:buChar char="–"/>
        <a:defRPr sz="2000">
          <a:solidFill>
            <a:schemeClr val="tx1"/>
          </a:solidFill>
          <a:latin typeface="+mn-lt"/>
          <a:ea typeface="+mn-ea"/>
          <a:cs typeface="+mn-cs"/>
        </a:defRPr>
      </a:lvl4pPr>
      <a:lvl5pPr marL="2057295" indent="-228588" algn="l" rtl="0" eaLnBrk="0" fontAlgn="base" hangingPunct="0">
        <a:spcBef>
          <a:spcPct val="20000"/>
        </a:spcBef>
        <a:spcAft>
          <a:spcPct val="0"/>
        </a:spcAft>
        <a:buChar char="»"/>
        <a:defRPr sz="2000">
          <a:solidFill>
            <a:schemeClr val="tx1"/>
          </a:solidFill>
          <a:latin typeface="+mn-lt"/>
          <a:ea typeface="+mn-ea"/>
          <a:cs typeface="+mn-cs"/>
        </a:defRPr>
      </a:lvl5pPr>
      <a:lvl6pPr marL="2514471" indent="-228588" algn="l" rtl="0" fontAlgn="base">
        <a:spcBef>
          <a:spcPct val="20000"/>
        </a:spcBef>
        <a:spcAft>
          <a:spcPct val="0"/>
        </a:spcAft>
        <a:buChar char="»"/>
        <a:defRPr sz="2000">
          <a:solidFill>
            <a:schemeClr val="tx1"/>
          </a:solidFill>
          <a:latin typeface="+mn-lt"/>
          <a:ea typeface="+mn-ea"/>
          <a:cs typeface="+mn-cs"/>
        </a:defRPr>
      </a:lvl6pPr>
      <a:lvl7pPr marL="2971648" indent="-228588" algn="l" rtl="0" fontAlgn="base">
        <a:spcBef>
          <a:spcPct val="20000"/>
        </a:spcBef>
        <a:spcAft>
          <a:spcPct val="0"/>
        </a:spcAft>
        <a:buChar char="»"/>
        <a:defRPr sz="2000">
          <a:solidFill>
            <a:schemeClr val="tx1"/>
          </a:solidFill>
          <a:latin typeface="+mn-lt"/>
          <a:ea typeface="+mn-ea"/>
          <a:cs typeface="+mn-cs"/>
        </a:defRPr>
      </a:lvl7pPr>
      <a:lvl8pPr marL="3428825" indent="-228588" algn="l" rtl="0" fontAlgn="base">
        <a:spcBef>
          <a:spcPct val="20000"/>
        </a:spcBef>
        <a:spcAft>
          <a:spcPct val="0"/>
        </a:spcAft>
        <a:buChar char="»"/>
        <a:defRPr sz="2000">
          <a:solidFill>
            <a:schemeClr val="tx1"/>
          </a:solidFill>
          <a:latin typeface="+mn-lt"/>
          <a:ea typeface="+mn-ea"/>
          <a:cs typeface="+mn-cs"/>
        </a:defRPr>
      </a:lvl8pPr>
      <a:lvl9pPr marL="3886001" indent="-2285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5" tIns="45683" rIns="91365" bIns="45683"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5" tIns="45683" rIns="91365" bIns="4568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cs typeface="Times New Roman" charset="0"/>
              </a:defRPr>
            </a:lvl1pPr>
          </a:lstStyle>
          <a:p>
            <a:pPr>
              <a:defRPr/>
            </a:pPr>
            <a:fld id="{B8187A86-9729-B444-B7C7-0B374CA37DD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82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65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47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30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073" indent="-341073"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0842" indent="-283963"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0612" indent="-226856"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597492" indent="-22685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4372" indent="-22685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2542" indent="-228413" algn="l" rtl="0" fontAlgn="base">
        <a:spcBef>
          <a:spcPct val="20000"/>
        </a:spcBef>
        <a:spcAft>
          <a:spcPct val="0"/>
        </a:spcAft>
        <a:buChar char="»"/>
        <a:defRPr sz="2000">
          <a:solidFill>
            <a:schemeClr val="tx1"/>
          </a:solidFill>
          <a:latin typeface="+mn-lt"/>
          <a:ea typeface="+mn-ea"/>
          <a:cs typeface="+mn-cs"/>
        </a:defRPr>
      </a:lvl6pPr>
      <a:lvl7pPr marL="2969369" indent="-228413" algn="l" rtl="0" fontAlgn="base">
        <a:spcBef>
          <a:spcPct val="20000"/>
        </a:spcBef>
        <a:spcAft>
          <a:spcPct val="0"/>
        </a:spcAft>
        <a:buChar char="»"/>
        <a:defRPr sz="2000">
          <a:solidFill>
            <a:schemeClr val="tx1"/>
          </a:solidFill>
          <a:latin typeface="+mn-lt"/>
          <a:ea typeface="+mn-ea"/>
          <a:cs typeface="+mn-cs"/>
        </a:defRPr>
      </a:lvl7pPr>
      <a:lvl8pPr marL="3426194" indent="-228413" algn="l" rtl="0" fontAlgn="base">
        <a:spcBef>
          <a:spcPct val="20000"/>
        </a:spcBef>
        <a:spcAft>
          <a:spcPct val="0"/>
        </a:spcAft>
        <a:buChar char="»"/>
        <a:defRPr sz="2000">
          <a:solidFill>
            <a:schemeClr val="tx1"/>
          </a:solidFill>
          <a:latin typeface="+mn-lt"/>
          <a:ea typeface="+mn-ea"/>
          <a:cs typeface="+mn-cs"/>
        </a:defRPr>
      </a:lvl8pPr>
      <a:lvl9pPr marL="3883018" indent="-22841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000000"/>
                </a:solidFill>
              </a:defRPr>
            </a:lvl1pPr>
          </a:lstStyle>
          <a:p>
            <a:pPr>
              <a:defRPr/>
            </a:pPr>
            <a:fld id="{83999557-BEC0-6844-9CD1-0AABD2716326}" type="slidenum">
              <a:rPr lang="en-US"/>
              <a:pPr>
                <a:defRPr/>
              </a:pPr>
              <a:t>‹#›</a:t>
            </a:fld>
            <a:endParaRPr lang="en-US"/>
          </a:p>
        </p:txBody>
      </p:sp>
      <p:pic>
        <p:nvPicPr>
          <p:cNvPr id="3175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4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F8EC5CAA-95A2-2A49-8EF8-139EEE3FAF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1"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 id="214748550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2"/>
          <p:cNvGrpSpPr>
            <a:grpSpLocks/>
          </p:cNvGrpSpPr>
          <p:nvPr/>
        </p:nvGrpSpPr>
        <p:grpSpPr bwMode="auto">
          <a:xfrm>
            <a:off x="457200" y="992188"/>
            <a:ext cx="8153400" cy="1600200"/>
            <a:chOff x="288" y="625"/>
            <a:chExt cx="5136" cy="1008"/>
          </a:xfrm>
        </p:grpSpPr>
        <p:sp>
          <p:nvSpPr>
            <p:cNvPr id="4711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711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711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711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4710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4710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defTabSz="456880">
              <a:defRPr sz="1400" b="1" i="0">
                <a:solidFill>
                  <a:srgbClr val="FFFFCC"/>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defTabSz="456880">
              <a:defRPr sz="1400" b="1" i="0">
                <a:solidFill>
                  <a:srgbClr val="FFFFCC"/>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defTabSz="456880">
              <a:defRPr sz="1400" b="1" i="0">
                <a:solidFill>
                  <a:srgbClr val="FFFFCC"/>
                </a:solidFill>
                <a:latin typeface="Arial" panose="020B0604020202020204" pitchFamily="34" charset="0"/>
              </a:defRPr>
            </a:lvl1pPr>
          </a:lstStyle>
          <a:p>
            <a:pPr>
              <a:defRPr/>
            </a:pPr>
            <a:fld id="{07F4B235-5935-184A-B708-9239EFE33A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cSld>
  <p:clrMap bg1="lt1" tx1="dk1" bg2="lt2" tx2="dk2" accent1="accent1" accent2="accent2" accent3="accent3" accent4="accent4" accent5="accent5" accent6="accent6" hlink="hlink" folHlink="folHlink"/>
  <p:sldLayoutIdLst>
    <p:sldLayoutId id="2147485563"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2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4.xml"/><Relationship Id="rId1" Type="http://schemas.openxmlformats.org/officeDocument/2006/relationships/slideLayout" Target="../slideLayouts/slideLayout9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4.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0.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54.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5.xml"/><Relationship Id="rId1" Type="http://schemas.openxmlformats.org/officeDocument/2006/relationships/slideLayout" Target="../slideLayouts/slideLayout15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6.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15.xml"/><Relationship Id="rId1" Type="http://schemas.openxmlformats.org/officeDocument/2006/relationships/themeOverride" Target="../theme/themeOverride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5.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0.xm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7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7.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208.xml"/><Relationship Id="rId4" Type="http://schemas.openxmlformats.org/officeDocument/2006/relationships/image" Target="../media/image47.jpeg"/></Relationships>
</file>

<file path=ppt/slides/_rels/slide8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48.png"/><Relationship Id="rId5" Type="http://schemas.openxmlformats.org/officeDocument/2006/relationships/notesSlide" Target="../notesSlides/notesSlide71.xml"/><Relationship Id="rId4" Type="http://schemas.openxmlformats.org/officeDocument/2006/relationships/slideLayout" Target="../slideLayouts/slideLayout2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7.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197.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139.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8.xml"/></Relationships>
</file>

<file path=ppt/slides/_rels/slide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9.xml"/><Relationship Id="rId1" Type="http://schemas.openxmlformats.org/officeDocument/2006/relationships/slideLayout" Target="../slideLayouts/slideLayout26.xml"/><Relationship Id="rId4" Type="http://schemas.openxmlformats.org/officeDocument/2006/relationships/image" Target="../media/image1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2857500" y="1314450"/>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p>
            <a:endParaRPr lang="en-US"/>
          </a:p>
        </p:txBody>
      </p:sp>
      <p:pic>
        <p:nvPicPr>
          <p:cNvPr id="137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8378" y="0"/>
            <a:ext cx="5559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9" name="Rectangle 7"/>
          <p:cNvSpPr>
            <a:spLocks noGrp="1" noChangeArrowheads="1"/>
          </p:cNvSpPr>
          <p:nvPr>
            <p:ph type="title" idx="4294967295"/>
          </p:nvPr>
        </p:nvSpPr>
        <p:spPr>
          <a:xfrm>
            <a:off x="762000" y="2514600"/>
            <a:ext cx="3665538" cy="2643188"/>
          </a:xfrm>
        </p:spPr>
        <p:txBody>
          <a:bodyPr anchor="t"/>
          <a:lstStyle/>
          <a:p>
            <a:pPr algn="ctr" eaLnBrk="1" hangingPunct="1"/>
            <a:r>
              <a:rPr lang="ar-JO" sz="5400" dirty="0">
                <a:ea typeface="ＭＳ Ｐゴシック" charset="0"/>
                <a:cs typeface="ＭＳ Ｐゴシック" charset="0"/>
              </a:rPr>
              <a:t>نظرة عامة </a:t>
            </a:r>
            <a:br>
              <a:rPr lang="ar-JO" sz="5400" dirty="0">
                <a:ea typeface="ＭＳ Ｐゴシック" charset="0"/>
                <a:cs typeface="ＭＳ Ｐゴシック" charset="0"/>
              </a:rPr>
            </a:br>
            <a:r>
              <a:rPr lang="ar-JO" sz="5400" dirty="0">
                <a:ea typeface="ＭＳ Ｐゴシック" charset="0"/>
                <a:cs typeface="ＭＳ Ｐゴシック" charset="0"/>
              </a:rPr>
              <a:t>على </a:t>
            </a:r>
            <a:br>
              <a:rPr lang="ar-JO" sz="5400" dirty="0">
                <a:ea typeface="ＭＳ Ｐゴシック" charset="0"/>
                <a:cs typeface="ＭＳ Ｐゴシック" charset="0"/>
              </a:rPr>
            </a:br>
            <a:r>
              <a:rPr lang="ar-JO" sz="5400" dirty="0">
                <a:ea typeface="ＭＳ Ｐゴシック" charset="0"/>
                <a:cs typeface="ＭＳ Ｐゴシック" charset="0"/>
              </a:rPr>
              <a:t>العهد الجديد</a:t>
            </a:r>
            <a:endParaRPr lang="en-US" sz="5400" dirty="0">
              <a:ea typeface="ＭＳ Ｐゴシック" charset="0"/>
              <a:cs typeface="ＭＳ Ｐゴシック" charset="0"/>
            </a:endParaRP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85800" y="152400"/>
            <a:ext cx="7772400" cy="1143000"/>
          </a:xfrm>
        </p:spPr>
        <p:txBody>
          <a:bodyPr/>
          <a:lstStyle/>
          <a:p>
            <a:pPr eaLnBrk="1" hangingPunct="1">
              <a:defRPr/>
            </a:pPr>
            <a:r>
              <a:rPr lang="ar-JO" sz="3600" dirty="0">
                <a:ea typeface="Times New Roman" charset="0"/>
              </a:rPr>
              <a:t>كتّاب العهد الجديد</a:t>
            </a:r>
            <a:endParaRPr lang="en-US" dirty="0">
              <a:ea typeface="Arial" charset="0"/>
            </a:endParaRPr>
          </a:p>
        </p:txBody>
      </p:sp>
      <p:graphicFrame>
        <p:nvGraphicFramePr>
          <p:cNvPr id="56354" name="Group 34"/>
          <p:cNvGraphicFramePr>
            <a:graphicFrameLocks noGrp="1"/>
          </p:cNvGraphicFramePr>
          <p:nvPr>
            <p:extLst>
              <p:ext uri="{D42A27DB-BD31-4B8C-83A1-F6EECF244321}">
                <p14:modId xmlns:p14="http://schemas.microsoft.com/office/powerpoint/2010/main" val="221071057"/>
              </p:ext>
            </p:extLst>
          </p:nvPr>
        </p:nvGraphicFramePr>
        <p:xfrm>
          <a:off x="0" y="1184275"/>
          <a:ext cx="9144000" cy="4770438"/>
        </p:xfrm>
        <a:graphic>
          <a:graphicData uri="http://schemas.openxmlformats.org/drawingml/2006/table">
            <a:tbl>
              <a:tblPr/>
              <a:tblGrid>
                <a:gridCol w="762000">
                  <a:extLst>
                    <a:ext uri="{9D8B030D-6E8A-4147-A177-3AD203B41FA5}">
                      <a16:colId xmlns:a16="http://schemas.microsoft.com/office/drawing/2014/main" val="20000"/>
                    </a:ext>
                  </a:extLst>
                </a:gridCol>
                <a:gridCol w="1001688">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198984">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122784">
                  <a:extLst>
                    <a:ext uri="{9D8B030D-6E8A-4147-A177-3AD203B41FA5}">
                      <a16:colId xmlns:a16="http://schemas.microsoft.com/office/drawing/2014/main" val="20005"/>
                    </a:ext>
                  </a:extLst>
                </a:gridCol>
                <a:gridCol w="1152128">
                  <a:extLst>
                    <a:ext uri="{9D8B030D-6E8A-4147-A177-3AD203B41FA5}">
                      <a16:colId xmlns:a16="http://schemas.microsoft.com/office/drawing/2014/main" val="20006"/>
                    </a:ext>
                  </a:extLst>
                </a:gridCol>
                <a:gridCol w="1763688">
                  <a:extLst>
                    <a:ext uri="{9D8B030D-6E8A-4147-A177-3AD203B41FA5}">
                      <a16:colId xmlns:a16="http://schemas.microsoft.com/office/drawing/2014/main" val="20007"/>
                    </a:ext>
                  </a:extLst>
                </a:gridCol>
              </a:tblGrid>
              <a:tr h="8382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الموطن الأصلي</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الإصحاحات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الأعداد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الأسفار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extLst>
                  <a:ext uri="{0D108BD9-81ED-4DB2-BD59-A6C34878D82A}">
                    <a16:rowId xmlns:a16="http://schemas.microsoft.com/office/drawing/2014/main" val="10000"/>
                  </a:ext>
                </a:extLst>
              </a:tr>
              <a:tr h="39321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بولس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طرسوس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صانع خيام</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87</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100</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2033</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2336</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رومية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كورنثوس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كورنثوس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غلاطية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أفسس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فيلبي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كولوسي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فليمون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تسالونيكي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تسالونيكي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تبموثاوس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تبموثاوس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تيطس</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عبرانيين؟</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9663" name="Text Box 32"/>
          <p:cNvSpPr txBox="1">
            <a:spLocks noChangeArrowheads="1"/>
          </p:cNvSpPr>
          <p:nvPr/>
        </p:nvSpPr>
        <p:spPr bwMode="auto">
          <a:xfrm>
            <a:off x="8559471"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353" name="Text Box 33"/>
          <p:cNvSpPr txBox="1">
            <a:spLocks noChangeArrowheads="1"/>
          </p:cNvSpPr>
          <p:nvPr/>
        </p:nvSpPr>
        <p:spPr bwMode="auto">
          <a:xfrm>
            <a:off x="76200" y="6248400"/>
            <a:ext cx="494398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تشير إلى المجموع في حال نسب رسالة العبرانيين إلى بولس</a:t>
            </a:r>
            <a:r>
              <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53"/>
                                        </p:tgtEl>
                                        <p:attrNameLst>
                                          <p:attrName>style.visibility</p:attrName>
                                        </p:attrNameLst>
                                      </p:cBhvr>
                                      <p:to>
                                        <p:strVal val="visible"/>
                                      </p:to>
                                    </p:set>
                                    <p:anim calcmode="lin" valueType="num">
                                      <p:cBhvr additive="base">
                                        <p:cTn id="7" dur="500" fill="hold"/>
                                        <p:tgtEl>
                                          <p:spTgt spid="56353"/>
                                        </p:tgtEl>
                                        <p:attrNameLst>
                                          <p:attrName>ppt_x</p:attrName>
                                        </p:attrNameLst>
                                      </p:cBhvr>
                                      <p:tavLst>
                                        <p:tav tm="0">
                                          <p:val>
                                            <p:strVal val="0-#ppt_w/2"/>
                                          </p:val>
                                        </p:tav>
                                        <p:tav tm="100000">
                                          <p:val>
                                            <p:strVal val="#ppt_x"/>
                                          </p:val>
                                        </p:tav>
                                      </p:tavLst>
                                    </p:anim>
                                    <p:anim calcmode="lin" valueType="num">
                                      <p:cBhvr additive="base">
                                        <p:cTn id="8" dur="500" fill="hold"/>
                                        <p:tgtEl>
                                          <p:spTgt spid="56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(تاريخي)</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1" name="Text Box 20">
            <a:extLst>
              <a:ext uri="{FF2B5EF4-FFF2-40B4-BE49-F238E27FC236}">
                <a16:creationId xmlns:a16="http://schemas.microsoft.com/office/drawing/2014/main" id="{1BE11378-555E-F248-A21D-59F6A54F6A6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Gospels &amp; Acts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P spid="5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16882"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16882"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46145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038604"/>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038600"/>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442272" y="4038600"/>
            <a:ext cx="2162176" cy="1368425"/>
            <a:chOff x="3630" y="2736"/>
            <a:chExt cx="1362" cy="720"/>
          </a:xfrm>
        </p:grpSpPr>
        <p:sp>
          <p:nvSpPr>
            <p:cNvPr id="61" name="Rectangle 14"/>
            <p:cNvSpPr>
              <a:spLocks noChangeArrowheads="1"/>
            </p:cNvSpPr>
            <p:nvPr/>
          </p:nvSpPr>
          <p:spPr bwMode="auto">
            <a:xfrm>
              <a:off x="3630"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62"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
        <p:nvSpPr>
          <p:cNvPr id="65" name="Text Box 9">
            <a:extLst>
              <a:ext uri="{FF2B5EF4-FFF2-40B4-BE49-F238E27FC236}">
                <a16:creationId xmlns:a16="http://schemas.microsoft.com/office/drawing/2014/main" id="{BD73DBDD-3B13-0246-B988-5D77D0259551}"/>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66" name="Text Box 10">
            <a:extLst>
              <a:ext uri="{FF2B5EF4-FFF2-40B4-BE49-F238E27FC236}">
                <a16:creationId xmlns:a16="http://schemas.microsoft.com/office/drawing/2014/main" id="{9EA0C8E2-5199-CC4D-9026-44DF6EBED3D1}"/>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63" name="Text Box 20">
            <a:extLst>
              <a:ext uri="{FF2B5EF4-FFF2-40B4-BE49-F238E27FC236}">
                <a16:creationId xmlns:a16="http://schemas.microsoft.com/office/drawing/2014/main" id="{16EB4AAC-C0CD-7942-9F16-55D41C935AA0}"/>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Epistles + Categories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dissolv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dissolve">
                                      <p:cBhvr>
                                        <p:cTn id="68" dur="500"/>
                                        <p:tgtEl>
                                          <p:spTgt spid="57"/>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dissolve">
                                      <p:cBhvr>
                                        <p:cTn id="7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(الرسائل العامة)</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9" name="Text Box 9">
            <a:extLst>
              <a:ext uri="{FF2B5EF4-FFF2-40B4-BE49-F238E27FC236}">
                <a16:creationId xmlns:a16="http://schemas.microsoft.com/office/drawing/2014/main" id="{A96BEA00-53A7-C747-82C8-0D9A4B7F9AB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60" name="Text Box 10">
            <a:extLst>
              <a:ext uri="{FF2B5EF4-FFF2-40B4-BE49-F238E27FC236}">
                <a16:creationId xmlns:a16="http://schemas.microsoft.com/office/drawing/2014/main" id="{B6B40366-5AA3-A448-8AC1-859F7D986A5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20">
            <a:extLst>
              <a:ext uri="{FF2B5EF4-FFF2-40B4-BE49-F238E27FC236}">
                <a16:creationId xmlns:a16="http://schemas.microsoft.com/office/drawing/2014/main" id="{FA86517D-7984-F642-B6F0-D58420B4AC4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By General Epistle</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76" name="Text Box 19">
            <a:extLst>
              <a:ext uri="{FF2B5EF4-FFF2-40B4-BE49-F238E27FC236}">
                <a16:creationId xmlns:a16="http://schemas.microsoft.com/office/drawing/2014/main" id="{FCB0E175-28E0-B34D-8056-FF35363854DB}"/>
              </a:ext>
            </a:extLst>
          </p:cNvPr>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77" name="Text Box 19">
            <a:extLst>
              <a:ext uri="{FF2B5EF4-FFF2-40B4-BE49-F238E27FC236}">
                <a16:creationId xmlns:a16="http://schemas.microsoft.com/office/drawing/2014/main" id="{B5136DEF-DA9B-594D-8623-59051178CD94}"/>
              </a:ext>
            </a:extLst>
          </p:cNvPr>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78" name="Text Box 19">
            <a:extLst>
              <a:ext uri="{FF2B5EF4-FFF2-40B4-BE49-F238E27FC236}">
                <a16:creationId xmlns:a16="http://schemas.microsoft.com/office/drawing/2014/main" id="{2F0FA0A3-F202-0844-BE21-D72B1EBB836F}"/>
              </a:ext>
            </a:extLst>
          </p:cNvPr>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(الرسائل العامة و الكلمات المفتاحية)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General Epistles + Key Words </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77" grpId="0" animBg="1"/>
      <p:bldP spid="7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(زمنياً)</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E5454790-7A29-E140-9AA2-D41ECC23C19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AF4FBD2B-CFD0-6D42-8396-9EC0F5B10D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2C436111-4AB7-F847-B169-755B3F42EF9C}"/>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Chronological</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2"/>
          <p:cNvSpPr txBox="1">
            <a:spLocks noChangeArrowheads="1"/>
          </p:cNvSpPr>
          <p:nvPr/>
        </p:nvSpPr>
        <p:spPr bwMode="auto">
          <a:xfrm>
            <a:off x="1066800" y="76203"/>
            <a:ext cx="69342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u="sng" dirty="0">
                <a:solidFill>
                  <a:srgbClr val="000000"/>
                </a:solidFill>
                <a:latin typeface="Arial" panose="020B0604020202020204" pitchFamily="34" charset="0"/>
                <a:cs typeface="Times New Roman" charset="0"/>
              </a:rPr>
              <a:t>الرسائل العامة</a:t>
            </a:r>
            <a:endParaRPr lang="en-US" b="1" u="sng" dirty="0">
              <a:solidFill>
                <a:srgbClr val="000000"/>
              </a:solidFill>
              <a:latin typeface="Arial" panose="020B0604020202020204" pitchFamily="34" charset="0"/>
              <a:cs typeface="Times New Roman" charset="0"/>
            </a:endParaRPr>
          </a:p>
        </p:txBody>
      </p:sp>
      <p:sp>
        <p:nvSpPr>
          <p:cNvPr id="283650" name="Text Box 3"/>
          <p:cNvSpPr txBox="1">
            <a:spLocks noChangeArrowheads="1"/>
          </p:cNvSpPr>
          <p:nvPr/>
        </p:nvSpPr>
        <p:spPr bwMode="auto">
          <a:xfrm>
            <a:off x="76200" y="609606"/>
            <a:ext cx="6705600" cy="71437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2000" b="1" dirty="0">
                <a:solidFill>
                  <a:srgbClr val="000000"/>
                </a:solidFill>
                <a:latin typeface="Arial" panose="020B0604020202020204" pitchFamily="34" charset="0"/>
                <a:cs typeface="Times New Roman"/>
              </a:rPr>
              <a:t>إلى أقصى الأرض (أع 1: 8)</a:t>
            </a:r>
            <a:endParaRPr lang="en-US" sz="2000" b="1" dirty="0">
              <a:solidFill>
                <a:srgbClr val="000000"/>
              </a:solidFill>
              <a:latin typeface="Arial" panose="020B0604020202020204" pitchFamily="34" charset="0"/>
              <a:cs typeface="Times New Roman"/>
            </a:endParaRPr>
          </a:p>
          <a:p>
            <a:pPr>
              <a:defRPr/>
            </a:pPr>
            <a:r>
              <a:rPr lang="ar-JO" sz="1600" b="1" dirty="0">
                <a:solidFill>
                  <a:srgbClr val="000000"/>
                </a:solidFill>
                <a:latin typeface="Arial" panose="020B0604020202020204" pitchFamily="34" charset="0"/>
                <a:cs typeface="Times New Roman"/>
              </a:rPr>
              <a:t>أع</a:t>
            </a:r>
            <a:r>
              <a:rPr lang="en-US" sz="16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9</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13</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14</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15</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16</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18</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21</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27</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28</a:t>
            </a:r>
            <a:endParaRPr lang="en-US" sz="2000" b="1" dirty="0">
              <a:solidFill>
                <a:srgbClr val="000000"/>
              </a:solidFill>
              <a:latin typeface="Arial" panose="020B0604020202020204" pitchFamily="34" charset="0"/>
              <a:cs typeface="Times New Roman"/>
            </a:endParaRPr>
          </a:p>
        </p:txBody>
      </p:sp>
      <p:sp>
        <p:nvSpPr>
          <p:cNvPr id="283651" name="Text Box 4"/>
          <p:cNvSpPr txBox="1">
            <a:spLocks noChangeArrowheads="1"/>
          </p:cNvSpPr>
          <p:nvPr/>
        </p:nvSpPr>
        <p:spPr bwMode="auto">
          <a:xfrm>
            <a:off x="76200" y="1447804"/>
            <a:ext cx="990600" cy="161576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 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283652" name="Text Box 5"/>
          <p:cNvSpPr txBox="1">
            <a:spLocks noChangeArrowheads="1"/>
          </p:cNvSpPr>
          <p:nvPr/>
        </p:nvSpPr>
        <p:spPr bwMode="auto">
          <a:xfrm>
            <a:off x="2133600" y="1447801"/>
            <a:ext cx="1295400" cy="1400319"/>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endParaRPr lang="en-US" b="1" dirty="0">
              <a:solidFill>
                <a:srgbClr val="000000"/>
              </a:solidFill>
              <a:latin typeface="Arial Narrow" charset="0"/>
              <a:cs typeface="Times New Roman" charset="0"/>
            </a:endParaRPr>
          </a:p>
          <a:p>
            <a:pPr algn="ctr" eaLnBrk="1" hangingPunct="1">
              <a:spcBef>
                <a:spcPct val="50000"/>
              </a:spcBef>
            </a:pPr>
            <a:r>
              <a:rPr lang="ar-JO" sz="1400" b="1" dirty="0">
                <a:solidFill>
                  <a:srgbClr val="000000"/>
                </a:solidFill>
                <a:latin typeface="Arial Narrow" charset="0"/>
                <a:cs typeface="Times New Roman" charset="0"/>
              </a:rPr>
              <a:t>مكدونية          أخائية           اليونان</a:t>
            </a:r>
          </a:p>
        </p:txBody>
      </p:sp>
      <p:sp>
        <p:nvSpPr>
          <p:cNvPr id="283653" name="Text Box 6"/>
          <p:cNvSpPr txBox="1">
            <a:spLocks noChangeArrowheads="1"/>
          </p:cNvSpPr>
          <p:nvPr/>
        </p:nvSpPr>
        <p:spPr bwMode="auto">
          <a:xfrm>
            <a:off x="3581400" y="1447803"/>
            <a:ext cx="990600" cy="140801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أيلول 53-أيار 57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3</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أسيا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4" name="Text Box 7"/>
          <p:cNvSpPr txBox="1">
            <a:spLocks noChangeArrowheads="1"/>
          </p:cNvSpPr>
          <p:nvPr/>
        </p:nvSpPr>
        <p:spPr bwMode="auto">
          <a:xfrm>
            <a:off x="5486400" y="1447803"/>
            <a:ext cx="990600" cy="1592679"/>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شباط 60-آذار 62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روما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5" name="Text Box 8"/>
          <p:cNvSpPr txBox="1">
            <a:spLocks noChangeArrowheads="1"/>
          </p:cNvSpPr>
          <p:nvPr/>
        </p:nvSpPr>
        <p:spPr bwMode="auto">
          <a:xfrm>
            <a:off x="7315200" y="1447803"/>
            <a:ext cx="914400" cy="1592679"/>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خريف 67-ربيع 68</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روما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6" name="Line 9"/>
          <p:cNvSpPr>
            <a:spLocks noChangeShapeType="1"/>
          </p:cNvSpPr>
          <p:nvPr/>
        </p:nvSpPr>
        <p:spPr bwMode="auto">
          <a:xfrm>
            <a:off x="1066800" y="2057400"/>
            <a:ext cx="10668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7" name="Line 10"/>
          <p:cNvSpPr>
            <a:spLocks noChangeShapeType="1"/>
          </p:cNvSpPr>
          <p:nvPr/>
        </p:nvSpPr>
        <p:spPr bwMode="auto">
          <a:xfrm>
            <a:off x="3429000" y="2057400"/>
            <a:ext cx="1524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8" name="Line 11"/>
          <p:cNvSpPr>
            <a:spLocks noChangeShapeType="1"/>
          </p:cNvSpPr>
          <p:nvPr/>
        </p:nvSpPr>
        <p:spPr bwMode="auto">
          <a:xfrm>
            <a:off x="4572000" y="2057400"/>
            <a:ext cx="9144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9" name="Line 12"/>
          <p:cNvSpPr>
            <a:spLocks noChangeShapeType="1"/>
          </p:cNvSpPr>
          <p:nvPr/>
        </p:nvSpPr>
        <p:spPr bwMode="auto">
          <a:xfrm>
            <a:off x="6477000" y="2057400"/>
            <a:ext cx="8382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60" name="Text Box 13"/>
          <p:cNvSpPr txBox="1">
            <a:spLocks noChangeArrowheads="1"/>
          </p:cNvSpPr>
          <p:nvPr/>
        </p:nvSpPr>
        <p:spPr bwMode="auto">
          <a:xfrm>
            <a:off x="942975" y="1676400"/>
            <a:ext cx="1295400" cy="75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600" b="1" dirty="0">
                <a:solidFill>
                  <a:srgbClr val="000000"/>
                </a:solidFill>
                <a:latin typeface="Arial Narrow" charset="0"/>
                <a:cs typeface="Times New Roman" charset="0"/>
              </a:rPr>
              <a:t>خريف 49</a:t>
            </a:r>
            <a:endParaRPr lang="en-US" sz="16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مجمع أورشليم</a:t>
            </a:r>
            <a:endParaRPr lang="en-US" sz="1800" b="1" dirty="0">
              <a:solidFill>
                <a:srgbClr val="000000"/>
              </a:solidFill>
              <a:latin typeface="Arial Narrow" charset="0"/>
              <a:cs typeface="Times New Roman" charset="0"/>
            </a:endParaRPr>
          </a:p>
        </p:txBody>
      </p:sp>
      <p:sp>
        <p:nvSpPr>
          <p:cNvPr id="283661" name="Text Box 14"/>
          <p:cNvSpPr txBox="1">
            <a:spLocks noChangeArrowheads="1"/>
          </p:cNvSpPr>
          <p:nvPr/>
        </p:nvSpPr>
        <p:spPr bwMode="auto">
          <a:xfrm>
            <a:off x="4343400" y="1751019"/>
            <a:ext cx="1419225"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أيار 57-آب 59</a:t>
            </a:r>
            <a:endParaRPr lang="en-US" sz="12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المحاكمات</a:t>
            </a:r>
            <a:endParaRPr lang="en-US" sz="1800" b="1" dirty="0">
              <a:solidFill>
                <a:srgbClr val="000000"/>
              </a:solidFill>
              <a:latin typeface="Arial Narrow" charset="0"/>
              <a:cs typeface="Times New Roman" charset="0"/>
            </a:endParaRPr>
          </a:p>
        </p:txBody>
      </p:sp>
      <p:sp>
        <p:nvSpPr>
          <p:cNvPr id="283662" name="Text Box 15"/>
          <p:cNvSpPr txBox="1">
            <a:spLocks noChangeArrowheads="1"/>
          </p:cNvSpPr>
          <p:nvPr/>
        </p:nvSpPr>
        <p:spPr bwMode="auto">
          <a:xfrm>
            <a:off x="6200778" y="1752606"/>
            <a:ext cx="1419225" cy="1107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62-خريف 67</a:t>
            </a:r>
            <a:endParaRPr lang="en-US" sz="12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حرية </a:t>
            </a:r>
          </a:p>
          <a:p>
            <a:pPr algn="ctr" eaLnBrk="1" hangingPunct="1">
              <a:spcBef>
                <a:spcPct val="50000"/>
              </a:spcBef>
            </a:pPr>
            <a:r>
              <a:rPr lang="ar-JO" sz="1800" b="1" dirty="0">
                <a:solidFill>
                  <a:srgbClr val="000000"/>
                </a:solidFill>
                <a:latin typeface="Arial Narrow" charset="0"/>
                <a:cs typeface="Times New Roman" charset="0"/>
              </a:rPr>
              <a:t>من القيود</a:t>
            </a:r>
            <a:endParaRPr lang="en-US" sz="1800" b="1" dirty="0">
              <a:solidFill>
                <a:srgbClr val="000000"/>
              </a:solidFill>
              <a:latin typeface="Arial Narrow" charset="0"/>
              <a:cs typeface="Times New Roman" charset="0"/>
            </a:endParaRPr>
          </a:p>
        </p:txBody>
      </p:sp>
      <p:sp>
        <p:nvSpPr>
          <p:cNvPr id="283663" name="Line 16"/>
          <p:cNvSpPr>
            <a:spLocks noChangeShapeType="1"/>
          </p:cNvSpPr>
          <p:nvPr/>
        </p:nvSpPr>
        <p:spPr bwMode="auto">
          <a:xfrm>
            <a:off x="8229600" y="2057400"/>
            <a:ext cx="9144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64" name="Text Box 17"/>
          <p:cNvSpPr txBox="1">
            <a:spLocks noChangeArrowheads="1"/>
          </p:cNvSpPr>
          <p:nvPr/>
        </p:nvSpPr>
        <p:spPr bwMode="auto">
          <a:xfrm>
            <a:off x="8229600" y="1752606"/>
            <a:ext cx="914400" cy="1015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68</a:t>
            </a:r>
            <a:endParaRPr lang="en-US" sz="1200" b="1" dirty="0">
              <a:solidFill>
                <a:srgbClr val="000000"/>
              </a:solidFill>
              <a:latin typeface="Arial Narrow" charset="0"/>
              <a:cs typeface="Times New Roman" charset="0"/>
            </a:endParaRPr>
          </a:p>
          <a:p>
            <a:pPr algn="ctr" eaLnBrk="1" hangingPunct="1">
              <a:spcBef>
                <a:spcPct val="50000"/>
              </a:spcBef>
            </a:pPr>
            <a:r>
              <a:rPr lang="ar-JO" sz="1600" b="1" dirty="0">
                <a:solidFill>
                  <a:srgbClr val="000000"/>
                </a:solidFill>
                <a:latin typeface="Arial Narrow" charset="0"/>
                <a:cs typeface="Times New Roman" charset="0"/>
              </a:rPr>
              <a:t>توسع </a:t>
            </a:r>
          </a:p>
          <a:p>
            <a:pPr algn="ctr" eaLnBrk="1" hangingPunct="1">
              <a:spcBef>
                <a:spcPct val="50000"/>
              </a:spcBef>
            </a:pPr>
            <a:r>
              <a:rPr lang="ar-JO" sz="1600" b="1" dirty="0">
                <a:solidFill>
                  <a:srgbClr val="000000"/>
                </a:solidFill>
                <a:latin typeface="Arial Narrow" charset="0"/>
                <a:cs typeface="Times New Roman" charset="0"/>
              </a:rPr>
              <a:t>الكنيسة</a:t>
            </a:r>
            <a:endParaRPr lang="en-US" sz="1800" b="1" dirty="0">
              <a:solidFill>
                <a:srgbClr val="000000"/>
              </a:solidFill>
              <a:latin typeface="Arial Narrow" charset="0"/>
              <a:cs typeface="Times New Roman" charset="0"/>
            </a:endParaRPr>
          </a:p>
        </p:txBody>
      </p:sp>
      <p:sp>
        <p:nvSpPr>
          <p:cNvPr id="283665" name="Text Box 18"/>
          <p:cNvSpPr txBox="1">
            <a:spLocks noChangeArrowheads="1"/>
          </p:cNvSpPr>
          <p:nvPr/>
        </p:nvSpPr>
        <p:spPr bwMode="auto">
          <a:xfrm>
            <a:off x="0" y="2819400"/>
            <a:ext cx="92964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000000"/>
                </a:solidFill>
                <a:latin typeface="Arial Narrow" charset="0"/>
                <a:cs typeface="Times New Roman" charset="0"/>
              </a:rPr>
              <a:t>48</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49</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50</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53</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57</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60</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62</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67</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68</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95</a:t>
            </a:r>
            <a:endParaRPr lang="en-US" sz="2000" b="1" dirty="0">
              <a:solidFill>
                <a:srgbClr val="000000"/>
              </a:solidFill>
              <a:latin typeface="Arial Narrow" charset="0"/>
              <a:cs typeface="Times New Roman" charset="0"/>
            </a:endParaRPr>
          </a:p>
        </p:txBody>
      </p:sp>
      <p:sp>
        <p:nvSpPr>
          <p:cNvPr id="283666" name="Text Box 19"/>
          <p:cNvSpPr txBox="1">
            <a:spLocks noChangeArrowheads="1"/>
          </p:cNvSpPr>
          <p:nvPr/>
        </p:nvSpPr>
        <p:spPr bwMode="auto">
          <a:xfrm>
            <a:off x="762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83667" name="Text Box 20"/>
          <p:cNvSpPr txBox="1">
            <a:spLocks noChangeArrowheads="1"/>
          </p:cNvSpPr>
          <p:nvPr/>
        </p:nvSpPr>
        <p:spPr bwMode="auto">
          <a:xfrm>
            <a:off x="22860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83668" name="Text Box 21"/>
          <p:cNvSpPr txBox="1">
            <a:spLocks noChangeArrowheads="1"/>
          </p:cNvSpPr>
          <p:nvPr/>
        </p:nvSpPr>
        <p:spPr bwMode="auto">
          <a:xfrm>
            <a:off x="22860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83669" name="Text Box 22"/>
          <p:cNvSpPr txBox="1">
            <a:spLocks noChangeArrowheads="1"/>
          </p:cNvSpPr>
          <p:nvPr/>
        </p:nvSpPr>
        <p:spPr bwMode="auto">
          <a:xfrm>
            <a:off x="35814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83670" name="Text Box 23"/>
          <p:cNvSpPr txBox="1">
            <a:spLocks noChangeArrowheads="1"/>
          </p:cNvSpPr>
          <p:nvPr/>
        </p:nvSpPr>
        <p:spPr bwMode="auto">
          <a:xfrm>
            <a:off x="35814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83671" name="Text Box 24"/>
          <p:cNvSpPr txBox="1">
            <a:spLocks noChangeArrowheads="1"/>
          </p:cNvSpPr>
          <p:nvPr/>
        </p:nvSpPr>
        <p:spPr bwMode="auto">
          <a:xfrm>
            <a:off x="3581400" y="41148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83672" name="Text Box 25"/>
          <p:cNvSpPr txBox="1">
            <a:spLocks noChangeArrowheads="1"/>
          </p:cNvSpPr>
          <p:nvPr/>
        </p:nvSpPr>
        <p:spPr bwMode="auto">
          <a:xfrm>
            <a:off x="5334000" y="32004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83673" name="Text Box 26"/>
          <p:cNvSpPr txBox="1">
            <a:spLocks noChangeArrowheads="1"/>
          </p:cNvSpPr>
          <p:nvPr/>
        </p:nvSpPr>
        <p:spPr bwMode="auto">
          <a:xfrm>
            <a:off x="5334000" y="36576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83674" name="Text Box 27"/>
          <p:cNvSpPr txBox="1">
            <a:spLocks noChangeArrowheads="1"/>
          </p:cNvSpPr>
          <p:nvPr/>
        </p:nvSpPr>
        <p:spPr bwMode="auto">
          <a:xfrm>
            <a:off x="5334000" y="41148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83675" name="Text Box 28"/>
          <p:cNvSpPr txBox="1">
            <a:spLocks noChangeArrowheads="1"/>
          </p:cNvSpPr>
          <p:nvPr/>
        </p:nvSpPr>
        <p:spPr bwMode="auto">
          <a:xfrm>
            <a:off x="5334000" y="45720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3676" name="Text Box 29"/>
          <p:cNvSpPr txBox="1">
            <a:spLocks noChangeArrowheads="1"/>
          </p:cNvSpPr>
          <p:nvPr/>
        </p:nvSpPr>
        <p:spPr bwMode="auto">
          <a:xfrm>
            <a:off x="6477000" y="32004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283677" name="Text Box 30"/>
          <p:cNvSpPr txBox="1">
            <a:spLocks noChangeArrowheads="1"/>
          </p:cNvSpPr>
          <p:nvPr/>
        </p:nvSpPr>
        <p:spPr bwMode="auto">
          <a:xfrm>
            <a:off x="6477000" y="36576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283678" name="Text Box 31"/>
          <p:cNvSpPr txBox="1">
            <a:spLocks noChangeArrowheads="1"/>
          </p:cNvSpPr>
          <p:nvPr/>
        </p:nvSpPr>
        <p:spPr bwMode="auto">
          <a:xfrm>
            <a:off x="7391400" y="3200401"/>
            <a:ext cx="685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4128" name="Text Box 32"/>
          <p:cNvSpPr txBox="1">
            <a:spLocks noChangeArrowheads="1"/>
          </p:cNvSpPr>
          <p:nvPr/>
        </p:nvSpPr>
        <p:spPr bwMode="auto">
          <a:xfrm>
            <a:off x="76200" y="4114806"/>
            <a:ext cx="990600" cy="868363"/>
          </a:xfrm>
          <a:prstGeom prst="rect">
            <a:avLst/>
          </a:prstGeom>
          <a:solidFill>
            <a:srgbClr val="790015"/>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يع</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أورشليم؟</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45-50؟</a:t>
            </a:r>
            <a:endParaRPr lang="en-US" sz="1600" dirty="0">
              <a:solidFill>
                <a:schemeClr val="bg1"/>
              </a:solidFill>
              <a:latin typeface="Arial Narrow" charset="0"/>
              <a:cs typeface="Times New Roman" charset="0"/>
            </a:endParaRPr>
          </a:p>
        </p:txBody>
      </p:sp>
      <p:grpSp>
        <p:nvGrpSpPr>
          <p:cNvPr id="2" name="Group 33"/>
          <p:cNvGrpSpPr>
            <a:grpSpLocks/>
          </p:cNvGrpSpPr>
          <p:nvPr/>
        </p:nvGrpSpPr>
        <p:grpSpPr bwMode="auto">
          <a:xfrm>
            <a:off x="6477000" y="4114806"/>
            <a:ext cx="1676400" cy="1782763"/>
            <a:chOff x="4080" y="2592"/>
            <a:chExt cx="1056" cy="1123"/>
          </a:xfrm>
          <a:solidFill>
            <a:srgbClr val="790015"/>
          </a:solidFill>
        </p:grpSpPr>
        <p:sp>
          <p:nvSpPr>
            <p:cNvPr id="283690" name="Text Box 34"/>
            <p:cNvSpPr txBox="1">
              <a:spLocks noChangeArrowheads="1"/>
            </p:cNvSpPr>
            <p:nvPr/>
          </p:nvSpPr>
          <p:spPr bwMode="auto">
            <a:xfrm>
              <a:off x="4080"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1 بط</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روما</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64</a:t>
              </a:r>
              <a:endParaRPr lang="en-US" sz="1600" dirty="0">
                <a:solidFill>
                  <a:schemeClr val="bg1"/>
                </a:solidFill>
                <a:latin typeface="Arial Narrow" charset="0"/>
                <a:cs typeface="Times New Roman" charset="0"/>
              </a:endParaRPr>
            </a:p>
          </p:txBody>
        </p:sp>
        <p:sp>
          <p:nvSpPr>
            <p:cNvPr id="283691" name="Text Box 35"/>
            <p:cNvSpPr txBox="1">
              <a:spLocks noChangeArrowheads="1"/>
            </p:cNvSpPr>
            <p:nvPr/>
          </p:nvSpPr>
          <p:spPr bwMode="auto">
            <a:xfrm>
              <a:off x="4080"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2 بط</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روما</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64</a:t>
              </a:r>
              <a:endParaRPr lang="en-US" sz="1600" dirty="0">
                <a:solidFill>
                  <a:schemeClr val="bg1"/>
                </a:solidFill>
                <a:latin typeface="Arial Narrow" charset="0"/>
                <a:cs typeface="Times New Roman" charset="0"/>
              </a:endParaRPr>
            </a:p>
          </p:txBody>
        </p:sp>
        <p:sp>
          <p:nvSpPr>
            <p:cNvPr id="283692" name="Text Box 36"/>
            <p:cNvSpPr txBox="1">
              <a:spLocks noChangeArrowheads="1"/>
            </p:cNvSpPr>
            <p:nvPr/>
          </p:nvSpPr>
          <p:spPr bwMode="auto">
            <a:xfrm>
              <a:off x="4608" y="2593"/>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عب</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غير معروف</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67</a:t>
              </a:r>
              <a:endParaRPr lang="en-US" sz="1600" dirty="0">
                <a:solidFill>
                  <a:schemeClr val="bg1"/>
                </a:solidFill>
                <a:latin typeface="Arial Narrow" charset="0"/>
                <a:cs typeface="Times New Roman" charset="0"/>
              </a:endParaRPr>
            </a:p>
          </p:txBody>
        </p:sp>
        <p:sp>
          <p:nvSpPr>
            <p:cNvPr id="283693" name="Text Box 37"/>
            <p:cNvSpPr txBox="1">
              <a:spLocks noChangeArrowheads="1"/>
            </p:cNvSpPr>
            <p:nvPr/>
          </p:nvSpPr>
          <p:spPr bwMode="auto">
            <a:xfrm>
              <a:off x="4608" y="3168"/>
              <a:ext cx="528"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يه</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غير معروف</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67-68</a:t>
              </a:r>
              <a:endParaRPr lang="en-US" sz="1600" dirty="0">
                <a:solidFill>
                  <a:schemeClr val="bg1"/>
                </a:solidFill>
                <a:latin typeface="Arial Narrow" charset="0"/>
                <a:cs typeface="Times New Roman" charset="0"/>
              </a:endParaRPr>
            </a:p>
          </p:txBody>
        </p:sp>
      </p:grpSp>
      <p:grpSp>
        <p:nvGrpSpPr>
          <p:cNvPr id="3" name="Group 38"/>
          <p:cNvGrpSpPr>
            <a:grpSpLocks/>
          </p:cNvGrpSpPr>
          <p:nvPr/>
        </p:nvGrpSpPr>
        <p:grpSpPr bwMode="auto">
          <a:xfrm>
            <a:off x="8229600" y="3200406"/>
            <a:ext cx="762000" cy="3611563"/>
            <a:chOff x="5184" y="2016"/>
            <a:chExt cx="480" cy="2275"/>
          </a:xfrm>
          <a:solidFill>
            <a:srgbClr val="790015"/>
          </a:solidFill>
        </p:grpSpPr>
        <p:sp>
          <p:nvSpPr>
            <p:cNvPr id="283686" name="Text Box 39"/>
            <p:cNvSpPr txBox="1">
              <a:spLocks noChangeArrowheads="1"/>
            </p:cNvSpPr>
            <p:nvPr/>
          </p:nvSpPr>
          <p:spPr bwMode="auto">
            <a:xfrm>
              <a:off x="5184" y="2016"/>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1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7" name="Text Box 40"/>
            <p:cNvSpPr txBox="1">
              <a:spLocks noChangeArrowheads="1"/>
            </p:cNvSpPr>
            <p:nvPr/>
          </p:nvSpPr>
          <p:spPr bwMode="auto">
            <a:xfrm>
              <a:off x="5184"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2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8" name="Text Box 41"/>
            <p:cNvSpPr txBox="1">
              <a:spLocks noChangeArrowheads="1"/>
            </p:cNvSpPr>
            <p:nvPr/>
          </p:nvSpPr>
          <p:spPr bwMode="auto">
            <a:xfrm>
              <a:off x="5184"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3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9" name="Text Box 42"/>
            <p:cNvSpPr txBox="1">
              <a:spLocks noChangeArrowheads="1"/>
            </p:cNvSpPr>
            <p:nvPr/>
          </p:nvSpPr>
          <p:spPr bwMode="auto">
            <a:xfrm>
              <a:off x="5184" y="3744"/>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رؤ</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بطمس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95-96</a:t>
              </a:r>
              <a:endParaRPr lang="en-US" sz="1600" dirty="0">
                <a:solidFill>
                  <a:schemeClr val="bg1"/>
                </a:solidFill>
                <a:latin typeface="Arial Narrow" charset="0"/>
                <a:cs typeface="Times New Roman" charset="0"/>
              </a:endParaRPr>
            </a:p>
          </p:txBody>
        </p:sp>
      </p:grpSp>
      <p:sp>
        <p:nvSpPr>
          <p:cNvPr id="4139" name="Line 43"/>
          <p:cNvSpPr>
            <a:spLocks noChangeShapeType="1"/>
          </p:cNvSpPr>
          <p:nvPr/>
        </p:nvSpPr>
        <p:spPr bwMode="auto">
          <a:xfrm flipV="1">
            <a:off x="6781800" y="2057400"/>
            <a:ext cx="0" cy="4038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4140" name="Text Box 44"/>
          <p:cNvSpPr txBox="1">
            <a:spLocks noChangeArrowheads="1"/>
          </p:cNvSpPr>
          <p:nvPr/>
        </p:nvSpPr>
        <p:spPr bwMode="auto">
          <a:xfrm>
            <a:off x="5943600" y="6096005"/>
            <a:ext cx="990600" cy="400097"/>
          </a:xfrm>
          <a:prstGeom prst="rect">
            <a:avLst/>
          </a:prstGeom>
          <a:solidFill>
            <a:schemeClr val="bg1"/>
          </a:solidFill>
          <a:ln w="38100">
            <a:solidFill>
              <a:srgbClr val="FF0000"/>
            </a:solidFill>
            <a:miter lim="800000"/>
            <a:headEnd/>
            <a:tailEnd/>
          </a:ln>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dirty="0"/>
              <a:t>تموز 64</a:t>
            </a:r>
            <a:endParaRPr lang="en-US" dirty="0"/>
          </a:p>
        </p:txBody>
      </p:sp>
      <p:sp>
        <p:nvSpPr>
          <p:cNvPr id="4141" name="Text Box 45"/>
          <p:cNvSpPr txBox="1">
            <a:spLocks noChangeArrowheads="1"/>
          </p:cNvSpPr>
          <p:nvPr/>
        </p:nvSpPr>
        <p:spPr bwMode="auto">
          <a:xfrm>
            <a:off x="7467600" y="6096005"/>
            <a:ext cx="1066800" cy="707821"/>
          </a:xfrm>
          <a:prstGeom prst="rect">
            <a:avLst/>
          </a:prstGeom>
          <a:solidFill>
            <a:schemeClr val="bg1"/>
          </a:solidFill>
          <a:ln w="38100">
            <a:solidFill>
              <a:srgbClr val="FF0000"/>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b="1" dirty="0">
                <a:solidFill>
                  <a:srgbClr val="000000"/>
                </a:solidFill>
                <a:latin typeface="Arial Narrow" charset="0"/>
                <a:cs typeface="Times New Roman" charset="0"/>
              </a:rPr>
              <a:t>2 أيلول 70</a:t>
            </a:r>
            <a:endParaRPr lang="en-US" sz="2000" b="1" dirty="0">
              <a:solidFill>
                <a:srgbClr val="000000"/>
              </a:solidFill>
              <a:latin typeface="Arial Narrow" charset="0"/>
              <a:cs typeface="Times New Roman" charset="0"/>
            </a:endParaRPr>
          </a:p>
        </p:txBody>
      </p:sp>
      <p:sp>
        <p:nvSpPr>
          <p:cNvPr id="4142" name="Line 46"/>
          <p:cNvSpPr>
            <a:spLocks noChangeShapeType="1"/>
          </p:cNvSpPr>
          <p:nvPr/>
        </p:nvSpPr>
        <p:spPr bwMode="auto">
          <a:xfrm flipV="1">
            <a:off x="8382000" y="2057400"/>
            <a:ext cx="0" cy="4038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8"/>
                                        </p:tgtEl>
                                        <p:attrNameLst>
                                          <p:attrName>style.visibility</p:attrName>
                                        </p:attrNameLst>
                                      </p:cBhvr>
                                      <p:to>
                                        <p:strVal val="visible"/>
                                      </p:to>
                                    </p:set>
                                    <p:anim calcmode="lin" valueType="num">
                                      <p:cBhvr additive="base">
                                        <p:cTn id="7" dur="500" fill="hold"/>
                                        <p:tgtEl>
                                          <p:spTgt spid="4128"/>
                                        </p:tgtEl>
                                        <p:attrNameLst>
                                          <p:attrName>ppt_x</p:attrName>
                                        </p:attrNameLst>
                                      </p:cBhvr>
                                      <p:tavLst>
                                        <p:tav tm="0">
                                          <p:val>
                                            <p:strVal val="0-#ppt_w/2"/>
                                          </p:val>
                                        </p:tav>
                                        <p:tav tm="100000">
                                          <p:val>
                                            <p:strVal val="#ppt_x"/>
                                          </p:val>
                                        </p:tav>
                                      </p:tavLst>
                                    </p:anim>
                                    <p:anim calcmode="lin" valueType="num">
                                      <p:cBhvr additive="base">
                                        <p:cTn id="8"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39"/>
                                        </p:tgtEl>
                                        <p:attrNameLst>
                                          <p:attrName>style.visibility</p:attrName>
                                        </p:attrNameLst>
                                      </p:cBhvr>
                                      <p:to>
                                        <p:strVal val="visible"/>
                                      </p:to>
                                    </p:set>
                                    <p:anim calcmode="lin" valueType="num">
                                      <p:cBhvr additive="base">
                                        <p:cTn id="24" dur="500" fill="hold"/>
                                        <p:tgtEl>
                                          <p:spTgt spid="4139"/>
                                        </p:tgtEl>
                                        <p:attrNameLst>
                                          <p:attrName>ppt_x</p:attrName>
                                        </p:attrNameLst>
                                      </p:cBhvr>
                                      <p:tavLst>
                                        <p:tav tm="0">
                                          <p:val>
                                            <p:strVal val="0-#ppt_w/2"/>
                                          </p:val>
                                        </p:tav>
                                        <p:tav tm="100000">
                                          <p:val>
                                            <p:strVal val="#ppt_x"/>
                                          </p:val>
                                        </p:tav>
                                      </p:tavLst>
                                    </p:anim>
                                    <p:anim calcmode="lin" valueType="num">
                                      <p:cBhvr additive="base">
                                        <p:cTn id="25" dur="500" fill="hold"/>
                                        <p:tgtEl>
                                          <p:spTgt spid="413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4140"/>
                                        </p:tgtEl>
                                        <p:attrNameLst>
                                          <p:attrName>style.visibility</p:attrName>
                                        </p:attrNameLst>
                                      </p:cBhvr>
                                      <p:to>
                                        <p:strVal val="visible"/>
                                      </p:to>
                                    </p:set>
                                    <p:anim calcmode="lin" valueType="num">
                                      <p:cBhvr additive="base">
                                        <p:cTn id="29" dur="500" fill="hold"/>
                                        <p:tgtEl>
                                          <p:spTgt spid="4140"/>
                                        </p:tgtEl>
                                        <p:attrNameLst>
                                          <p:attrName>ppt_x</p:attrName>
                                        </p:attrNameLst>
                                      </p:cBhvr>
                                      <p:tavLst>
                                        <p:tav tm="0">
                                          <p:val>
                                            <p:strVal val="0-#ppt_w/2"/>
                                          </p:val>
                                        </p:tav>
                                        <p:tav tm="100000">
                                          <p:val>
                                            <p:strVal val="#ppt_x"/>
                                          </p:val>
                                        </p:tav>
                                      </p:tavLst>
                                    </p:anim>
                                    <p:anim calcmode="lin" valueType="num">
                                      <p:cBhvr additive="base">
                                        <p:cTn id="30" dur="500" fill="hold"/>
                                        <p:tgtEl>
                                          <p:spTgt spid="414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142"/>
                                        </p:tgtEl>
                                        <p:attrNameLst>
                                          <p:attrName>style.visibility</p:attrName>
                                        </p:attrNameLst>
                                      </p:cBhvr>
                                      <p:to>
                                        <p:strVal val="visible"/>
                                      </p:to>
                                    </p:set>
                                    <p:anim calcmode="lin" valueType="num">
                                      <p:cBhvr additive="base">
                                        <p:cTn id="35" dur="500" fill="hold"/>
                                        <p:tgtEl>
                                          <p:spTgt spid="4142"/>
                                        </p:tgtEl>
                                        <p:attrNameLst>
                                          <p:attrName>ppt_x</p:attrName>
                                        </p:attrNameLst>
                                      </p:cBhvr>
                                      <p:tavLst>
                                        <p:tav tm="0">
                                          <p:val>
                                            <p:strVal val="0-#ppt_w/2"/>
                                          </p:val>
                                        </p:tav>
                                        <p:tav tm="100000">
                                          <p:val>
                                            <p:strVal val="#ppt_x"/>
                                          </p:val>
                                        </p:tav>
                                      </p:tavLst>
                                    </p:anim>
                                    <p:anim calcmode="lin" valueType="num">
                                      <p:cBhvr additive="base">
                                        <p:cTn id="36" dur="500" fill="hold"/>
                                        <p:tgtEl>
                                          <p:spTgt spid="414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4141"/>
                                        </p:tgtEl>
                                        <p:attrNameLst>
                                          <p:attrName>style.visibility</p:attrName>
                                        </p:attrNameLst>
                                      </p:cBhvr>
                                      <p:to>
                                        <p:strVal val="visible"/>
                                      </p:to>
                                    </p:set>
                                    <p:anim calcmode="lin" valueType="num">
                                      <p:cBhvr additive="base">
                                        <p:cTn id="40" dur="500" fill="hold"/>
                                        <p:tgtEl>
                                          <p:spTgt spid="4141"/>
                                        </p:tgtEl>
                                        <p:attrNameLst>
                                          <p:attrName>ppt_x</p:attrName>
                                        </p:attrNameLst>
                                      </p:cBhvr>
                                      <p:tavLst>
                                        <p:tav tm="0">
                                          <p:val>
                                            <p:strVal val="0-#ppt_w/2"/>
                                          </p:val>
                                        </p:tav>
                                        <p:tav tm="100000">
                                          <p:val>
                                            <p:strVal val="#ppt_x"/>
                                          </p:val>
                                        </p:tav>
                                      </p:tavLst>
                                    </p:anim>
                                    <p:anim calcmode="lin" valueType="num">
                                      <p:cBhvr additive="base">
                                        <p:cTn id="41" dur="500" fill="hold"/>
                                        <p:tgtEl>
                                          <p:spTgt spid="4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8" grpId="0" animBg="1" autoUpdateAnimBg="0"/>
      <p:bldP spid="4139" grpId="0" animBg="1"/>
      <p:bldP spid="4140" grpId="0" animBg="1" autoUpdateAnimBg="0"/>
      <p:bldP spid="4141" grpId="0" animBg="1" autoUpdateAnimBg="0"/>
      <p:bldP spid="414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 name="Title 1"/>
          <p:cNvSpPr txBox="1">
            <a:spLocks noGrp="1"/>
          </p:cNvSpPr>
          <p:nvPr>
            <p:ph type="title"/>
          </p:nvPr>
        </p:nvSpPr>
        <p:spPr>
          <a:xfrm>
            <a:off x="-18653" y="-27384"/>
            <a:ext cx="9162651" cy="1057238"/>
          </a:xfrm>
          <a:prstGeom prst="rect">
            <a:avLst/>
          </a:prstGeom>
          <a:solidFill>
            <a:srgbClr val="000000"/>
          </a:solidFill>
        </p:spPr>
        <p:txBody>
          <a:bodyPr/>
          <a:lstStyle>
            <a:lvl1pPr>
              <a:defRPr sz="3200" b="1">
                <a:solidFill>
                  <a:schemeClr val="accent3">
                    <a:lumOff val="44000"/>
                  </a:schemeClr>
                </a:solidFill>
                <a:latin typeface="Arial"/>
                <a:ea typeface="Arial"/>
                <a:cs typeface="Arial"/>
                <a:sym typeface="Arial"/>
              </a:defRPr>
            </a:lvl1pPr>
          </a:lstStyle>
          <a:p>
            <a:pPr algn="ctr"/>
            <a:r>
              <a:rPr dirty="0" err="1">
                <a:latin typeface="Arial" panose="020B0604020202020204" pitchFamily="34" charset="0"/>
                <a:cs typeface="Arial" panose="020B0604020202020204" pitchFamily="34" charset="0"/>
              </a:rPr>
              <a:t>رسائل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بولس</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في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أفضل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ترتيب</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كتابي</a:t>
            </a:r>
            <a:endParaRPr dirty="0">
              <a:latin typeface="Arial" panose="020B0604020202020204" pitchFamily="34" charset="0"/>
              <a:cs typeface="Arial" panose="020B0604020202020204" pitchFamily="34" charset="0"/>
            </a:endParaRPr>
          </a:p>
        </p:txBody>
      </p:sp>
      <p:sp>
        <p:nvSpPr>
          <p:cNvPr id="1558" name="TextBox 5"/>
          <p:cNvSpPr txBox="1"/>
          <p:nvPr/>
        </p:nvSpPr>
        <p:spPr>
          <a:xfrm>
            <a:off x="-18654" y="6577607"/>
            <a:ext cx="9199165" cy="30777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a:solidFill>
                  <a:schemeClr val="accent3">
                    <a:lumOff val="44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sz="1400" b="1" i="0" u="none" strike="noStrike" kern="1200" cap="none" spc="0" normalizeH="0" baseline="0" noProof="0" dirty="0">
                <a:ln>
                  <a:noFill/>
                </a:ln>
                <a:solidFill>
                  <a:srgbClr val="8F8F8F">
                    <a:lumOff val="44000"/>
                  </a:srgbClr>
                </a:solidFill>
                <a:effectLst/>
                <a:uLnTx/>
                <a:uFillTx/>
                <a:latin typeface="Arial" panose="020B0604020202020204" pitchFamily="34" charset="0"/>
                <a:ea typeface="ＭＳ Ｐゴシック" charset="0"/>
                <a:cs typeface="Arial" panose="020B0604020202020204" pitchFamily="34" charset="0"/>
              </a:rPr>
              <a:t>Adapted from The Pastoral Epistles © John Stevenson 2010 • https://slideplayer.com/slide/6106093/</a:t>
            </a:r>
          </a:p>
        </p:txBody>
      </p:sp>
      <p:graphicFrame>
        <p:nvGraphicFramePr>
          <p:cNvPr id="1559" name="Table 9"/>
          <p:cNvGraphicFramePr/>
          <p:nvPr/>
        </p:nvGraphicFramePr>
        <p:xfrm>
          <a:off x="-18652" y="980727"/>
          <a:ext cx="9162652" cy="5596880"/>
        </p:xfrm>
        <a:graphic>
          <a:graphicData uri="http://schemas.openxmlformats.org/drawingml/2006/table">
            <a:tbl>
              <a:tblPr firstRow="1" bandRow="1"/>
              <a:tblGrid>
                <a:gridCol w="2290663">
                  <a:extLst>
                    <a:ext uri="{9D8B030D-6E8A-4147-A177-3AD203B41FA5}">
                      <a16:colId xmlns:a16="http://schemas.microsoft.com/office/drawing/2014/main" val="20000"/>
                    </a:ext>
                  </a:extLst>
                </a:gridCol>
                <a:gridCol w="2290663">
                  <a:extLst>
                    <a:ext uri="{9D8B030D-6E8A-4147-A177-3AD203B41FA5}">
                      <a16:colId xmlns:a16="http://schemas.microsoft.com/office/drawing/2014/main" val="20002"/>
                    </a:ext>
                  </a:extLst>
                </a:gridCol>
                <a:gridCol w="2290663">
                  <a:extLst>
                    <a:ext uri="{9D8B030D-6E8A-4147-A177-3AD203B41FA5}">
                      <a16:colId xmlns:a16="http://schemas.microsoft.com/office/drawing/2014/main" val="1432738029"/>
                    </a:ext>
                  </a:extLst>
                </a:gridCol>
                <a:gridCol w="2290663">
                  <a:extLst>
                    <a:ext uri="{9D8B030D-6E8A-4147-A177-3AD203B41FA5}">
                      <a16:colId xmlns:a16="http://schemas.microsoft.com/office/drawing/2014/main" val="20003"/>
                    </a:ext>
                  </a:extLst>
                </a:gridCol>
              </a:tblGrid>
              <a:tr h="1185665">
                <a:tc>
                  <a:txBody>
                    <a:bodyPr/>
                    <a:lstStyle/>
                    <a:p>
                      <a:pPr algn="ctr">
                        <a:defRPr sz="1800" b="0">
                          <a:solidFill>
                            <a:srgbClr val="000000"/>
                          </a:solidFill>
                        </a:defRPr>
                      </a:pPr>
                      <a:r>
                        <a:rPr sz="2000" b="1" dirty="0" err="1">
                          <a:solidFill>
                            <a:schemeClr val="accent3">
                              <a:lumOff val="44000"/>
                            </a:schemeClr>
                          </a:solidFill>
                          <a:latin typeface="Arial" panose="020B0604020202020204" pitchFamily="34" charset="0"/>
                          <a:cs typeface="Arial" panose="020B0604020202020204" pitchFamily="34" charset="0"/>
                          <a:sym typeface="Arial"/>
                        </a:rPr>
                        <a:t>أساسي</a:t>
                      </a:r>
                      <a:endParaRPr sz="2000" b="1" dirty="0">
                        <a:solidFill>
                          <a:schemeClr val="accent3">
                            <a:lumOff val="44000"/>
                          </a:schemeClr>
                        </a:solidFill>
                        <a:latin typeface="Arial" panose="020B0604020202020204" pitchFamily="34" charset="0"/>
                        <a:cs typeface="Arial" panose="020B0604020202020204" pitchFamily="34" charset="0"/>
                        <a:sym typeface="Arial"/>
                      </a:endParaRP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نبوي</a:t>
                      </a: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السجن</a:t>
                      </a: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رعوي</a:t>
                      </a:r>
                    </a:p>
                  </a:txBody>
                  <a:tcPr marL="45720" marR="45720" anchor="ctr" horzOverflow="overflow">
                    <a:gradFill flip="none" rotWithShape="1">
                      <a:gsLst>
                        <a:gs pos="0">
                          <a:srgbClr val="1F497D"/>
                        </a:gs>
                        <a:gs pos="97000">
                          <a:srgbClr val="000000"/>
                        </a:gs>
                      </a:gsLst>
                      <a:path path="circle">
                        <a:fillToRect l="37721" t="-19636" r="62278" b="119636"/>
                      </a:path>
                    </a:gradFill>
                  </a:tcPr>
                </a:tc>
                <a:extLst>
                  <a:ext uri="{0D108BD9-81ED-4DB2-BD59-A6C34878D82A}">
                    <a16:rowId xmlns:a16="http://schemas.microsoft.com/office/drawing/2014/main" val="10000"/>
                  </a:ext>
                </a:extLst>
              </a:tr>
              <a:tr h="2039885">
                <a:tc>
                  <a:txBody>
                    <a:bodyPr/>
                    <a:lstStyle/>
                    <a:p>
                      <a:pPr algn="ctr" rtl="1">
                        <a:defRPr sz="2000" b="1">
                          <a:solidFill>
                            <a:schemeClr val="accent3">
                              <a:lumOff val="44000"/>
                            </a:schemeClr>
                          </a:solidFill>
                          <a:sym typeface="Arial"/>
                        </a:defRPr>
                      </a:pPr>
                      <a:r>
                        <a:rPr dirty="0" err="1">
                          <a:latin typeface="Arial" panose="020B0604020202020204" pitchFamily="34" charset="0"/>
                          <a:ea typeface="+mj-ea"/>
                          <a:cs typeface="Arial" panose="020B0604020202020204" pitchFamily="34" charset="0"/>
                          <a:sym typeface="Helvetica"/>
                        </a:rPr>
                        <a:t>رومية</a:t>
                      </a:r>
                      <a:endParaRPr dirty="0">
                        <a:latin typeface="Arial" panose="020B0604020202020204" pitchFamily="34" charset="0"/>
                        <a:ea typeface="+mj-ea"/>
                        <a:cs typeface="Arial" panose="020B0604020202020204" pitchFamily="34" charset="0"/>
                        <a:sym typeface="Helvetica"/>
                      </a:endParaRP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1 </a:t>
                      </a:r>
                      <a:r>
                        <a:rPr dirty="0">
                          <a:latin typeface="Arial" panose="020B0604020202020204" pitchFamily="34" charset="0"/>
                          <a:ea typeface="+mj-ea"/>
                          <a:cs typeface="Arial" panose="020B0604020202020204" pitchFamily="34" charset="0"/>
                          <a:sym typeface="Helvetica"/>
                        </a:rPr>
                        <a:t>كورنثوس</a:t>
                      </a: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2 </a:t>
                      </a:r>
                      <a:r>
                        <a:rPr dirty="0">
                          <a:latin typeface="Arial" panose="020B0604020202020204" pitchFamily="34" charset="0"/>
                          <a:ea typeface="+mj-ea"/>
                          <a:cs typeface="Arial" panose="020B0604020202020204" pitchFamily="34" charset="0"/>
                          <a:sym typeface="Helvetica"/>
                        </a:rPr>
                        <a:t>كورنثوس</a:t>
                      </a:r>
                    </a:p>
                    <a:p>
                      <a:pPr algn="ctr" rtl="1">
                        <a:defRPr sz="2000" b="1">
                          <a:solidFill>
                            <a:schemeClr val="accent3">
                              <a:lumOff val="44000"/>
                            </a:schemeClr>
                          </a:solidFill>
                          <a:sym typeface="Arial"/>
                        </a:defRPr>
                      </a:pPr>
                      <a:r>
                        <a:rPr dirty="0" err="1">
                          <a:latin typeface="Arial" panose="020B0604020202020204" pitchFamily="34" charset="0"/>
                          <a:ea typeface="+mj-ea"/>
                          <a:cs typeface="Arial" panose="020B0604020202020204" pitchFamily="34" charset="0"/>
                          <a:sym typeface="Helvetica"/>
                        </a:rPr>
                        <a:t>غلاط</a:t>
                      </a:r>
                      <a:r>
                        <a:rPr lang="ar-JO" dirty="0">
                          <a:latin typeface="Arial" panose="020B0604020202020204" pitchFamily="34" charset="0"/>
                          <a:ea typeface="+mj-ea"/>
                          <a:cs typeface="Arial" panose="020B0604020202020204" pitchFamily="34" charset="0"/>
                          <a:sym typeface="Helvetica"/>
                        </a:rPr>
                        <a:t>يَّة</a:t>
                      </a:r>
                      <a:endParaRPr dirty="0">
                        <a:latin typeface="Arial" panose="020B0604020202020204" pitchFamily="34" charset="0"/>
                        <a:ea typeface="+mj-ea"/>
                        <a:cs typeface="Arial" panose="020B0604020202020204" pitchFamily="34" charset="0"/>
                        <a:sym typeface="Helvetica"/>
                      </a:endParaRP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a:latin typeface="Arial" panose="020B0604020202020204" pitchFamily="34" charset="0"/>
                          <a:cs typeface="Arial" panose="020B0604020202020204" pitchFamily="34" charset="0"/>
                        </a:rPr>
                        <a:t>1 </a:t>
                      </a:r>
                      <a:r>
                        <a:rPr>
                          <a:latin typeface="Arial" panose="020B0604020202020204" pitchFamily="34" charset="0"/>
                          <a:ea typeface="+mj-ea"/>
                          <a:cs typeface="Arial" panose="020B0604020202020204" pitchFamily="34" charset="0"/>
                          <a:sym typeface="Helvetica"/>
                        </a:rPr>
                        <a:t>تسالونيكي</a:t>
                      </a:r>
                    </a:p>
                    <a:p>
                      <a:pPr algn="ctr" rtl="1">
                        <a:defRPr sz="2000" b="1">
                          <a:solidFill>
                            <a:schemeClr val="accent3">
                              <a:lumOff val="44000"/>
                            </a:schemeClr>
                          </a:solidFill>
                          <a:sym typeface="Arial"/>
                        </a:defRPr>
                      </a:pPr>
                      <a:r>
                        <a:rPr>
                          <a:latin typeface="Arial" panose="020B0604020202020204" pitchFamily="34" charset="0"/>
                          <a:cs typeface="Arial" panose="020B0604020202020204" pitchFamily="34" charset="0"/>
                        </a:rPr>
                        <a:t>2 </a:t>
                      </a:r>
                      <a:r>
                        <a:rPr>
                          <a:latin typeface="Arial" panose="020B0604020202020204" pitchFamily="34" charset="0"/>
                          <a:ea typeface="+mj-ea"/>
                          <a:cs typeface="Arial" panose="020B0604020202020204" pitchFamily="34" charset="0"/>
                          <a:sym typeface="Helvetica"/>
                        </a:rPr>
                        <a:t>تسالونيكي</a:t>
                      </a: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افسس</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فيلبي</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كولوسي</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فليمون</a:t>
                      </a: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1 </a:t>
                      </a:r>
                      <a:r>
                        <a:rPr dirty="0">
                          <a:latin typeface="Arial" panose="020B0604020202020204" pitchFamily="34" charset="0"/>
                          <a:ea typeface="+mj-ea"/>
                          <a:cs typeface="Arial" panose="020B0604020202020204" pitchFamily="34" charset="0"/>
                          <a:sym typeface="Helvetica"/>
                        </a:rPr>
                        <a:t>تيموثاوس</a:t>
                      </a: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2 </a:t>
                      </a:r>
                      <a:r>
                        <a:rPr dirty="0">
                          <a:latin typeface="Arial" panose="020B0604020202020204" pitchFamily="34" charset="0"/>
                          <a:ea typeface="+mj-ea"/>
                          <a:cs typeface="Arial" panose="020B0604020202020204" pitchFamily="34" charset="0"/>
                          <a:sym typeface="Helvetica"/>
                        </a:rPr>
                        <a:t>تيموثاوس</a:t>
                      </a:r>
                    </a:p>
                    <a:p>
                      <a:pPr algn="ctr" rtl="1">
                        <a:defRPr sz="2000" b="1">
                          <a:solidFill>
                            <a:schemeClr val="accent3">
                              <a:lumOff val="44000"/>
                            </a:schemeClr>
                          </a:solidFill>
                          <a:sym typeface="Arial"/>
                        </a:defRPr>
                      </a:pPr>
                      <a:r>
                        <a:rPr dirty="0">
                          <a:latin typeface="Arial" panose="020B0604020202020204" pitchFamily="34" charset="0"/>
                          <a:ea typeface="+mj-ea"/>
                          <a:cs typeface="Arial" panose="020B0604020202020204" pitchFamily="34" charset="0"/>
                          <a:sym typeface="Helvetica"/>
                        </a:rPr>
                        <a:t>تيطس</a:t>
                      </a:r>
                    </a:p>
                  </a:txBody>
                  <a:tcPr marL="45720" marR="45720" anchor="ctr" horzOverflow="overflow">
                    <a:gradFill flip="none" rotWithShape="1">
                      <a:gsLst>
                        <a:gs pos="0">
                          <a:srgbClr val="C00000"/>
                        </a:gs>
                        <a:gs pos="97000">
                          <a:srgbClr val="000000"/>
                        </a:gs>
                      </a:gsLst>
                      <a:path path="circle">
                        <a:fillToRect l="37721" t="-19636" r="62278" b="119636"/>
                      </a:path>
                    </a:gradFill>
                  </a:tcPr>
                </a:tc>
                <a:extLst>
                  <a:ext uri="{0D108BD9-81ED-4DB2-BD59-A6C34878D82A}">
                    <a16:rowId xmlns:a16="http://schemas.microsoft.com/office/drawing/2014/main" val="10001"/>
                  </a:ext>
                </a:extLst>
              </a:tr>
              <a:tr h="1185665">
                <a:tc>
                  <a:txBody>
                    <a:bodyPr/>
                    <a:lstStyle/>
                    <a:p>
                      <a:pPr algn="ctr">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lang="ar-JO" sz="2000" b="1" dirty="0">
                          <a:latin typeface="Arial" panose="020B0604020202020204" pitchFamily="34" charset="0"/>
                          <a:cs typeface="Arial" panose="020B0604020202020204" pitchFamily="34" charset="0"/>
                          <a:sym typeface="Arial"/>
                        </a:rPr>
                        <a:t>و</a:t>
                      </a:r>
                      <a:r>
                        <a:rPr sz="2000" b="1" dirty="0" err="1">
                          <a:latin typeface="Arial" panose="020B0604020202020204" pitchFamily="34" charset="0"/>
                          <a:cs typeface="Arial" panose="020B0604020202020204" pitchFamily="34" charset="0"/>
                          <a:sym typeface="Arial"/>
                        </a:rPr>
                        <a:t>الصليب</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lang="ar-JO" sz="2000" b="1" dirty="0">
                          <a:latin typeface="Arial" panose="020B0604020202020204" pitchFamily="34" charset="0"/>
                          <a:cs typeface="Arial" panose="020B0604020202020204" pitchFamily="34" charset="0"/>
                          <a:sym typeface="Arial"/>
                        </a:rPr>
                        <a:t>و</a:t>
                      </a:r>
                      <a:r>
                        <a:rPr sz="2000" b="1" dirty="0" err="1">
                          <a:latin typeface="Arial" panose="020B0604020202020204" pitchFamily="34" charset="0"/>
                          <a:cs typeface="Arial" panose="020B0604020202020204" pitchFamily="34" charset="0"/>
                          <a:sym typeface="Arial"/>
                        </a:rPr>
                        <a:t>المجيء</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الثاني</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lang="ar-JO" sz="2000" b="1" dirty="0">
                          <a:latin typeface="Arial" panose="020B0604020202020204" pitchFamily="34" charset="0"/>
                          <a:cs typeface="Arial" panose="020B0604020202020204" pitchFamily="34" charset="0"/>
                          <a:sym typeface="Arial"/>
                        </a:rPr>
                        <a:t>و</a:t>
                      </a:r>
                      <a:r>
                        <a:rPr sz="2000" b="1" dirty="0" err="1">
                          <a:latin typeface="Arial" panose="020B0604020202020204" pitchFamily="34" charset="0"/>
                          <a:cs typeface="Arial" panose="020B0604020202020204" pitchFamily="34" charset="0"/>
                          <a:sym typeface="Arial"/>
                        </a:rPr>
                        <a:t>الكنيسة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lang="ar-JO" sz="2000" b="1" dirty="0">
                          <a:latin typeface="Arial" panose="020B0604020202020204" pitchFamily="34" charset="0"/>
                          <a:cs typeface="Arial" panose="020B0604020202020204" pitchFamily="34" charset="0"/>
                          <a:sym typeface="Arial"/>
                        </a:rPr>
                        <a:t>و</a:t>
                      </a:r>
                      <a:r>
                        <a:rPr sz="2000" b="1" dirty="0" err="1">
                          <a:latin typeface="Arial" panose="020B0604020202020204" pitchFamily="34" charset="0"/>
                          <a:cs typeface="Arial" panose="020B0604020202020204" pitchFamily="34" charset="0"/>
                          <a:sym typeface="Arial"/>
                        </a:rPr>
                        <a:t>الجماعة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extLst>
                  <a:ext uri="{0D108BD9-81ED-4DB2-BD59-A6C34878D82A}">
                    <a16:rowId xmlns:a16="http://schemas.microsoft.com/office/drawing/2014/main" val="10002"/>
                  </a:ext>
                </a:extLst>
              </a:tr>
              <a:tr h="1185665">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الخلاص</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الأخروي</a:t>
                      </a:r>
                      <a:r>
                        <a:rPr lang="ar-JO" sz="2000" b="1" dirty="0">
                          <a:latin typeface="Arial" panose="020B0604020202020204" pitchFamily="34" charset="0"/>
                          <a:cs typeface="Arial" panose="020B0604020202020204" pitchFamily="34" charset="0"/>
                          <a:sym typeface="Arial"/>
                        </a:rPr>
                        <a:t>َّ</a:t>
                      </a:r>
                      <a:r>
                        <a:rPr sz="2000" b="1" dirty="0" err="1">
                          <a:latin typeface="Arial" panose="020B0604020202020204" pitchFamily="34" charset="0"/>
                          <a:cs typeface="Arial" panose="020B0604020202020204" pitchFamily="34" charset="0"/>
                          <a:sym typeface="Arial"/>
                        </a:rPr>
                        <a:t>ات</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tc>
                  <a:txBody>
                    <a:bodyPr/>
                    <a:lstStyle/>
                    <a:p>
                      <a:pPr algn="ctr">
                        <a:defRPr sz="1800"/>
                      </a:pPr>
                      <a:r>
                        <a:rPr sz="2000" b="1">
                          <a:latin typeface="Arial" panose="020B0604020202020204" pitchFamily="34" charset="0"/>
                          <a:cs typeface="Arial" panose="020B0604020202020204" pitchFamily="34" charset="0"/>
                          <a:sym typeface="Arial"/>
                        </a:rPr>
                        <a:t>علم المسيح</a:t>
                      </a:r>
                    </a:p>
                  </a:txBody>
                  <a:tcPr marL="45720" marR="45720" anchor="ctr" horzOverflow="overflow">
                    <a:solidFill>
                      <a:srgbClr val="BFBFBF"/>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الكنيسة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rPr>
              <a:t>    مسح العهد الجديد</a:t>
            </a:r>
            <a:r>
              <a:rPr lang="en-US" sz="3200" dirty="0">
                <a:solidFill>
                  <a:srgbClr val="FFFFFF"/>
                </a:solidFill>
                <a:ea typeface="ＭＳ Ｐゴシック" charset="0"/>
              </a:rPr>
              <a:t>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احصل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0694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685800" y="152400"/>
            <a:ext cx="7772400" cy="1143000"/>
          </a:xfrm>
        </p:spPr>
        <p:txBody>
          <a:bodyPr/>
          <a:lstStyle/>
          <a:p>
            <a:pPr eaLnBrk="1" hangingPunct="1">
              <a:defRPr/>
            </a:pPr>
            <a:r>
              <a:rPr lang="ar-JO" sz="3600" dirty="0">
                <a:ea typeface="Times New Roman" charset="0"/>
              </a:rPr>
              <a:t>كتّاب العهد الجديد</a:t>
            </a:r>
            <a:endParaRPr lang="en-US" dirty="0">
              <a:ea typeface="Arial" charset="0"/>
            </a:endParaRPr>
          </a:p>
        </p:txBody>
      </p:sp>
      <p:graphicFrame>
        <p:nvGraphicFramePr>
          <p:cNvPr id="57396" name="Group 52"/>
          <p:cNvGraphicFramePr>
            <a:graphicFrameLocks noGrp="1"/>
          </p:cNvGraphicFramePr>
          <p:nvPr>
            <p:extLst>
              <p:ext uri="{D42A27DB-BD31-4B8C-83A1-F6EECF244321}">
                <p14:modId xmlns:p14="http://schemas.microsoft.com/office/powerpoint/2010/main" val="3351221755"/>
              </p:ext>
            </p:extLst>
          </p:nvPr>
        </p:nvGraphicFramePr>
        <p:xfrm>
          <a:off x="0" y="1600200"/>
          <a:ext cx="9144000" cy="3598863"/>
        </p:xfrm>
        <a:graphic>
          <a:graphicData uri="http://schemas.openxmlformats.org/drawingml/2006/table">
            <a:tbl>
              <a:tblPr/>
              <a:tblGrid>
                <a:gridCol w="990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233264">
                  <a:extLst>
                    <a:ext uri="{9D8B030D-6E8A-4147-A177-3AD203B41FA5}">
                      <a16:colId xmlns:a16="http://schemas.microsoft.com/office/drawing/2014/main" val="20005"/>
                    </a:ext>
                  </a:extLst>
                </a:gridCol>
                <a:gridCol w="1052736">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55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الموطن الأصلي</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الإصحاحات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الآيات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الأسفار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يعقوب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الناصرة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نجار؟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أخو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108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يعقوب</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بطرس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بيت صيدا</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صياد</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166</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بطرس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بطرس</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يهوذا</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الناصرة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نجار؟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أخو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يهوذا</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1729" name="Text Box 50"/>
          <p:cNvSpPr txBox="1">
            <a:spLocks noChangeArrowheads="1"/>
          </p:cNvSpPr>
          <p:nvPr/>
        </p:nvSpPr>
        <p:spPr bwMode="auto">
          <a:xfrm>
            <a:off x="8559471"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2171700" y="-638175"/>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sp>
        <p:nvSpPr>
          <p:cNvPr id="148482" name="Rectangle 4"/>
          <p:cNvSpPr>
            <a:spLocks noChangeArrowheads="1"/>
          </p:cNvSpPr>
          <p:nvPr/>
        </p:nvSpPr>
        <p:spPr bwMode="auto">
          <a:xfrm>
            <a:off x="2000250" y="1343025"/>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pic>
        <p:nvPicPr>
          <p:cNvPr id="148483"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500"/>
            <a:ext cx="8534400" cy="69215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8484" name="Rectangle 7"/>
          <p:cNvSpPr>
            <a:spLocks noGrp="1" noChangeArrowheads="1"/>
          </p:cNvSpPr>
          <p:nvPr>
            <p:ph type="title" idx="4294967295"/>
          </p:nvPr>
        </p:nvSpPr>
        <p:spPr>
          <a:xfrm>
            <a:off x="2700340" y="38106"/>
            <a:ext cx="4464050" cy="1446485"/>
          </a:xfrm>
          <a:solidFill>
            <a:schemeClr val="tx1"/>
          </a:solidFill>
          <a:extLst>
            <a:ext uri="{91240B29-F687-4f45-9708-019B960494DF}">
              <a14:hiddenLine xmlns:a14="http://schemas.microsoft.com/office/drawing/2010/main" xmlns="" w="9525">
                <a:solidFill>
                  <a:srgbClr val="000000"/>
                </a:solidFill>
                <a:miter lim="800000"/>
                <a:headEnd/>
                <a:tailEnd/>
              </a14:hiddenLine>
            </a:ext>
          </a:extLst>
        </p:spPr>
        <p:txBody>
          <a:bodyPr anchor="t" anchorCtr="0">
            <a:spAutoFit/>
          </a:bodyPr>
          <a:lstStyle/>
          <a:p>
            <a:pPr eaLnBrk="1" hangingPunct="1"/>
            <a:r>
              <a:rPr lang="ar-JO" altLang="zh-CN" dirty="0">
                <a:solidFill>
                  <a:schemeClr val="bg1"/>
                </a:solidFill>
                <a:effectLst/>
                <a:ea typeface="ＭＳ Ｐゴシック" charset="0"/>
                <a:cs typeface="Arial" panose="020B0604020202020204" pitchFamily="34" charset="0"/>
              </a:rPr>
              <a:t>التسلسل الزمني     للعهد الجديد</a:t>
            </a:r>
            <a:endParaRPr lang="en-US" dirty="0">
              <a:solidFill>
                <a:schemeClr val="bg1"/>
              </a:solidFill>
              <a:effectLst/>
              <a:ea typeface="ＭＳ Ｐゴシック"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4"/>
          <p:cNvSpPr txBox="1">
            <a:spLocks noChangeArrowheads="1"/>
          </p:cNvSpPr>
          <p:nvPr/>
        </p:nvSpPr>
        <p:spPr bwMode="auto">
          <a:xfrm>
            <a:off x="8426454" y="152405"/>
            <a:ext cx="52757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48</a:t>
            </a:r>
            <a:endParaRPr lang="en-US" b="1" dirty="0">
              <a:solidFill>
                <a:srgbClr val="FFFFFF"/>
              </a:solidFill>
              <a:latin typeface="Arial" panose="020B0604020202020204" pitchFamily="34" charset="0"/>
              <a:cs typeface="Arial" panose="020B0604020202020204" pitchFamily="34" charset="0"/>
            </a:endParaRPr>
          </a:p>
        </p:txBody>
      </p:sp>
      <p:grpSp>
        <p:nvGrpSpPr>
          <p:cNvPr id="150530" name="Group 5"/>
          <p:cNvGrpSpPr>
            <a:grpSpLocks/>
          </p:cNvGrpSpPr>
          <p:nvPr/>
        </p:nvGrpSpPr>
        <p:grpSpPr bwMode="auto">
          <a:xfrm>
            <a:off x="4610103" y="260352"/>
            <a:ext cx="2463797" cy="954086"/>
            <a:chOff x="312" y="692"/>
            <a:chExt cx="1552" cy="601"/>
          </a:xfrm>
        </p:grpSpPr>
        <p:sp>
          <p:nvSpPr>
            <p:cNvPr id="150534" name="Text Box 6"/>
            <p:cNvSpPr txBox="1">
              <a:spLocks noChangeArrowheads="1"/>
            </p:cNvSpPr>
            <p:nvPr/>
          </p:nvSpPr>
          <p:spPr bwMode="auto">
            <a:xfrm rot="16200000">
              <a:off x="138" y="867"/>
              <a:ext cx="600"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متى</a:t>
              </a:r>
              <a:endParaRPr lang="en-US" sz="2000" b="1" dirty="0">
                <a:solidFill>
                  <a:srgbClr val="000000"/>
                </a:solidFill>
                <a:latin typeface="Arial" panose="020B0604020202020204" pitchFamily="34" charset="0"/>
                <a:cs typeface="Arial" panose="020B0604020202020204" pitchFamily="34" charset="0"/>
              </a:endParaRPr>
            </a:p>
          </p:txBody>
        </p:sp>
        <p:sp>
          <p:nvSpPr>
            <p:cNvPr id="150535" name="Text Box 7"/>
            <p:cNvSpPr txBox="1">
              <a:spLocks noChangeArrowheads="1"/>
            </p:cNvSpPr>
            <p:nvPr/>
          </p:nvSpPr>
          <p:spPr bwMode="auto">
            <a:xfrm rot="16200000">
              <a:off x="576" y="867"/>
              <a:ext cx="601"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panose="020B0604020202020204" pitchFamily="34" charset="0"/>
                  <a:cs typeface="Arial" panose="020B0604020202020204" pitchFamily="34" charset="0"/>
                </a:rPr>
                <a:t>مرقس</a:t>
              </a:r>
              <a:endParaRPr lang="en-US" sz="2000" b="1" dirty="0">
                <a:solidFill>
                  <a:srgbClr val="000000"/>
                </a:solidFill>
                <a:latin typeface="Arial" panose="020B0604020202020204" pitchFamily="34" charset="0"/>
                <a:cs typeface="Arial" panose="020B0604020202020204" pitchFamily="34" charset="0"/>
              </a:endParaRPr>
            </a:p>
          </p:txBody>
        </p:sp>
        <p:sp>
          <p:nvSpPr>
            <p:cNvPr id="150536" name="Text Box 8"/>
            <p:cNvSpPr txBox="1">
              <a:spLocks noChangeArrowheads="1"/>
            </p:cNvSpPr>
            <p:nvPr/>
          </p:nvSpPr>
          <p:spPr bwMode="auto">
            <a:xfrm rot="16200000">
              <a:off x="1011" y="867"/>
              <a:ext cx="601"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لوقا</a:t>
              </a:r>
              <a:endParaRPr lang="en-US" sz="2000" b="1" dirty="0">
                <a:solidFill>
                  <a:srgbClr val="000000"/>
                </a:solidFill>
                <a:latin typeface="Arial" panose="020B0604020202020204" pitchFamily="34" charset="0"/>
                <a:cs typeface="Arial" panose="020B0604020202020204" pitchFamily="34" charset="0"/>
              </a:endParaRPr>
            </a:p>
          </p:txBody>
        </p:sp>
        <p:sp>
          <p:nvSpPr>
            <p:cNvPr id="150537" name="Text Box 9"/>
            <p:cNvSpPr txBox="1">
              <a:spLocks noChangeArrowheads="1"/>
            </p:cNvSpPr>
            <p:nvPr/>
          </p:nvSpPr>
          <p:spPr bwMode="auto">
            <a:xfrm rot="16200000">
              <a:off x="1437" y="867"/>
              <a:ext cx="601"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panose="020B0604020202020204" pitchFamily="34" charset="0"/>
                  <a:cs typeface="Arial" panose="020B0604020202020204" pitchFamily="34" charset="0"/>
                </a:rPr>
                <a:t>يوحنا</a:t>
              </a:r>
              <a:endParaRPr lang="en-US" sz="2000" b="1" dirty="0">
                <a:solidFill>
                  <a:srgbClr val="000000"/>
                </a:solidFill>
                <a:latin typeface="Arial" panose="020B0604020202020204" pitchFamily="34" charset="0"/>
                <a:cs typeface="Arial" panose="020B0604020202020204" pitchFamily="34" charset="0"/>
              </a:endParaRPr>
            </a:p>
          </p:txBody>
        </p:sp>
      </p:grpSp>
      <p:sp>
        <p:nvSpPr>
          <p:cNvPr id="66570" name="Rectangle 10"/>
          <p:cNvSpPr>
            <a:spLocks noGrp="1" noChangeArrowheads="1"/>
          </p:cNvSpPr>
          <p:nvPr>
            <p:ph type="title"/>
          </p:nvPr>
        </p:nvSpPr>
        <p:spPr>
          <a:xfrm>
            <a:off x="-152400" y="0"/>
            <a:ext cx="4724400" cy="1066800"/>
          </a:xfrm>
        </p:spPr>
        <p:txBody>
          <a:bodyPr/>
          <a:lstStyle/>
          <a:p>
            <a:pPr eaLnBrk="1" hangingPunct="1">
              <a:defRPr/>
            </a:pPr>
            <a:r>
              <a:rPr lang="ar-JO" dirty="0">
                <a:solidFill>
                  <a:schemeClr val="tx1"/>
                </a:solidFill>
                <a:effectLst/>
                <a:ea typeface="ＭＳ Ｐゴシック" charset="0"/>
                <a:cs typeface="Arial" panose="020B0604020202020204" pitchFamily="34" charset="0"/>
              </a:rPr>
              <a:t>الأناجيل</a:t>
            </a:r>
            <a:endParaRPr lang="en-US" dirty="0">
              <a:solidFill>
                <a:schemeClr val="tx1"/>
              </a:solidFill>
              <a:effectLst/>
              <a:ea typeface="ＭＳ Ｐゴシック" charset="0"/>
              <a:cs typeface="Arial" panose="020B0604020202020204" pitchFamily="34" charset="0"/>
            </a:endParaRPr>
          </a:p>
        </p:txBody>
      </p:sp>
      <p:sp>
        <p:nvSpPr>
          <p:cNvPr id="150532" name="Text Box 11"/>
          <p:cNvSpPr txBox="1">
            <a:spLocks noChangeArrowheads="1"/>
          </p:cNvSpPr>
          <p:nvPr/>
        </p:nvSpPr>
        <p:spPr bwMode="auto">
          <a:xfrm>
            <a:off x="6" y="762000"/>
            <a:ext cx="4571999"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dirty="0"/>
              <a:t>كتاب الموارد المرئية للكتاب المقدس ، 177</a:t>
            </a:r>
            <a:endParaRPr lang="en-US" sz="2000" b="1" dirty="0">
              <a:solidFill>
                <a:srgbClr val="FFFFFF"/>
              </a:solidFill>
              <a:latin typeface="Arial" panose="020B0604020202020204" pitchFamily="34" charset="0"/>
              <a:cs typeface="Arial" panose="020B0604020202020204" pitchFamily="34" charset="0"/>
            </a:endParaRP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lIns="91376" tIns="45688" rIns="91376" bIns="45688"/>
          <a:lstStyle/>
          <a:p>
            <a:pPr marL="342659" indent="-342659" algn="r" rtl="1">
              <a:lnSpc>
                <a:spcPct val="90000"/>
              </a:lnSpc>
              <a:spcBef>
                <a:spcPct val="20000"/>
              </a:spcBef>
              <a:buClr>
                <a:srgbClr val="FFFFCC"/>
              </a:buClr>
              <a:buSzPct val="75000"/>
              <a:buFont typeface="Wingdings" charset="0"/>
              <a:buChar char="§"/>
              <a:defRPr/>
            </a:pPr>
            <a:r>
              <a:rPr lang="ar-JO" altLang="ja-JP" sz="2800" b="1" dirty="0">
                <a:solidFill>
                  <a:srgbClr val="FFFFFF"/>
                </a:solidFill>
                <a:latin typeface="Arial Narrow"/>
                <a:cs typeface="Arial Narrow"/>
              </a:rPr>
              <a:t>كلمة إنجيل تأتي من الإنجليزية القديمة ” سحر الآلهة“ و تترجم من الكلمة اليونانية الأخبار السارة</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في العصور القديمة أعلن دعاة الملوك عن بشرى ولادة الملك في جميع أنحاء مدن المملكة</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إنها تحمل نفس المعنى في العهد الجديد، فالأناجيل الأربعة تعلن البشرى عن يسوع</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عرف العالم القديم التاريخ و الشعر و النبوة و الرسائل لكن الإنجيل كان جديداً بالنسبة لهم</a:t>
            </a:r>
            <a:r>
              <a:rPr lang="en-US" sz="2800" b="1" dirty="0">
                <a:solidFill>
                  <a:srgbClr val="FFFFFF"/>
                </a:solidFill>
                <a:latin typeface="Arial Narrow"/>
                <a:cs typeface="Arial Narrow"/>
              </a:rPr>
              <a:t> </a:t>
            </a: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هنا أعطى الكتاب الموحى لهم أكثر من مجرد تاريخ، لكنهم خلقوا الإيمان (يو 20: 30-31) من خلال إعلان الأخبار السارة أنه كما وعد العهد القديم أرسل الله المسيا إلى العالم</a:t>
            </a:r>
            <a:endParaRPr lang="en-US" sz="2800" b="1" dirty="0">
              <a:solidFill>
                <a:srgbClr val="FFFFFF"/>
              </a:solidFill>
              <a:latin typeface="Arial Narrow"/>
              <a:cs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3"/>
          <p:cNvSpPr txBox="1">
            <a:spLocks noChangeArrowheads="1"/>
          </p:cNvSpPr>
          <p:nvPr/>
        </p:nvSpPr>
        <p:spPr bwMode="auto">
          <a:xfrm>
            <a:off x="8578854" y="152405"/>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2578" name="Text Box 5"/>
          <p:cNvSpPr txBox="1">
            <a:spLocks noChangeArrowheads="1"/>
          </p:cNvSpPr>
          <p:nvPr/>
        </p:nvSpPr>
        <p:spPr bwMode="auto">
          <a:xfrm rot="-5400000">
            <a:off x="4518763" y="505982"/>
            <a:ext cx="890712"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2579" name="Text Box 6"/>
          <p:cNvSpPr txBox="1">
            <a:spLocks noChangeArrowheads="1"/>
          </p:cNvSpPr>
          <p:nvPr/>
        </p:nvSpPr>
        <p:spPr bwMode="auto">
          <a:xfrm rot="-5400000">
            <a:off x="5204559" y="505982"/>
            <a:ext cx="890713"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مرقس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2580" name="Text Box 7"/>
          <p:cNvSpPr txBox="1">
            <a:spLocks noChangeArrowheads="1"/>
          </p:cNvSpPr>
          <p:nvPr/>
        </p:nvSpPr>
        <p:spPr bwMode="auto">
          <a:xfrm rot="-5400000">
            <a:off x="5906237" y="505981"/>
            <a:ext cx="890713"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لوقا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2581" name="Text Box 8"/>
          <p:cNvSpPr txBox="1">
            <a:spLocks noChangeArrowheads="1"/>
          </p:cNvSpPr>
          <p:nvPr/>
        </p:nvSpPr>
        <p:spPr bwMode="auto">
          <a:xfrm rot="-5400000">
            <a:off x="6588857" y="505981"/>
            <a:ext cx="890713" cy="400045"/>
          </a:xfrm>
          <a:prstGeom prst="rect">
            <a:avLst/>
          </a:prstGeom>
          <a:solidFill>
            <a:schemeClr val="tx2"/>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595" name="Text Box 11"/>
          <p:cNvSpPr txBox="1">
            <a:spLocks noChangeArrowheads="1"/>
          </p:cNvSpPr>
          <p:nvPr/>
        </p:nvSpPr>
        <p:spPr bwMode="auto">
          <a:xfrm>
            <a:off x="2771800" y="1268760"/>
            <a:ext cx="6296000" cy="2814104"/>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lstStyle>
            <a:defPPr>
              <a:defRPr lang="en-US"/>
            </a:defPPr>
            <a:lvl1pPr marL="342900" indent="-342900">
              <a:lnSpc>
                <a:spcPct val="90000"/>
              </a:lnSpc>
              <a:spcBef>
                <a:spcPct val="20000"/>
              </a:spcBef>
              <a:buClr>
                <a:srgbClr val="FFFFCC"/>
              </a:buClr>
              <a:buSzPct val="75000"/>
              <a:buFont typeface="Wingdings" charset="0"/>
              <a:buChar char="§"/>
              <a:defRPr sz="2800" b="1">
                <a:solidFill>
                  <a:srgbClr val="FFFFFF"/>
                </a:solidFill>
                <a:latin typeface="Arial Narrow"/>
                <a:cs typeface="Arial Narrow"/>
              </a:defRPr>
            </a:lvl1pPr>
          </a:lstStyle>
          <a:p>
            <a:pPr marL="342900" marR="0" lvl="0" indent="-342900" algn="r" defTabSz="914400" rtl="1" eaLnBrk="1" fontAlgn="base" latinLnBrk="0" hangingPunct="1">
              <a:lnSpc>
                <a:spcPct val="90000"/>
              </a:lnSpc>
              <a:spcBef>
                <a:spcPct val="20000"/>
              </a:spcBef>
              <a:spcAft>
                <a:spcPct val="0"/>
              </a:spcAft>
              <a:buClr>
                <a:srgbClr val="FFFFCC"/>
              </a:buClr>
              <a:buSzPct val="75000"/>
              <a:buFont typeface="Wingdings" charset="0"/>
              <a:buChar char="§"/>
              <a:tabLst/>
              <a:defRPr/>
            </a:pPr>
            <a:r>
              <a:rPr kumimoji="0" lang="ar-JO" sz="2800" b="1" i="0" u="none" strike="noStrike" kern="1200" cap="none" spc="0" normalizeH="0" baseline="0" noProof="0" dirty="0">
                <a:ln>
                  <a:noFill/>
                </a:ln>
                <a:solidFill>
                  <a:srgbClr val="FFFFFF"/>
                </a:solidFill>
                <a:effectLst/>
                <a:uLnTx/>
                <a:uFillTx/>
                <a:latin typeface="Arial Narrow"/>
                <a:ea typeface="ＭＳ Ｐゴシック" charset="0"/>
                <a:cs typeface="Arial Narrow"/>
              </a:rPr>
              <a:t>هذه الأناجيل الثلاثة متشابهة إلى حد كبير لدرجة أنها تُدعى الإزائية (تزامن ، "مع" ؛ بصري ، "رؤية" ؛ وبالتالي "انظر معًا"). إنهم جميعًا ينظرون إلى حياة المسيح من منظور تاريخي بينما يسهب يوحنا أكثر في المعنى الداخلي لحياة يسوع وتعاليمه.</a:t>
            </a:r>
            <a:endParaRPr kumimoji="0" lang="en-US" altLang="ja-JP" sz="2800" b="1" i="0" u="none" strike="noStrike" kern="1200" cap="none" spc="0" normalizeH="0" baseline="0" noProof="0" dirty="0">
              <a:ln>
                <a:noFill/>
              </a:ln>
              <a:solidFill>
                <a:srgbClr val="FFFFFF"/>
              </a:solidFill>
              <a:effectLst/>
              <a:uLnTx/>
              <a:uFillTx/>
              <a:latin typeface="Arial Narrow"/>
              <a:ea typeface="ＭＳ Ｐゴシック" charset="0"/>
              <a:cs typeface="Arial Narrow"/>
            </a:endParaRPr>
          </a:p>
        </p:txBody>
      </p:sp>
      <p:sp>
        <p:nvSpPr>
          <p:cNvPr id="67596" name="Rectangle 12"/>
          <p:cNvSpPr>
            <a:spLocks noGrp="1" noChangeArrowheads="1"/>
          </p:cNvSpPr>
          <p:nvPr>
            <p:ph type="title"/>
          </p:nvPr>
        </p:nvSpPr>
        <p:spPr>
          <a:xfrm>
            <a:off x="2286000" y="228600"/>
            <a:ext cx="2362200" cy="1077153"/>
          </a:xfrm>
          <a:solidFill>
            <a:schemeClr val="bg1"/>
          </a:solidFill>
        </p:spPr>
        <p:txBody>
          <a:bodyPr anchor="t" anchorCtr="0">
            <a:spAutoFit/>
          </a:bodyPr>
          <a:lstStyle/>
          <a:p>
            <a:pPr eaLnBrk="1" hangingPunct="1">
              <a:defRPr/>
            </a:pPr>
            <a:r>
              <a:rPr lang="ar-JO" sz="3200" dirty="0">
                <a:solidFill>
                  <a:srgbClr val="FFFF00"/>
                </a:solidFill>
                <a:effectLst/>
                <a:ea typeface="SimSun" charset="0"/>
                <a:cs typeface="SimSun" charset="0"/>
              </a:rPr>
              <a:t>الأناجيل  الإزائية</a:t>
            </a:r>
            <a:endParaRPr lang="en-US" sz="3600" dirty="0">
              <a:solidFill>
                <a:srgbClr val="FFFF00"/>
              </a:solidFill>
              <a:effectLst/>
              <a:ea typeface="SimSun" charset="0"/>
              <a:cs typeface="SimSun" charset="0"/>
            </a:endParaRPr>
          </a:p>
        </p:txBody>
      </p:sp>
      <p:sp>
        <p:nvSpPr>
          <p:cNvPr id="67597" name="Rectangle 13"/>
          <p:cNvSpPr>
            <a:spLocks noChangeArrowheads="1"/>
          </p:cNvSpPr>
          <p:nvPr/>
        </p:nvSpPr>
        <p:spPr bwMode="auto">
          <a:xfrm>
            <a:off x="251520" y="404664"/>
            <a:ext cx="2267744" cy="5693802"/>
          </a:xfrm>
          <a:prstGeom prst="rect">
            <a:avLst/>
          </a:prstGeom>
          <a:noFill/>
          <a:ln w="9525">
            <a:noFill/>
            <a:miter lim="800000"/>
            <a:headEnd/>
            <a:tailEnd/>
          </a:ln>
          <a:effectLst/>
        </p:spPr>
        <p:txBody>
          <a:bodyPr wrap="square" lIns="91376" tIns="45688" rIns="91376" bIns="45688">
            <a:spAutoFit/>
          </a:bodyPr>
          <a:lstStyle/>
          <a:p>
            <a:pPr marL="0" marR="0" lvl="0" indent="0" algn="r" defTabSz="914400" rtl="1" eaLnBrk="1" fontAlgn="base" latinLnBrk="0" hangingPunct="1">
              <a:lnSpc>
                <a:spcPct val="90000"/>
              </a:lnSpc>
              <a:spcBef>
                <a:spcPct val="20000"/>
              </a:spcBef>
              <a:spcAft>
                <a:spcPct val="0"/>
              </a:spcAft>
              <a:buClr>
                <a:srgbClr val="FFFFCC"/>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لماذا يوجد أربعة أناجيل؟</a:t>
            </a:r>
            <a:endPar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20000"/>
              </a:spcBef>
              <a:spcAft>
                <a:spcPct val="0"/>
              </a:spcAft>
              <a:buClr>
                <a:srgbClr val="FFFFCC"/>
              </a:buClr>
              <a:buSzPct val="75000"/>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ربما للسبب نفسه قد تروق الأوصاف المختلفة للجوهرة المصقولة بدقة لأناس مختلفين</a:t>
            </a:r>
          </a:p>
          <a:p>
            <a:pPr marL="0" marR="0" lvl="0" indent="0" algn="r" defTabSz="914400" rtl="0" eaLnBrk="1" fontAlgn="base" latinLnBrk="0" hangingPunct="1">
              <a:lnSpc>
                <a:spcPct val="90000"/>
              </a:lnSpc>
              <a:spcBef>
                <a:spcPct val="20000"/>
              </a:spcBef>
              <a:spcAft>
                <a:spcPct val="0"/>
              </a:spcAft>
              <a:buClr>
                <a:srgbClr val="FFFFCC"/>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يصف متى وجه واحد لحياة المسيح و مرقس وجه آخر و لوقا وجه ثالث و يوحنا يكمل الصورة</a:t>
            </a:r>
            <a:endPar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Times New Roman" charset="0"/>
            </a:endParaRPr>
          </a:p>
        </p:txBody>
      </p:sp>
      <p:sp>
        <p:nvSpPr>
          <p:cNvPr id="11" name="Text Box 11"/>
          <p:cNvSpPr txBox="1">
            <a:spLocks noChangeArrowheads="1"/>
          </p:cNvSpPr>
          <p:nvPr/>
        </p:nvSpPr>
        <p:spPr bwMode="auto">
          <a:xfrm>
            <a:off x="4067950" y="6457890"/>
            <a:ext cx="4571999"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Times New Roman" charset="0"/>
                <a:ea typeface="ＭＳ Ｐゴシック" charset="0"/>
              </a:rPr>
              <a:t>كتاب الموارد المرئية للكتاب المقدس ، 177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
          <p:cNvGrpSpPr/>
          <p:nvPr/>
        </p:nvGrpSpPr>
        <p:grpSpPr>
          <a:xfrm>
            <a:off x="2771800" y="3707160"/>
            <a:ext cx="6364263" cy="2794000"/>
            <a:chOff x="2771800" y="3707160"/>
            <a:chExt cx="6364263" cy="2794000"/>
          </a:xfrm>
        </p:grpSpPr>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3363" y="3707160"/>
              <a:ext cx="63627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2771800" y="3717065"/>
              <a:ext cx="3384376" cy="369267"/>
            </a:xfrm>
            <a:prstGeom prst="rect">
              <a:avLst/>
            </a:prstGeom>
            <a:solidFill>
              <a:schemeClr val="tx1"/>
            </a:soli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حدثت الأحداث</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597">
                                            <p:txEl>
                                              <p:pRg st="1" end="1"/>
                                            </p:txEl>
                                          </p:spTgt>
                                        </p:tgtEl>
                                        <p:attrNameLst>
                                          <p:attrName>style.visibility</p:attrName>
                                        </p:attrNameLst>
                                      </p:cBhvr>
                                      <p:to>
                                        <p:strVal val="visible"/>
                                      </p:to>
                                    </p:set>
                                    <p:anim calcmode="lin" valueType="num">
                                      <p:cBhvr additive="base">
                                        <p:cTn id="25" dur="500" fill="hold"/>
                                        <p:tgtEl>
                                          <p:spTgt spid="6759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75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597">
                                            <p:txEl>
                                              <p:pRg st="2" end="2"/>
                                            </p:txEl>
                                          </p:spTgt>
                                        </p:tgtEl>
                                        <p:attrNameLst>
                                          <p:attrName>style.visibility</p:attrName>
                                        </p:attrNameLst>
                                      </p:cBhvr>
                                      <p:to>
                                        <p:strVal val="visible"/>
                                      </p:to>
                                    </p:set>
                                    <p:anim calcmode="lin" valueType="num">
                                      <p:cBhvr additive="base">
                                        <p:cTn id="31" dur="500" fill="hold"/>
                                        <p:tgtEl>
                                          <p:spTgt spid="6759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759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3"/>
          <p:cNvSpPr txBox="1">
            <a:spLocks noChangeArrowheads="1"/>
          </p:cNvSpPr>
          <p:nvPr/>
        </p:nvSpPr>
        <p:spPr bwMode="auto">
          <a:xfrm>
            <a:off x="8540754" y="76205"/>
            <a:ext cx="52757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sp>
        <p:nvSpPr>
          <p:cNvPr id="68613" name="Rectangle 5"/>
          <p:cNvSpPr>
            <a:spLocks noGrp="1" noChangeArrowheads="1"/>
          </p:cNvSpPr>
          <p:nvPr>
            <p:ph type="title"/>
          </p:nvPr>
        </p:nvSpPr>
        <p:spPr>
          <a:xfrm>
            <a:off x="1403651" y="260654"/>
            <a:ext cx="6192688" cy="646113"/>
          </a:xfrm>
          <a:solidFill>
            <a:schemeClr val="bg2"/>
          </a:solidFill>
        </p:spPr>
        <p:txBody>
          <a:bodyPr wrap="square" anchor="t" anchorCtr="0">
            <a:spAutoFit/>
          </a:bodyPr>
          <a:lstStyle/>
          <a:p>
            <a:pPr eaLnBrk="1" hangingPunct="1">
              <a:defRPr/>
            </a:pPr>
            <a:r>
              <a:rPr lang="ar-JO" sz="3600" dirty="0">
                <a:solidFill>
                  <a:schemeClr val="tx1"/>
                </a:solidFill>
                <a:effectLst>
                  <a:outerShdw blurRad="38100" dist="38100" dir="2700000" algn="tl">
                    <a:srgbClr val="000000"/>
                  </a:outerShdw>
                </a:effectLst>
                <a:ea typeface="SimSun" charset="0"/>
                <a:cs typeface="Arial" panose="020B0604020202020204" pitchFamily="34" charset="0"/>
              </a:rPr>
              <a:t>التشابهات الإزائية</a:t>
            </a:r>
            <a:endParaRPr lang="en-US" sz="3600" dirty="0">
              <a:solidFill>
                <a:schemeClr val="tx1"/>
              </a:solidFill>
              <a:effectLst>
                <a:outerShdw blurRad="38100" dist="38100" dir="2700000" algn="tl">
                  <a:srgbClr val="000000"/>
                </a:outerShdw>
              </a:effectLst>
              <a:ea typeface="SimSun" charset="0"/>
              <a:cs typeface="Arial" panose="020B0604020202020204" pitchFamily="34" charset="0"/>
            </a:endParaRPr>
          </a:p>
        </p:txBody>
      </p:sp>
      <p:sp>
        <p:nvSpPr>
          <p:cNvPr id="68614" name="Rectangle 6"/>
          <p:cNvSpPr>
            <a:spLocks noChangeArrowheads="1"/>
          </p:cNvSpPr>
          <p:nvPr/>
        </p:nvSpPr>
        <p:spPr bwMode="auto">
          <a:xfrm>
            <a:off x="228600" y="1143000"/>
            <a:ext cx="8915400" cy="5715000"/>
          </a:xfrm>
          <a:prstGeom prst="rect">
            <a:avLst/>
          </a:prstGeom>
          <a:noFill/>
          <a:ln w="9525">
            <a:noFill/>
            <a:miter lim="800000"/>
            <a:headEnd/>
            <a:tailEnd/>
          </a:ln>
          <a:effectLst/>
        </p:spPr>
        <p:txBody>
          <a:bodyPr lIns="91376" tIns="45688" rIns="91376" bIns="45688" anchor="ctr"/>
          <a:lstStyle/>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متى، مرقس و لوقا مشتابهين بشكل ملحوظ، بينما يوحنا مختلف</a:t>
            </a:r>
            <a:endParaRPr lang="en-US"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كيف تتفق الأناجيل الثلاثة الأولى؟</a:t>
            </a:r>
            <a:endParaRPr lang="en-US"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اللغة</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المادة المستخدمة</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الترتيب العام للأحداث و الأقوال من حياة المسيح</a:t>
            </a:r>
            <a:endParaRPr lang="en-US"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الحقائق الرياضية :</a:t>
            </a:r>
            <a:r>
              <a:rPr lang="en-US"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91% من محتوى مرقس موجود في متى</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53% من محتوى مرقس موجود في لوقا</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342659" indent="-342659" algn="r" rtl="1">
              <a:spcBef>
                <a:spcPct val="20000"/>
              </a:spcBef>
              <a:buClr>
                <a:srgbClr val="FFFFCC"/>
              </a:buClr>
              <a:buSzPct val="75000"/>
              <a:buFont typeface="Wingdings" charset="0"/>
              <a:buChar char="l"/>
              <a:defRPr/>
            </a:pPr>
            <a:r>
              <a:rPr lang="ar-JO" sz="27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بعض الإتفاقات تظهر أسئلة حول أصل الأناجيل الإزائية . هل اعتمد الكتاب على مصدر عام؟ هل كانوا في اعتماد متبادل على بعضهم البعض؟</a:t>
            </a:r>
            <a:r>
              <a:rPr lang="en-US" sz="27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a:t>
            </a:r>
          </a:p>
        </p:txBody>
      </p:sp>
      <p:sp>
        <p:nvSpPr>
          <p:cNvPr id="5" name="Text Box 11"/>
          <p:cNvSpPr txBox="1">
            <a:spLocks noChangeArrowheads="1"/>
          </p:cNvSpPr>
          <p:nvPr/>
        </p:nvSpPr>
        <p:spPr bwMode="auto">
          <a:xfrm>
            <a:off x="2267750" y="908720"/>
            <a:ext cx="45719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panose="020B0604020202020204" pitchFamily="34" charset="0"/>
                <a:cs typeface="Arial" panose="020B0604020202020204" pitchFamily="34" charset="0"/>
              </a:rPr>
              <a:t>الكتاب المقدس الدراسي، 1471</a:t>
            </a:r>
            <a:endParaRPr lang="en-US" sz="20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667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6675" name="Rectangle 3"/>
          <p:cNvSpPr>
            <a:spLocks noChangeArrowheads="1"/>
          </p:cNvSpPr>
          <p:nvPr/>
        </p:nvSpPr>
        <p:spPr bwMode="auto">
          <a:xfrm>
            <a:off x="1152525" y="692154"/>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6676" name="AutoShape 4"/>
          <p:cNvSpPr>
            <a:spLocks noChangeArrowheads="1"/>
          </p:cNvSpPr>
          <p:nvPr/>
        </p:nvSpPr>
        <p:spPr bwMode="auto">
          <a:xfrm>
            <a:off x="1355728" y="850904"/>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6677" name="Text Box 5"/>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56678" name="Text Box 6"/>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156679" name="Group 7"/>
          <p:cNvGrpSpPr>
            <a:grpSpLocks/>
          </p:cNvGrpSpPr>
          <p:nvPr/>
        </p:nvGrpSpPr>
        <p:grpSpPr bwMode="auto">
          <a:xfrm>
            <a:off x="1152525" y="701676"/>
            <a:ext cx="6751638" cy="5441950"/>
            <a:chOff x="799" y="501"/>
            <a:chExt cx="4678" cy="3885"/>
          </a:xfrm>
        </p:grpSpPr>
        <p:pic>
          <p:nvPicPr>
            <p:cNvPr id="15668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56687"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5370" name="Text Box 10"/>
          <p:cNvSpPr txBox="1">
            <a:spLocks noChangeArrowheads="1"/>
          </p:cNvSpPr>
          <p:nvPr/>
        </p:nvSpPr>
        <p:spPr bwMode="auto">
          <a:xfrm>
            <a:off x="2111375" y="4435481"/>
            <a:ext cx="4884738" cy="1059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ar-JO" sz="2500" b="1" dirty="0">
                <a:solidFill>
                  <a:srgbClr val="FFFF00"/>
                </a:solidFill>
                <a:latin typeface="Helvetica" charset="0"/>
                <a:ea typeface="MS Gothic" charset="0"/>
                <a:cs typeface="MS Gothic" charset="0"/>
              </a:rPr>
              <a:t>كما تم رؤيتها</a:t>
            </a:r>
          </a:p>
          <a:p>
            <a:pPr algn="ctr" eaLnBrk="1" hangingPunct="1">
              <a:spcBef>
                <a:spcPts val="1575"/>
              </a:spcBef>
              <a:buClr>
                <a:srgbClr val="FFFF00"/>
              </a:buClr>
            </a:pPr>
            <a:r>
              <a:rPr lang="ar-JO" sz="2500" b="1" dirty="0">
                <a:solidFill>
                  <a:srgbClr val="FFFF00"/>
                </a:solidFill>
                <a:latin typeface="Helvetica" charset="0"/>
                <a:ea typeface="MS Gothic" charset="0"/>
                <a:cs typeface="MS Gothic" charset="0"/>
              </a:rPr>
              <a:t>من أربع عدسات مختلفة</a:t>
            </a:r>
            <a:endParaRPr lang="en-GB" sz="2500" b="1" dirty="0">
              <a:solidFill>
                <a:srgbClr val="FFFF00"/>
              </a:solidFill>
              <a:latin typeface="Helvetica" charset="0"/>
              <a:ea typeface="MS Gothic" charset="0"/>
              <a:cs typeface="MS Gothic" charset="0"/>
            </a:endParaRPr>
          </a:p>
        </p:txBody>
      </p:sp>
      <p:sp>
        <p:nvSpPr>
          <p:cNvPr id="15371" name="Text Box 11"/>
          <p:cNvSpPr txBox="1">
            <a:spLocks noChangeArrowheads="1"/>
          </p:cNvSpPr>
          <p:nvPr/>
        </p:nvSpPr>
        <p:spPr bwMode="auto">
          <a:xfrm>
            <a:off x="2139950" y="6154340"/>
            <a:ext cx="4289437" cy="53102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wrap="squar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ar-JO" sz="2900" b="1" dirty="0">
                <a:solidFill>
                  <a:srgbClr val="FFFF00"/>
                </a:solidFill>
                <a:latin typeface="Comic Sans MS" charset="0"/>
                <a:ea typeface="MS Gothic" charset="0"/>
                <a:cs typeface="MS Gothic" charset="0"/>
              </a:rPr>
              <a:t>مساعد دراسي رقم 21</a:t>
            </a:r>
            <a:endParaRPr lang="en-GB" sz="2900" b="1" dirty="0">
              <a:solidFill>
                <a:srgbClr val="FFFF00"/>
              </a:solidFill>
              <a:latin typeface="Comic Sans MS" charset="0"/>
              <a:ea typeface="MS Gothic" charset="0"/>
              <a:cs typeface="MS Gothic" charset="0"/>
            </a:endParaRPr>
          </a:p>
        </p:txBody>
      </p:sp>
      <p:sp>
        <p:nvSpPr>
          <p:cNvPr id="156682" name="Text Box 13"/>
          <p:cNvSpPr txBox="1">
            <a:spLocks noChangeArrowheads="1"/>
          </p:cNvSpPr>
          <p:nvPr/>
        </p:nvSpPr>
        <p:spPr bwMode="auto">
          <a:xfrm>
            <a:off x="8694916" y="6482267"/>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156683" name="Title 14"/>
          <p:cNvSpPr>
            <a:spLocks noGrp="1"/>
          </p:cNvSpPr>
          <p:nvPr>
            <p:ph type="title" idx="4294967295"/>
          </p:nvPr>
        </p:nvSpPr>
        <p:spPr bwMode="auto">
          <a:xfrm>
            <a:off x="1219200" y="1905000"/>
            <a:ext cx="6629400" cy="2438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altLang="ja-JP" sz="3900" b="1" dirty="0">
                <a:solidFill>
                  <a:srgbClr val="FFFFFF"/>
                </a:solidFill>
                <a:latin typeface="Arial" panose="020B0604020202020204" pitchFamily="34" charset="0"/>
                <a:cs typeface="MS Gothic" charset="0"/>
              </a:rPr>
              <a:t>صورة مكتملة</a:t>
            </a:r>
            <a:br>
              <a:rPr lang="ar-JO" altLang="ja-JP" sz="3900" b="1" dirty="0">
                <a:solidFill>
                  <a:srgbClr val="FFFFFF"/>
                </a:solidFill>
                <a:latin typeface="Arial" panose="020B0604020202020204" pitchFamily="34" charset="0"/>
                <a:cs typeface="MS Gothic" charset="0"/>
              </a:rPr>
            </a:br>
            <a:r>
              <a:rPr lang="ar-JO" altLang="ja-JP" sz="3900" b="1" dirty="0">
                <a:solidFill>
                  <a:srgbClr val="FFFFFF"/>
                </a:solidFill>
                <a:latin typeface="Arial" panose="020B0604020202020204" pitchFamily="34" charset="0"/>
                <a:cs typeface="MS Gothic" charset="0"/>
              </a:rPr>
              <a:t>للرب</a:t>
            </a:r>
            <a:br>
              <a:rPr lang="ar-JO" altLang="ja-JP" sz="3900" b="1" dirty="0">
                <a:solidFill>
                  <a:srgbClr val="FFFFFF"/>
                </a:solidFill>
                <a:latin typeface="Arial" panose="020B0604020202020204" pitchFamily="34" charset="0"/>
                <a:cs typeface="MS Gothic" charset="0"/>
              </a:rPr>
            </a:br>
            <a:r>
              <a:rPr lang="ar-JO" altLang="ja-JP" sz="3900" b="1" dirty="0">
                <a:solidFill>
                  <a:srgbClr val="FFFFFF"/>
                </a:solidFill>
                <a:latin typeface="Arial" panose="020B0604020202020204" pitchFamily="34" charset="0"/>
                <a:cs typeface="MS Gothic" charset="0"/>
              </a:rPr>
              <a:t>يسوع المسيح</a:t>
            </a:r>
            <a:endParaRPr lang="en-US" dirty="0">
              <a:latin typeface="Times New Roman" charset="0"/>
              <a:cs typeface="MS Gothic"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ar-JO" sz="2900" b="1" dirty="0">
                <a:solidFill>
                  <a:srgbClr val="FFFF00"/>
                </a:solidFill>
                <a:latin typeface="Comic Sans MS" charset="0"/>
                <a:ea typeface="MS Gothic" charset="0"/>
                <a:cs typeface="MS Gothic" charset="0"/>
              </a:rPr>
              <a:t>من محاضرة الكتاب المقدس بشكل أساسي</a:t>
            </a:r>
            <a:endParaRPr lang="en-GB" sz="2900" b="1" dirty="0">
              <a:solidFill>
                <a:srgbClr val="FFFF00"/>
              </a:solidFill>
              <a:latin typeface="Comic Sans MS" charset="0"/>
              <a:ea typeface="MS Gothic" charset="0"/>
              <a:cs typeface="MS Gothic" charset="0"/>
            </a:endParaRPr>
          </a:p>
        </p:txBody>
      </p:sp>
      <p:sp>
        <p:nvSpPr>
          <p:cNvPr id="17" name="TextBox 16"/>
          <p:cNvSpPr txBox="1"/>
          <p:nvPr/>
        </p:nvSpPr>
        <p:spPr>
          <a:xfrm>
            <a:off x="8459792" y="14291"/>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872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872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8724" name="AutoShape 4"/>
          <p:cNvSpPr>
            <a:spLocks noChangeArrowheads="1"/>
          </p:cNvSpPr>
          <p:nvPr/>
        </p:nvSpPr>
        <p:spPr bwMode="auto">
          <a:xfrm>
            <a:off x="1355728"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8725" name="Text Box 6"/>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468438" y="1714501"/>
            <a:ext cx="6173787" cy="53102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ar-JO" sz="2900" b="1" dirty="0">
                <a:solidFill>
                  <a:srgbClr val="FFFF00"/>
                </a:solidFill>
                <a:latin typeface="Arial" panose="020B0604020202020204" pitchFamily="34" charset="0"/>
                <a:ea typeface="MS Gothic" charset="0"/>
                <a:cs typeface="MS Gothic" charset="0"/>
              </a:rPr>
              <a:t>  </a:t>
            </a:r>
            <a:r>
              <a:rPr lang="en-GB" sz="2900" b="1" dirty="0">
                <a:solidFill>
                  <a:srgbClr val="FFFF00"/>
                </a:solidFill>
                <a:latin typeface="Arial" panose="020B0604020202020204" pitchFamily="34" charset="0"/>
                <a:ea typeface="MS Gothic" charset="0"/>
                <a:cs typeface="MS Gothic" charset="0"/>
              </a:rPr>
              <a:t>• </a:t>
            </a:r>
            <a:r>
              <a:rPr lang="ar-JO" sz="2900" b="1" dirty="0">
                <a:solidFill>
                  <a:srgbClr val="FFFF00"/>
                </a:solidFill>
                <a:latin typeface="Arial" panose="020B0604020202020204" pitchFamily="34" charset="0"/>
                <a:ea typeface="MS Gothic" charset="0"/>
                <a:cs typeface="MS Gothic" charset="0"/>
              </a:rPr>
              <a:t>جمهور </a:t>
            </a:r>
            <a:r>
              <a:rPr lang="ar-JO" sz="2900" b="1" dirty="0">
                <a:solidFill>
                  <a:schemeClr val="bg1"/>
                </a:solidFill>
                <a:latin typeface="Arial" panose="020B0604020202020204" pitchFamily="34" charset="0"/>
                <a:ea typeface="MS Gothic" charset="0"/>
                <a:cs typeface="MS Gothic" charset="0"/>
              </a:rPr>
              <a:t>محدد</a:t>
            </a:r>
            <a:endParaRPr lang="ar-JO" sz="2900" b="1" u="sng" dirty="0">
              <a:solidFill>
                <a:schemeClr val="bg1"/>
              </a:solidFill>
              <a:latin typeface="Arial" panose="020B0604020202020204" pitchFamily="34" charset="0"/>
              <a:ea typeface="MS Gothic" charset="0"/>
              <a:cs typeface="MS Gothic" charset="0"/>
            </a:endParaRPr>
          </a:p>
        </p:txBody>
      </p:sp>
      <p:sp>
        <p:nvSpPr>
          <p:cNvPr id="16392" name="Text Box 8"/>
          <p:cNvSpPr txBox="1">
            <a:spLocks noChangeArrowheads="1"/>
          </p:cNvSpPr>
          <p:nvPr/>
        </p:nvSpPr>
        <p:spPr bwMode="auto">
          <a:xfrm>
            <a:off x="1398588" y="2622555"/>
            <a:ext cx="6270625" cy="97729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panose="020B0604020202020204" pitchFamily="34" charset="0"/>
                <a:ea typeface="MS Gothic" charset="0"/>
                <a:cs typeface="MS Gothic" charset="0"/>
              </a:rPr>
              <a:t>• </a:t>
            </a:r>
            <a:r>
              <a:rPr lang="ar-JO" sz="2900" b="1" dirty="0">
                <a:solidFill>
                  <a:srgbClr val="FFFF00"/>
                </a:solidFill>
                <a:latin typeface="Arial" panose="020B0604020202020204" pitchFamily="34" charset="0"/>
                <a:ea typeface="MS Gothic" charset="0"/>
                <a:cs typeface="MS Gothic" charset="0"/>
              </a:rPr>
              <a:t>العرض </a:t>
            </a:r>
            <a:r>
              <a:rPr lang="ar-JO" sz="2900" b="1" dirty="0">
                <a:solidFill>
                  <a:schemeClr val="bg1"/>
                </a:solidFill>
                <a:latin typeface="Arial" panose="020B0604020202020204" pitchFamily="34" charset="0"/>
                <a:ea typeface="MS Gothic" charset="0"/>
                <a:cs typeface="MS Gothic" charset="0"/>
              </a:rPr>
              <a:t>الفريد</a:t>
            </a:r>
            <a:r>
              <a:rPr lang="ar-JO" sz="2900" b="1" dirty="0">
                <a:solidFill>
                  <a:srgbClr val="FFFF00"/>
                </a:solidFill>
                <a:latin typeface="Arial" panose="020B0604020202020204" pitchFamily="34" charset="0"/>
                <a:ea typeface="MS Gothic" charset="0"/>
                <a:cs typeface="MS Gothic" charset="0"/>
              </a:rPr>
              <a:t> لشخص يسوع المسيح</a:t>
            </a:r>
            <a:endParaRPr lang="en-GB" sz="2900" b="1" dirty="0">
              <a:solidFill>
                <a:srgbClr val="FFFF00"/>
              </a:solidFill>
              <a:latin typeface="Arial" panose="020B0604020202020204" pitchFamily="34" charset="0"/>
              <a:ea typeface="MS Gothic" charset="0"/>
              <a:cs typeface="MS Gothic" charset="0"/>
            </a:endParaRPr>
          </a:p>
        </p:txBody>
      </p:sp>
      <p:sp>
        <p:nvSpPr>
          <p:cNvPr id="16393" name="Text Box 9"/>
          <p:cNvSpPr txBox="1">
            <a:spLocks noChangeArrowheads="1"/>
          </p:cNvSpPr>
          <p:nvPr/>
        </p:nvSpPr>
        <p:spPr bwMode="auto">
          <a:xfrm>
            <a:off x="1509713" y="3935416"/>
            <a:ext cx="6088062" cy="53102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panose="020B0604020202020204" pitchFamily="34" charset="0"/>
                <a:ea typeface="MS Gothic" charset="0"/>
                <a:cs typeface="MS Gothic" charset="0"/>
              </a:rPr>
              <a:t>• </a:t>
            </a:r>
            <a:r>
              <a:rPr lang="ar-JO" sz="2900" b="1" dirty="0">
                <a:solidFill>
                  <a:schemeClr val="bg1"/>
                </a:solidFill>
                <a:latin typeface="Arial" panose="020B0604020202020204" pitchFamily="34" charset="0"/>
                <a:ea typeface="MS Gothic" charset="0"/>
                <a:cs typeface="MS Gothic" charset="0"/>
              </a:rPr>
              <a:t>قصد</a:t>
            </a:r>
            <a:r>
              <a:rPr lang="ar-JO" sz="2900" b="1" dirty="0">
                <a:solidFill>
                  <a:srgbClr val="FFFF00"/>
                </a:solidFill>
                <a:latin typeface="Arial" panose="020B0604020202020204" pitchFamily="34" charset="0"/>
                <a:ea typeface="MS Gothic" charset="0"/>
                <a:cs typeface="MS Gothic" charset="0"/>
              </a:rPr>
              <a:t>ه الأساسي لكتابة الإنجيل</a:t>
            </a:r>
          </a:p>
        </p:txBody>
      </p:sp>
      <p:sp>
        <p:nvSpPr>
          <p:cNvPr id="16394" name="Text Box 10"/>
          <p:cNvSpPr txBox="1">
            <a:spLocks noChangeArrowheads="1"/>
          </p:cNvSpPr>
          <p:nvPr/>
        </p:nvSpPr>
        <p:spPr bwMode="auto">
          <a:xfrm>
            <a:off x="1508131" y="4929198"/>
            <a:ext cx="6416675" cy="53102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panose="020B0604020202020204" pitchFamily="34" charset="0"/>
                <a:ea typeface="MS Gothic" charset="0"/>
                <a:cs typeface="MS Gothic" charset="0"/>
              </a:rPr>
              <a:t>• </a:t>
            </a:r>
            <a:r>
              <a:rPr lang="ar-JO" sz="2900" b="1" dirty="0">
                <a:solidFill>
                  <a:schemeClr val="bg1"/>
                </a:solidFill>
                <a:latin typeface="Arial" panose="020B0604020202020204" pitchFamily="34" charset="0"/>
                <a:ea typeface="MS Gothic" charset="0"/>
                <a:cs typeface="MS Gothic" charset="0"/>
              </a:rPr>
              <a:t>تاريخ</a:t>
            </a:r>
            <a:r>
              <a:rPr lang="ar-JO" sz="2900" b="1" dirty="0">
                <a:solidFill>
                  <a:srgbClr val="FFFF00"/>
                </a:solidFill>
                <a:latin typeface="Arial" panose="020B0604020202020204" pitchFamily="34" charset="0"/>
                <a:ea typeface="MS Gothic" charset="0"/>
                <a:cs typeface="MS Gothic" charset="0"/>
              </a:rPr>
              <a:t> كتابته</a:t>
            </a:r>
            <a:endParaRPr lang="en-GB" sz="2900" b="1" dirty="0">
              <a:solidFill>
                <a:srgbClr val="FFFF00"/>
              </a:solidFill>
              <a:latin typeface="Arial" panose="020B0604020202020204" pitchFamily="34" charset="0"/>
              <a:ea typeface="MS Gothic" charset="0"/>
              <a:cs typeface="MS Gothic" charset="0"/>
            </a:endParaRPr>
          </a:p>
        </p:txBody>
      </p:sp>
      <p:sp>
        <p:nvSpPr>
          <p:cNvPr id="158730" name="Text Box 11"/>
          <p:cNvSpPr txBox="1">
            <a:spLocks noChangeArrowheads="1"/>
          </p:cNvSpPr>
          <p:nvPr/>
        </p:nvSpPr>
        <p:spPr bwMode="auto">
          <a:xfrm>
            <a:off x="8355396"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158731" name="Text Box 12"/>
          <p:cNvSpPr txBox="1">
            <a:spLocks noChangeArrowheads="1"/>
          </p:cNvSpPr>
          <p:nvPr/>
        </p:nvSpPr>
        <p:spPr bwMode="auto">
          <a:xfrm>
            <a:off x="8693550" y="6485442"/>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457200" y="990606"/>
            <a:ext cx="8229600" cy="792163"/>
          </a:xfrm>
          <a:prstGeom prst="rect">
            <a:avLst/>
          </a:prstGeom>
        </p:spPr>
        <p:txBody>
          <a:bodyPr lIns="91376" tIns="45688" rIns="91376" bIns="45688"/>
          <a:lstStyle/>
          <a:p>
            <a:pPr>
              <a:defRPr/>
            </a:pPr>
            <a:r>
              <a:rPr lang="ar-JO" sz="3600" b="1" cap="all" dirty="0">
                <a:solidFill>
                  <a:srgbClr val="66FFFF"/>
                </a:solidFill>
                <a:latin typeface="Arial" panose="020B0604020202020204" pitchFamily="34" charset="0"/>
                <a:cs typeface="MS Gothic" charset="0"/>
              </a:rPr>
              <a:t>كل إنجيل كتب له </a:t>
            </a:r>
            <a:endParaRPr lang="en-GB" sz="3600" b="1" cap="all" dirty="0">
              <a:solidFill>
                <a:srgbClr val="66FFFF"/>
              </a:solidFill>
              <a:latin typeface="Arial" panose="020B0604020202020204" pitchFamily="34" charset="0"/>
              <a:cs typeface="MS Gothic" charset="0"/>
            </a:endParaRPr>
          </a:p>
        </p:txBody>
      </p:sp>
      <p:sp>
        <p:nvSpPr>
          <p:cNvPr id="15" name="TextBox 14"/>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077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077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0772"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160787" name="Group 9"/>
            <p:cNvGrpSpPr>
              <a:grpSpLocks/>
            </p:cNvGrpSpPr>
            <p:nvPr/>
          </p:nvGrpSpPr>
          <p:grpSpPr bwMode="auto">
            <a:xfrm>
              <a:off x="1232" y="2928"/>
              <a:ext cx="1615" cy="1071"/>
              <a:chOff x="1232" y="2928"/>
              <a:chExt cx="1615" cy="1071"/>
            </a:xfrm>
          </p:grpSpPr>
          <p:sp>
            <p:nvSpPr>
              <p:cNvPr id="1608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0788" name="Group 14"/>
            <p:cNvGrpSpPr>
              <a:grpSpLocks/>
            </p:cNvGrpSpPr>
            <p:nvPr/>
          </p:nvGrpSpPr>
          <p:grpSpPr bwMode="auto">
            <a:xfrm>
              <a:off x="3552" y="2928"/>
              <a:ext cx="1615" cy="1071"/>
              <a:chOff x="3552" y="2928"/>
              <a:chExt cx="1615" cy="1071"/>
            </a:xfrm>
          </p:grpSpPr>
          <p:sp>
            <p:nvSpPr>
              <p:cNvPr id="1607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0789" name="Group 19"/>
            <p:cNvGrpSpPr>
              <a:grpSpLocks/>
            </p:cNvGrpSpPr>
            <p:nvPr/>
          </p:nvGrpSpPr>
          <p:grpSpPr bwMode="auto">
            <a:xfrm>
              <a:off x="3568" y="1008"/>
              <a:ext cx="1615" cy="1071"/>
              <a:chOff x="3568" y="1008"/>
              <a:chExt cx="1615" cy="1071"/>
            </a:xfrm>
          </p:grpSpPr>
          <p:sp>
            <p:nvSpPr>
              <p:cNvPr id="1607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0790" name="Group 24"/>
            <p:cNvGrpSpPr>
              <a:grpSpLocks/>
            </p:cNvGrpSpPr>
            <p:nvPr/>
          </p:nvGrpSpPr>
          <p:grpSpPr bwMode="auto">
            <a:xfrm>
              <a:off x="1264" y="1008"/>
              <a:ext cx="1615" cy="1071"/>
              <a:chOff x="1264" y="1008"/>
              <a:chExt cx="1615" cy="1071"/>
            </a:xfrm>
          </p:grpSpPr>
          <p:sp>
            <p:nvSpPr>
              <p:cNvPr id="1607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7" name="Group 29"/>
          <p:cNvGrpSpPr>
            <a:grpSpLocks/>
          </p:cNvGrpSpPr>
          <p:nvPr/>
        </p:nvGrpSpPr>
        <p:grpSpPr bwMode="auto">
          <a:xfrm>
            <a:off x="1412875" y="946156"/>
            <a:ext cx="3860800" cy="3332163"/>
            <a:chOff x="979" y="675"/>
            <a:chExt cx="2675" cy="2379"/>
          </a:xfrm>
        </p:grpSpPr>
        <p:sp>
          <p:nvSpPr>
            <p:cNvPr id="160783" name="Rectangle 3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0784" name="Rectangle 3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0785" name="Rectangle 3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0786" name="Rectangle 3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0778" name="Text Box 34"/>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0779" name="Text Box 35"/>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0780" name="Text Box 36"/>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457200" y="180981"/>
            <a:ext cx="8229600" cy="5048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p>
            <a:pPr>
              <a:spcBef>
                <a:spcPts val="1800"/>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900" b="1" dirty="0">
                <a:solidFill>
                  <a:srgbClr val="FFEA18"/>
                </a:solidFill>
                <a:latin typeface="Comic Sans MS" charset="0"/>
                <a:cs typeface="MS Gothic" charset="0"/>
              </a:rPr>
              <a:t>أربع صور فردية</a:t>
            </a:r>
            <a:r>
              <a:rPr lang="en-US" sz="2900" b="1" dirty="0">
                <a:solidFill>
                  <a:srgbClr val="FFEA18"/>
                </a:solidFill>
                <a:latin typeface="Comic Sans MS" charset="0"/>
                <a:cs typeface="MS Gothic" charset="0"/>
              </a:rPr>
              <a:t>…</a:t>
            </a:r>
          </a:p>
        </p:txBody>
      </p:sp>
      <p:sp>
        <p:nvSpPr>
          <p:cNvPr id="41" name="TextBox 40"/>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10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10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281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281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282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2"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3"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2824" name="Group 8"/>
          <p:cNvGrpSpPr>
            <a:grpSpLocks/>
          </p:cNvGrpSpPr>
          <p:nvPr/>
        </p:nvGrpSpPr>
        <p:grpSpPr bwMode="auto">
          <a:xfrm>
            <a:off x="1412875" y="946156"/>
            <a:ext cx="3860800" cy="3332163"/>
            <a:chOff x="979" y="675"/>
            <a:chExt cx="2675" cy="2379"/>
          </a:xfrm>
        </p:grpSpPr>
        <p:sp>
          <p:nvSpPr>
            <p:cNvPr id="162835"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2836"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2837"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2838"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8445" name="Rectangle 13"/>
          <p:cNvSpPr>
            <a:spLocks noChangeArrowheads="1"/>
          </p:cNvSpPr>
          <p:nvPr/>
        </p:nvSpPr>
        <p:spPr bwMode="auto">
          <a:xfrm>
            <a:off x="1928794" y="3692526"/>
            <a:ext cx="2395556"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8446" name="Rectangle 14"/>
          <p:cNvSpPr>
            <a:spLocks noChangeArrowheads="1"/>
          </p:cNvSpPr>
          <p:nvPr/>
        </p:nvSpPr>
        <p:spPr bwMode="auto">
          <a:xfrm>
            <a:off x="1757363" y="1004889"/>
            <a:ext cx="2355850" cy="572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8447"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8448" name="Rectangle 16"/>
          <p:cNvSpPr>
            <a:spLocks noChangeArrowheads="1"/>
          </p:cNvSpPr>
          <p:nvPr/>
        </p:nvSpPr>
        <p:spPr bwMode="auto">
          <a:xfrm>
            <a:off x="5429256" y="3684589"/>
            <a:ext cx="2214577"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sp>
        <p:nvSpPr>
          <p:cNvPr id="162829"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2830"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2831" name="Text Box 19"/>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162832" name="Text Box 20"/>
          <p:cNvSpPr txBox="1">
            <a:spLocks noChangeArrowheads="1"/>
          </p:cNvSpPr>
          <p:nvPr/>
        </p:nvSpPr>
        <p:spPr bwMode="auto">
          <a:xfrm>
            <a:off x="8698092" y="6482267"/>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تأطير الأناجيل</a:t>
            </a:r>
            <a:endParaRPr lang="en-US" dirty="0">
              <a:latin typeface="Times New Roman" charset="0"/>
              <a:cs typeface="MS Gothic" charset="0"/>
            </a:endParaRPr>
          </a:p>
        </p:txBody>
      </p:sp>
      <p:sp>
        <p:nvSpPr>
          <p:cNvPr id="25" name="TextBox 24"/>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94997" y="1479553"/>
            <a:ext cx="662232" cy="400045"/>
          </a:xfrm>
          <a:prstGeom prst="rect">
            <a:avLst/>
          </a:prstGeom>
          <a:solidFill>
            <a:srgbClr val="FFFF00"/>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panose="020B0604020202020204" pitchFamily="34" charset="0"/>
                <a:cs typeface="Arial" panose="020B0604020202020204" pitchFamily="34" charset="0"/>
              </a:rPr>
              <a:t>أعمال</a:t>
            </a:r>
            <a:endParaRPr lang="en-US" sz="2000" b="1" dirty="0">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496891" y="1192219"/>
            <a:ext cx="2460623" cy="879476"/>
            <a:chOff x="313" y="776"/>
            <a:chExt cx="1550" cy="554"/>
          </a:xfrm>
        </p:grpSpPr>
        <p:sp>
          <p:nvSpPr>
            <p:cNvPr id="139285" name="Text Box 5"/>
            <p:cNvSpPr txBox="1">
              <a:spLocks noChangeArrowheads="1"/>
            </p:cNvSpPr>
            <p:nvPr/>
          </p:nvSpPr>
          <p:spPr bwMode="auto">
            <a:xfrm rot="16200000">
              <a:off x="162" y="927"/>
              <a:ext cx="553"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متى</a:t>
              </a:r>
              <a:endParaRPr lang="en-US" sz="2000" b="1" dirty="0">
                <a:latin typeface="Arial" panose="020B0604020202020204" pitchFamily="34" charset="0"/>
                <a:cs typeface="Arial" panose="020B0604020202020204" pitchFamily="34" charset="0"/>
              </a:endParaRPr>
            </a:p>
          </p:txBody>
        </p:sp>
        <p:sp>
          <p:nvSpPr>
            <p:cNvPr id="139286" name="Text Box 6"/>
            <p:cNvSpPr txBox="1">
              <a:spLocks noChangeArrowheads="1"/>
            </p:cNvSpPr>
            <p:nvPr/>
          </p:nvSpPr>
          <p:spPr bwMode="auto">
            <a:xfrm rot="16200000">
              <a:off x="606"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مرقس</a:t>
              </a:r>
              <a:endParaRPr lang="en-US" sz="2000" b="1" dirty="0">
                <a:latin typeface="Arial" panose="020B0604020202020204" pitchFamily="34" charset="0"/>
                <a:cs typeface="Arial" panose="020B0604020202020204" pitchFamily="34" charset="0"/>
              </a:endParaRPr>
            </a:p>
          </p:txBody>
        </p:sp>
        <p:sp>
          <p:nvSpPr>
            <p:cNvPr id="139287" name="Text Box 7"/>
            <p:cNvSpPr txBox="1">
              <a:spLocks noChangeArrowheads="1"/>
            </p:cNvSpPr>
            <p:nvPr/>
          </p:nvSpPr>
          <p:spPr bwMode="auto">
            <a:xfrm rot="16200000">
              <a:off x="1042"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لوقا</a:t>
              </a:r>
              <a:endParaRPr lang="en-US" sz="2000" b="1" dirty="0">
                <a:latin typeface="Arial" panose="020B0604020202020204" pitchFamily="34" charset="0"/>
                <a:cs typeface="Arial" panose="020B0604020202020204" pitchFamily="34" charset="0"/>
              </a:endParaRPr>
            </a:p>
          </p:txBody>
        </p:sp>
        <p:sp>
          <p:nvSpPr>
            <p:cNvPr id="139288" name="Text Box 8"/>
            <p:cNvSpPr txBox="1">
              <a:spLocks noChangeArrowheads="1"/>
            </p:cNvSpPr>
            <p:nvPr/>
          </p:nvSpPr>
          <p:spPr bwMode="auto">
            <a:xfrm rot="16200000">
              <a:off x="1489" y="956"/>
              <a:ext cx="495"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يوحنا</a:t>
              </a:r>
              <a:endParaRPr lang="en-US" sz="2000" b="1" dirty="0">
                <a:latin typeface="Arial" panose="020B0604020202020204" pitchFamily="34" charset="0"/>
                <a:cs typeface="Arial" panose="020B0604020202020204" pitchFamily="34" charset="0"/>
              </a:endParaRPr>
            </a:p>
          </p:txBody>
        </p:sp>
      </p:grpSp>
      <p:sp>
        <p:nvSpPr>
          <p:cNvPr id="4105" name="Text Box 9"/>
          <p:cNvSpPr txBox="1">
            <a:spLocks noChangeArrowheads="1"/>
          </p:cNvSpPr>
          <p:nvPr/>
        </p:nvSpPr>
        <p:spPr bwMode="auto">
          <a:xfrm>
            <a:off x="1431558" y="762002"/>
            <a:ext cx="877034" cy="43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الأناجيل</a:t>
            </a:r>
            <a:endParaRPr lang="en-US" sz="2200" b="1" dirty="0">
              <a:latin typeface="Arial" panose="020B0604020202020204" pitchFamily="34" charset="0"/>
              <a:cs typeface="Arial" panose="020B0604020202020204" pitchFamily="34" charset="0"/>
            </a:endParaRPr>
          </a:p>
        </p:txBody>
      </p:sp>
      <p:sp>
        <p:nvSpPr>
          <p:cNvPr id="4106" name="Text Box 10"/>
          <p:cNvSpPr txBox="1">
            <a:spLocks noChangeArrowheads="1"/>
          </p:cNvSpPr>
          <p:nvPr/>
        </p:nvSpPr>
        <p:spPr bwMode="auto">
          <a:xfrm>
            <a:off x="4953000" y="762006"/>
            <a:ext cx="153352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تاريخ</a:t>
            </a:r>
            <a:endParaRPr lang="en-US" sz="2200" b="1" dirty="0">
              <a:latin typeface="Arial" panose="020B0604020202020204" pitchFamily="34" charset="0"/>
              <a:cs typeface="Arial" panose="020B0604020202020204" pitchFamily="34" charset="0"/>
            </a:endParaRPr>
          </a:p>
        </p:txBody>
      </p:sp>
      <p:sp>
        <p:nvSpPr>
          <p:cNvPr id="4107" name="Text Box 11"/>
          <p:cNvSpPr txBox="1">
            <a:spLocks noChangeArrowheads="1"/>
          </p:cNvSpPr>
          <p:nvPr/>
        </p:nvSpPr>
        <p:spPr bwMode="auto">
          <a:xfrm>
            <a:off x="2286000" y="2209800"/>
            <a:ext cx="4267200"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رسائل بولس</a:t>
            </a:r>
            <a:endParaRPr lang="en-US" sz="2200" b="1" dirty="0">
              <a:latin typeface="Arial" panose="020B0604020202020204" pitchFamily="34" charset="0"/>
              <a:cs typeface="Arial" panose="020B0604020202020204" pitchFamily="34" charset="0"/>
            </a:endParaRPr>
          </a:p>
        </p:txBody>
      </p:sp>
      <p:grpSp>
        <p:nvGrpSpPr>
          <p:cNvPr id="3" name="Group 12"/>
          <p:cNvGrpSpPr>
            <a:grpSpLocks/>
          </p:cNvGrpSpPr>
          <p:nvPr/>
        </p:nvGrpSpPr>
        <p:grpSpPr bwMode="auto">
          <a:xfrm>
            <a:off x="271465" y="3136912"/>
            <a:ext cx="8623299" cy="1792289"/>
            <a:chOff x="171" y="1885"/>
            <a:chExt cx="5432" cy="1129"/>
          </a:xfrm>
          <a:solidFill>
            <a:srgbClr val="CCFFCC"/>
          </a:solidFill>
        </p:grpSpPr>
        <p:sp>
          <p:nvSpPr>
            <p:cNvPr id="18454" name="Text Box 13"/>
            <p:cNvSpPr txBox="1">
              <a:spLocks noChangeArrowheads="1"/>
            </p:cNvSpPr>
            <p:nvPr/>
          </p:nvSpPr>
          <p:spPr bwMode="auto">
            <a:xfrm rot="16200000">
              <a:off x="-4" y="2542"/>
              <a:ext cx="602"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رومية</a:t>
              </a:r>
              <a:endParaRPr lang="en-US" sz="2000" b="1" dirty="0">
                <a:latin typeface="Arial" panose="020B0604020202020204" pitchFamily="34" charset="0"/>
                <a:ea typeface="+mn-ea"/>
                <a:cs typeface="Arial" panose="020B0604020202020204" pitchFamily="34" charset="0"/>
              </a:endParaRPr>
            </a:p>
          </p:txBody>
        </p:sp>
        <p:sp>
          <p:nvSpPr>
            <p:cNvPr id="18455" name="Text Box 14"/>
            <p:cNvSpPr txBox="1">
              <a:spLocks noChangeArrowheads="1"/>
            </p:cNvSpPr>
            <p:nvPr/>
          </p:nvSpPr>
          <p:spPr bwMode="auto">
            <a:xfrm rot="16200000">
              <a:off x="243" y="2363"/>
              <a:ext cx="96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1 كورنثوس</a:t>
              </a:r>
              <a:endParaRPr lang="en-US" sz="2000" b="1" dirty="0">
                <a:latin typeface="Arial" panose="020B0604020202020204" pitchFamily="34" charset="0"/>
                <a:ea typeface="+mn-ea"/>
                <a:cs typeface="Arial" panose="020B0604020202020204" pitchFamily="34" charset="0"/>
              </a:endParaRPr>
            </a:p>
          </p:txBody>
        </p:sp>
        <p:sp>
          <p:nvSpPr>
            <p:cNvPr id="18456" name="Text Box 15"/>
            <p:cNvSpPr txBox="1">
              <a:spLocks noChangeArrowheads="1"/>
            </p:cNvSpPr>
            <p:nvPr/>
          </p:nvSpPr>
          <p:spPr bwMode="auto">
            <a:xfrm rot="16200000">
              <a:off x="663" y="2363"/>
              <a:ext cx="96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2 كورنثوس</a:t>
              </a:r>
              <a:endParaRPr lang="en-US" sz="2000" b="1" dirty="0">
                <a:latin typeface="Arial" panose="020B0604020202020204" pitchFamily="34" charset="0"/>
                <a:ea typeface="+mn-ea"/>
                <a:cs typeface="Arial" panose="020B0604020202020204" pitchFamily="34" charset="0"/>
              </a:endParaRPr>
            </a:p>
          </p:txBody>
        </p:sp>
        <p:sp>
          <p:nvSpPr>
            <p:cNvPr id="18457" name="Text Box 16"/>
            <p:cNvSpPr txBox="1">
              <a:spLocks noChangeArrowheads="1"/>
            </p:cNvSpPr>
            <p:nvPr/>
          </p:nvSpPr>
          <p:spPr bwMode="auto">
            <a:xfrm rot="16200000">
              <a:off x="1254" y="2507"/>
              <a:ext cx="672"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غلاطية</a:t>
              </a:r>
              <a:endParaRPr lang="en-US" sz="2000" b="1" dirty="0">
                <a:latin typeface="Arial" panose="020B0604020202020204" pitchFamily="34" charset="0"/>
                <a:ea typeface="+mn-ea"/>
                <a:cs typeface="Arial" panose="020B0604020202020204" pitchFamily="34" charset="0"/>
              </a:endParaRPr>
            </a:p>
          </p:txBody>
        </p:sp>
        <p:sp>
          <p:nvSpPr>
            <p:cNvPr id="18458" name="Text Box 17"/>
            <p:cNvSpPr txBox="1">
              <a:spLocks noChangeArrowheads="1"/>
            </p:cNvSpPr>
            <p:nvPr/>
          </p:nvSpPr>
          <p:spPr bwMode="auto">
            <a:xfrm rot="16200000">
              <a:off x="1670" y="2497"/>
              <a:ext cx="69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أفسس</a:t>
              </a:r>
              <a:endParaRPr lang="en-US" sz="2000" b="1" dirty="0">
                <a:latin typeface="Arial" panose="020B0604020202020204" pitchFamily="34" charset="0"/>
                <a:ea typeface="+mn-ea"/>
                <a:cs typeface="Arial" panose="020B0604020202020204" pitchFamily="34" charset="0"/>
              </a:endParaRPr>
            </a:p>
          </p:txBody>
        </p:sp>
        <p:sp>
          <p:nvSpPr>
            <p:cNvPr id="18459" name="Text Box 18"/>
            <p:cNvSpPr txBox="1">
              <a:spLocks noChangeArrowheads="1"/>
            </p:cNvSpPr>
            <p:nvPr/>
          </p:nvSpPr>
          <p:spPr bwMode="auto">
            <a:xfrm rot="16200000">
              <a:off x="2098" y="2499"/>
              <a:ext cx="688"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فيلبي</a:t>
              </a:r>
              <a:endParaRPr lang="en-US" sz="2000" b="1" dirty="0">
                <a:latin typeface="Arial" panose="020B0604020202020204" pitchFamily="34" charset="0"/>
                <a:ea typeface="+mn-ea"/>
                <a:cs typeface="Arial" panose="020B0604020202020204" pitchFamily="34" charset="0"/>
              </a:endParaRPr>
            </a:p>
          </p:txBody>
        </p:sp>
        <p:sp>
          <p:nvSpPr>
            <p:cNvPr id="18460" name="Text Box 19"/>
            <p:cNvSpPr txBox="1">
              <a:spLocks noChangeArrowheads="1"/>
            </p:cNvSpPr>
            <p:nvPr/>
          </p:nvSpPr>
          <p:spPr bwMode="auto">
            <a:xfrm rot="16200000">
              <a:off x="2443" y="2458"/>
              <a:ext cx="77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كولوسي</a:t>
              </a:r>
              <a:endParaRPr lang="en-US" sz="2000" b="1" dirty="0">
                <a:latin typeface="Arial" panose="020B0604020202020204" pitchFamily="34" charset="0"/>
                <a:ea typeface="+mn-ea"/>
                <a:cs typeface="Arial" panose="020B0604020202020204" pitchFamily="34" charset="0"/>
              </a:endParaRPr>
            </a:p>
          </p:txBody>
        </p:sp>
        <p:sp>
          <p:nvSpPr>
            <p:cNvPr id="18461" name="Text Box 20"/>
            <p:cNvSpPr txBox="1">
              <a:spLocks noChangeArrowheads="1"/>
            </p:cNvSpPr>
            <p:nvPr/>
          </p:nvSpPr>
          <p:spPr bwMode="auto">
            <a:xfrm rot="16200000">
              <a:off x="2721" y="2301"/>
              <a:ext cx="1084"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1 تسالونيكي</a:t>
              </a:r>
              <a:endParaRPr lang="en-US" sz="2000" b="1" dirty="0">
                <a:latin typeface="Arial" panose="020B0604020202020204" pitchFamily="34" charset="0"/>
                <a:ea typeface="+mn-ea"/>
                <a:cs typeface="Arial" panose="020B0604020202020204" pitchFamily="34" charset="0"/>
              </a:endParaRPr>
            </a:p>
          </p:txBody>
        </p:sp>
        <p:sp>
          <p:nvSpPr>
            <p:cNvPr id="18462" name="Text Box 21"/>
            <p:cNvSpPr txBox="1">
              <a:spLocks noChangeArrowheads="1"/>
            </p:cNvSpPr>
            <p:nvPr/>
          </p:nvSpPr>
          <p:spPr bwMode="auto">
            <a:xfrm rot="16200000">
              <a:off x="3201" y="2301"/>
              <a:ext cx="1084"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2 تسالونيكي</a:t>
              </a:r>
              <a:endParaRPr lang="en-US" sz="2000" b="1" dirty="0">
                <a:latin typeface="Arial" panose="020B0604020202020204" pitchFamily="34" charset="0"/>
                <a:ea typeface="+mn-ea"/>
                <a:cs typeface="Arial" panose="020B0604020202020204" pitchFamily="34" charset="0"/>
              </a:endParaRPr>
            </a:p>
          </p:txBody>
        </p:sp>
        <p:sp>
          <p:nvSpPr>
            <p:cNvPr id="18463" name="Text Box 22"/>
            <p:cNvSpPr txBox="1">
              <a:spLocks noChangeArrowheads="1"/>
            </p:cNvSpPr>
            <p:nvPr/>
          </p:nvSpPr>
          <p:spPr bwMode="auto">
            <a:xfrm rot="16200000">
              <a:off x="3757" y="2424"/>
              <a:ext cx="838"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1 تيموثاوس</a:t>
              </a:r>
              <a:endParaRPr lang="en-US" sz="2000" b="1" dirty="0">
                <a:latin typeface="Arial" panose="020B0604020202020204" pitchFamily="34" charset="0"/>
                <a:ea typeface="+mn-ea"/>
                <a:cs typeface="Arial" panose="020B0604020202020204" pitchFamily="34" charset="0"/>
              </a:endParaRPr>
            </a:p>
          </p:txBody>
        </p:sp>
        <p:sp>
          <p:nvSpPr>
            <p:cNvPr id="18464" name="Text Box 23"/>
            <p:cNvSpPr txBox="1">
              <a:spLocks noChangeArrowheads="1"/>
            </p:cNvSpPr>
            <p:nvPr/>
          </p:nvSpPr>
          <p:spPr bwMode="auto">
            <a:xfrm rot="16200000">
              <a:off x="4167" y="2447"/>
              <a:ext cx="883"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2 تيموثاوس</a:t>
              </a:r>
              <a:endParaRPr lang="en-US" sz="2000" b="1" dirty="0">
                <a:latin typeface="Arial" panose="020B0604020202020204" pitchFamily="34" charset="0"/>
                <a:ea typeface="+mn-ea"/>
                <a:cs typeface="Arial" panose="020B0604020202020204" pitchFamily="34" charset="0"/>
              </a:endParaRPr>
            </a:p>
          </p:txBody>
        </p:sp>
        <p:sp>
          <p:nvSpPr>
            <p:cNvPr id="18465" name="Text Box 24"/>
            <p:cNvSpPr txBox="1">
              <a:spLocks noChangeArrowheads="1"/>
            </p:cNvSpPr>
            <p:nvPr/>
          </p:nvSpPr>
          <p:spPr bwMode="auto">
            <a:xfrm rot="16200000">
              <a:off x="4776" y="2629"/>
              <a:ext cx="519"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تيطس</a:t>
              </a:r>
              <a:endParaRPr lang="en-US" sz="2000" b="1" dirty="0">
                <a:latin typeface="Arial" panose="020B0604020202020204" pitchFamily="34" charset="0"/>
                <a:ea typeface="+mn-ea"/>
                <a:cs typeface="Arial" panose="020B0604020202020204" pitchFamily="34" charset="0"/>
              </a:endParaRPr>
            </a:p>
          </p:txBody>
        </p:sp>
        <p:sp>
          <p:nvSpPr>
            <p:cNvPr id="18466" name="Text Box 25"/>
            <p:cNvSpPr txBox="1">
              <a:spLocks noChangeArrowheads="1"/>
            </p:cNvSpPr>
            <p:nvPr/>
          </p:nvSpPr>
          <p:spPr bwMode="auto">
            <a:xfrm rot="16200000">
              <a:off x="5121" y="2532"/>
              <a:ext cx="71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فليمون</a:t>
              </a:r>
              <a:endParaRPr lang="en-US" sz="2000" b="1" dirty="0">
                <a:latin typeface="Arial" panose="020B0604020202020204" pitchFamily="34" charset="0"/>
                <a:ea typeface="+mn-ea"/>
                <a:cs typeface="Arial" panose="020B0604020202020204" pitchFamily="34" charset="0"/>
              </a:endParaRPr>
            </a:p>
          </p:txBody>
        </p:sp>
      </p:grpSp>
      <p:sp>
        <p:nvSpPr>
          <p:cNvPr id="4122" name="Text Box 26"/>
          <p:cNvSpPr txBox="1">
            <a:spLocks noChangeArrowheads="1"/>
          </p:cNvSpPr>
          <p:nvPr/>
        </p:nvSpPr>
        <p:spPr bwMode="auto">
          <a:xfrm>
            <a:off x="965200" y="4983169"/>
            <a:ext cx="330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الرسائل العامة</a:t>
            </a:r>
            <a:endParaRPr lang="en-US" sz="2200" b="1" dirty="0">
              <a:latin typeface="Arial" panose="020B0604020202020204" pitchFamily="34" charset="0"/>
              <a:cs typeface="Arial" panose="020B0604020202020204" pitchFamily="34" charset="0"/>
            </a:endParaRPr>
          </a:p>
        </p:txBody>
      </p:sp>
      <p:sp>
        <p:nvSpPr>
          <p:cNvPr id="4123" name="Text Box 27"/>
          <p:cNvSpPr txBox="1">
            <a:spLocks noChangeArrowheads="1"/>
          </p:cNvSpPr>
          <p:nvPr/>
        </p:nvSpPr>
        <p:spPr bwMode="auto">
          <a:xfrm>
            <a:off x="7003013" y="4876802"/>
            <a:ext cx="687880" cy="43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النبوة</a:t>
            </a:r>
            <a:endParaRPr lang="en-US" sz="2200" b="1" dirty="0">
              <a:latin typeface="Arial" panose="020B0604020202020204" pitchFamily="34" charset="0"/>
              <a:cs typeface="Arial" panose="020B0604020202020204" pitchFamily="34" charset="0"/>
            </a:endParaRPr>
          </a:p>
        </p:txBody>
      </p:sp>
      <p:sp>
        <p:nvSpPr>
          <p:cNvPr id="4124" name="Text Box 28"/>
          <p:cNvSpPr txBox="1">
            <a:spLocks noChangeArrowheads="1"/>
          </p:cNvSpPr>
          <p:nvPr/>
        </p:nvSpPr>
        <p:spPr bwMode="auto">
          <a:xfrm rot="-5400000">
            <a:off x="6831304" y="5901534"/>
            <a:ext cx="1069394" cy="400045"/>
          </a:xfrm>
          <a:prstGeom prst="rect">
            <a:avLst/>
          </a:prstGeom>
          <a:solidFill>
            <a:schemeClr val="accent6">
              <a:lumMod val="50000"/>
            </a:schemeClr>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chemeClr val="bg1"/>
                </a:solidFill>
                <a:latin typeface="Arial" panose="020B0604020202020204" pitchFamily="34" charset="0"/>
                <a:cs typeface="Arial" panose="020B0604020202020204" pitchFamily="34" charset="0"/>
              </a:rPr>
              <a:t>رؤيا يوحنا</a:t>
            </a:r>
            <a:endParaRPr lang="en-US" sz="2000" b="1" dirty="0">
              <a:solidFill>
                <a:schemeClr val="bg1"/>
              </a:solidFill>
              <a:latin typeface="Arial" panose="020B0604020202020204" pitchFamily="34" charset="0"/>
              <a:cs typeface="Arial" panose="020B0604020202020204" pitchFamily="34" charset="0"/>
            </a:endParaRPr>
          </a:p>
        </p:txBody>
      </p:sp>
      <p:grpSp>
        <p:nvGrpSpPr>
          <p:cNvPr id="4" name="Group 29"/>
          <p:cNvGrpSpPr>
            <a:grpSpLocks/>
          </p:cNvGrpSpPr>
          <p:nvPr/>
        </p:nvGrpSpPr>
        <p:grpSpPr bwMode="auto">
          <a:xfrm>
            <a:off x="260350" y="5432436"/>
            <a:ext cx="4997451" cy="1139826"/>
            <a:chOff x="164" y="3422"/>
            <a:chExt cx="3148" cy="718"/>
          </a:xfrm>
        </p:grpSpPr>
        <p:sp>
          <p:nvSpPr>
            <p:cNvPr id="139277" name="Text Box 30"/>
            <p:cNvSpPr txBox="1">
              <a:spLocks noChangeArrowheads="1"/>
            </p:cNvSpPr>
            <p:nvPr/>
          </p:nvSpPr>
          <p:spPr bwMode="auto">
            <a:xfrm rot="16200000">
              <a:off x="-69" y="3655"/>
              <a:ext cx="718"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عبرانيين</a:t>
              </a:r>
              <a:endParaRPr lang="en-US" sz="2000" b="1" dirty="0">
                <a:latin typeface="Arial" panose="020B0604020202020204" pitchFamily="34" charset="0"/>
                <a:cs typeface="Arial" panose="020B0604020202020204" pitchFamily="34" charset="0"/>
              </a:endParaRPr>
            </a:p>
          </p:txBody>
        </p:sp>
        <p:sp>
          <p:nvSpPr>
            <p:cNvPr id="139278" name="Text Box 31"/>
            <p:cNvSpPr txBox="1">
              <a:spLocks noChangeArrowheads="1"/>
            </p:cNvSpPr>
            <p:nvPr/>
          </p:nvSpPr>
          <p:spPr bwMode="auto">
            <a:xfrm rot="16200000">
              <a:off x="384" y="3728"/>
              <a:ext cx="572"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يعقوب</a:t>
              </a:r>
              <a:endParaRPr lang="en-US" sz="2000" b="1" dirty="0">
                <a:latin typeface="Arial" panose="020B0604020202020204" pitchFamily="34" charset="0"/>
                <a:cs typeface="Arial" panose="020B0604020202020204" pitchFamily="34" charset="0"/>
              </a:endParaRPr>
            </a:p>
          </p:txBody>
        </p:sp>
        <p:sp>
          <p:nvSpPr>
            <p:cNvPr id="139279" name="Text Box 32"/>
            <p:cNvSpPr txBox="1">
              <a:spLocks noChangeArrowheads="1"/>
            </p:cNvSpPr>
            <p:nvPr/>
          </p:nvSpPr>
          <p:spPr bwMode="auto">
            <a:xfrm rot="16200000">
              <a:off x="771"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1 بطرس</a:t>
              </a:r>
              <a:endParaRPr lang="en-US" sz="2000" b="1" dirty="0">
                <a:latin typeface="Arial" panose="020B0604020202020204" pitchFamily="34" charset="0"/>
                <a:cs typeface="Arial" panose="020B0604020202020204" pitchFamily="34" charset="0"/>
              </a:endParaRPr>
            </a:p>
          </p:txBody>
        </p:sp>
        <p:sp>
          <p:nvSpPr>
            <p:cNvPr id="139280" name="Text Box 33"/>
            <p:cNvSpPr txBox="1">
              <a:spLocks noChangeArrowheads="1"/>
            </p:cNvSpPr>
            <p:nvPr/>
          </p:nvSpPr>
          <p:spPr bwMode="auto">
            <a:xfrm rot="16200000">
              <a:off x="1174"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2 بطرس</a:t>
              </a:r>
              <a:endParaRPr lang="en-US" sz="2000" b="1" dirty="0">
                <a:latin typeface="Arial" panose="020B0604020202020204" pitchFamily="34" charset="0"/>
                <a:cs typeface="Arial" panose="020B0604020202020204" pitchFamily="34" charset="0"/>
              </a:endParaRPr>
            </a:p>
          </p:txBody>
        </p:sp>
        <p:sp>
          <p:nvSpPr>
            <p:cNvPr id="139281" name="Text Box 34"/>
            <p:cNvSpPr txBox="1">
              <a:spLocks noChangeArrowheads="1"/>
            </p:cNvSpPr>
            <p:nvPr/>
          </p:nvSpPr>
          <p:spPr bwMode="auto">
            <a:xfrm rot="16200000">
              <a:off x="1613"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1 يوحنا</a:t>
              </a:r>
              <a:endParaRPr lang="en-US" sz="2000" b="1" dirty="0">
                <a:latin typeface="Arial" panose="020B0604020202020204" pitchFamily="34" charset="0"/>
                <a:cs typeface="Arial" panose="020B0604020202020204" pitchFamily="34" charset="0"/>
              </a:endParaRPr>
            </a:p>
          </p:txBody>
        </p:sp>
        <p:sp>
          <p:nvSpPr>
            <p:cNvPr id="139282" name="Text Box 35"/>
            <p:cNvSpPr txBox="1">
              <a:spLocks noChangeArrowheads="1"/>
            </p:cNvSpPr>
            <p:nvPr/>
          </p:nvSpPr>
          <p:spPr bwMode="auto">
            <a:xfrm rot="16200000">
              <a:off x="2045"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2 يوحنا</a:t>
              </a:r>
              <a:endParaRPr lang="en-US" sz="2000" b="1" dirty="0">
                <a:latin typeface="Arial" panose="020B0604020202020204" pitchFamily="34" charset="0"/>
                <a:cs typeface="Arial" panose="020B0604020202020204" pitchFamily="34" charset="0"/>
              </a:endParaRPr>
            </a:p>
          </p:txBody>
        </p:sp>
        <p:sp>
          <p:nvSpPr>
            <p:cNvPr id="139283" name="Text Box 36"/>
            <p:cNvSpPr txBox="1">
              <a:spLocks noChangeArrowheads="1"/>
            </p:cNvSpPr>
            <p:nvPr/>
          </p:nvSpPr>
          <p:spPr bwMode="auto">
            <a:xfrm rot="16200000">
              <a:off x="2478"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3 يوحنا</a:t>
              </a:r>
              <a:endParaRPr lang="en-US" sz="2000" b="1" dirty="0">
                <a:latin typeface="Arial" panose="020B0604020202020204" pitchFamily="34" charset="0"/>
                <a:cs typeface="Arial" panose="020B0604020202020204" pitchFamily="34" charset="0"/>
              </a:endParaRPr>
            </a:p>
          </p:txBody>
        </p:sp>
        <p:sp>
          <p:nvSpPr>
            <p:cNvPr id="139284" name="Text Box 37"/>
            <p:cNvSpPr txBox="1">
              <a:spLocks noChangeArrowheads="1"/>
            </p:cNvSpPr>
            <p:nvPr/>
          </p:nvSpPr>
          <p:spPr bwMode="auto">
            <a:xfrm rot="16200000">
              <a:off x="2944" y="3772"/>
              <a:ext cx="483"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يهوذا</a:t>
              </a:r>
              <a:endParaRPr lang="en-US" sz="2000" b="1" dirty="0">
                <a:latin typeface="Arial" panose="020B0604020202020204" pitchFamily="34" charset="0"/>
                <a:cs typeface="Arial" panose="020B0604020202020204" pitchFamily="34" charset="0"/>
              </a:endParaRPr>
            </a:p>
          </p:txBody>
        </p:sp>
      </p:grpSp>
      <p:sp>
        <p:nvSpPr>
          <p:cNvPr id="24589" name="Rectangle 38"/>
          <p:cNvSpPr>
            <a:spLocks noGrp="1" noChangeArrowheads="1"/>
          </p:cNvSpPr>
          <p:nvPr>
            <p:ph type="title" idx="4294967295"/>
          </p:nvPr>
        </p:nvSpPr>
        <p:spPr>
          <a:xfrm>
            <a:off x="0" y="6"/>
            <a:ext cx="9144000" cy="480067"/>
          </a:xfrm>
          <a:solidFill>
            <a:srgbClr val="800000"/>
          </a:solidFill>
        </p:spPr>
        <p:txBody>
          <a:bodyPr anchor="t">
            <a:spAutoFit/>
          </a:bodyPr>
          <a:lstStyle/>
          <a:p>
            <a:pPr algn="ctr" eaLnBrk="1" hangingPunct="1">
              <a:defRPr/>
            </a:pPr>
            <a:r>
              <a:rPr lang="ar-JO" sz="2800" dirty="0">
                <a:solidFill>
                  <a:srgbClr val="FFFFFF"/>
                </a:solidFill>
                <a:effectLst>
                  <a:outerShdw blurRad="38100" dist="38100" dir="2700000" algn="tl">
                    <a:srgbClr val="000000"/>
                  </a:outerShdw>
                </a:effectLst>
                <a:ea typeface="ＭＳ Ｐゴシック" charset="0"/>
                <a:cs typeface="Arial" panose="020B0604020202020204" pitchFamily="34" charset="0"/>
              </a:rPr>
              <a:t>قائمة مرتبة لكل أسفار العهد الجديد</a:t>
            </a:r>
            <a:endParaRPr lang="en-US" sz="28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139276" name="Text Box 5"/>
          <p:cNvSpPr txBox="1">
            <a:spLocks noChangeArrowheads="1"/>
          </p:cNvSpPr>
          <p:nvPr/>
        </p:nvSpPr>
        <p:spPr bwMode="auto">
          <a:xfrm>
            <a:off x="8638950" y="548680"/>
            <a:ext cx="473077"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panose="020B0604020202020204" pitchFamily="34" charset="0"/>
                <a:cs typeface="Arial" panose="020B0604020202020204" pitchFamily="34" charset="0"/>
              </a:rPr>
              <a:t>22</a:t>
            </a:r>
            <a:endParaRPr lang="en-US" sz="20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additive="base">
                                        <p:cTn id="12" dur="500" fill="hold"/>
                                        <p:tgtEl>
                                          <p:spTgt spid="4105"/>
                                        </p:tgtEl>
                                        <p:attrNameLst>
                                          <p:attrName>ppt_x</p:attrName>
                                        </p:attrNameLst>
                                      </p:cBhvr>
                                      <p:tavLst>
                                        <p:tav tm="0">
                                          <p:val>
                                            <p:strVal val="#ppt_x"/>
                                          </p:val>
                                        </p:tav>
                                        <p:tav tm="100000">
                                          <p:val>
                                            <p:strVal val="#ppt_x"/>
                                          </p:val>
                                        </p:tav>
                                      </p:tavLst>
                                    </p:anim>
                                    <p:anim calcmode="lin" valueType="num">
                                      <p:cBhvr additive="base">
                                        <p:cTn id="13" dur="500" fill="hold"/>
                                        <p:tgtEl>
                                          <p:spTgt spid="410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additive="base">
                                        <p:cTn id="22" dur="500" fill="hold"/>
                                        <p:tgtEl>
                                          <p:spTgt spid="4106"/>
                                        </p:tgtEl>
                                        <p:attrNameLst>
                                          <p:attrName>ppt_x</p:attrName>
                                        </p:attrNameLst>
                                      </p:cBhvr>
                                      <p:tavLst>
                                        <p:tav tm="0">
                                          <p:val>
                                            <p:strVal val="#ppt_x"/>
                                          </p:val>
                                        </p:tav>
                                        <p:tav tm="100000">
                                          <p:val>
                                            <p:strVal val="#ppt_x"/>
                                          </p:val>
                                        </p:tav>
                                      </p:tavLst>
                                    </p:anim>
                                    <p:anim calcmode="lin" valueType="num">
                                      <p:cBhvr additive="base">
                                        <p:cTn id="23" dur="500" fill="hold"/>
                                        <p:tgtEl>
                                          <p:spTgt spid="4106"/>
                                        </p:tgtEl>
                                        <p:attrNameLst>
                                          <p:attrName>ppt_y</p:attrName>
                                        </p:attrNameLst>
                                      </p:cBhvr>
                                      <p:tavLst>
                                        <p:tav tm="0">
                                          <p:val>
                                            <p:strVal val="0-#ppt_h/2"/>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additive="base">
                                        <p:cTn id="26" dur="500" fill="hold"/>
                                        <p:tgtEl>
                                          <p:spTgt spid="4098"/>
                                        </p:tgtEl>
                                        <p:attrNameLst>
                                          <p:attrName>ppt_x</p:attrName>
                                        </p:attrNameLst>
                                      </p:cBhvr>
                                      <p:tavLst>
                                        <p:tav tm="0">
                                          <p:val>
                                            <p:strVal val="1+#ppt_w/2"/>
                                          </p:val>
                                        </p:tav>
                                        <p:tav tm="100000">
                                          <p:val>
                                            <p:strVal val="#ppt_x"/>
                                          </p:val>
                                        </p:tav>
                                      </p:tavLst>
                                    </p:anim>
                                    <p:anim calcmode="lin" valueType="num">
                                      <p:cBhvr additive="base">
                                        <p:cTn id="27"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additive="base">
                                        <p:cTn id="32" dur="500" fill="hold"/>
                                        <p:tgtEl>
                                          <p:spTgt spid="4107"/>
                                        </p:tgtEl>
                                        <p:attrNameLst>
                                          <p:attrName>ppt_x</p:attrName>
                                        </p:attrNameLst>
                                      </p:cBhvr>
                                      <p:tavLst>
                                        <p:tav tm="0">
                                          <p:val>
                                            <p:strVal val="#ppt_x"/>
                                          </p:val>
                                        </p:tav>
                                        <p:tav tm="100000">
                                          <p:val>
                                            <p:strVal val="#ppt_x"/>
                                          </p:val>
                                        </p:tav>
                                      </p:tavLst>
                                    </p:anim>
                                    <p:anim calcmode="lin" valueType="num">
                                      <p:cBhvr additive="base">
                                        <p:cTn id="33" dur="500" fill="hold"/>
                                        <p:tgtEl>
                                          <p:spTgt spid="410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4122"/>
                                        </p:tgtEl>
                                        <p:attrNameLst>
                                          <p:attrName>style.visibility</p:attrName>
                                        </p:attrNameLst>
                                      </p:cBhvr>
                                      <p:to>
                                        <p:strVal val="visible"/>
                                      </p:to>
                                    </p:set>
                                    <p:anim calcmode="lin" valueType="num">
                                      <p:cBhvr additive="base">
                                        <p:cTn id="42" dur="500" fill="hold"/>
                                        <p:tgtEl>
                                          <p:spTgt spid="4122"/>
                                        </p:tgtEl>
                                        <p:attrNameLst>
                                          <p:attrName>ppt_x</p:attrName>
                                        </p:attrNameLst>
                                      </p:cBhvr>
                                      <p:tavLst>
                                        <p:tav tm="0">
                                          <p:val>
                                            <p:strVal val="#ppt_x"/>
                                          </p:val>
                                        </p:tav>
                                        <p:tav tm="100000">
                                          <p:val>
                                            <p:strVal val="#ppt_x"/>
                                          </p:val>
                                        </p:tav>
                                      </p:tavLst>
                                    </p:anim>
                                    <p:anim calcmode="lin" valueType="num">
                                      <p:cBhvr additive="base">
                                        <p:cTn id="43" dur="500" fill="hold"/>
                                        <p:tgtEl>
                                          <p:spTgt spid="4122"/>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0-#ppt_w/2"/>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123"/>
                                        </p:tgtEl>
                                        <p:attrNameLst>
                                          <p:attrName>style.visibility</p:attrName>
                                        </p:attrNameLst>
                                      </p:cBhvr>
                                      <p:to>
                                        <p:strVal val="visible"/>
                                      </p:to>
                                    </p:set>
                                    <p:anim calcmode="lin" valueType="num">
                                      <p:cBhvr additive="base">
                                        <p:cTn id="52" dur="500" fill="hold"/>
                                        <p:tgtEl>
                                          <p:spTgt spid="4123"/>
                                        </p:tgtEl>
                                        <p:attrNameLst>
                                          <p:attrName>ppt_x</p:attrName>
                                        </p:attrNameLst>
                                      </p:cBhvr>
                                      <p:tavLst>
                                        <p:tav tm="0">
                                          <p:val>
                                            <p:strVal val="#ppt_x"/>
                                          </p:val>
                                        </p:tav>
                                        <p:tav tm="100000">
                                          <p:val>
                                            <p:strVal val="#ppt_x"/>
                                          </p:val>
                                        </p:tav>
                                      </p:tavLst>
                                    </p:anim>
                                    <p:anim calcmode="lin" valueType="num">
                                      <p:cBhvr additive="base">
                                        <p:cTn id="53" dur="500" fill="hold"/>
                                        <p:tgtEl>
                                          <p:spTgt spid="4123"/>
                                        </p:tgtEl>
                                        <p:attrNameLst>
                                          <p:attrName>ppt_y</p:attrName>
                                        </p:attrNameLst>
                                      </p:cBhvr>
                                      <p:tavLst>
                                        <p:tav tm="0">
                                          <p:val>
                                            <p:strVal val="0-#ppt_h/2"/>
                                          </p:val>
                                        </p:tav>
                                        <p:tav tm="100000">
                                          <p:val>
                                            <p:strVal val="#ppt_y"/>
                                          </p:val>
                                        </p:tav>
                                      </p:tavLst>
                                    </p:anim>
                                  </p:childTnLst>
                                </p:cTn>
                              </p:par>
                              <p:par>
                                <p:cTn id="54" presetID="2" presetClass="entr" presetSubtype="6" fill="hold" grpId="0" nodeType="withEffect">
                                  <p:stCondLst>
                                    <p:cond delay="0"/>
                                  </p:stCondLst>
                                  <p:childTnLst>
                                    <p:set>
                                      <p:cBhvr>
                                        <p:cTn id="55" dur="1" fill="hold">
                                          <p:stCondLst>
                                            <p:cond delay="0"/>
                                          </p:stCondLst>
                                        </p:cTn>
                                        <p:tgtEl>
                                          <p:spTgt spid="4124"/>
                                        </p:tgtEl>
                                        <p:attrNameLst>
                                          <p:attrName>style.visibility</p:attrName>
                                        </p:attrNameLst>
                                      </p:cBhvr>
                                      <p:to>
                                        <p:strVal val="visible"/>
                                      </p:to>
                                    </p:set>
                                    <p:anim calcmode="lin" valueType="num">
                                      <p:cBhvr additive="base">
                                        <p:cTn id="56" dur="500" fill="hold"/>
                                        <p:tgtEl>
                                          <p:spTgt spid="4124"/>
                                        </p:tgtEl>
                                        <p:attrNameLst>
                                          <p:attrName>ppt_x</p:attrName>
                                        </p:attrNameLst>
                                      </p:cBhvr>
                                      <p:tavLst>
                                        <p:tav tm="0">
                                          <p:val>
                                            <p:strVal val="1+#ppt_w/2"/>
                                          </p:val>
                                        </p:tav>
                                        <p:tav tm="100000">
                                          <p:val>
                                            <p:strVal val="#ppt_x"/>
                                          </p:val>
                                        </p:tav>
                                      </p:tavLst>
                                    </p:anim>
                                    <p:anim calcmode="lin" valueType="num">
                                      <p:cBhvr additive="base">
                                        <p:cTn id="57"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P spid="1392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486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486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4868"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69"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0"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1"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4872" name="Group 8"/>
          <p:cNvGrpSpPr>
            <a:grpSpLocks/>
          </p:cNvGrpSpPr>
          <p:nvPr/>
        </p:nvGrpSpPr>
        <p:grpSpPr bwMode="auto">
          <a:xfrm>
            <a:off x="1412875" y="946156"/>
            <a:ext cx="3860800" cy="3332163"/>
            <a:chOff x="979" y="675"/>
            <a:chExt cx="2675" cy="2379"/>
          </a:xfrm>
        </p:grpSpPr>
        <p:sp>
          <p:nvSpPr>
            <p:cNvPr id="164908"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4909"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4910"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4911"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4873"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4874"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4875"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4876" name="Rectangle 16"/>
          <p:cNvSpPr>
            <a:spLocks noChangeArrowheads="1"/>
          </p:cNvSpPr>
          <p:nvPr/>
        </p:nvSpPr>
        <p:spPr bwMode="auto">
          <a:xfrm>
            <a:off x="5756278" y="3684589"/>
            <a:ext cx="186372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3" name="Group 17"/>
          <p:cNvGrpSpPr>
            <a:grpSpLocks/>
          </p:cNvGrpSpPr>
          <p:nvPr/>
        </p:nvGrpSpPr>
        <p:grpSpPr bwMode="auto">
          <a:xfrm>
            <a:off x="1642485" y="1560513"/>
            <a:ext cx="2283404" cy="1181100"/>
            <a:chOff x="1138" y="1114"/>
            <a:chExt cx="1582" cy="843"/>
          </a:xfrm>
        </p:grpSpPr>
        <p:grpSp>
          <p:nvGrpSpPr>
            <p:cNvPr id="164903" name="Group 18"/>
            <p:cNvGrpSpPr>
              <a:grpSpLocks/>
            </p:cNvGrpSpPr>
            <p:nvPr/>
          </p:nvGrpSpPr>
          <p:grpSpPr bwMode="auto">
            <a:xfrm>
              <a:off x="1145" y="1530"/>
              <a:ext cx="617" cy="427"/>
              <a:chOff x="1145" y="1530"/>
              <a:chExt cx="617" cy="427"/>
            </a:xfrm>
          </p:grpSpPr>
          <p:sp>
            <p:nvSpPr>
              <p:cNvPr id="164906"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7"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904" name="Rectangle 22"/>
            <p:cNvSpPr>
              <a:spLocks noChangeArrowheads="1"/>
            </p:cNvSpPr>
            <p:nvPr/>
          </p:nvSpPr>
          <p:spPr bwMode="auto">
            <a:xfrm>
              <a:off x="1138" y="1114"/>
              <a:ext cx="1582"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اليهود</a:t>
              </a:r>
              <a:endParaRPr lang="en-GB" sz="2500" b="1" dirty="0">
                <a:solidFill>
                  <a:srgbClr val="FFEA18"/>
                </a:solidFill>
                <a:latin typeface="Helvetica" charset="0"/>
                <a:ea typeface="MS Gothic" charset="0"/>
                <a:cs typeface="MS Gothic" charset="0"/>
              </a:endParaRPr>
            </a:p>
          </p:txBody>
        </p:sp>
      </p:grpSp>
      <p:grpSp>
        <p:nvGrpSpPr>
          <p:cNvPr id="5" name="Group 23"/>
          <p:cNvGrpSpPr>
            <a:grpSpLocks/>
          </p:cNvGrpSpPr>
          <p:nvPr/>
        </p:nvGrpSpPr>
        <p:grpSpPr bwMode="auto">
          <a:xfrm>
            <a:off x="5070481" y="1570044"/>
            <a:ext cx="2595563" cy="1182687"/>
            <a:chOff x="3513" y="1121"/>
            <a:chExt cx="1799" cy="844"/>
          </a:xfrm>
        </p:grpSpPr>
        <p:grpSp>
          <p:nvGrpSpPr>
            <p:cNvPr id="164898" name="Group 24"/>
            <p:cNvGrpSpPr>
              <a:grpSpLocks/>
            </p:cNvGrpSpPr>
            <p:nvPr/>
          </p:nvGrpSpPr>
          <p:grpSpPr bwMode="auto">
            <a:xfrm>
              <a:off x="3513" y="1538"/>
              <a:ext cx="617" cy="427"/>
              <a:chOff x="3513" y="1538"/>
              <a:chExt cx="617" cy="427"/>
            </a:xfrm>
          </p:grpSpPr>
          <p:sp>
            <p:nvSpPr>
              <p:cNvPr id="164901"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2"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9" name="Rectangle 28"/>
            <p:cNvSpPr>
              <a:spLocks noChangeArrowheads="1"/>
            </p:cNvSpPr>
            <p:nvPr/>
          </p:nvSpPr>
          <p:spPr bwMode="auto">
            <a:xfrm>
              <a:off x="3613" y="1121"/>
              <a:ext cx="1699"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الرومان</a:t>
              </a:r>
              <a:endParaRPr lang="en-GB" sz="2500" b="1" dirty="0">
                <a:solidFill>
                  <a:srgbClr val="FFEA18"/>
                </a:solidFill>
                <a:latin typeface="Helvetica" charset="0"/>
                <a:ea typeface="MS Gothic" charset="0"/>
                <a:cs typeface="MS Gothic" charset="0"/>
              </a:endParaRPr>
            </a:p>
          </p:txBody>
        </p:sp>
      </p:grpSp>
      <p:grpSp>
        <p:nvGrpSpPr>
          <p:cNvPr id="7" name="Group 29"/>
          <p:cNvGrpSpPr>
            <a:grpSpLocks/>
          </p:cNvGrpSpPr>
          <p:nvPr/>
        </p:nvGrpSpPr>
        <p:grpSpPr bwMode="auto">
          <a:xfrm>
            <a:off x="1357155" y="4237044"/>
            <a:ext cx="2871948" cy="1182687"/>
            <a:chOff x="941" y="3025"/>
            <a:chExt cx="1989" cy="844"/>
          </a:xfrm>
        </p:grpSpPr>
        <p:grpSp>
          <p:nvGrpSpPr>
            <p:cNvPr id="164893" name="Group 30"/>
            <p:cNvGrpSpPr>
              <a:grpSpLocks/>
            </p:cNvGrpSpPr>
            <p:nvPr/>
          </p:nvGrpSpPr>
          <p:grpSpPr bwMode="auto">
            <a:xfrm>
              <a:off x="1161" y="3442"/>
              <a:ext cx="617" cy="427"/>
              <a:chOff x="1161" y="3442"/>
              <a:chExt cx="617" cy="427"/>
            </a:xfrm>
          </p:grpSpPr>
          <p:sp>
            <p:nvSpPr>
              <p:cNvPr id="164896"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7"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4" name="Rectangle 34"/>
            <p:cNvSpPr>
              <a:spLocks noChangeArrowheads="1"/>
            </p:cNvSpPr>
            <p:nvPr/>
          </p:nvSpPr>
          <p:spPr bwMode="auto">
            <a:xfrm>
              <a:off x="941" y="3025"/>
              <a:ext cx="1989"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اليونانيين</a:t>
              </a:r>
              <a:endParaRPr lang="en-GB" sz="2500" b="1" dirty="0">
                <a:solidFill>
                  <a:srgbClr val="FFEA18"/>
                </a:solidFill>
                <a:latin typeface="Helvetica" charset="0"/>
                <a:ea typeface="MS Gothic" charset="0"/>
                <a:cs typeface="MS Gothic" charset="0"/>
              </a:endParaRPr>
            </a:p>
          </p:txBody>
        </p:sp>
      </p:grpSp>
      <p:grpSp>
        <p:nvGrpSpPr>
          <p:cNvPr id="9" name="Group 48"/>
          <p:cNvGrpSpPr>
            <a:grpSpLocks/>
          </p:cNvGrpSpPr>
          <p:nvPr/>
        </p:nvGrpSpPr>
        <p:grpSpPr bwMode="auto">
          <a:xfrm>
            <a:off x="4848225" y="4241803"/>
            <a:ext cx="3187700" cy="1177925"/>
            <a:chOff x="3359" y="3028"/>
            <a:chExt cx="2209" cy="841"/>
          </a:xfrm>
        </p:grpSpPr>
        <p:grpSp>
          <p:nvGrpSpPr>
            <p:cNvPr id="164888" name="Group 36"/>
            <p:cNvGrpSpPr>
              <a:grpSpLocks/>
            </p:cNvGrpSpPr>
            <p:nvPr/>
          </p:nvGrpSpPr>
          <p:grpSpPr bwMode="auto">
            <a:xfrm>
              <a:off x="3359" y="3442"/>
              <a:ext cx="710" cy="427"/>
              <a:chOff x="3473" y="3442"/>
              <a:chExt cx="617" cy="427"/>
            </a:xfrm>
          </p:grpSpPr>
          <p:sp>
            <p:nvSpPr>
              <p:cNvPr id="164891"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2"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89" name="Rectangle 40"/>
            <p:cNvSpPr>
              <a:spLocks noChangeArrowheads="1"/>
            </p:cNvSpPr>
            <p:nvPr/>
          </p:nvSpPr>
          <p:spPr bwMode="auto">
            <a:xfrm>
              <a:off x="3792" y="3028"/>
              <a:ext cx="1776"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الكنيسة</a:t>
              </a:r>
              <a:endParaRPr lang="en-GB" sz="2500" b="1" dirty="0">
                <a:solidFill>
                  <a:srgbClr val="FFEA18"/>
                </a:solidFill>
                <a:latin typeface="Helvetica" charset="0"/>
                <a:ea typeface="MS Gothic" charset="0"/>
                <a:cs typeface="MS Gothic" charset="0"/>
              </a:endParaRPr>
            </a:p>
          </p:txBody>
        </p:sp>
      </p:grpSp>
      <p:sp>
        <p:nvSpPr>
          <p:cNvPr id="164881" name="Text Box 41"/>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4882" name="Text Box 42"/>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3" name="Text Box 43"/>
          <p:cNvSpPr txBox="1">
            <a:spLocks noChangeArrowheads="1"/>
          </p:cNvSpPr>
          <p:nvPr/>
        </p:nvSpPr>
        <p:spPr bwMode="auto">
          <a:xfrm>
            <a:off x="8651875" y="6124581"/>
            <a:ext cx="166688"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4" name="Text Box 44"/>
          <p:cNvSpPr txBox="1">
            <a:spLocks noChangeArrowheads="1"/>
          </p:cNvSpPr>
          <p:nvPr/>
        </p:nvSpPr>
        <p:spPr bwMode="auto">
          <a:xfrm>
            <a:off x="8355396"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164885" name="Text Box 45"/>
          <p:cNvSpPr txBox="1">
            <a:spLocks noChangeArrowheads="1"/>
          </p:cNvSpPr>
          <p:nvPr/>
        </p:nvSpPr>
        <p:spPr bwMode="auto">
          <a:xfrm>
            <a:off x="8688788"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457200" y="228600"/>
            <a:ext cx="80772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جمهور الأناجيل</a:t>
            </a:r>
            <a:endParaRPr lang="en-US" dirty="0">
              <a:latin typeface="Times New Roman" charset="0"/>
              <a:cs typeface="MS Gothic" charset="0"/>
            </a:endParaRPr>
          </a:p>
        </p:txBody>
      </p:sp>
      <p:sp>
        <p:nvSpPr>
          <p:cNvPr id="50" name="TextBox 49"/>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20"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اليهود</a:t>
            </a:r>
            <a:endParaRPr lang="en-GB" sz="2500" b="1" dirty="0">
              <a:solidFill>
                <a:srgbClr val="CECECE"/>
              </a:solidFill>
              <a:latin typeface="Helvetica" charset="0"/>
              <a:ea typeface="MS Gothic" charset="0"/>
              <a:cs typeface="MS Gothic" charset="0"/>
            </a:endParaRPr>
          </a:p>
        </p:txBody>
      </p:sp>
      <p:sp>
        <p:nvSpPr>
          <p:cNvPr id="166926" name="Rectangle 18"/>
          <p:cNvSpPr>
            <a:spLocks noChangeArrowheads="1"/>
          </p:cNvSpPr>
          <p:nvPr/>
        </p:nvSpPr>
        <p:spPr bwMode="auto">
          <a:xfrm>
            <a:off x="5500694" y="1570038"/>
            <a:ext cx="2165345"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الرومان</a:t>
            </a:r>
            <a:endParaRPr lang="en-GB" sz="2500" b="1" dirty="0">
              <a:solidFill>
                <a:srgbClr val="CECECE"/>
              </a:solidFill>
              <a:latin typeface="Helvetica" charset="0"/>
              <a:ea typeface="MS Gothic" charset="0"/>
              <a:cs typeface="MS Gothic" charset="0"/>
            </a:endParaRPr>
          </a:p>
        </p:txBody>
      </p:sp>
      <p:sp>
        <p:nvSpPr>
          <p:cNvPr id="166927" name="Rectangle 19"/>
          <p:cNvSpPr>
            <a:spLocks noChangeArrowheads="1"/>
          </p:cNvSpPr>
          <p:nvPr/>
        </p:nvSpPr>
        <p:spPr bwMode="auto">
          <a:xfrm>
            <a:off x="1928795" y="4237038"/>
            <a:ext cx="2300310"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اليونانيين</a:t>
            </a:r>
            <a:endParaRPr lang="en-GB" sz="2500" b="1" dirty="0">
              <a:solidFill>
                <a:srgbClr val="CECECE"/>
              </a:solidFill>
              <a:latin typeface="Helvetica" charset="0"/>
              <a:ea typeface="MS Gothic" charset="0"/>
              <a:cs typeface="MS Gothic" charset="0"/>
            </a:endParaRP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72" name="Rectangle 27"/>
          <p:cNvSpPr>
            <a:spLocks noChangeArrowheads="1"/>
          </p:cNvSpPr>
          <p:nvPr/>
        </p:nvSpPr>
        <p:spPr bwMode="auto">
          <a:xfrm>
            <a:off x="2424647" y="2070104"/>
            <a:ext cx="1766354"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كملك</a:t>
            </a:r>
            <a:endParaRPr lang="en-GB" sz="2500" b="1" dirty="0">
              <a:solidFill>
                <a:srgbClr val="FFEA18"/>
              </a:solidFill>
              <a:latin typeface="Helvetica" charset="0"/>
              <a:ea typeface="MS Gothic" charset="0"/>
              <a:cs typeface="MS Gothic" charset="0"/>
            </a:endParaRPr>
          </a:p>
        </p:txBody>
      </p:sp>
      <p:sp>
        <p:nvSpPr>
          <p:cNvPr id="166970" name="Rectangle 30"/>
          <p:cNvSpPr>
            <a:spLocks noChangeArrowheads="1"/>
          </p:cNvSpPr>
          <p:nvPr/>
        </p:nvSpPr>
        <p:spPr bwMode="auto">
          <a:xfrm>
            <a:off x="5882714" y="2065341"/>
            <a:ext cx="1765861"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كخادم</a:t>
            </a:r>
            <a:endParaRPr lang="en-GB" sz="2500" b="1" dirty="0">
              <a:solidFill>
                <a:srgbClr val="FFEA18"/>
              </a:solidFill>
              <a:latin typeface="Helvetica" charset="0"/>
              <a:ea typeface="MS Gothic" charset="0"/>
              <a:cs typeface="MS Gothic" charset="0"/>
            </a:endParaRP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68" name="Rectangle 35"/>
          <p:cNvSpPr>
            <a:spLocks noChangeArrowheads="1"/>
          </p:cNvSpPr>
          <p:nvPr/>
        </p:nvSpPr>
        <p:spPr bwMode="auto">
          <a:xfrm>
            <a:off x="2000232" y="4735514"/>
            <a:ext cx="2206643"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الله/الإنسان</a:t>
            </a:r>
            <a:endParaRPr lang="en-GB" sz="2500" b="1" dirty="0">
              <a:solidFill>
                <a:srgbClr val="FFEA18"/>
              </a:solidFill>
              <a:latin typeface="Helvetica" charset="0"/>
              <a:ea typeface="MS Gothic" charset="0"/>
              <a:cs typeface="MS Gothic" charset="0"/>
            </a:endParaRPr>
          </a:p>
        </p:txBody>
      </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0"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2"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166944" name="Group 65"/>
          <p:cNvGrpSpPr>
            <a:grpSpLocks/>
          </p:cNvGrpSpPr>
          <p:nvPr/>
        </p:nvGrpSpPr>
        <p:grpSpPr bwMode="auto">
          <a:xfrm>
            <a:off x="5008563" y="4241803"/>
            <a:ext cx="3403600" cy="1177925"/>
            <a:chOff x="3471" y="3028"/>
            <a:chExt cx="2358" cy="841"/>
          </a:xfrm>
        </p:grpSpPr>
        <p:grpSp>
          <p:nvGrpSpPr>
            <p:cNvPr id="166955" name="Group 50"/>
            <p:cNvGrpSpPr>
              <a:grpSpLocks/>
            </p:cNvGrpSpPr>
            <p:nvPr/>
          </p:nvGrpSpPr>
          <p:grpSpPr bwMode="auto">
            <a:xfrm>
              <a:off x="3471" y="3442"/>
              <a:ext cx="881" cy="427"/>
              <a:chOff x="3473" y="3442"/>
              <a:chExt cx="617" cy="427"/>
            </a:xfrm>
          </p:grpSpPr>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الكنيسة</a:t>
              </a:r>
              <a:endParaRPr lang="en-GB" sz="2500" b="1" dirty="0">
                <a:solidFill>
                  <a:srgbClr val="CECECE"/>
                </a:solidFill>
                <a:latin typeface="Helvetica" charset="0"/>
                <a:ea typeface="MS Gothic" charset="0"/>
                <a:cs typeface="MS Gothic" charset="0"/>
              </a:endParaRPr>
            </a:p>
          </p:txBody>
        </p:sp>
      </p:grpSp>
      <p:sp>
        <p:nvSpPr>
          <p:cNvPr id="166954" name="Rectangle 57"/>
          <p:cNvSpPr>
            <a:spLocks noChangeArrowheads="1"/>
          </p:cNvSpPr>
          <p:nvPr/>
        </p:nvSpPr>
        <p:spPr bwMode="auto">
          <a:xfrm>
            <a:off x="5903493" y="4729163"/>
            <a:ext cx="1073570"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a:t>
            </a:r>
            <a:endParaRPr lang="en-GB" sz="2500" b="1" dirty="0">
              <a:solidFill>
                <a:srgbClr val="FFEA18"/>
              </a:solidFill>
              <a:latin typeface="Helvetica" charset="0"/>
              <a:ea typeface="MS Gothic" charset="0"/>
              <a:cs typeface="MS Gothic" charset="0"/>
            </a:endParaRPr>
          </a:p>
        </p:txBody>
      </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يصور يسوع كأنه</a:t>
            </a:r>
            <a:endParaRPr lang="en-US" dirty="0">
              <a:latin typeface="Times New Roman" charset="0"/>
              <a:cs typeface="MS Gothic" charset="0"/>
            </a:endParaRPr>
          </a:p>
        </p:txBody>
      </p:sp>
      <p:sp>
        <p:nvSpPr>
          <p:cNvPr id="67" name="TextBox 66"/>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اليهود</a:t>
            </a:r>
            <a:endParaRPr lang="en-GB" sz="2500" b="1" dirty="0">
              <a:solidFill>
                <a:srgbClr val="CECECE"/>
              </a:solidFill>
              <a:latin typeface="Helvetica" charset="0"/>
              <a:ea typeface="MS Gothic" charset="0"/>
              <a:cs typeface="MS Gothic" charset="0"/>
            </a:endParaRPr>
          </a:p>
        </p:txBody>
      </p:sp>
      <p:sp>
        <p:nvSpPr>
          <p:cNvPr id="166926" name="Rectangle 18"/>
          <p:cNvSpPr>
            <a:spLocks noChangeArrowheads="1"/>
          </p:cNvSpPr>
          <p:nvPr/>
        </p:nvSpPr>
        <p:spPr bwMode="auto">
          <a:xfrm>
            <a:off x="5500694" y="1570038"/>
            <a:ext cx="2165345"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الرومان</a:t>
            </a:r>
            <a:endParaRPr lang="en-GB" sz="2500" b="1" dirty="0">
              <a:solidFill>
                <a:srgbClr val="CECECE"/>
              </a:solidFill>
              <a:latin typeface="Helvetica" charset="0"/>
              <a:ea typeface="MS Gothic" charset="0"/>
              <a:cs typeface="MS Gothic" charset="0"/>
            </a:endParaRPr>
          </a:p>
        </p:txBody>
      </p:sp>
      <p:sp>
        <p:nvSpPr>
          <p:cNvPr id="166927" name="Rectangle 19"/>
          <p:cNvSpPr>
            <a:spLocks noChangeArrowheads="1"/>
          </p:cNvSpPr>
          <p:nvPr/>
        </p:nvSpPr>
        <p:spPr bwMode="auto">
          <a:xfrm>
            <a:off x="1928795" y="4237038"/>
            <a:ext cx="2300310"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اليونانيين</a:t>
            </a:r>
            <a:endParaRPr lang="en-GB" sz="2500" b="1" dirty="0">
              <a:solidFill>
                <a:srgbClr val="CECECE"/>
              </a:solidFill>
              <a:latin typeface="Helvetica" charset="0"/>
              <a:ea typeface="MS Gothic" charset="0"/>
              <a:cs typeface="MS Gothic" charset="0"/>
            </a:endParaRP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72" name="Rectangle 27"/>
          <p:cNvSpPr>
            <a:spLocks noChangeArrowheads="1"/>
          </p:cNvSpPr>
          <p:nvPr/>
        </p:nvSpPr>
        <p:spPr bwMode="auto">
          <a:xfrm>
            <a:off x="2424647" y="2070104"/>
            <a:ext cx="1766354" cy="106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كملك</a:t>
            </a:r>
          </a:p>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قاله</a:t>
            </a:r>
            <a:endParaRPr lang="en-GB" sz="2500" b="1" dirty="0">
              <a:solidFill>
                <a:srgbClr val="FFEA18"/>
              </a:solidFill>
              <a:latin typeface="Helvetica" charset="0"/>
              <a:ea typeface="MS Gothic" charset="0"/>
              <a:cs typeface="MS Gothic" charset="0"/>
            </a:endParaRPr>
          </a:p>
        </p:txBody>
      </p:sp>
      <p:sp>
        <p:nvSpPr>
          <p:cNvPr id="166970" name="Rectangle 30"/>
          <p:cNvSpPr>
            <a:spLocks noChangeArrowheads="1"/>
          </p:cNvSpPr>
          <p:nvPr/>
        </p:nvSpPr>
        <p:spPr bwMode="auto">
          <a:xfrm>
            <a:off x="5882714" y="2065341"/>
            <a:ext cx="1765861" cy="106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كخادم</a:t>
            </a:r>
          </a:p>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فعله</a:t>
            </a:r>
            <a:endParaRPr lang="en-GB" sz="2500" b="1" dirty="0">
              <a:solidFill>
                <a:srgbClr val="FFEA18"/>
              </a:solidFill>
              <a:latin typeface="Helvetica" charset="0"/>
              <a:ea typeface="MS Gothic" charset="0"/>
              <a:cs typeface="MS Gothic" charset="0"/>
            </a:endParaRP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68" name="Rectangle 35"/>
          <p:cNvSpPr>
            <a:spLocks noChangeArrowheads="1"/>
          </p:cNvSpPr>
          <p:nvPr/>
        </p:nvSpPr>
        <p:spPr bwMode="auto">
          <a:xfrm>
            <a:off x="2000232" y="4735514"/>
            <a:ext cx="2206643" cy="106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الله/الإنسان</a:t>
            </a:r>
          </a:p>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شعر به</a:t>
            </a:r>
            <a:endParaRPr lang="en-GB" sz="2500" b="1" dirty="0">
              <a:solidFill>
                <a:srgbClr val="FFEA18"/>
              </a:solidFill>
              <a:latin typeface="Helvetica" charset="0"/>
              <a:ea typeface="MS Gothic" charset="0"/>
              <a:cs typeface="MS Gothic" charset="0"/>
            </a:endParaRPr>
          </a:p>
        </p:txBody>
      </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3"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4"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5" name="Group 65"/>
          <p:cNvGrpSpPr>
            <a:grpSpLocks/>
          </p:cNvGrpSpPr>
          <p:nvPr/>
        </p:nvGrpSpPr>
        <p:grpSpPr bwMode="auto">
          <a:xfrm>
            <a:off x="5008563" y="4241803"/>
            <a:ext cx="3403600" cy="1177925"/>
            <a:chOff x="3471" y="3028"/>
            <a:chExt cx="2358" cy="841"/>
          </a:xfrm>
        </p:grpSpPr>
        <p:grpSp>
          <p:nvGrpSpPr>
            <p:cNvPr id="6" name="Group 50"/>
            <p:cNvGrpSpPr>
              <a:grpSpLocks/>
            </p:cNvGrpSpPr>
            <p:nvPr/>
          </p:nvGrpSpPr>
          <p:grpSpPr bwMode="auto">
            <a:xfrm>
              <a:off x="3471" y="3442"/>
              <a:ext cx="881" cy="427"/>
              <a:chOff x="3473" y="3442"/>
              <a:chExt cx="617" cy="427"/>
            </a:xfrm>
          </p:grpSpPr>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الكنيسة</a:t>
              </a:r>
              <a:endParaRPr lang="en-GB" sz="2500" b="1" dirty="0">
                <a:solidFill>
                  <a:srgbClr val="CECECE"/>
                </a:solidFill>
                <a:latin typeface="Helvetica" charset="0"/>
                <a:ea typeface="MS Gothic" charset="0"/>
                <a:cs typeface="MS Gothic" charset="0"/>
              </a:endParaRPr>
            </a:p>
          </p:txBody>
        </p:sp>
      </p:grpSp>
      <p:sp>
        <p:nvSpPr>
          <p:cNvPr id="166954" name="Rectangle 57"/>
          <p:cNvSpPr>
            <a:spLocks noChangeArrowheads="1"/>
          </p:cNvSpPr>
          <p:nvPr/>
        </p:nvSpPr>
        <p:spPr bwMode="auto">
          <a:xfrm>
            <a:off x="5572132" y="4729163"/>
            <a:ext cx="2143140" cy="106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a:t>
            </a:r>
          </a:p>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قصده</a:t>
            </a:r>
            <a:endParaRPr lang="en-GB" sz="2500" b="1" dirty="0">
              <a:solidFill>
                <a:srgbClr val="FFEA18"/>
              </a:solidFill>
              <a:latin typeface="Helvetica" charset="0"/>
              <a:ea typeface="MS Gothic" charset="0"/>
              <a:cs typeface="MS Gothic" charset="0"/>
            </a:endParaRPr>
          </a:p>
        </p:txBody>
      </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يصور يسوع كأنه</a:t>
            </a:r>
            <a:endParaRPr lang="en-US" dirty="0">
              <a:latin typeface="Times New Roman" charset="0"/>
              <a:cs typeface="MS Gothic" charset="0"/>
            </a:endParaRPr>
          </a:p>
        </p:txBody>
      </p:sp>
      <p:sp>
        <p:nvSpPr>
          <p:cNvPr id="67" name="TextBox 66"/>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710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90" y="9334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6" name="Rectangle 8"/>
          <p:cNvSpPr>
            <a:spLocks noChangeArrowheads="1"/>
          </p:cNvSpPr>
          <p:nvPr/>
        </p:nvSpPr>
        <p:spPr bwMode="auto">
          <a:xfrm>
            <a:off x="1130306" y="777881"/>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7" name="Rectangle 9"/>
          <p:cNvSpPr>
            <a:spLocks noChangeArrowheads="1"/>
          </p:cNvSpPr>
          <p:nvPr/>
        </p:nvSpPr>
        <p:spPr bwMode="auto">
          <a:xfrm>
            <a:off x="4814890"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2</a:t>
            </a:r>
            <a:endParaRPr lang="en-GB" sz="3600" b="1" dirty="0">
              <a:solidFill>
                <a:srgbClr val="0066FF"/>
              </a:solidFill>
              <a:latin typeface="Helvetica" charset="0"/>
              <a:ea typeface="MS Gothic" charset="0"/>
              <a:cs typeface="MS Gothic" charset="0"/>
            </a:endParaRPr>
          </a:p>
        </p:txBody>
      </p:sp>
      <p:sp>
        <p:nvSpPr>
          <p:cNvPr id="171018"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3</a:t>
            </a:r>
            <a:endParaRPr lang="en-GB" sz="3600" b="1" dirty="0">
              <a:solidFill>
                <a:srgbClr val="0066FF"/>
              </a:solidFill>
              <a:latin typeface="Helvetica" charset="0"/>
              <a:ea typeface="MS Gothic" charset="0"/>
              <a:cs typeface="MS Gothic" charset="0"/>
            </a:endParaRPr>
          </a:p>
        </p:txBody>
      </p:sp>
      <p:sp>
        <p:nvSpPr>
          <p:cNvPr id="171019"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1</a:t>
            </a:r>
            <a:endParaRPr lang="en-GB" sz="3600" b="1" dirty="0">
              <a:solidFill>
                <a:srgbClr val="0066FF"/>
              </a:solidFill>
              <a:latin typeface="Helvetica" charset="0"/>
              <a:ea typeface="MS Gothic" charset="0"/>
              <a:cs typeface="MS Gothic" charset="0"/>
            </a:endParaRPr>
          </a:p>
        </p:txBody>
      </p:sp>
      <p:grpSp>
        <p:nvGrpSpPr>
          <p:cNvPr id="171021" name="Group 16"/>
          <p:cNvGrpSpPr>
            <a:grpSpLocks/>
          </p:cNvGrpSpPr>
          <p:nvPr/>
        </p:nvGrpSpPr>
        <p:grpSpPr bwMode="auto">
          <a:xfrm>
            <a:off x="5070475" y="2154320"/>
            <a:ext cx="890588" cy="639515"/>
            <a:chOff x="3513" y="1538"/>
            <a:chExt cx="617" cy="457"/>
          </a:xfrm>
        </p:grpSpPr>
        <p:sp>
          <p:nvSpPr>
            <p:cNvPr id="171055"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6" name="Rectangle 19"/>
            <p:cNvSpPr>
              <a:spLocks noChangeArrowheads="1"/>
            </p:cNvSpPr>
            <p:nvPr/>
          </p:nvSpPr>
          <p:spPr bwMode="auto">
            <a:xfrm>
              <a:off x="3513" y="1842"/>
              <a:ext cx="61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1800" b="1" dirty="0">
                <a:solidFill>
                  <a:srgbClr val="0066FF"/>
                </a:solidFill>
                <a:latin typeface="Helvetica" charset="0"/>
                <a:ea typeface="MS Gothic" charset="0"/>
                <a:cs typeface="MS Gothic" charset="0"/>
              </a:endParaRPr>
            </a:p>
          </p:txBody>
        </p:sp>
      </p:grpSp>
      <p:sp>
        <p:nvSpPr>
          <p:cNvPr id="171023" name="Rectangle 2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متى</a:t>
            </a:r>
            <a:endParaRPr lang="en-GB" sz="3200" b="1" dirty="0">
              <a:solidFill>
                <a:srgbClr val="0066FF"/>
              </a:solidFill>
              <a:latin typeface="Helvetica" charset="0"/>
              <a:ea typeface="MS Gothic" charset="0"/>
              <a:cs typeface="MS Gothic" charset="0"/>
            </a:endParaRPr>
          </a:p>
        </p:txBody>
      </p:sp>
      <p:sp>
        <p:nvSpPr>
          <p:cNvPr id="171024" name="Rectangle 2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مرقس</a:t>
            </a:r>
            <a:endParaRPr lang="en-GB" sz="3200" b="1" dirty="0">
              <a:solidFill>
                <a:srgbClr val="0066FF"/>
              </a:solidFill>
              <a:latin typeface="Helvetica" charset="0"/>
              <a:ea typeface="MS Gothic" charset="0"/>
              <a:cs typeface="MS Gothic" charset="0"/>
            </a:endParaRPr>
          </a:p>
        </p:txBody>
      </p:sp>
      <p:sp>
        <p:nvSpPr>
          <p:cNvPr id="171025" name="Rectangle 26"/>
          <p:cNvSpPr>
            <a:spLocks noChangeArrowheads="1"/>
          </p:cNvSpPr>
          <p:nvPr/>
        </p:nvSpPr>
        <p:spPr bwMode="auto">
          <a:xfrm>
            <a:off x="2149481" y="3692526"/>
            <a:ext cx="20351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لوقا</a:t>
            </a:r>
            <a:endParaRPr lang="en-GB" sz="3200" b="1" dirty="0">
              <a:solidFill>
                <a:srgbClr val="0066FF"/>
              </a:solidFill>
              <a:latin typeface="Helvetica" charset="0"/>
              <a:ea typeface="MS Gothic" charset="0"/>
              <a:cs typeface="MS Gothic" charset="0"/>
            </a:endParaRPr>
          </a:p>
        </p:txBody>
      </p:sp>
      <p:sp>
        <p:nvSpPr>
          <p:cNvPr id="171026" name="Rectangle 27"/>
          <p:cNvSpPr>
            <a:spLocks noChangeArrowheads="1"/>
          </p:cNvSpPr>
          <p:nvPr/>
        </p:nvSpPr>
        <p:spPr bwMode="auto">
          <a:xfrm>
            <a:off x="1785918" y="1560513"/>
            <a:ext cx="2500330"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إلى اليهود</a:t>
            </a:r>
            <a:endParaRPr lang="en-GB" sz="2500" b="1" dirty="0">
              <a:solidFill>
                <a:srgbClr val="0066FF"/>
              </a:solidFill>
              <a:latin typeface="Helvetica" charset="0"/>
              <a:ea typeface="MS Gothic" charset="0"/>
              <a:cs typeface="MS Gothic" charset="0"/>
            </a:endParaRPr>
          </a:p>
        </p:txBody>
      </p:sp>
      <p:sp>
        <p:nvSpPr>
          <p:cNvPr id="171027" name="Rectangle 28"/>
          <p:cNvSpPr>
            <a:spLocks noChangeArrowheads="1"/>
          </p:cNvSpPr>
          <p:nvPr/>
        </p:nvSpPr>
        <p:spPr bwMode="auto">
          <a:xfrm>
            <a:off x="5899151" y="1570038"/>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الرومان</a:t>
            </a:r>
            <a:endParaRPr lang="en-GB" sz="2500" b="1" dirty="0">
              <a:solidFill>
                <a:srgbClr val="0066FF"/>
              </a:solidFill>
              <a:latin typeface="Helvetica" charset="0"/>
              <a:ea typeface="MS Gothic" charset="0"/>
              <a:cs typeface="MS Gothic" charset="0"/>
            </a:endParaRPr>
          </a:p>
        </p:txBody>
      </p:sp>
      <p:sp>
        <p:nvSpPr>
          <p:cNvPr id="171028" name="Rectangle 29"/>
          <p:cNvSpPr>
            <a:spLocks noChangeArrowheads="1"/>
          </p:cNvSpPr>
          <p:nvPr/>
        </p:nvSpPr>
        <p:spPr bwMode="auto">
          <a:xfrm>
            <a:off x="2071671" y="4237038"/>
            <a:ext cx="2157434"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اليونانيين</a:t>
            </a:r>
            <a:endParaRPr lang="en-GB" sz="2500" b="1" dirty="0">
              <a:solidFill>
                <a:srgbClr val="0066FF"/>
              </a:solidFill>
              <a:latin typeface="Helvetica" charset="0"/>
              <a:ea typeface="MS Gothic" charset="0"/>
              <a:cs typeface="MS Gothic" charset="0"/>
            </a:endParaRPr>
          </a:p>
        </p:txBody>
      </p:sp>
      <p:sp>
        <p:nvSpPr>
          <p:cNvPr id="171029" name="Rectangle 30"/>
          <p:cNvSpPr>
            <a:spLocks noChangeArrowheads="1"/>
          </p:cNvSpPr>
          <p:nvPr/>
        </p:nvSpPr>
        <p:spPr bwMode="auto">
          <a:xfrm>
            <a:off x="2424117" y="2070100"/>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كملك</a:t>
            </a:r>
            <a:endParaRPr lang="en-GB" sz="2500" b="1" dirty="0">
              <a:solidFill>
                <a:srgbClr val="0066FF"/>
              </a:solidFill>
              <a:latin typeface="Helvetica" charset="0"/>
              <a:ea typeface="MS Gothic" charset="0"/>
              <a:cs typeface="MS Gothic" charset="0"/>
            </a:endParaRPr>
          </a:p>
        </p:txBody>
      </p:sp>
      <p:sp>
        <p:nvSpPr>
          <p:cNvPr id="171030" name="Rectangle 31"/>
          <p:cNvSpPr>
            <a:spLocks noChangeArrowheads="1"/>
          </p:cNvSpPr>
          <p:nvPr/>
        </p:nvSpPr>
        <p:spPr bwMode="auto">
          <a:xfrm>
            <a:off x="5881688" y="2065338"/>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كخادم</a:t>
            </a:r>
            <a:endParaRPr lang="en-GB" sz="2500" b="1" dirty="0">
              <a:solidFill>
                <a:srgbClr val="0066FF"/>
              </a:solidFill>
              <a:latin typeface="Helvetica" charset="0"/>
              <a:ea typeface="MS Gothic" charset="0"/>
              <a:cs typeface="MS Gothic" charset="0"/>
            </a:endParaRPr>
          </a:p>
        </p:txBody>
      </p:sp>
      <p:sp>
        <p:nvSpPr>
          <p:cNvPr id="171031" name="Rectangle 32"/>
          <p:cNvSpPr>
            <a:spLocks noChangeArrowheads="1"/>
          </p:cNvSpPr>
          <p:nvPr/>
        </p:nvSpPr>
        <p:spPr bwMode="auto">
          <a:xfrm>
            <a:off x="2000232" y="4735517"/>
            <a:ext cx="2206643"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الله / الإنسان</a:t>
            </a:r>
            <a:endParaRPr lang="en-GB" sz="2500" b="1" dirty="0">
              <a:solidFill>
                <a:srgbClr val="0066FF"/>
              </a:solidFill>
              <a:latin typeface="Helvetica" charset="0"/>
              <a:ea typeface="MS Gothic" charset="0"/>
              <a:cs typeface="MS Gothic" charset="0"/>
            </a:endParaRPr>
          </a:p>
        </p:txBody>
      </p:sp>
      <p:sp>
        <p:nvSpPr>
          <p:cNvPr id="171032" name="Rectangle 33"/>
          <p:cNvSpPr>
            <a:spLocks noChangeArrowheads="1"/>
          </p:cNvSpPr>
          <p:nvPr/>
        </p:nvSpPr>
        <p:spPr bwMode="auto">
          <a:xfrm>
            <a:off x="2427288" y="2574925"/>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قاله</a:t>
            </a:r>
            <a:endParaRPr lang="en-GB" sz="2500" b="1" dirty="0">
              <a:solidFill>
                <a:srgbClr val="0066FF"/>
              </a:solidFill>
              <a:latin typeface="Helvetica" charset="0"/>
              <a:ea typeface="MS Gothic" charset="0"/>
              <a:cs typeface="MS Gothic" charset="0"/>
            </a:endParaRPr>
          </a:p>
        </p:txBody>
      </p:sp>
      <p:sp>
        <p:nvSpPr>
          <p:cNvPr id="171033" name="Rectangle 34"/>
          <p:cNvSpPr>
            <a:spLocks noChangeArrowheads="1"/>
          </p:cNvSpPr>
          <p:nvPr/>
        </p:nvSpPr>
        <p:spPr bwMode="auto">
          <a:xfrm>
            <a:off x="5572133" y="2584450"/>
            <a:ext cx="1487484"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مافعله</a:t>
            </a:r>
            <a:endParaRPr lang="en-GB" sz="2500" b="1" dirty="0">
              <a:solidFill>
                <a:srgbClr val="0066FF"/>
              </a:solidFill>
              <a:latin typeface="Helvetica" charset="0"/>
              <a:ea typeface="MS Gothic" charset="0"/>
              <a:cs typeface="MS Gothic" charset="0"/>
            </a:endParaRPr>
          </a:p>
        </p:txBody>
      </p:sp>
      <p:sp>
        <p:nvSpPr>
          <p:cNvPr id="171034" name="Rectangle 35"/>
          <p:cNvSpPr>
            <a:spLocks noChangeArrowheads="1"/>
          </p:cNvSpPr>
          <p:nvPr/>
        </p:nvSpPr>
        <p:spPr bwMode="auto">
          <a:xfrm>
            <a:off x="1643042" y="5251450"/>
            <a:ext cx="2044727"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شعر به</a:t>
            </a:r>
            <a:endParaRPr lang="en-GB" sz="2500" b="1" dirty="0">
              <a:solidFill>
                <a:srgbClr val="0066FF"/>
              </a:solidFill>
              <a:latin typeface="Helvetica" charset="0"/>
              <a:ea typeface="MS Gothic" charset="0"/>
              <a:cs typeface="MS Gothic" charset="0"/>
            </a:endParaRPr>
          </a:p>
        </p:txBody>
      </p:sp>
      <p:sp>
        <p:nvSpPr>
          <p:cNvPr id="171035" name="Text Box 36"/>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grpSp>
        <p:nvGrpSpPr>
          <p:cNvPr id="171036" name="Group 37"/>
          <p:cNvGrpSpPr>
            <a:grpSpLocks/>
          </p:cNvGrpSpPr>
          <p:nvPr/>
        </p:nvGrpSpPr>
        <p:grpSpPr bwMode="auto">
          <a:xfrm>
            <a:off x="3219450" y="2214554"/>
            <a:ext cx="2566996" cy="2827346"/>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blurRad="63500" dist="81185" dir="3078031" algn="ctr" rotWithShape="0">
                <a:srgbClr val="000000"/>
              </a:outerShdw>
            </a:effectLst>
          </p:spPr>
          <p:txBody>
            <a:bodyPr rot="10800000" wrap="none" anchor="ctr"/>
            <a:lstStyle/>
            <a:p>
              <a:pPr>
                <a:defRPr/>
              </a:pPr>
              <a:endParaRPr lang="en-US">
                <a:solidFill>
                  <a:srgbClr val="000000"/>
                </a:solidFill>
                <a:latin typeface="Times New Roman" pitchFamily="-107" charset="0"/>
                <a:ea typeface="MS Gothic"/>
                <a:cs typeface="MS Gothic"/>
              </a:endParaRPr>
            </a:p>
          </p:txBody>
        </p:sp>
      </p:grpSp>
      <p:grpSp>
        <p:nvGrpSpPr>
          <p:cNvPr id="6" name="Group 41"/>
          <p:cNvGrpSpPr>
            <a:grpSpLocks/>
          </p:cNvGrpSpPr>
          <p:nvPr/>
        </p:nvGrpSpPr>
        <p:grpSpPr bwMode="auto">
          <a:xfrm>
            <a:off x="2197100" y="2627160"/>
            <a:ext cx="4516438" cy="938600"/>
            <a:chOff x="1523" y="2010"/>
            <a:chExt cx="3129" cy="542"/>
          </a:xfrm>
        </p:grpSpPr>
        <p:sp>
          <p:nvSpPr>
            <p:cNvPr id="171046" name="Text Box 42"/>
            <p:cNvSpPr txBox="1">
              <a:spLocks noChangeArrowheads="1"/>
            </p:cNvSpPr>
            <p:nvPr/>
          </p:nvSpPr>
          <p:spPr bwMode="auto">
            <a:xfrm rot="18900000">
              <a:off x="1523" y="2284"/>
              <a:ext cx="3129"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ar-JO" b="1" dirty="0">
                  <a:solidFill>
                    <a:srgbClr val="FFFFFF"/>
                  </a:solidFill>
                  <a:latin typeface="Lucida Handwriting" charset="0"/>
                  <a:ea typeface="MS Gothic" charset="0"/>
                  <a:cs typeface="MS Gothic" charset="0"/>
                </a:rPr>
                <a:t>النظر معاً</a:t>
              </a:r>
              <a:endParaRPr lang="en-GB" b="1" dirty="0">
                <a:solidFill>
                  <a:srgbClr val="FFFFFF"/>
                </a:solidFill>
                <a:latin typeface="Lucida Handwriting" charset="0"/>
                <a:ea typeface="MS Gothic" charset="0"/>
                <a:cs typeface="MS Gothic" charset="0"/>
              </a:endParaRPr>
            </a:p>
          </p:txBody>
        </p:sp>
        <p:sp>
          <p:nvSpPr>
            <p:cNvPr id="171047" name="Text Box 43"/>
            <p:cNvSpPr txBox="1">
              <a:spLocks noChangeArrowheads="1"/>
            </p:cNvSpPr>
            <p:nvPr/>
          </p:nvSpPr>
          <p:spPr bwMode="auto">
            <a:xfrm rot="18960000">
              <a:off x="1720" y="2010"/>
              <a:ext cx="2076"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ar-JO" b="1" dirty="0">
                  <a:solidFill>
                    <a:srgbClr val="FFFFFF"/>
                  </a:solidFill>
                  <a:latin typeface="Lucida Handwriting" charset="0"/>
                  <a:ea typeface="MS Gothic" charset="0"/>
                  <a:cs typeface="MS Gothic" charset="0"/>
                </a:rPr>
                <a:t>الإزائية</a:t>
              </a:r>
              <a:endParaRPr lang="en-GB" b="1" dirty="0">
                <a:solidFill>
                  <a:srgbClr val="FFFFFF"/>
                </a:solidFill>
                <a:latin typeface="Lucida Handwriting" charset="0"/>
                <a:ea typeface="MS Gothic" charset="0"/>
                <a:cs typeface="MS Gothic" charset="0"/>
              </a:endParaRPr>
            </a:p>
          </p:txBody>
        </p:sp>
      </p:grpSp>
      <p:sp>
        <p:nvSpPr>
          <p:cNvPr id="22572" name="Text Box 44"/>
          <p:cNvSpPr txBox="1">
            <a:spLocks noChangeArrowheads="1"/>
          </p:cNvSpPr>
          <p:nvPr/>
        </p:nvSpPr>
        <p:spPr bwMode="auto">
          <a:xfrm>
            <a:off x="3463925" y="3495679"/>
            <a:ext cx="5126038" cy="1946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AFD00"/>
              </a:buClr>
            </a:pPr>
            <a:r>
              <a:rPr lang="ar-JO" sz="4800" b="1" dirty="0">
                <a:solidFill>
                  <a:srgbClr val="FAFD00"/>
                </a:solidFill>
                <a:latin typeface="Comic Sans MS" charset="0"/>
                <a:ea typeface="MS Gothic" charset="0"/>
                <a:cs typeface="MS Gothic" charset="0"/>
              </a:rPr>
              <a:t>النظر </a:t>
            </a:r>
          </a:p>
          <a:p>
            <a:pPr algn="ctr" eaLnBrk="1" hangingPunct="1">
              <a:spcBef>
                <a:spcPts val="3022"/>
              </a:spcBef>
              <a:buClr>
                <a:srgbClr val="FAFD00"/>
              </a:buClr>
            </a:pPr>
            <a:r>
              <a:rPr lang="ar-JO" sz="4800" b="1" dirty="0">
                <a:solidFill>
                  <a:srgbClr val="FAFD00"/>
                </a:solidFill>
                <a:latin typeface="Comic Sans MS" charset="0"/>
                <a:ea typeface="MS Gothic" charset="0"/>
                <a:cs typeface="MS Gothic" charset="0"/>
              </a:rPr>
              <a:t>معاً</a:t>
            </a:r>
            <a:endParaRPr lang="en-GB" sz="4800" b="1" dirty="0">
              <a:solidFill>
                <a:srgbClr val="FAFD00"/>
              </a:solidFill>
              <a:latin typeface="Comic Sans MS" charset="0"/>
              <a:ea typeface="MS Gothic" charset="0"/>
              <a:cs typeface="MS Gothic" charset="0"/>
            </a:endParaRPr>
          </a:p>
        </p:txBody>
      </p:sp>
      <p:sp>
        <p:nvSpPr>
          <p:cNvPr id="22573" name="Text Box 45"/>
          <p:cNvSpPr txBox="1">
            <a:spLocks noChangeArrowheads="1"/>
          </p:cNvSpPr>
          <p:nvPr/>
        </p:nvSpPr>
        <p:spPr bwMode="auto">
          <a:xfrm>
            <a:off x="1142976" y="815978"/>
            <a:ext cx="5857916" cy="1192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ar-JO" sz="7200" b="1" dirty="0">
                <a:solidFill>
                  <a:srgbClr val="FAFD00"/>
                </a:solidFill>
                <a:latin typeface="Comic Sans MS" charset="0"/>
                <a:ea typeface="MS Gothic" charset="0"/>
                <a:cs typeface="MS Gothic" charset="0"/>
              </a:rPr>
              <a:t>الإزائية</a:t>
            </a:r>
            <a:endParaRPr lang="en-GB" sz="7200" b="1" dirty="0">
              <a:solidFill>
                <a:srgbClr val="FAFD00"/>
              </a:solidFill>
              <a:latin typeface="Comic Sans MS" charset="0"/>
              <a:ea typeface="MS Gothic" charset="0"/>
              <a:cs typeface="MS Gothic" charset="0"/>
            </a:endParaRPr>
          </a:p>
        </p:txBody>
      </p:sp>
      <p:sp>
        <p:nvSpPr>
          <p:cNvPr id="171040" name="Text Box 46"/>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1"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2" name="Text Box 48"/>
          <p:cNvSpPr txBox="1">
            <a:spLocks noChangeArrowheads="1"/>
          </p:cNvSpPr>
          <p:nvPr/>
        </p:nvSpPr>
        <p:spPr bwMode="auto">
          <a:xfrm>
            <a:off x="8357070"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171043" name="Text Box 49"/>
          <p:cNvSpPr txBox="1">
            <a:spLocks noChangeArrowheads="1"/>
          </p:cNvSpPr>
          <p:nvPr/>
        </p:nvSpPr>
        <p:spPr bwMode="auto">
          <a:xfrm>
            <a:off x="8701266" y="6482267"/>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الكلمة غريبة الصوت</a:t>
            </a:r>
            <a:endParaRPr lang="en-US" dirty="0">
              <a:latin typeface="Times New Roman" charset="0"/>
              <a:cs typeface="MS Gothic" charset="0"/>
            </a:endParaRPr>
          </a:p>
        </p:txBody>
      </p:sp>
      <p:sp>
        <p:nvSpPr>
          <p:cNvPr id="171045" name="TextBox 52"/>
          <p:cNvSpPr txBox="1">
            <a:spLocks noChangeArrowheads="1"/>
          </p:cNvSpPr>
          <p:nvPr/>
        </p:nvSpPr>
        <p:spPr bwMode="auto">
          <a:xfrm>
            <a:off x="8388354" y="5"/>
            <a:ext cx="68948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ea typeface="MS Gothic" charset="0"/>
                <a:cs typeface="MS Gothic" charset="0"/>
              </a:rPr>
              <a:t>51أ</a:t>
            </a:r>
            <a:endParaRPr lang="en-US" b="1" dirty="0">
              <a:solidFill>
                <a:srgbClr val="FFFFFF"/>
              </a:solidFill>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730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5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355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173064" name="Rectangle 8"/>
          <p:cNvSpPr>
            <a:spLocks noChangeArrowheads="1"/>
          </p:cNvSpPr>
          <p:nvPr/>
        </p:nvSpPr>
        <p:spPr bwMode="auto">
          <a:xfrm>
            <a:off x="4814890"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73065"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73066" name="Rectangle 10"/>
          <p:cNvSpPr>
            <a:spLocks noChangeArrowheads="1"/>
          </p:cNvSpPr>
          <p:nvPr/>
        </p:nvSpPr>
        <p:spPr bwMode="auto">
          <a:xfrm>
            <a:off x="4860930"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4</a:t>
            </a:r>
          </a:p>
        </p:txBody>
      </p:sp>
      <p:sp>
        <p:nvSpPr>
          <p:cNvPr id="173067"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sp>
        <p:nvSpPr>
          <p:cNvPr id="173101" name="Rectangle 25"/>
          <p:cNvSpPr>
            <a:spLocks noChangeArrowheads="1"/>
          </p:cNvSpPr>
          <p:nvPr/>
        </p:nvSpPr>
        <p:spPr bwMode="auto">
          <a:xfrm>
            <a:off x="5011738" y="4325942"/>
            <a:ext cx="847285" cy="36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55312" name="Rectangle 28"/>
          <p:cNvSpPr>
            <a:spLocks noChangeArrowheads="1"/>
          </p:cNvSpPr>
          <p:nvPr/>
        </p:nvSpPr>
        <p:spPr bwMode="auto">
          <a:xfrm>
            <a:off x="1757363" y="1004894"/>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3" name="Rectangle 29"/>
          <p:cNvSpPr>
            <a:spLocks noChangeArrowheads="1"/>
          </p:cNvSpPr>
          <p:nvPr/>
        </p:nvSpPr>
        <p:spPr bwMode="auto">
          <a:xfrm>
            <a:off x="5588006"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4" name="Rectangle 30"/>
          <p:cNvSpPr>
            <a:spLocks noChangeArrowheads="1"/>
          </p:cNvSpPr>
          <p:nvPr/>
        </p:nvSpPr>
        <p:spPr bwMode="auto">
          <a:xfrm>
            <a:off x="2149481"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75" name="Rectangle 31"/>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يوحنا</a:t>
            </a:r>
            <a:endParaRPr lang="en-GB" sz="3200" b="1" dirty="0">
              <a:solidFill>
                <a:srgbClr val="0066FF"/>
              </a:solidFill>
              <a:latin typeface="Helvetica" charset="0"/>
              <a:ea typeface="MS Gothic" charset="0"/>
              <a:cs typeface="MS Gothic" charset="0"/>
            </a:endParaRPr>
          </a:p>
        </p:txBody>
      </p:sp>
      <p:sp>
        <p:nvSpPr>
          <p:cNvPr id="55316" name="Rectangle 32"/>
          <p:cNvSpPr>
            <a:spLocks noChangeArrowheads="1"/>
          </p:cNvSpPr>
          <p:nvPr/>
        </p:nvSpPr>
        <p:spPr bwMode="auto">
          <a:xfrm>
            <a:off x="2424117" y="1560513"/>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اليهود</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7" name="Rectangle 33"/>
          <p:cNvSpPr>
            <a:spLocks noChangeArrowheads="1"/>
          </p:cNvSpPr>
          <p:nvPr/>
        </p:nvSpPr>
        <p:spPr bwMode="auto">
          <a:xfrm>
            <a:off x="5899151" y="1570038"/>
            <a:ext cx="1766888"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الرومان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8" name="Rectangle 34"/>
          <p:cNvSpPr>
            <a:spLocks noChangeArrowheads="1"/>
          </p:cNvSpPr>
          <p:nvPr/>
        </p:nvSpPr>
        <p:spPr bwMode="auto">
          <a:xfrm>
            <a:off x="2214547" y="4237038"/>
            <a:ext cx="2014558" cy="44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اليونانيين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79" name="Rectangle 35"/>
          <p:cNvSpPr>
            <a:spLocks noChangeArrowheads="1"/>
          </p:cNvSpPr>
          <p:nvPr/>
        </p:nvSpPr>
        <p:spPr bwMode="auto">
          <a:xfrm>
            <a:off x="5334001" y="4241800"/>
            <a:ext cx="26939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الكنيسة</a:t>
            </a:r>
            <a:endParaRPr lang="en-GB" sz="2500" b="1" dirty="0">
              <a:solidFill>
                <a:srgbClr val="0066FF"/>
              </a:solidFill>
              <a:latin typeface="Helvetica" charset="0"/>
              <a:ea typeface="MS Gothic" charset="0"/>
              <a:cs typeface="MS Gothic" charset="0"/>
            </a:endParaRPr>
          </a:p>
        </p:txBody>
      </p:sp>
      <p:sp>
        <p:nvSpPr>
          <p:cNvPr id="55320" name="Rectangle 36"/>
          <p:cNvSpPr>
            <a:spLocks noChangeArrowheads="1"/>
          </p:cNvSpPr>
          <p:nvPr/>
        </p:nvSpPr>
        <p:spPr bwMode="auto">
          <a:xfrm>
            <a:off x="2424117" y="2070106"/>
            <a:ext cx="1766887"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كملك</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1" name="Rectangle 37"/>
          <p:cNvSpPr>
            <a:spLocks noChangeArrowheads="1"/>
          </p:cNvSpPr>
          <p:nvPr/>
        </p:nvSpPr>
        <p:spPr bwMode="auto">
          <a:xfrm>
            <a:off x="5881688" y="2065338"/>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كخادم</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2" name="Rectangle 38"/>
          <p:cNvSpPr>
            <a:spLocks noChangeArrowheads="1"/>
          </p:cNvSpPr>
          <p:nvPr/>
        </p:nvSpPr>
        <p:spPr bwMode="auto">
          <a:xfrm>
            <a:off x="2000232" y="4735513"/>
            <a:ext cx="2206643" cy="44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الله / الإنسان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3" name="Rectangle 39"/>
          <p:cNvSpPr>
            <a:spLocks noChangeArrowheads="1"/>
          </p:cNvSpPr>
          <p:nvPr/>
        </p:nvSpPr>
        <p:spPr bwMode="auto">
          <a:xfrm>
            <a:off x="5903913" y="4729165"/>
            <a:ext cx="1073150"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الله</a:t>
            </a:r>
            <a:endParaRPr lang="en-GB" sz="2500" b="1" dirty="0">
              <a:solidFill>
                <a:srgbClr val="0066FF"/>
              </a:solidFill>
              <a:latin typeface="Helvetica" charset="0"/>
              <a:ea typeface="MS Gothic" charset="0"/>
              <a:cs typeface="MS Gothic" charset="0"/>
            </a:endParaRPr>
          </a:p>
        </p:txBody>
      </p:sp>
      <p:sp>
        <p:nvSpPr>
          <p:cNvPr id="55324" name="Rectangle 40"/>
          <p:cNvSpPr>
            <a:spLocks noChangeArrowheads="1"/>
          </p:cNvSpPr>
          <p:nvPr/>
        </p:nvSpPr>
        <p:spPr bwMode="auto">
          <a:xfrm>
            <a:off x="2424117" y="2574931"/>
            <a:ext cx="1766887"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قاله</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5" name="Rectangle 41"/>
          <p:cNvSpPr>
            <a:spLocks noChangeArrowheads="1"/>
          </p:cNvSpPr>
          <p:nvPr/>
        </p:nvSpPr>
        <p:spPr bwMode="auto">
          <a:xfrm>
            <a:off x="5500695" y="2584456"/>
            <a:ext cx="1558922" cy="44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فعل</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6" name="Rectangle 42"/>
          <p:cNvSpPr>
            <a:spLocks noChangeArrowheads="1"/>
          </p:cNvSpPr>
          <p:nvPr/>
        </p:nvSpPr>
        <p:spPr bwMode="auto">
          <a:xfrm>
            <a:off x="5872167" y="5256213"/>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قصده</a:t>
            </a:r>
            <a:endParaRPr lang="en-GB" sz="2500" b="1" dirty="0">
              <a:solidFill>
                <a:srgbClr val="0066FF"/>
              </a:solidFill>
              <a:latin typeface="Helvetica" charset="0"/>
              <a:ea typeface="MS Gothic" charset="0"/>
              <a:cs typeface="MS Gothic" charset="0"/>
            </a:endParaRPr>
          </a:p>
        </p:txBody>
      </p:sp>
      <p:sp>
        <p:nvSpPr>
          <p:cNvPr id="55327" name="Rectangle 43"/>
          <p:cNvSpPr>
            <a:spLocks noChangeArrowheads="1"/>
          </p:cNvSpPr>
          <p:nvPr/>
        </p:nvSpPr>
        <p:spPr bwMode="auto">
          <a:xfrm>
            <a:off x="1643042" y="5251456"/>
            <a:ext cx="2044727" cy="44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شعر به</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8" name="AutoShape 44"/>
          <p:cNvSpPr>
            <a:spLocks noChangeArrowheads="1"/>
          </p:cNvSpPr>
          <p:nvPr/>
        </p:nvSpPr>
        <p:spPr bwMode="auto">
          <a:xfrm>
            <a:off x="1354140"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89" name="AutoShape 45"/>
          <p:cNvSpPr>
            <a:spLocks noChangeArrowheads="1"/>
          </p:cNvSpPr>
          <p:nvPr/>
        </p:nvSpPr>
        <p:spPr bwMode="auto">
          <a:xfrm>
            <a:off x="4748213" y="877894"/>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90" name="AutoShape 46"/>
          <p:cNvSpPr>
            <a:spLocks noChangeArrowheads="1"/>
          </p:cNvSpPr>
          <p:nvPr/>
        </p:nvSpPr>
        <p:spPr bwMode="auto">
          <a:xfrm>
            <a:off x="1365250" y="911231"/>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5" y="728669"/>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9"/>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173094" name="Text Box 51"/>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4857752" y="4286256"/>
            <a:ext cx="2928958" cy="638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68"/>
              </a:spcBef>
              <a:buClr>
                <a:srgbClr val="FFEA18"/>
              </a:buClr>
              <a:defRPr/>
            </a:pPr>
            <a:r>
              <a:rPr lang="ar-JO" sz="3600" b="1" dirty="0">
                <a:solidFill>
                  <a:srgbClr val="FFEA18"/>
                </a:solidFill>
                <a:effectLst>
                  <a:outerShdw blurRad="38100" dist="38100" dir="2700000" algn="tl">
                    <a:srgbClr val="DDDDDD"/>
                  </a:outerShdw>
                </a:effectLst>
                <a:ea typeface="MS Gothic" charset="0"/>
                <a:cs typeface="MS Gothic" charset="0"/>
              </a:rPr>
              <a:t>المجموع</a:t>
            </a:r>
            <a:endParaRPr lang="en-GB" sz="3600" b="1" dirty="0">
              <a:solidFill>
                <a:srgbClr val="FFEA18"/>
              </a:solidFill>
              <a:effectLst>
                <a:outerShdw blurRad="38100" dist="38100" dir="2700000" algn="tl">
                  <a:srgbClr val="DDDDDD"/>
                </a:outerShdw>
              </a:effectLst>
              <a:ea typeface="MS Gothic" charset="0"/>
              <a:cs typeface="MS Gothic" charset="0"/>
            </a:endParaRPr>
          </a:p>
        </p:txBody>
      </p:sp>
      <p:sp>
        <p:nvSpPr>
          <p:cNvPr id="173096" name="Text Box 53"/>
          <p:cNvSpPr txBox="1">
            <a:spLocks noChangeArrowheads="1"/>
          </p:cNvSpPr>
          <p:nvPr/>
        </p:nvSpPr>
        <p:spPr bwMode="auto">
          <a:xfrm>
            <a:off x="8704267" y="6118225"/>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3097" name="Text Box 54"/>
          <p:cNvSpPr txBox="1">
            <a:spLocks noChangeArrowheads="1"/>
          </p:cNvSpPr>
          <p:nvPr/>
        </p:nvSpPr>
        <p:spPr bwMode="auto">
          <a:xfrm>
            <a:off x="8357070"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173098" name="Text Box 55"/>
          <p:cNvSpPr txBox="1">
            <a:spLocks noChangeArrowheads="1"/>
          </p:cNvSpPr>
          <p:nvPr/>
        </p:nvSpPr>
        <p:spPr bwMode="auto">
          <a:xfrm>
            <a:off x="8701266" y="6485442"/>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457200" y="228600"/>
            <a:ext cx="8229600" cy="609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pPr>
              <a:defRPr/>
            </a:pPr>
            <a:r>
              <a:rPr lang="ar-JO"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الإزائية (النظر معاً)</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173100" name="TextBox 58"/>
          <p:cNvSpPr txBox="1">
            <a:spLocks noChangeArrowheads="1"/>
          </p:cNvSpPr>
          <p:nvPr/>
        </p:nvSpPr>
        <p:spPr bwMode="auto">
          <a:xfrm>
            <a:off x="8388354" y="5"/>
            <a:ext cx="68948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ea typeface="MS Gothic" charset="0"/>
                <a:cs typeface="MS Gothic" charset="0"/>
              </a:rPr>
              <a:t>51أ</a:t>
            </a:r>
            <a:endParaRPr lang="en-US" b="1" dirty="0">
              <a:solidFill>
                <a:srgbClr val="FFFFFF"/>
              </a:solidFill>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40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90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40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734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4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43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25" name="Oval 24"/>
          <p:cNvSpPr>
            <a:spLocks noChangeArrowheads="1"/>
          </p:cNvSpPr>
          <p:nvPr/>
        </p:nvSpPr>
        <p:spPr bwMode="auto">
          <a:xfrm rot="2177326">
            <a:off x="1054100" y="652469"/>
            <a:ext cx="4419600" cy="4325937"/>
          </a:xfrm>
          <a:prstGeom prst="ellipse">
            <a:avLst/>
          </a:prstGeom>
          <a:solidFill>
            <a:srgbClr val="660066">
              <a:alpha val="58823"/>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nvGrpSpPr>
          <p:cNvPr id="175113" name="Group 8"/>
          <p:cNvGrpSpPr>
            <a:grpSpLocks/>
          </p:cNvGrpSpPr>
          <p:nvPr/>
        </p:nvGrpSpPr>
        <p:grpSpPr bwMode="auto">
          <a:xfrm>
            <a:off x="1412875" y="946156"/>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77"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78"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grpSp>
      <p:sp>
        <p:nvSpPr>
          <p:cNvPr id="27" name="Oval 26"/>
          <p:cNvSpPr>
            <a:spLocks noChangeArrowheads="1"/>
          </p:cNvSpPr>
          <p:nvPr/>
        </p:nvSpPr>
        <p:spPr bwMode="auto">
          <a:xfrm rot="18711476">
            <a:off x="3041656" y="1003304"/>
            <a:ext cx="2627313" cy="3198813"/>
          </a:xfrm>
          <a:prstGeom prst="ellipse">
            <a:avLst/>
          </a:prstGeom>
          <a:solidFill>
            <a:schemeClr val="accent5">
              <a:alpha val="59000"/>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cs typeface="MS Gothic"/>
            </a:endParaRPr>
          </a:p>
        </p:txBody>
      </p:sp>
      <p:grpSp>
        <p:nvGrpSpPr>
          <p:cNvPr id="3" name="Group 36"/>
          <p:cNvGrpSpPr>
            <a:grpSpLocks/>
          </p:cNvGrpSpPr>
          <p:nvPr/>
        </p:nvGrpSpPr>
        <p:grpSpPr bwMode="auto">
          <a:xfrm>
            <a:off x="4743456" y="3254375"/>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sp>
        <p:nvSpPr>
          <p:cNvPr id="26" name="Oval 25"/>
          <p:cNvSpPr>
            <a:spLocks noChangeArrowheads="1"/>
          </p:cNvSpPr>
          <p:nvPr/>
        </p:nvSpPr>
        <p:spPr bwMode="auto">
          <a:xfrm rot="9274204">
            <a:off x="1136652" y="2058782"/>
            <a:ext cx="4137651" cy="3849687"/>
          </a:xfrm>
          <a:prstGeom prst="ellipse">
            <a:avLst/>
          </a:prstGeom>
          <a:solidFill>
            <a:srgbClr val="008000">
              <a:alpha val="41176"/>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58" name="Rectangle 14"/>
          <p:cNvSpPr>
            <a:spLocks noChangeArrowheads="1"/>
          </p:cNvSpPr>
          <p:nvPr/>
        </p:nvSpPr>
        <p:spPr bwMode="auto">
          <a:xfrm>
            <a:off x="1757363" y="1004894"/>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59" name="Rectangle 15"/>
          <p:cNvSpPr>
            <a:spLocks noChangeArrowheads="1"/>
          </p:cNvSpPr>
          <p:nvPr/>
        </p:nvSpPr>
        <p:spPr bwMode="auto">
          <a:xfrm>
            <a:off x="5588006"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60" name="Rectangle 16"/>
          <p:cNvSpPr>
            <a:spLocks noChangeArrowheads="1"/>
          </p:cNvSpPr>
          <p:nvPr/>
        </p:nvSpPr>
        <p:spPr bwMode="auto">
          <a:xfrm>
            <a:off x="5762631" y="3684594"/>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يوحنا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61"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5013" y="6540501"/>
            <a:ext cx="304800" cy="22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pPr>
              <a:defRPr/>
            </a:pPr>
            <a:r>
              <a:rPr lang="ar-JO" sz="2900" b="1" dirty="0">
                <a:solidFill>
                  <a:srgbClr val="FFEA18"/>
                </a:solidFill>
                <a:effectLst>
                  <a:outerShdw blurRad="38100" dist="38100" dir="2700000" algn="tl">
                    <a:srgbClr val="000000">
                      <a:alpha val="43137"/>
                    </a:srgbClr>
                  </a:outerShdw>
                </a:effectLst>
                <a:latin typeface="Comic Sans MS" charset="0"/>
                <a:ea typeface="MS Gothic" charset="0"/>
                <a:cs typeface="MS Gothic" charset="0"/>
              </a:rPr>
              <a:t>التداخل بين الأناجيل</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28" name="Oval 27"/>
          <p:cNvSpPr>
            <a:spLocks noChangeArrowheads="1"/>
          </p:cNvSpPr>
          <p:nvPr/>
        </p:nvSpPr>
        <p:spPr bwMode="auto">
          <a:xfrm rot="-3002663">
            <a:off x="5018529" y="2752733"/>
            <a:ext cx="3013355" cy="4243388"/>
          </a:xfrm>
          <a:prstGeom prst="ellipse">
            <a:avLst/>
          </a:prstGeom>
          <a:solidFill>
            <a:schemeClr val="tx1">
              <a:alpha val="54901"/>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29" name="Rectangle 16"/>
          <p:cNvSpPr>
            <a:spLocks noChangeArrowheads="1"/>
          </p:cNvSpPr>
          <p:nvPr/>
        </p:nvSpPr>
        <p:spPr bwMode="auto">
          <a:xfrm>
            <a:off x="5791200" y="4954588"/>
            <a:ext cx="2133600" cy="1321551"/>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92%</a:t>
            </a:r>
          </a:p>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فريد</a:t>
            </a:r>
            <a:endParaRPr lang="en-GB"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0" name="Rectangle 16"/>
          <p:cNvSpPr>
            <a:spLocks noChangeArrowheads="1"/>
          </p:cNvSpPr>
          <p:nvPr/>
        </p:nvSpPr>
        <p:spPr bwMode="auto">
          <a:xfrm>
            <a:off x="1371600" y="2868619"/>
            <a:ext cx="2895600" cy="941960"/>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سجل نسب الميلاد</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2" name="Rectangle 16"/>
          <p:cNvSpPr>
            <a:spLocks noChangeArrowheads="1"/>
          </p:cNvSpPr>
          <p:nvPr/>
        </p:nvSpPr>
        <p:spPr bwMode="auto">
          <a:xfrm>
            <a:off x="5214942" y="2971800"/>
            <a:ext cx="2405058" cy="1372847"/>
          </a:xfrm>
          <a:prstGeom prst="rect">
            <a:avLst/>
          </a:prstGeom>
          <a:noFill/>
          <a:ln w="9525">
            <a:noFill/>
            <a:round/>
            <a:headEnd/>
            <a:tailEnd/>
          </a:ln>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إطعام الخمسة آلاف</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الآلام</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3" name="Rectangle 16"/>
          <p:cNvSpPr>
            <a:spLocks noChangeArrowheads="1"/>
          </p:cNvSpPr>
          <p:nvPr/>
        </p:nvSpPr>
        <p:spPr bwMode="auto">
          <a:xfrm>
            <a:off x="2857488" y="2057400"/>
            <a:ext cx="2247912" cy="941960"/>
          </a:xfrm>
          <a:prstGeom prst="rect">
            <a:avLst/>
          </a:prstGeom>
          <a:noFill/>
          <a:ln w="9525">
            <a:noFill/>
            <a:round/>
            <a:headEnd/>
            <a:tailEnd/>
          </a:ln>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المعمودية</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عشاء الرب</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4" name="Rectangle 16"/>
          <p:cNvSpPr>
            <a:spLocks noChangeArrowheads="1"/>
          </p:cNvSpPr>
          <p:nvPr/>
        </p:nvSpPr>
        <p:spPr bwMode="auto">
          <a:xfrm>
            <a:off x="5943600" y="1524006"/>
            <a:ext cx="2133600" cy="1321551"/>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7%</a:t>
            </a:r>
          </a:p>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فريد</a:t>
            </a:r>
            <a:endParaRPr lang="en-GB"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175133" name="TextBox 36"/>
          <p:cNvSpPr txBox="1">
            <a:spLocks noChangeArrowheads="1"/>
          </p:cNvSpPr>
          <p:nvPr/>
        </p:nvSpPr>
        <p:spPr bwMode="auto">
          <a:xfrm>
            <a:off x="8388355" y="5"/>
            <a:ext cx="68948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ea typeface="MS Gothic" charset="0"/>
                <a:cs typeface="MS Gothic" charset="0"/>
              </a:rPr>
              <a:t>51ب</a:t>
            </a:r>
            <a:endParaRPr lang="en-US" b="1" dirty="0">
              <a:solidFill>
                <a:srgbClr val="FFFFFF"/>
              </a:solidFill>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3538" name="Rectangle 2"/>
          <p:cNvSpPr>
            <a:spLocks noChangeArrowheads="1"/>
          </p:cNvSpPr>
          <p:nvPr/>
        </p:nvSpPr>
        <p:spPr bwMode="auto">
          <a:xfrm>
            <a:off x="154422" y="6555443"/>
            <a:ext cx="1321955" cy="211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39" name="Rectangle 3"/>
          <p:cNvSpPr>
            <a:spLocks noChangeArrowheads="1"/>
          </p:cNvSpPr>
          <p:nvPr/>
        </p:nvSpPr>
        <p:spPr bwMode="auto">
          <a:xfrm>
            <a:off x="1140114" y="762002"/>
            <a:ext cx="680171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0" name="AutoShape 4"/>
          <p:cNvSpPr>
            <a:spLocks noChangeArrowheads="1"/>
          </p:cNvSpPr>
          <p:nvPr/>
        </p:nvSpPr>
        <p:spPr bwMode="auto">
          <a:xfrm>
            <a:off x="4726422" y="889469"/>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1" name="AutoShape 5"/>
          <p:cNvSpPr>
            <a:spLocks noChangeArrowheads="1"/>
          </p:cNvSpPr>
          <p:nvPr/>
        </p:nvSpPr>
        <p:spPr bwMode="auto">
          <a:xfrm>
            <a:off x="1339273" y="3564873"/>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2" name="AutoShape 6"/>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3" name="AutoShape 7"/>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4" name="Rectangle 8"/>
          <p:cNvSpPr>
            <a:spLocks noChangeArrowheads="1"/>
          </p:cNvSpPr>
          <p:nvPr/>
        </p:nvSpPr>
        <p:spPr bwMode="auto">
          <a:xfrm>
            <a:off x="4814456" y="945497"/>
            <a:ext cx="412750" cy="62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2</a:t>
            </a:r>
            <a:endParaRPr lang="en-GB"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45" name="Rectangle 9"/>
          <p:cNvSpPr>
            <a:spLocks noChangeArrowheads="1"/>
          </p:cNvSpPr>
          <p:nvPr/>
        </p:nvSpPr>
        <p:spPr bwMode="auto">
          <a:xfrm>
            <a:off x="1427309" y="3639111"/>
            <a:ext cx="412750" cy="634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193546" name="Rectangle 10"/>
          <p:cNvSpPr>
            <a:spLocks noChangeArrowheads="1"/>
          </p:cNvSpPr>
          <p:nvPr/>
        </p:nvSpPr>
        <p:spPr bwMode="auto">
          <a:xfrm>
            <a:off x="4860638" y="3623704"/>
            <a:ext cx="412750" cy="62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47" name="Rectangle 11"/>
          <p:cNvSpPr>
            <a:spLocks noChangeArrowheads="1"/>
          </p:cNvSpPr>
          <p:nvPr/>
        </p:nvSpPr>
        <p:spPr bwMode="auto">
          <a:xfrm>
            <a:off x="1412877" y="962307"/>
            <a:ext cx="412750" cy="62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1</a:t>
            </a:r>
            <a:endParaRPr lang="en-GB"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2" name="Rectangle 28"/>
          <p:cNvSpPr>
            <a:spLocks noChangeArrowheads="1"/>
          </p:cNvSpPr>
          <p:nvPr/>
        </p:nvSpPr>
        <p:spPr bwMode="auto">
          <a:xfrm>
            <a:off x="1757795" y="1004328"/>
            <a:ext cx="2355273" cy="57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algn="ct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3" name="Rectangle 29"/>
          <p:cNvSpPr>
            <a:spLocks noChangeArrowheads="1"/>
          </p:cNvSpPr>
          <p:nvPr/>
        </p:nvSpPr>
        <p:spPr bwMode="auto">
          <a:xfrm>
            <a:off x="5588000" y="1025338"/>
            <a:ext cx="2036330" cy="572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4" name="Rectangle 30"/>
          <p:cNvSpPr>
            <a:spLocks noChangeArrowheads="1"/>
          </p:cNvSpPr>
          <p:nvPr/>
        </p:nvSpPr>
        <p:spPr bwMode="auto">
          <a:xfrm>
            <a:off x="2148898" y="3692338"/>
            <a:ext cx="2036329" cy="572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5" name="Rectangle 31"/>
          <p:cNvSpPr>
            <a:spLocks noChangeArrowheads="1"/>
          </p:cNvSpPr>
          <p:nvPr/>
        </p:nvSpPr>
        <p:spPr bwMode="auto">
          <a:xfrm>
            <a:off x="5759740" y="3683935"/>
            <a:ext cx="1476375" cy="572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66FF99"/>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يوحنا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6" name="Rectangle 32"/>
          <p:cNvSpPr>
            <a:spLocks noChangeArrowheads="1"/>
          </p:cNvSpPr>
          <p:nvPr/>
        </p:nvSpPr>
        <p:spPr bwMode="auto">
          <a:xfrm>
            <a:off x="1643043" y="1560421"/>
            <a:ext cx="2282414"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algn="ct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اليهود</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7" name="Rectangle 33"/>
          <p:cNvSpPr>
            <a:spLocks noChangeArrowheads="1"/>
          </p:cNvSpPr>
          <p:nvPr/>
        </p:nvSpPr>
        <p:spPr bwMode="auto">
          <a:xfrm>
            <a:off x="5357818" y="1570226"/>
            <a:ext cx="2308365"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الرومان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8" name="Rectangle 34"/>
          <p:cNvSpPr>
            <a:spLocks noChangeArrowheads="1"/>
          </p:cNvSpPr>
          <p:nvPr/>
        </p:nvSpPr>
        <p:spPr bwMode="auto">
          <a:xfrm>
            <a:off x="1357289" y="4237226"/>
            <a:ext cx="2871235"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اليونانيين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9" name="Rectangle 35"/>
          <p:cNvSpPr>
            <a:spLocks noChangeArrowheads="1"/>
          </p:cNvSpPr>
          <p:nvPr/>
        </p:nvSpPr>
        <p:spPr bwMode="auto">
          <a:xfrm>
            <a:off x="5895398" y="4241427"/>
            <a:ext cx="2625147"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الكنيسة</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0" name="Rectangle 36"/>
          <p:cNvSpPr>
            <a:spLocks noChangeArrowheads="1"/>
          </p:cNvSpPr>
          <p:nvPr/>
        </p:nvSpPr>
        <p:spPr bwMode="auto">
          <a:xfrm>
            <a:off x="2424546" y="2070288"/>
            <a:ext cx="1766455" cy="417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كملك</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1" name="Rectangle 37"/>
          <p:cNvSpPr>
            <a:spLocks noChangeArrowheads="1"/>
          </p:cNvSpPr>
          <p:nvPr/>
        </p:nvSpPr>
        <p:spPr bwMode="auto">
          <a:xfrm>
            <a:off x="5882410" y="2064684"/>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كخادم</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2" name="Rectangle 38"/>
          <p:cNvSpPr>
            <a:spLocks noChangeArrowheads="1"/>
          </p:cNvSpPr>
          <p:nvPr/>
        </p:nvSpPr>
        <p:spPr bwMode="auto">
          <a:xfrm>
            <a:off x="2440422" y="4735888"/>
            <a:ext cx="1766455" cy="417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الله/الإنسان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3" name="Rectangle 39"/>
          <p:cNvSpPr>
            <a:spLocks noChangeArrowheads="1"/>
          </p:cNvSpPr>
          <p:nvPr/>
        </p:nvSpPr>
        <p:spPr bwMode="auto">
          <a:xfrm>
            <a:off x="5904057" y="4728884"/>
            <a:ext cx="1073727"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الله</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4" name="Rectangle 40"/>
          <p:cNvSpPr>
            <a:spLocks noChangeArrowheads="1"/>
          </p:cNvSpPr>
          <p:nvPr/>
        </p:nvSpPr>
        <p:spPr bwMode="auto">
          <a:xfrm>
            <a:off x="2427433" y="2574552"/>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قاله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5" name="Rectangle 41"/>
          <p:cNvSpPr>
            <a:spLocks noChangeArrowheads="1"/>
          </p:cNvSpPr>
          <p:nvPr/>
        </p:nvSpPr>
        <p:spPr bwMode="auto">
          <a:xfrm>
            <a:off x="5500694" y="2584357"/>
            <a:ext cx="1559351"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فعله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6" name="Rectangle 42"/>
          <p:cNvSpPr>
            <a:spLocks noChangeArrowheads="1"/>
          </p:cNvSpPr>
          <p:nvPr/>
        </p:nvSpPr>
        <p:spPr bwMode="auto">
          <a:xfrm>
            <a:off x="5872308" y="5255559"/>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ما قصده</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7" name="Rectangle 43"/>
          <p:cNvSpPr>
            <a:spLocks noChangeArrowheads="1"/>
          </p:cNvSpPr>
          <p:nvPr/>
        </p:nvSpPr>
        <p:spPr bwMode="auto">
          <a:xfrm>
            <a:off x="2000232" y="5251357"/>
            <a:ext cx="1687099"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شعر به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8" name="AutoShape 44"/>
          <p:cNvSpPr>
            <a:spLocks noChangeArrowheads="1"/>
          </p:cNvSpPr>
          <p:nvPr/>
        </p:nvSpPr>
        <p:spPr bwMode="auto">
          <a:xfrm>
            <a:off x="4735080" y="3534055"/>
            <a:ext cx="3004705" cy="248630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69" name="Text Box 45"/>
          <p:cNvSpPr txBox="1">
            <a:spLocks noChangeArrowheads="1"/>
          </p:cNvSpPr>
          <p:nvPr/>
        </p:nvSpPr>
        <p:spPr bwMode="auto">
          <a:xfrm>
            <a:off x="8781110" y="4036"/>
            <a:ext cx="162940" cy="361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1122"/>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24622" name="Text Box 46"/>
          <p:cNvSpPr txBox="1">
            <a:spLocks noChangeArrowheads="1"/>
          </p:cNvSpPr>
          <p:nvPr/>
        </p:nvSpPr>
        <p:spPr bwMode="auto">
          <a:xfrm>
            <a:off x="3668568" y="2616574"/>
            <a:ext cx="1770785" cy="1531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82" tIns="41953" rIns="80682" bIns="41953">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877"/>
              </a:spcBef>
              <a:buClr>
                <a:srgbClr val="FFEA18"/>
              </a:buClr>
              <a:defRPr/>
            </a:pPr>
            <a:r>
              <a:rPr lang="en-GB" sz="9400" b="1">
                <a:solidFill>
                  <a:srgbClr val="FFEA18"/>
                </a:solidFill>
                <a:effectLst>
                  <a:outerShdw blurRad="38100" dist="38100" dir="2700000" algn="tl">
                    <a:srgbClr val="000000">
                      <a:alpha val="43137"/>
                    </a:srgbClr>
                  </a:outerShdw>
                </a:effectLst>
                <a:ea typeface="MS Gothic" charset="0"/>
                <a:cs typeface="MS Gothic" charset="0"/>
              </a:rPr>
              <a:t>∑</a:t>
            </a:r>
          </a:p>
        </p:txBody>
      </p:sp>
      <p:sp>
        <p:nvSpPr>
          <p:cNvPr id="193571" name="Text Box 47"/>
          <p:cNvSpPr txBox="1">
            <a:spLocks noChangeArrowheads="1"/>
          </p:cNvSpPr>
          <p:nvPr/>
        </p:nvSpPr>
        <p:spPr bwMode="auto">
          <a:xfrm>
            <a:off x="8357808" y="6539780"/>
            <a:ext cx="303829" cy="22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61"/>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22</a:t>
            </a:r>
          </a:p>
        </p:txBody>
      </p:sp>
      <p:sp>
        <p:nvSpPr>
          <p:cNvPr id="50" name="Title 49"/>
          <p:cNvSpPr>
            <a:spLocks noGrp="1"/>
          </p:cNvSpPr>
          <p:nvPr>
            <p:ph type="title" idx="4294967295"/>
          </p:nvPr>
        </p:nvSpPr>
        <p:spPr bwMode="auto">
          <a:xfrm>
            <a:off x="457489" y="228321"/>
            <a:ext cx="8152534" cy="609319"/>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4" tIns="45678" rIns="91354" bIns="45678"/>
          <a:lstStyle/>
          <a:p>
            <a:pPr>
              <a:defRPr/>
            </a:pPr>
            <a:r>
              <a:rPr lang="ar-JO" sz="2900" b="1" dirty="0">
                <a:solidFill>
                  <a:srgbClr val="FAFD00"/>
                </a:solidFill>
                <a:effectLst>
                  <a:outerShdw blurRad="38100" dist="38100" dir="2700000" algn="tl">
                    <a:srgbClr val="000000">
                      <a:alpha val="43137"/>
                    </a:srgbClr>
                  </a:outerShdw>
                </a:effectLst>
                <a:latin typeface="Comic Sans MS" charset="0"/>
              </a:rPr>
              <a:t>يوحنا : تجميع الرسالة</a:t>
            </a:r>
            <a:endParaRPr lang="en-US" dirty="0">
              <a:effectLst>
                <a:outerShdw blurRad="38100" dist="38100" dir="2700000" algn="tl">
                  <a:srgbClr val="000000">
                    <a:alpha val="43137"/>
                  </a:srgbClr>
                </a:outerShdw>
              </a:effectLst>
              <a:latin typeface="Times New Roman" charset="0"/>
            </a:endParaRPr>
          </a:p>
        </p:txBody>
      </p:sp>
      <p:sp>
        <p:nvSpPr>
          <p:cNvPr id="52" name="TextBox 51"/>
          <p:cNvSpPr txBox="1"/>
          <p:nvPr/>
        </p:nvSpPr>
        <p:spPr>
          <a:xfrm>
            <a:off x="8459932" y="0"/>
            <a:ext cx="689439" cy="461580"/>
          </a:xfrm>
          <a:prstGeom prst="rect">
            <a:avLst/>
          </a:prstGeom>
          <a:noFill/>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186"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extLst>
      <p:ext uri="{BB962C8B-B14F-4D97-AF65-F5344CB8AC3E}">
        <p14:creationId xmlns:p14="http://schemas.microsoft.com/office/powerpoint/2010/main" val="2282512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3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027"/>
          <p:cNvSpPr txBox="1">
            <a:spLocks noChangeArrowheads="1"/>
          </p:cNvSpPr>
          <p:nvPr/>
        </p:nvSpPr>
        <p:spPr bwMode="auto">
          <a:xfrm>
            <a:off x="8540754" y="762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pic>
        <p:nvPicPr>
          <p:cNvPr id="177154"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006" name="Rectangle 1038"/>
          <p:cNvSpPr>
            <a:spLocks noGrp="1" noChangeArrowheads="1"/>
          </p:cNvSpPr>
          <p:nvPr>
            <p:ph type="title"/>
          </p:nvPr>
        </p:nvSpPr>
        <p:spPr>
          <a:xfrm>
            <a:off x="1738317" y="228606"/>
            <a:ext cx="5805487" cy="646113"/>
          </a:xfrm>
          <a:solidFill>
            <a:schemeClr val="bg2"/>
          </a:solidFill>
        </p:spPr>
        <p:txBody>
          <a:bodyPr anchor="t" anchorCtr="0">
            <a:spAutoFit/>
          </a:bodyPr>
          <a:lstStyle/>
          <a:p>
            <a:pPr eaLnBrk="1" hangingPunct="1">
              <a:defRPr/>
            </a:pPr>
            <a:r>
              <a:rPr lang="ar-JO" sz="3600" dirty="0">
                <a:solidFill>
                  <a:schemeClr val="tx1"/>
                </a:solidFill>
                <a:effectLst>
                  <a:outerShdw blurRad="38100" dist="38100" dir="2700000" algn="tl">
                    <a:srgbClr val="000000"/>
                  </a:outerShdw>
                </a:effectLst>
                <a:ea typeface="SimSun" charset="0"/>
                <a:cs typeface="Arial" panose="020B0604020202020204" pitchFamily="34" charset="0"/>
              </a:rPr>
              <a:t>مشكلة الإزائية</a:t>
            </a:r>
            <a:endParaRPr lang="en-US" sz="3600" dirty="0">
              <a:solidFill>
                <a:schemeClr val="tx1"/>
              </a:solidFill>
              <a:effectLst>
                <a:outerShdw blurRad="38100" dist="38100" dir="2700000" algn="tl">
                  <a:srgbClr val="000000"/>
                </a:outerShdw>
              </a:effectLst>
              <a:ea typeface="SimSun" charset="0"/>
              <a:cs typeface="Arial" panose="020B0604020202020204" pitchFamily="34" charset="0"/>
            </a:endParaRPr>
          </a:p>
        </p:txBody>
      </p:sp>
      <p:sp>
        <p:nvSpPr>
          <p:cNvPr id="6" name="Rectangle 1028"/>
          <p:cNvSpPr txBox="1">
            <a:spLocks noChangeArrowheads="1"/>
          </p:cNvSpPr>
          <p:nvPr/>
        </p:nvSpPr>
        <p:spPr bwMode="auto">
          <a:xfrm>
            <a:off x="381000" y="3886200"/>
            <a:ext cx="8458200" cy="2362200"/>
          </a:xfrm>
          <a:prstGeom prst="rect">
            <a:avLst/>
          </a:prstGeom>
          <a:noFill/>
          <a:ln w="9525">
            <a:noFill/>
            <a:miter lim="800000"/>
            <a:headEnd/>
            <a:tailEnd/>
          </a:ln>
          <a:effectLst/>
        </p:spPr>
        <p:txBody>
          <a:bodyPr lIns="91376" tIns="45688" rIns="91376" bIns="45688"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متى، مرقس و لوقا باختصار :</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rtl="1" eaLnBrk="1" hangingPunct="1">
              <a:spcBef>
                <a:spcPct val="20000"/>
              </a:spcBef>
              <a:buClr>
                <a:srgbClr val="FFFFCC"/>
              </a:buClr>
              <a:buSzPct val="75000"/>
              <a:buFont typeface="Wingdings" charset="0"/>
              <a:buChar char="l"/>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كيف نفسر </a:t>
            </a:r>
            <a:r>
              <a:rPr lang="ar-JO" sz="3200" b="1" dirty="0">
                <a:solidFill>
                  <a:srgbClr val="FFFF00"/>
                </a:solidFill>
                <a:effectLst>
                  <a:outerShdw blurRad="38100" dist="38100" dir="2700000" algn="tl">
                    <a:srgbClr val="010199"/>
                  </a:outerShdw>
                </a:effectLst>
                <a:latin typeface="Arial" panose="020B0604020202020204" pitchFamily="34" charset="0"/>
                <a:cs typeface="Arial" panose="020B0604020202020204" pitchFamily="34" charset="0"/>
              </a:rPr>
              <a:t>تشابهاتهم</a:t>
            </a: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rtl="1" eaLnBrk="1" hangingPunct="1">
              <a:spcBef>
                <a:spcPct val="20000"/>
              </a:spcBef>
              <a:buClr>
                <a:srgbClr val="FFFFCC"/>
              </a:buClr>
              <a:buSzPct val="75000"/>
              <a:buFont typeface="Wingdings" charset="0"/>
              <a:buChar char="l"/>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كيف نفسر </a:t>
            </a:r>
            <a:r>
              <a:rPr lang="ar-JO" sz="3200" b="1" dirty="0">
                <a:solidFill>
                  <a:srgbClr val="FFFF00"/>
                </a:solidFill>
                <a:effectLst>
                  <a:outerShdw blurRad="38100" dist="38100" dir="2700000" algn="tl">
                    <a:srgbClr val="010199"/>
                  </a:outerShdw>
                </a:effectLst>
                <a:latin typeface="Arial" panose="020B0604020202020204" pitchFamily="34" charset="0"/>
                <a:cs typeface="Arial" panose="020B0604020202020204" pitchFamily="34" charset="0"/>
              </a:rPr>
              <a:t>اختلافاتهم</a:t>
            </a: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3"/>
          <p:cNvSpPr txBox="1">
            <a:spLocks noChangeArrowheads="1"/>
          </p:cNvSpPr>
          <p:nvPr/>
        </p:nvSpPr>
        <p:spPr bwMode="auto">
          <a:xfrm>
            <a:off x="84264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panose="020B0604020202020204" pitchFamily="34" charset="0"/>
                <a:cs typeface="Arial" panose="020B0604020202020204" pitchFamily="34" charset="0"/>
              </a:rPr>
              <a:t>51</a:t>
            </a:r>
          </a:p>
        </p:txBody>
      </p:sp>
      <p:sp>
        <p:nvSpPr>
          <p:cNvPr id="179202" name="Text Box 5"/>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51</a:t>
            </a:r>
            <a:endParaRPr lang="en-US" b="1" dirty="0">
              <a:solidFill>
                <a:srgbClr val="FFFFFF"/>
              </a:solidFill>
              <a:latin typeface="Arial" panose="020B0604020202020204" pitchFamily="34" charset="0"/>
              <a:cs typeface="Arial" panose="020B0604020202020204" pitchFamily="34" charset="0"/>
            </a:endParaRPr>
          </a:p>
        </p:txBody>
      </p:sp>
      <p:sp>
        <p:nvSpPr>
          <p:cNvPr id="73735" name="Text Box 7"/>
          <p:cNvSpPr txBox="1">
            <a:spLocks noChangeArrowheads="1"/>
          </p:cNvSpPr>
          <p:nvPr/>
        </p:nvSpPr>
        <p:spPr bwMode="auto">
          <a:xfrm>
            <a:off x="2857488" y="5229231"/>
            <a:ext cx="714380" cy="107715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b="1" dirty="0">
              <a:solidFill>
                <a:srgbClr val="FFFFFF"/>
              </a:solidFill>
              <a:latin typeface="Arial" panose="020B0604020202020204" pitchFamily="34" charset="0"/>
              <a:cs typeface="Arial" panose="020B0604020202020204" pitchFamily="34" charset="0"/>
            </a:endParaRPr>
          </a:p>
          <a:p>
            <a:pPr eaLnBrk="1" hangingPunct="1"/>
            <a:r>
              <a:rPr lang="ar-JO" sz="3200" b="1" dirty="0">
                <a:solidFill>
                  <a:srgbClr val="FFFFFF"/>
                </a:solidFill>
                <a:latin typeface="Arial" panose="020B0604020202020204" pitchFamily="34" charset="0"/>
                <a:cs typeface="Arial" panose="020B0604020202020204" pitchFamily="34" charset="0"/>
              </a:rPr>
              <a:t>كيو</a:t>
            </a:r>
            <a:endParaRPr lang="en-US" sz="3200" b="1" dirty="0">
              <a:solidFill>
                <a:srgbClr val="FFFFFF"/>
              </a:solidFill>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a:solidFill>
                <a:srgbClr val="FFFFFF"/>
              </a:solidFill>
              <a:latin typeface="Arial" panose="020B0604020202020204" pitchFamily="34" charset="0"/>
              <a:cs typeface="Arial" panose="020B0604020202020204" pitchFamily="34" charset="0"/>
            </a:endParaRPr>
          </a:p>
          <a:p>
            <a:pPr eaLnBrk="1" hangingPunct="1">
              <a:spcBef>
                <a:spcPct val="50000"/>
              </a:spcBef>
            </a:pPr>
            <a:r>
              <a:rPr lang="en-US" sz="2000" b="1">
                <a:solidFill>
                  <a:srgbClr val="FFFFFF"/>
                </a:solidFill>
                <a:latin typeface="Arial" panose="020B0604020202020204" pitchFamily="34" charset="0"/>
                <a:cs typeface="Arial" panose="020B0604020202020204" pitchFamily="34" charset="0"/>
              </a:rPr>
              <a:t> </a:t>
            </a:r>
            <a:endParaRPr lang="en-US" b="1">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1000" b="1">
              <a:solidFill>
                <a:srgbClr val="FFFFFF"/>
              </a:solidFill>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a:solidFill>
                <a:srgbClr val="FFFFFF"/>
              </a:solidFill>
              <a:latin typeface="Arial" panose="020B0604020202020204" pitchFamily="34" charset="0"/>
              <a:cs typeface="Arial" panose="020B0604020202020204" pitchFamily="34" charset="0"/>
            </a:endParaRPr>
          </a:p>
          <a:p>
            <a:pPr eaLnBrk="1" hangingPunct="1">
              <a:spcBef>
                <a:spcPct val="50000"/>
              </a:spcBef>
            </a:pPr>
            <a:r>
              <a:rPr lang="en-US" sz="2000" b="1">
                <a:solidFill>
                  <a:srgbClr val="FFFFFF"/>
                </a:solidFill>
                <a:latin typeface="Arial" panose="020B0604020202020204" pitchFamily="34" charset="0"/>
                <a:cs typeface="Arial" panose="020B0604020202020204" pitchFamily="34" charset="0"/>
              </a:rPr>
              <a:t> </a:t>
            </a:r>
            <a:endParaRPr lang="en-US" b="1">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1000" b="1">
              <a:solidFill>
                <a:srgbClr val="FFFFFF"/>
              </a:solidFill>
              <a:latin typeface="Arial" panose="020B0604020202020204" pitchFamily="34" charset="0"/>
              <a:cs typeface="Arial" panose="020B0604020202020204" pitchFamily="34"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a:solidFill>
                <a:srgbClr val="FFFFFF"/>
              </a:solidFill>
              <a:latin typeface="Arial" panose="020B0604020202020204" pitchFamily="34" charset="0"/>
              <a:cs typeface="Arial" panose="020B0604020202020204" pitchFamily="34" charset="0"/>
            </a:endParaRPr>
          </a:p>
          <a:p>
            <a:pPr eaLnBrk="1" hangingPunct="1">
              <a:spcBef>
                <a:spcPct val="50000"/>
              </a:spcBef>
            </a:pPr>
            <a:r>
              <a:rPr lang="en-US" sz="2000" b="1">
                <a:solidFill>
                  <a:srgbClr val="FFFFFF"/>
                </a:solidFill>
                <a:latin typeface="Arial" panose="020B0604020202020204" pitchFamily="34" charset="0"/>
                <a:cs typeface="Arial" panose="020B0604020202020204" pitchFamily="34" charset="0"/>
              </a:rPr>
              <a:t> </a:t>
            </a:r>
            <a:endParaRPr lang="en-US" b="1">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1000" b="1">
              <a:solidFill>
                <a:srgbClr val="FFFFFF"/>
              </a:solidFill>
              <a:latin typeface="Arial" panose="020B0604020202020204" pitchFamily="34" charset="0"/>
              <a:cs typeface="Arial" panose="020B0604020202020204" pitchFamily="34" charset="0"/>
            </a:endParaRPr>
          </a:p>
        </p:txBody>
      </p:sp>
      <p:sp>
        <p:nvSpPr>
          <p:cNvPr id="179207" name="Text Box 19"/>
          <p:cNvSpPr txBox="1">
            <a:spLocks noChangeArrowheads="1"/>
          </p:cNvSpPr>
          <p:nvPr/>
        </p:nvSpPr>
        <p:spPr bwMode="auto">
          <a:xfrm>
            <a:off x="6553200" y="4343400"/>
            <a:ext cx="2286000"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الأرقام تشير إلى الأعداد في كل مصدر</a:t>
            </a:r>
            <a:endParaRPr lang="en-US" b="1" dirty="0">
              <a:solidFill>
                <a:srgbClr val="FFFFFF"/>
              </a:solidFill>
              <a:latin typeface="Arial" panose="020B0604020202020204" pitchFamily="34" charset="0"/>
              <a:cs typeface="Arial" panose="020B0604020202020204" pitchFamily="34" charset="0"/>
            </a:endParaRPr>
          </a:p>
        </p:txBody>
      </p:sp>
      <p:sp>
        <p:nvSpPr>
          <p:cNvPr id="73748" name="Text Box 20"/>
          <p:cNvSpPr txBox="1">
            <a:spLocks noChangeArrowheads="1"/>
          </p:cNvSpPr>
          <p:nvPr/>
        </p:nvSpPr>
        <p:spPr bwMode="auto">
          <a:xfrm>
            <a:off x="2841619" y="5271656"/>
            <a:ext cx="79427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235</a:t>
            </a:r>
            <a:endParaRPr lang="en-US" b="1" dirty="0">
              <a:solidFill>
                <a:srgbClr val="FFFFFF"/>
              </a:solidFill>
              <a:latin typeface="Arial" panose="020B0604020202020204" pitchFamily="34" charset="0"/>
              <a:cs typeface="Arial" panose="020B0604020202020204" pitchFamily="34" charset="0"/>
            </a:endParaRPr>
          </a:p>
        </p:txBody>
      </p:sp>
      <p:grpSp>
        <p:nvGrpSpPr>
          <p:cNvPr id="2" name="Group 52"/>
          <p:cNvGrpSpPr>
            <a:grpSpLocks/>
          </p:cNvGrpSpPr>
          <p:nvPr/>
        </p:nvGrpSpPr>
        <p:grpSpPr bwMode="auto">
          <a:xfrm>
            <a:off x="1254125" y="5257800"/>
            <a:ext cx="703263" cy="990600"/>
            <a:chOff x="508" y="3312"/>
            <a:chExt cx="443" cy="624"/>
          </a:xfrm>
        </p:grpSpPr>
        <p:sp>
          <p:nvSpPr>
            <p:cNvPr id="179238"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pPr>
              <a:r>
                <a:rPr lang="ar-JO" sz="2000" b="1" dirty="0">
                  <a:solidFill>
                    <a:srgbClr val="FFFFFF"/>
                  </a:solidFill>
                  <a:latin typeface="Arial" panose="020B0604020202020204" pitchFamily="34" charset="0"/>
                  <a:cs typeface="Arial" panose="020B0604020202020204" pitchFamily="34" charset="0"/>
                </a:rPr>
                <a:t>م</a:t>
              </a:r>
              <a:endParaRPr lang="en-US" sz="700" b="1" dirty="0">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900" b="1" dirty="0">
                <a:solidFill>
                  <a:srgbClr val="FFFFFF"/>
                </a:solidFill>
                <a:latin typeface="Arial" panose="020B0604020202020204" pitchFamily="34" charset="0"/>
                <a:cs typeface="Arial" panose="020B0604020202020204" pitchFamily="34" charset="0"/>
              </a:endParaRPr>
            </a:p>
          </p:txBody>
        </p:sp>
        <p:sp>
          <p:nvSpPr>
            <p:cNvPr id="179239" name="Text Box 23"/>
            <p:cNvSpPr txBox="1">
              <a:spLocks noChangeArrowheads="1"/>
            </p:cNvSpPr>
            <p:nvPr/>
          </p:nvSpPr>
          <p:spPr bwMode="auto">
            <a:xfrm>
              <a:off x="508" y="3312"/>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333</a:t>
              </a:r>
              <a:endParaRPr lang="en-US" b="1" dirty="0">
                <a:solidFill>
                  <a:srgbClr val="FFFFFF"/>
                </a:solidFill>
                <a:latin typeface="Arial" panose="020B0604020202020204" pitchFamily="34" charset="0"/>
                <a:cs typeface="Arial" panose="020B0604020202020204" pitchFamily="34" charset="0"/>
              </a:endParaRPr>
            </a:p>
          </p:txBody>
        </p:sp>
      </p:grpSp>
      <p:grpSp>
        <p:nvGrpSpPr>
          <p:cNvPr id="3" name="Group 58"/>
          <p:cNvGrpSpPr>
            <a:grpSpLocks/>
          </p:cNvGrpSpPr>
          <p:nvPr/>
        </p:nvGrpSpPr>
        <p:grpSpPr bwMode="auto">
          <a:xfrm>
            <a:off x="2484439" y="838201"/>
            <a:ext cx="1295401" cy="1062038"/>
            <a:chOff x="1565" y="528"/>
            <a:chExt cx="816" cy="669"/>
          </a:xfrm>
        </p:grpSpPr>
        <p:sp>
          <p:nvSpPr>
            <p:cNvPr id="73734" name="Text Box 6"/>
            <p:cNvSpPr txBox="1">
              <a:spLocks noChangeArrowheads="1"/>
            </p:cNvSpPr>
            <p:nvPr/>
          </p:nvSpPr>
          <p:spPr bwMode="auto">
            <a:xfrm>
              <a:off x="1565" y="528"/>
              <a:ext cx="816" cy="669"/>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مرقس</a:t>
              </a:r>
              <a:endParaRPr lang="en-US" sz="8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179237" name="Text Box 18"/>
            <p:cNvSpPr txBox="1">
              <a:spLocks noChangeArrowheads="1"/>
            </p:cNvSpPr>
            <p:nvPr/>
          </p:nvSpPr>
          <p:spPr bwMode="auto">
            <a:xfrm>
              <a:off x="1784" y="528"/>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661</a:t>
              </a:r>
              <a:endParaRPr lang="en-US" b="1" dirty="0">
                <a:solidFill>
                  <a:srgbClr val="FFFFFF"/>
                </a:solidFill>
                <a:latin typeface="Arial" panose="020B0604020202020204" pitchFamily="34" charset="0"/>
                <a:cs typeface="Arial" panose="020B0604020202020204" pitchFamily="34"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r>
                <a:rPr lang="ar-JO" sz="2000" b="1" dirty="0">
                  <a:solidFill>
                    <a:srgbClr val="FFFFFF"/>
                  </a:solidFill>
                  <a:latin typeface="Arial" panose="020B0604020202020204" pitchFamily="34" charset="0"/>
                  <a:cs typeface="Arial" panose="020B0604020202020204" pitchFamily="34" charset="0"/>
                </a:rPr>
                <a:t>لوقا</a:t>
              </a:r>
              <a:endParaRPr lang="en-US" sz="700" b="1" dirty="0">
                <a:solidFill>
                  <a:srgbClr val="FFFFFF"/>
                </a:solidFill>
                <a:latin typeface="Arial" panose="020B0604020202020204" pitchFamily="34" charset="0"/>
                <a:cs typeface="Arial" panose="020B0604020202020204" pitchFamily="34" charset="0"/>
              </a:endParaRPr>
            </a:p>
            <a:p>
              <a:pPr eaLnBrk="1" hangingPunct="1">
                <a:spcBef>
                  <a:spcPct val="50000"/>
                </a:spcBef>
                <a:defRPr/>
              </a:pPr>
              <a:endParaRPr lang="en-US" sz="900" b="1" dirty="0">
                <a:solidFill>
                  <a:srgbClr val="FFFFFF"/>
                </a:solidFill>
                <a:latin typeface="Arial" panose="020B0604020202020204" pitchFamily="34" charset="0"/>
                <a:cs typeface="Arial" panose="020B0604020202020204" pitchFamily="34" charset="0"/>
              </a:endParaRPr>
            </a:p>
          </p:txBody>
        </p:sp>
        <p:sp>
          <p:nvSpPr>
            <p:cNvPr id="179235" name="Text Box 24"/>
            <p:cNvSpPr txBox="1">
              <a:spLocks noChangeArrowheads="1"/>
            </p:cNvSpPr>
            <p:nvPr/>
          </p:nvSpPr>
          <p:spPr bwMode="auto">
            <a:xfrm>
              <a:off x="2428" y="2352"/>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350</a:t>
              </a:r>
              <a:endParaRPr lang="en-US" b="1" dirty="0">
                <a:solidFill>
                  <a:srgbClr val="FFFFFF"/>
                </a:solidFill>
                <a:latin typeface="Arial" panose="020B0604020202020204" pitchFamily="34" charset="0"/>
                <a:cs typeface="Arial" panose="020B0604020202020204" pitchFamily="34"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r>
                <a:rPr lang="ar-JO" sz="2000" b="1" dirty="0">
                  <a:solidFill>
                    <a:srgbClr val="FFFFFF"/>
                  </a:solidFill>
                  <a:latin typeface="Arial" panose="020B0604020202020204" pitchFamily="34" charset="0"/>
                  <a:cs typeface="Arial" panose="020B0604020202020204" pitchFamily="34" charset="0"/>
                </a:rPr>
                <a:t>متى</a:t>
              </a:r>
              <a:endParaRPr lang="en-US" b="1" dirty="0">
                <a:solidFill>
                  <a:srgbClr val="FFFFFF"/>
                </a:solidFill>
                <a:latin typeface="Arial" panose="020B0604020202020204" pitchFamily="34" charset="0"/>
                <a:cs typeface="Arial" panose="020B0604020202020204" pitchFamily="34" charset="0"/>
              </a:endParaRPr>
            </a:p>
            <a:p>
              <a:pP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179233" name="Text Box 25"/>
            <p:cNvSpPr txBox="1">
              <a:spLocks noChangeArrowheads="1"/>
            </p:cNvSpPr>
            <p:nvPr/>
          </p:nvSpPr>
          <p:spPr bwMode="auto">
            <a:xfrm>
              <a:off x="1036" y="2352"/>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500</a:t>
              </a:r>
              <a:endParaRPr lang="en-US" b="1" dirty="0">
                <a:solidFill>
                  <a:srgbClr val="FFFFFF"/>
                </a:solidFill>
                <a:latin typeface="Arial" panose="020B0604020202020204" pitchFamily="34" charset="0"/>
                <a:cs typeface="Arial" panose="020B0604020202020204" pitchFamily="34"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79230"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pPr>
              <a:r>
                <a:rPr lang="ar-JO" sz="2000" b="1" dirty="0">
                  <a:solidFill>
                    <a:srgbClr val="FFFFFF"/>
                  </a:solidFill>
                  <a:latin typeface="Arial" panose="020B0604020202020204" pitchFamily="34" charset="0"/>
                  <a:cs typeface="Arial" panose="020B0604020202020204" pitchFamily="34" charset="0"/>
                </a:rPr>
                <a:t>ل</a:t>
              </a:r>
              <a:endParaRPr lang="en-US" sz="700" b="1" dirty="0">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900" b="1" dirty="0">
                <a:solidFill>
                  <a:srgbClr val="FFFFFF"/>
                </a:solidFill>
                <a:latin typeface="Arial" panose="020B0604020202020204" pitchFamily="34" charset="0"/>
                <a:cs typeface="Arial" panose="020B0604020202020204" pitchFamily="34" charset="0"/>
              </a:endParaRPr>
            </a:p>
          </p:txBody>
        </p:sp>
        <p:sp>
          <p:nvSpPr>
            <p:cNvPr id="179231" name="Text Box 26"/>
            <p:cNvSpPr txBox="1">
              <a:spLocks noChangeArrowheads="1"/>
            </p:cNvSpPr>
            <p:nvPr/>
          </p:nvSpPr>
          <p:spPr bwMode="auto">
            <a:xfrm>
              <a:off x="2888" y="3312"/>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564</a:t>
              </a:r>
              <a:endParaRPr lang="en-US" b="1" dirty="0">
                <a:solidFill>
                  <a:srgbClr val="FFFFFF"/>
                </a:solidFill>
                <a:latin typeface="Arial" panose="020B0604020202020204" pitchFamily="34" charset="0"/>
                <a:cs typeface="Arial" panose="020B0604020202020204" pitchFamily="34"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79228" name="Text Box 21"/>
            <p:cNvSpPr txBox="1">
              <a:spLocks noChangeArrowheads="1"/>
            </p:cNvSpPr>
            <p:nvPr/>
          </p:nvSpPr>
          <p:spPr bwMode="auto">
            <a:xfrm>
              <a:off x="982" y="1872"/>
              <a:ext cx="51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1068</a:t>
              </a:r>
              <a:endParaRPr lang="en-US" b="1" dirty="0">
                <a:solidFill>
                  <a:srgbClr val="FFFFFF"/>
                </a:solidFill>
                <a:latin typeface="Arial" panose="020B0604020202020204" pitchFamily="34" charset="0"/>
                <a:cs typeface="Arial" panose="020B0604020202020204" pitchFamily="34" charset="0"/>
              </a:endParaRPr>
            </a:p>
          </p:txBody>
        </p:sp>
        <p:sp>
          <p:nvSpPr>
            <p:cNvPr id="179229"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a:solidFill>
                  <a:srgbClr val="FFFFFF"/>
                </a:solidFill>
                <a:latin typeface="Arial" panose="020B0604020202020204" pitchFamily="34" charset="0"/>
                <a:cs typeface="Arial" panose="020B0604020202020204" pitchFamily="34"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79226" name="Text Box 22"/>
            <p:cNvSpPr txBox="1">
              <a:spLocks noChangeArrowheads="1"/>
            </p:cNvSpPr>
            <p:nvPr/>
          </p:nvSpPr>
          <p:spPr bwMode="auto">
            <a:xfrm>
              <a:off x="2411" y="1872"/>
              <a:ext cx="53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1149</a:t>
              </a:r>
              <a:endParaRPr lang="en-US" b="1" dirty="0">
                <a:solidFill>
                  <a:srgbClr val="FFFFFF"/>
                </a:solidFill>
                <a:latin typeface="Arial" panose="020B0604020202020204" pitchFamily="34" charset="0"/>
                <a:cs typeface="Arial" panose="020B0604020202020204" pitchFamily="34" charset="0"/>
              </a:endParaRPr>
            </a:p>
          </p:txBody>
        </p:sp>
        <p:sp>
          <p:nvSpPr>
            <p:cNvPr id="179227"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a:solidFill>
                  <a:srgbClr val="FFFFFF"/>
                </a:solidFill>
                <a:latin typeface="Arial" panose="020B0604020202020204" pitchFamily="34" charset="0"/>
                <a:cs typeface="Arial" panose="020B0604020202020204" pitchFamily="34"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179224"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225"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2" name="Group 40"/>
          <p:cNvGrpSpPr>
            <a:grpSpLocks/>
          </p:cNvGrpSpPr>
          <p:nvPr/>
        </p:nvGrpSpPr>
        <p:grpSpPr bwMode="auto">
          <a:xfrm flipH="1">
            <a:off x="3733800" y="1295400"/>
            <a:ext cx="228600" cy="2514600"/>
            <a:chOff x="1488" y="816"/>
            <a:chExt cx="144" cy="1584"/>
          </a:xfrm>
        </p:grpSpPr>
        <p:sp>
          <p:nvSpPr>
            <p:cNvPr id="179222"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223"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9220" name="Rectangle 54"/>
          <p:cNvSpPr>
            <a:spLocks noGrp="1" noChangeArrowheads="1"/>
          </p:cNvSpPr>
          <p:nvPr>
            <p:ph type="title" idx="4294967295"/>
          </p:nvPr>
        </p:nvSpPr>
        <p:spPr>
          <a:xfrm>
            <a:off x="5410200" y="1219201"/>
            <a:ext cx="3124200" cy="1754262"/>
          </a:xfrm>
          <a:solidFill>
            <a:schemeClr val="bg2"/>
          </a:solidFill>
        </p:spPr>
        <p:txBody>
          <a:bodyPr anchor="t" anchorCtr="0">
            <a:spAutoFit/>
          </a:bodyPr>
          <a:lstStyle/>
          <a:p>
            <a:pPr eaLnBrk="1" hangingPunct="1"/>
            <a:r>
              <a:rPr lang="ar-JO" altLang="zh-CN" sz="3600" dirty="0">
                <a:solidFill>
                  <a:schemeClr val="tx1"/>
                </a:solidFill>
                <a:ea typeface="ＭＳ Ｐゴシック" charset="0"/>
                <a:cs typeface="Arial" panose="020B0604020202020204" pitchFamily="34" charset="0"/>
              </a:rPr>
              <a:t>مخطط</a:t>
            </a:r>
            <a:br>
              <a:rPr lang="ar-JO" altLang="zh-CN" sz="3600" dirty="0">
                <a:solidFill>
                  <a:schemeClr val="tx1"/>
                </a:solidFill>
                <a:ea typeface="ＭＳ Ｐゴシック" charset="0"/>
                <a:cs typeface="Arial" panose="020B0604020202020204" pitchFamily="34" charset="0"/>
              </a:rPr>
            </a:br>
            <a:r>
              <a:rPr lang="ar-JO" altLang="zh-CN" sz="3600" dirty="0">
                <a:solidFill>
                  <a:schemeClr val="tx1"/>
                </a:solidFill>
                <a:ea typeface="ＭＳ Ｐゴシック" charset="0"/>
                <a:cs typeface="Arial" panose="020B0604020202020204" pitchFamily="34" charset="0"/>
              </a:rPr>
              <a:t>أولوية</a:t>
            </a:r>
            <a:br>
              <a:rPr lang="ar-JO" altLang="zh-CN" sz="3600" dirty="0">
                <a:solidFill>
                  <a:schemeClr val="tx1"/>
                </a:solidFill>
                <a:ea typeface="ＭＳ Ｐゴシック" charset="0"/>
                <a:cs typeface="Arial" panose="020B0604020202020204" pitchFamily="34" charset="0"/>
              </a:rPr>
            </a:br>
            <a:r>
              <a:rPr lang="ar-JO" altLang="zh-CN" sz="3600" dirty="0">
                <a:solidFill>
                  <a:schemeClr val="tx1"/>
                </a:solidFill>
                <a:ea typeface="ＭＳ Ｐゴシック" charset="0"/>
                <a:cs typeface="Arial" panose="020B0604020202020204" pitchFamily="34" charset="0"/>
              </a:rPr>
              <a:t>ماركان</a:t>
            </a:r>
            <a:endParaRPr lang="en-US" sz="3600" dirty="0">
              <a:solidFill>
                <a:schemeClr val="tx1"/>
              </a:solidFill>
              <a:ea typeface="ＭＳ Ｐゴシック" charset="0"/>
              <a:cs typeface="Arial" panose="020B0604020202020204" pitchFamily="34"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3"/>
          <p:cNvSpPr txBox="1">
            <a:spLocks noChangeArrowheads="1"/>
          </p:cNvSpPr>
          <p:nvPr/>
        </p:nvSpPr>
        <p:spPr bwMode="auto">
          <a:xfrm>
            <a:off x="8582028" y="44454"/>
            <a:ext cx="52757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2852744"/>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4830769"/>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2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4" y="-76194"/>
            <a:ext cx="1243013"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Rectangle 16"/>
          <p:cNvSpPr>
            <a:spLocks noGrp="1" noChangeArrowheads="1"/>
          </p:cNvSpPr>
          <p:nvPr>
            <p:ph type="title" idx="4294967295"/>
          </p:nvPr>
        </p:nvSpPr>
        <p:spPr>
          <a:xfrm>
            <a:off x="3161944" y="228603"/>
            <a:ext cx="3666260" cy="646266"/>
          </a:xfrm>
          <a:solidFill>
            <a:schemeClr val="bg2"/>
          </a:solidFill>
        </p:spPr>
        <p:txBody>
          <a:bodyPr wrap="none" anchor="t" anchorCtr="0">
            <a:spAutoFit/>
          </a:bodyPr>
          <a:lstStyle/>
          <a:p>
            <a:pPr eaLnBrk="1" hangingPunct="1"/>
            <a:r>
              <a:rPr lang="ar-JO" sz="3600" dirty="0">
                <a:solidFill>
                  <a:schemeClr val="tx1"/>
                </a:solidFill>
                <a:ea typeface="SimSun" charset="0"/>
                <a:cs typeface="SimSun" charset="0"/>
              </a:rPr>
              <a:t>تأريخ الأناجيل الإزائية</a:t>
            </a:r>
            <a:endParaRPr lang="en-US" sz="3600" dirty="0">
              <a:solidFill>
                <a:schemeClr val="tx1"/>
              </a:solidFill>
              <a:ea typeface="SimSun" charset="0"/>
              <a:cs typeface="SimSun" charset="0"/>
            </a:endParaRPr>
          </a:p>
        </p:txBody>
      </p:sp>
      <p:sp>
        <p:nvSpPr>
          <p:cNvPr id="4" name="TextBox 3"/>
          <p:cNvSpPr txBox="1">
            <a:spLocks noChangeArrowheads="1"/>
          </p:cNvSpPr>
          <p:nvPr/>
        </p:nvSpPr>
        <p:spPr bwMode="auto">
          <a:xfrm>
            <a:off x="700089" y="1084263"/>
            <a:ext cx="710322"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مرقس</a:t>
            </a:r>
            <a:endParaRPr lang="en-US" sz="2000" b="1" dirty="0">
              <a:solidFill>
                <a:srgbClr val="FFFFFF"/>
              </a:solidFill>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1636713" y="1444625"/>
            <a:ext cx="498725"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متى</a:t>
            </a:r>
            <a:endParaRPr lang="en-US" sz="2000" b="1" dirty="0">
              <a:solidFill>
                <a:srgbClr val="FFFFFF"/>
              </a:solidFill>
              <a:latin typeface="Arial" panose="020B0604020202020204" pitchFamily="34" charset="0"/>
              <a:cs typeface="Arial" panose="020B0604020202020204" pitchFamily="34" charset="0"/>
            </a:endParaRPr>
          </a:p>
        </p:txBody>
      </p:sp>
      <p:sp>
        <p:nvSpPr>
          <p:cNvPr id="18" name="TextBox 17"/>
          <p:cNvSpPr txBox="1">
            <a:spLocks noChangeArrowheads="1"/>
          </p:cNvSpPr>
          <p:nvPr/>
        </p:nvSpPr>
        <p:spPr bwMode="auto">
          <a:xfrm>
            <a:off x="3292481" y="1444625"/>
            <a:ext cx="498725"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لوقا</a:t>
            </a:r>
            <a:endParaRPr lang="en-US" sz="2000" b="1" dirty="0">
              <a:solidFill>
                <a:srgbClr val="FFFFFF"/>
              </a:solidFill>
              <a:latin typeface="Arial" panose="020B0604020202020204" pitchFamily="34" charset="0"/>
              <a:cs typeface="Arial" panose="020B0604020202020204" pitchFamily="34" charset="0"/>
            </a:endParaRPr>
          </a:p>
        </p:txBody>
      </p:sp>
      <p:sp>
        <p:nvSpPr>
          <p:cNvPr id="19" name="TextBox 18"/>
          <p:cNvSpPr txBox="1">
            <a:spLocks noChangeArrowheads="1"/>
          </p:cNvSpPr>
          <p:nvPr/>
        </p:nvSpPr>
        <p:spPr bwMode="auto">
          <a:xfrm>
            <a:off x="700088" y="1916119"/>
            <a:ext cx="251459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الفرضية الأولى</a:t>
            </a:r>
            <a:endParaRPr lang="en-US" sz="1800" b="1" dirty="0">
              <a:solidFill>
                <a:srgbClr val="FFFFFF"/>
              </a:solidFill>
              <a:latin typeface="Arial" panose="020B0604020202020204" pitchFamily="34" charset="0"/>
              <a:cs typeface="Arial" panose="020B0604020202020204" pitchFamily="34" charset="0"/>
            </a:endParaRPr>
          </a:p>
        </p:txBody>
      </p:sp>
      <p:sp>
        <p:nvSpPr>
          <p:cNvPr id="20" name="TextBox 19"/>
          <p:cNvSpPr txBox="1">
            <a:spLocks noChangeArrowheads="1"/>
          </p:cNvSpPr>
          <p:nvPr/>
        </p:nvSpPr>
        <p:spPr bwMode="auto">
          <a:xfrm>
            <a:off x="700090" y="2205038"/>
            <a:ext cx="2736850"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متى و لوقا استخدموا مرقس كمصدر</a:t>
            </a:r>
            <a:endParaRPr lang="en-US" sz="1800" b="1" dirty="0">
              <a:solidFill>
                <a:srgbClr val="FFFFFF"/>
              </a:solidFill>
              <a:latin typeface="Arial" panose="020B0604020202020204" pitchFamily="34" charset="0"/>
              <a:cs typeface="Arial" panose="020B0604020202020204" pitchFamily="34" charset="0"/>
            </a:endParaRPr>
          </a:p>
        </p:txBody>
      </p:sp>
      <p:cxnSp>
        <p:nvCxnSpPr>
          <p:cNvPr id="6" name="Straight Arrow Connector 5"/>
          <p:cNvCxnSpPr>
            <a:cxnSpLocks noChangeShapeType="1"/>
            <a:stCxn id="4" idx="3"/>
          </p:cNvCxnSpPr>
          <p:nvPr/>
        </p:nvCxnSpPr>
        <p:spPr bwMode="auto">
          <a:xfrm>
            <a:off x="1410411" y="1284286"/>
            <a:ext cx="729539" cy="23177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3" name="Straight Arrow Connector 22"/>
          <p:cNvCxnSpPr>
            <a:cxnSpLocks noChangeShapeType="1"/>
          </p:cNvCxnSpPr>
          <p:nvPr/>
        </p:nvCxnSpPr>
        <p:spPr bwMode="auto">
          <a:xfrm>
            <a:off x="1636713" y="1300164"/>
            <a:ext cx="1727200" cy="215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 name="TextBox 27"/>
          <p:cNvSpPr txBox="1">
            <a:spLocks noChangeArrowheads="1"/>
          </p:cNvSpPr>
          <p:nvPr/>
        </p:nvSpPr>
        <p:spPr bwMode="auto">
          <a:xfrm>
            <a:off x="700088" y="2924175"/>
            <a:ext cx="2443151"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u="sng" dirty="0">
                <a:solidFill>
                  <a:srgbClr val="FFFFFF"/>
                </a:solidFill>
                <a:latin typeface="Arial" panose="020B0604020202020204" pitchFamily="34" charset="0"/>
                <a:cs typeface="Arial" panose="020B0604020202020204" pitchFamily="34" charset="0"/>
              </a:rPr>
              <a:t>النظرة الأولى</a:t>
            </a:r>
            <a:endParaRPr lang="en-US" sz="1800" b="1" u="sng" dirty="0">
              <a:solidFill>
                <a:srgbClr val="FFFFFF"/>
              </a:solidFill>
              <a:latin typeface="Arial" panose="020B0604020202020204" pitchFamily="34" charset="0"/>
              <a:cs typeface="Arial" panose="020B0604020202020204" pitchFamily="34" charset="0"/>
            </a:endParaRPr>
          </a:p>
        </p:txBody>
      </p:sp>
      <p:sp>
        <p:nvSpPr>
          <p:cNvPr id="29" name="TextBox 28"/>
          <p:cNvSpPr txBox="1">
            <a:spLocks noChangeArrowheads="1"/>
          </p:cNvSpPr>
          <p:nvPr/>
        </p:nvSpPr>
        <p:spPr bwMode="auto">
          <a:xfrm>
            <a:off x="700090" y="3213106"/>
            <a:ext cx="2736850"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كتب مرقس في الخمسينات أو أوائل الستينات</a:t>
            </a:r>
            <a:endParaRPr lang="en-US" sz="1800" b="1" dirty="0">
              <a:solidFill>
                <a:srgbClr val="FFFFFF"/>
              </a:solidFill>
              <a:latin typeface="Arial" panose="020B0604020202020204" pitchFamily="34" charset="0"/>
              <a:cs typeface="Arial" panose="020B0604020202020204" pitchFamily="34" charset="0"/>
            </a:endParaRPr>
          </a:p>
        </p:txBody>
      </p:sp>
      <p:sp>
        <p:nvSpPr>
          <p:cNvPr id="30" name="TextBox 29"/>
          <p:cNvSpPr txBox="1">
            <a:spLocks noChangeArrowheads="1"/>
          </p:cNvSpPr>
          <p:nvPr/>
        </p:nvSpPr>
        <p:spPr bwMode="auto">
          <a:xfrm>
            <a:off x="714348" y="3789363"/>
            <a:ext cx="2849595"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(1) كتب متى في أواخر الخمسينات أو الستينات</a:t>
            </a:r>
            <a:endParaRPr lang="en-US" sz="1800" b="1" dirty="0">
              <a:solidFill>
                <a:srgbClr val="FFFFFF"/>
              </a:solidFill>
              <a:latin typeface="Arial" panose="020B0604020202020204" pitchFamily="34" charset="0"/>
              <a:cs typeface="Arial" panose="020B0604020202020204" pitchFamily="34" charset="0"/>
            </a:endParaRPr>
          </a:p>
        </p:txBody>
      </p:sp>
      <p:sp>
        <p:nvSpPr>
          <p:cNvPr id="31" name="TextBox 30"/>
          <p:cNvSpPr txBox="1">
            <a:spLocks noChangeArrowheads="1"/>
          </p:cNvSpPr>
          <p:nvPr/>
        </p:nvSpPr>
        <p:spPr bwMode="auto">
          <a:xfrm>
            <a:off x="900113" y="4427544"/>
            <a:ext cx="27352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(2) كتب لوقا في 59-63</a:t>
            </a:r>
            <a:endParaRPr lang="en-US" sz="1800" b="1" dirty="0">
              <a:solidFill>
                <a:srgbClr val="FFFFFF"/>
              </a:solidFill>
              <a:latin typeface="Arial" panose="020B0604020202020204" pitchFamily="34" charset="0"/>
              <a:cs typeface="Arial" panose="020B0604020202020204" pitchFamily="34" charset="0"/>
            </a:endParaRPr>
          </a:p>
        </p:txBody>
      </p:sp>
      <p:sp>
        <p:nvSpPr>
          <p:cNvPr id="35" name="TextBox 34"/>
          <p:cNvSpPr txBox="1">
            <a:spLocks noChangeArrowheads="1"/>
          </p:cNvSpPr>
          <p:nvPr/>
        </p:nvSpPr>
        <p:spPr bwMode="auto">
          <a:xfrm>
            <a:off x="700088" y="4868869"/>
            <a:ext cx="2514589"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u="sng" dirty="0">
                <a:solidFill>
                  <a:srgbClr val="FFFFFF"/>
                </a:solidFill>
                <a:latin typeface="Arial" panose="020B0604020202020204" pitchFamily="34" charset="0"/>
                <a:cs typeface="Arial" panose="020B0604020202020204" pitchFamily="34" charset="0"/>
              </a:rPr>
              <a:t>اللنظرة الثانية</a:t>
            </a:r>
            <a:endParaRPr lang="en-US" sz="1800" b="1" u="sng" dirty="0">
              <a:solidFill>
                <a:srgbClr val="FFFFFF"/>
              </a:solidFill>
              <a:latin typeface="Arial" panose="020B0604020202020204" pitchFamily="34" charset="0"/>
              <a:cs typeface="Arial" panose="020B0604020202020204" pitchFamily="34" charset="0"/>
            </a:endParaRPr>
          </a:p>
        </p:txBody>
      </p:sp>
      <p:sp>
        <p:nvSpPr>
          <p:cNvPr id="36" name="TextBox 35"/>
          <p:cNvSpPr txBox="1">
            <a:spLocks noChangeArrowheads="1"/>
          </p:cNvSpPr>
          <p:nvPr/>
        </p:nvSpPr>
        <p:spPr bwMode="auto">
          <a:xfrm>
            <a:off x="700090" y="5157789"/>
            <a:ext cx="27368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كتب مرقس 65-70</a:t>
            </a:r>
            <a:endParaRPr lang="en-US" sz="1800" b="1" dirty="0">
              <a:solidFill>
                <a:srgbClr val="FFFFFF"/>
              </a:solidFill>
              <a:latin typeface="Arial" panose="020B0604020202020204" pitchFamily="34" charset="0"/>
              <a:cs typeface="Arial" panose="020B0604020202020204" pitchFamily="34" charset="0"/>
            </a:endParaRPr>
          </a:p>
        </p:txBody>
      </p:sp>
      <p:sp>
        <p:nvSpPr>
          <p:cNvPr id="37" name="TextBox 36"/>
          <p:cNvSpPr txBox="1">
            <a:spLocks noChangeArrowheads="1"/>
          </p:cNvSpPr>
          <p:nvPr/>
        </p:nvSpPr>
        <p:spPr bwMode="auto">
          <a:xfrm>
            <a:off x="900118" y="5516569"/>
            <a:ext cx="2663825"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(1) كتب متى في السبعينات</a:t>
            </a:r>
            <a:endParaRPr lang="en-US" sz="1800" b="1" dirty="0">
              <a:solidFill>
                <a:srgbClr val="FFFFFF"/>
              </a:solidFill>
              <a:latin typeface="Arial" panose="020B0604020202020204" pitchFamily="34" charset="0"/>
              <a:cs typeface="Arial" panose="020B0604020202020204" pitchFamily="34" charset="0"/>
            </a:endParaRPr>
          </a:p>
        </p:txBody>
      </p:sp>
      <p:sp>
        <p:nvSpPr>
          <p:cNvPr id="38" name="TextBox 37"/>
          <p:cNvSpPr txBox="1">
            <a:spLocks noChangeArrowheads="1"/>
          </p:cNvSpPr>
          <p:nvPr/>
        </p:nvSpPr>
        <p:spPr bwMode="auto">
          <a:xfrm>
            <a:off x="900113" y="6156331"/>
            <a:ext cx="2735262"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(2) كتب لوقا في السبعينات</a:t>
            </a:r>
            <a:endParaRPr lang="en-US" sz="1800" b="1" dirty="0">
              <a:solidFill>
                <a:srgbClr val="FFFFFF"/>
              </a:solidFill>
              <a:latin typeface="Arial" panose="020B0604020202020204" pitchFamily="34" charset="0"/>
              <a:cs typeface="Arial" panose="020B0604020202020204" pitchFamily="34" charset="0"/>
            </a:endParaRP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2820994"/>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4149731"/>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Box 40"/>
          <p:cNvSpPr txBox="1">
            <a:spLocks noChangeArrowheads="1"/>
          </p:cNvSpPr>
          <p:nvPr/>
        </p:nvSpPr>
        <p:spPr bwMode="auto">
          <a:xfrm>
            <a:off x="4500563" y="1444625"/>
            <a:ext cx="710322"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مرقس</a:t>
            </a:r>
            <a:endParaRPr lang="en-US" sz="2000" b="1" dirty="0">
              <a:solidFill>
                <a:srgbClr val="FFFFFF"/>
              </a:solidFill>
              <a:latin typeface="Arial" panose="020B0604020202020204" pitchFamily="34" charset="0"/>
              <a:cs typeface="Arial" panose="020B0604020202020204" pitchFamily="34" charset="0"/>
            </a:endParaRPr>
          </a:p>
        </p:txBody>
      </p:sp>
      <p:sp>
        <p:nvSpPr>
          <p:cNvPr id="42" name="TextBox 41"/>
          <p:cNvSpPr txBox="1">
            <a:spLocks noChangeArrowheads="1"/>
          </p:cNvSpPr>
          <p:nvPr/>
        </p:nvSpPr>
        <p:spPr bwMode="auto">
          <a:xfrm>
            <a:off x="5842000" y="1412875"/>
            <a:ext cx="1516082"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panose="020B0604020202020204" pitchFamily="34" charset="0"/>
                <a:cs typeface="Arial" panose="020B0604020202020204" pitchFamily="34" charset="0"/>
              </a:rPr>
              <a:t>متى</a:t>
            </a:r>
            <a:endParaRPr lang="en-US" sz="2000" b="1" dirty="0">
              <a:solidFill>
                <a:srgbClr val="FFFFFF"/>
              </a:solidFill>
              <a:latin typeface="Arial" panose="020B0604020202020204" pitchFamily="34" charset="0"/>
              <a:cs typeface="Arial" panose="020B0604020202020204" pitchFamily="34" charset="0"/>
            </a:endParaRPr>
          </a:p>
        </p:txBody>
      </p:sp>
      <p:sp>
        <p:nvSpPr>
          <p:cNvPr id="43" name="TextBox 42"/>
          <p:cNvSpPr txBox="1">
            <a:spLocks noChangeArrowheads="1"/>
          </p:cNvSpPr>
          <p:nvPr/>
        </p:nvSpPr>
        <p:spPr bwMode="auto">
          <a:xfrm>
            <a:off x="7821619" y="1412875"/>
            <a:ext cx="498725"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لوقا</a:t>
            </a:r>
            <a:endParaRPr lang="en-US" sz="2000" b="1" dirty="0">
              <a:solidFill>
                <a:srgbClr val="FFFFFF"/>
              </a:solidFill>
              <a:latin typeface="Arial" panose="020B0604020202020204" pitchFamily="34" charset="0"/>
              <a:cs typeface="Arial" panose="020B0604020202020204" pitchFamily="34" charset="0"/>
            </a:endParaRPr>
          </a:p>
        </p:txBody>
      </p:sp>
      <p:sp>
        <p:nvSpPr>
          <p:cNvPr id="44" name="TextBox 43"/>
          <p:cNvSpPr txBox="1">
            <a:spLocks noChangeArrowheads="1"/>
          </p:cNvSpPr>
          <p:nvPr/>
        </p:nvSpPr>
        <p:spPr bwMode="auto">
          <a:xfrm>
            <a:off x="4787900" y="1884369"/>
            <a:ext cx="3498876"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الفرضية الثانية</a:t>
            </a:r>
            <a:endParaRPr lang="en-US" sz="1800" b="1" dirty="0">
              <a:solidFill>
                <a:srgbClr val="FFFFFF"/>
              </a:solidFill>
              <a:latin typeface="Arial" panose="020B0604020202020204" pitchFamily="34" charset="0"/>
              <a:cs typeface="Arial" panose="020B0604020202020204" pitchFamily="34" charset="0"/>
            </a:endParaRPr>
          </a:p>
        </p:txBody>
      </p:sp>
      <p:sp>
        <p:nvSpPr>
          <p:cNvPr id="45" name="TextBox 44"/>
          <p:cNvSpPr txBox="1">
            <a:spLocks noChangeArrowheads="1"/>
          </p:cNvSpPr>
          <p:nvPr/>
        </p:nvSpPr>
        <p:spPr bwMode="auto">
          <a:xfrm>
            <a:off x="4787900" y="2173288"/>
            <a:ext cx="3384550"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لم يستخدم كل من متى و لوقا انجيل مرقس كمصدر</a:t>
            </a:r>
            <a:endParaRPr lang="en-US" sz="1800" b="1" dirty="0">
              <a:solidFill>
                <a:srgbClr val="FFFFFF"/>
              </a:solidFill>
              <a:latin typeface="Arial" panose="020B0604020202020204" pitchFamily="34" charset="0"/>
              <a:cs typeface="Arial" panose="020B0604020202020204" pitchFamily="34" charset="0"/>
            </a:endParaRPr>
          </a:p>
        </p:txBody>
      </p:sp>
      <p:sp>
        <p:nvSpPr>
          <p:cNvPr id="48" name="TextBox 47"/>
          <p:cNvSpPr txBox="1">
            <a:spLocks noChangeArrowheads="1"/>
          </p:cNvSpPr>
          <p:nvPr/>
        </p:nvSpPr>
        <p:spPr bwMode="auto">
          <a:xfrm>
            <a:off x="4787904" y="2892425"/>
            <a:ext cx="3141682"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u="sng" dirty="0">
                <a:solidFill>
                  <a:srgbClr val="FFFFFF"/>
                </a:solidFill>
                <a:latin typeface="Arial" panose="020B0604020202020204" pitchFamily="34" charset="0"/>
                <a:cs typeface="Arial" panose="020B0604020202020204" pitchFamily="34" charset="0"/>
              </a:rPr>
              <a:t>النظرة الأولى</a:t>
            </a:r>
            <a:endParaRPr lang="en-US" sz="1800" b="1" u="sng" dirty="0">
              <a:solidFill>
                <a:srgbClr val="FFFFFF"/>
              </a:solidFill>
              <a:latin typeface="Arial" panose="020B0604020202020204" pitchFamily="34" charset="0"/>
              <a:cs typeface="Arial" panose="020B0604020202020204" pitchFamily="34" charset="0"/>
            </a:endParaRPr>
          </a:p>
        </p:txBody>
      </p:sp>
      <p:sp>
        <p:nvSpPr>
          <p:cNvPr id="49" name="TextBox 48"/>
          <p:cNvSpPr txBox="1">
            <a:spLocks noChangeArrowheads="1"/>
          </p:cNvSpPr>
          <p:nvPr/>
        </p:nvSpPr>
        <p:spPr bwMode="auto">
          <a:xfrm>
            <a:off x="4787903" y="3181356"/>
            <a:ext cx="3960813"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يمكن أن يكون مرقس قد كتب في أي وقت بين 50 و 70 م</a:t>
            </a:r>
            <a:endParaRPr lang="en-US" sz="1800" b="1" dirty="0">
              <a:solidFill>
                <a:srgbClr val="FFFFFF"/>
              </a:solidFill>
              <a:latin typeface="Arial" panose="020B0604020202020204" pitchFamily="34" charset="0"/>
              <a:cs typeface="Arial" panose="020B0604020202020204" pitchFamily="34" charset="0"/>
            </a:endParaRPr>
          </a:p>
        </p:txBody>
      </p:sp>
      <p:sp>
        <p:nvSpPr>
          <p:cNvPr id="52" name="TextBox 51"/>
          <p:cNvSpPr txBox="1">
            <a:spLocks noChangeArrowheads="1"/>
          </p:cNvSpPr>
          <p:nvPr/>
        </p:nvSpPr>
        <p:spPr bwMode="auto">
          <a:xfrm>
            <a:off x="4787904" y="4221169"/>
            <a:ext cx="321312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u="sng" dirty="0">
                <a:solidFill>
                  <a:srgbClr val="FFFFFF"/>
                </a:solidFill>
                <a:latin typeface="Arial" panose="020B0604020202020204" pitchFamily="34" charset="0"/>
                <a:cs typeface="Arial" panose="020B0604020202020204" pitchFamily="34" charset="0"/>
              </a:rPr>
              <a:t>النظرة الثانية</a:t>
            </a:r>
            <a:endParaRPr lang="en-US" sz="1800" b="1" u="sng" dirty="0">
              <a:solidFill>
                <a:srgbClr val="FFFFFF"/>
              </a:solidFill>
              <a:latin typeface="Arial" panose="020B0604020202020204" pitchFamily="34" charset="0"/>
              <a:cs typeface="Arial" panose="020B0604020202020204" pitchFamily="34" charset="0"/>
            </a:endParaRPr>
          </a:p>
        </p:txBody>
      </p:sp>
      <p:sp>
        <p:nvSpPr>
          <p:cNvPr id="53" name="TextBox 52"/>
          <p:cNvSpPr txBox="1">
            <a:spLocks noChangeArrowheads="1"/>
          </p:cNvSpPr>
          <p:nvPr/>
        </p:nvSpPr>
        <p:spPr bwMode="auto">
          <a:xfrm>
            <a:off x="4787900" y="4508500"/>
            <a:ext cx="399894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كتب مرقس بين 65-70</a:t>
            </a:r>
            <a:endParaRPr lang="en-US" sz="1800" b="1" dirty="0">
              <a:solidFill>
                <a:srgbClr val="FFFFFF"/>
              </a:solidFill>
              <a:latin typeface="Arial" panose="020B0604020202020204" pitchFamily="34" charset="0"/>
              <a:cs typeface="Arial" panose="020B0604020202020204" pitchFamily="34" charset="0"/>
            </a:endParaRPr>
          </a:p>
        </p:txBody>
      </p:sp>
      <p:sp>
        <p:nvSpPr>
          <p:cNvPr id="54" name="TextBox 53"/>
          <p:cNvSpPr txBox="1">
            <a:spLocks noChangeArrowheads="1"/>
          </p:cNvSpPr>
          <p:nvPr/>
        </p:nvSpPr>
        <p:spPr bwMode="auto">
          <a:xfrm>
            <a:off x="4987931" y="4868863"/>
            <a:ext cx="3687763"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(1) كتب متى في أوائل الخمسينات (أنظر إلى ملاحظات متى )</a:t>
            </a:r>
            <a:endParaRPr lang="en-US" sz="1800" b="1" dirty="0">
              <a:solidFill>
                <a:srgbClr val="FFFFFF"/>
              </a:solidFill>
              <a:latin typeface="Arial" panose="020B0604020202020204" pitchFamily="34" charset="0"/>
              <a:cs typeface="Arial" panose="020B0604020202020204" pitchFamily="34" charset="0"/>
            </a:endParaRPr>
          </a:p>
        </p:txBody>
      </p:sp>
      <p:sp>
        <p:nvSpPr>
          <p:cNvPr id="55" name="TextBox 54"/>
          <p:cNvSpPr txBox="1">
            <a:spLocks noChangeArrowheads="1"/>
          </p:cNvSpPr>
          <p:nvPr/>
        </p:nvSpPr>
        <p:spPr bwMode="auto">
          <a:xfrm>
            <a:off x="5003800" y="5516563"/>
            <a:ext cx="360045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(2) كتب لوقا 59-63 (أنظر ملاحظات لوقا)</a:t>
            </a:r>
            <a:endParaRPr lang="en-US" sz="1800" b="1" dirty="0">
              <a:solidFill>
                <a:srgbClr val="FFFFFF"/>
              </a:solidFill>
              <a:latin typeface="Arial" panose="020B0604020202020204" pitchFamily="34" charset="0"/>
              <a:cs typeface="Arial" panose="020B0604020202020204" pitchFamily="34" charset="0"/>
            </a:endParaRPr>
          </a:p>
        </p:txBody>
      </p:sp>
      <p:cxnSp>
        <p:nvCxnSpPr>
          <p:cNvPr id="12" name="Straight Connector 11"/>
          <p:cNvCxnSpPr>
            <a:cxnSpLocks noChangeShapeType="1"/>
          </p:cNvCxnSpPr>
          <p:nvPr/>
        </p:nvCxnSpPr>
        <p:spPr bwMode="auto">
          <a:xfrm>
            <a:off x="5580063" y="1268415"/>
            <a:ext cx="0" cy="576262"/>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cxnSp>
        <p:nvCxnSpPr>
          <p:cNvPr id="58" name="Straight Connector 57"/>
          <p:cNvCxnSpPr>
            <a:cxnSpLocks noChangeShapeType="1"/>
          </p:cNvCxnSpPr>
          <p:nvPr/>
        </p:nvCxnSpPr>
        <p:spPr bwMode="auto">
          <a:xfrm>
            <a:off x="7524750" y="1268415"/>
            <a:ext cx="0" cy="576262"/>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181284" name="TextBox 58"/>
          <p:cNvSpPr txBox="1">
            <a:spLocks noChangeArrowheads="1"/>
          </p:cNvSpPr>
          <p:nvPr/>
        </p:nvSpPr>
        <p:spPr bwMode="auto">
          <a:xfrm>
            <a:off x="2916240" y="796929"/>
            <a:ext cx="415609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مقتبسة من الكتاب المقدس الدراسي، 1431</a:t>
            </a:r>
            <a:endParaRPr lang="en-US" sz="1800" b="1" dirty="0">
              <a:solidFill>
                <a:srgbClr val="FFFFFF"/>
              </a:solidFill>
              <a:latin typeface="Arial" panose="020B0604020202020204" pitchFamily="34" charset="0"/>
              <a:cs typeface="Arial" panose="020B0604020202020204" pitchFamily="34" charset="0"/>
            </a:endParaRPr>
          </a:p>
        </p:txBody>
      </p:sp>
      <p:grpSp>
        <p:nvGrpSpPr>
          <p:cNvPr id="2" name="Group 14"/>
          <p:cNvGrpSpPr>
            <a:grpSpLocks/>
          </p:cNvGrpSpPr>
          <p:nvPr/>
        </p:nvGrpSpPr>
        <p:grpSpPr bwMode="auto">
          <a:xfrm>
            <a:off x="4211639" y="3933830"/>
            <a:ext cx="4697412" cy="2747963"/>
            <a:chOff x="2688" y="2160"/>
            <a:chExt cx="2880" cy="1731"/>
          </a:xfrm>
        </p:grpSpPr>
        <p:grpSp>
          <p:nvGrpSpPr>
            <p:cNvPr id="181286" name="Group 8"/>
            <p:cNvGrpSpPr>
              <a:grpSpLocks/>
            </p:cNvGrpSpPr>
            <p:nvPr/>
          </p:nvGrpSpPr>
          <p:grpSpPr bwMode="auto">
            <a:xfrm>
              <a:off x="3024" y="2304"/>
              <a:ext cx="2544" cy="1587"/>
              <a:chOff x="3072" y="2256"/>
              <a:chExt cx="2544" cy="1587"/>
            </a:xfrm>
          </p:grpSpPr>
          <p:sp>
            <p:nvSpPr>
              <p:cNvPr id="181288" name="Text Box 5"/>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تم تعليمها في الصف</a:t>
                </a:r>
                <a:endParaRPr lang="en-US" b="1" dirty="0">
                  <a:solidFill>
                    <a:srgbClr val="FFFFFF"/>
                  </a:solidFill>
                  <a:latin typeface="Arial" panose="020B0604020202020204" pitchFamily="34" charset="0"/>
                  <a:cs typeface="Arial" panose="020B0604020202020204" pitchFamily="34" charset="0"/>
                </a:endParaRPr>
              </a:p>
            </p:txBody>
          </p:sp>
          <p:sp>
            <p:nvSpPr>
              <p:cNvPr id="1812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a:solidFill>
                    <a:srgbClr val="FFFFFF"/>
                  </a:solidFill>
                  <a:latin typeface="Arial" panose="020B0604020202020204" pitchFamily="34" charset="0"/>
                  <a:cs typeface="Arial" panose="020B0604020202020204" pitchFamily="34" charset="0"/>
                </a:endParaRPr>
              </a:p>
            </p:txBody>
          </p:sp>
        </p:grpSp>
        <p:pic>
          <p:nvPicPr>
            <p:cNvPr id="1812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40" y="692151"/>
            <a:ext cx="7867650" cy="850900"/>
          </a:xfrm>
          <a:solidFill>
            <a:schemeClr val="bg1"/>
          </a:solidFill>
        </p:spPr>
        <p:txBody>
          <a:bodyPr anchor="ctr"/>
          <a:lstStyle/>
          <a:p>
            <a:pPr>
              <a:defRPr/>
            </a:pPr>
            <a:r>
              <a:rPr lang="ar-JO" dirty="0">
                <a:solidFill>
                  <a:schemeClr val="accent6">
                    <a:lumMod val="75000"/>
                  </a:schemeClr>
                </a:solidFill>
              </a:rPr>
              <a:t>توازي هيكل العهد القديم و العهد الجديد</a:t>
            </a:r>
            <a:endParaRPr lang="en-US" dirty="0">
              <a:solidFill>
                <a:schemeClr val="accent6">
                  <a:lumMod val="75000"/>
                </a:schemeClr>
              </a:solidFill>
            </a:endParaRPr>
          </a:p>
        </p:txBody>
      </p:sp>
      <p:sp>
        <p:nvSpPr>
          <p:cNvPr id="4" name="Text Box 2"/>
          <p:cNvSpPr txBox="1">
            <a:spLocks noChangeArrowheads="1"/>
          </p:cNvSpPr>
          <p:nvPr/>
        </p:nvSpPr>
        <p:spPr bwMode="auto">
          <a:xfrm>
            <a:off x="1588" y="3348042"/>
            <a:ext cx="855636" cy="584711"/>
          </a:xfrm>
          <a:prstGeom prst="rect">
            <a:avLst/>
          </a:prstGeom>
          <a:solidFill>
            <a:srgbClr val="FFFF00"/>
          </a:solidFill>
          <a:ln w="12700">
            <a:solidFill>
              <a:schemeClr val="tx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latin typeface="Arial" panose="020B0604020202020204" pitchFamily="34" charset="0"/>
                <a:cs typeface="Arial" panose="020B0604020202020204" pitchFamily="34" charset="0"/>
              </a:rPr>
              <a:t>ع ق</a:t>
            </a:r>
            <a:endParaRPr lang="en-US" sz="3200" b="1" dirty="0">
              <a:latin typeface="Arial" panose="020B0604020202020204" pitchFamily="34" charset="0"/>
              <a:cs typeface="Arial" panose="020B0604020202020204" pitchFamily="34" charset="0"/>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الأساس</a:t>
            </a:r>
            <a:endParaRPr lang="en-US" sz="3200" b="1" dirty="0">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الماضي</a:t>
            </a:r>
            <a:endParaRPr lang="en-US" sz="3200" b="1" dirty="0">
              <a:latin typeface="Arial" panose="020B0604020202020204" pitchFamily="34" charset="0"/>
              <a:cs typeface="Arial" panose="020B0604020202020204" pitchFamily="34" charset="0"/>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الحاضر</a:t>
            </a:r>
            <a:endParaRPr lang="en-US" sz="3200" b="1" dirty="0">
              <a:latin typeface="Arial" panose="020B0604020202020204" pitchFamily="34" charset="0"/>
              <a:cs typeface="Arial" panose="020B0604020202020204" pitchFamily="34" charset="0"/>
            </a:endParaRPr>
          </a:p>
        </p:txBody>
      </p:sp>
      <p:sp>
        <p:nvSpPr>
          <p:cNvPr id="8" name="Text Box 2"/>
          <p:cNvSpPr txBox="1">
            <a:spLocks noChangeArrowheads="1"/>
          </p:cNvSpPr>
          <p:nvPr/>
        </p:nvSpPr>
        <p:spPr bwMode="auto">
          <a:xfrm>
            <a:off x="6919919" y="2133600"/>
            <a:ext cx="2116137"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المستقبل</a:t>
            </a:r>
            <a:endParaRPr lang="en-US" sz="3200" b="1" dirty="0">
              <a:latin typeface="Arial" panose="020B0604020202020204" pitchFamily="34" charset="0"/>
              <a:cs typeface="Arial" panose="020B0604020202020204" pitchFamily="34" charset="0"/>
            </a:endParaRPr>
          </a:p>
        </p:txBody>
      </p:sp>
      <p:sp>
        <p:nvSpPr>
          <p:cNvPr id="9" name="Text Box 2"/>
          <p:cNvSpPr txBox="1">
            <a:spLocks noChangeArrowheads="1"/>
          </p:cNvSpPr>
          <p:nvPr/>
        </p:nvSpPr>
        <p:spPr bwMode="auto">
          <a:xfrm>
            <a:off x="755656" y="3357563"/>
            <a:ext cx="2459022"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التوراة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 Box 2"/>
          <p:cNvSpPr txBox="1">
            <a:spLocks noChangeArrowheads="1"/>
          </p:cNvSpPr>
          <p:nvPr/>
        </p:nvSpPr>
        <p:spPr bwMode="auto">
          <a:xfrm>
            <a:off x="3203578" y="3357563"/>
            <a:ext cx="1868488"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التاريخ</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 Box 2"/>
          <p:cNvSpPr txBox="1">
            <a:spLocks noChangeArrowheads="1"/>
          </p:cNvSpPr>
          <p:nvPr/>
        </p:nvSpPr>
        <p:spPr bwMode="auto">
          <a:xfrm>
            <a:off x="5076830" y="3357563"/>
            <a:ext cx="1852623"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الحكمة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 Box 2"/>
          <p:cNvSpPr txBox="1">
            <a:spLocks noChangeArrowheads="1"/>
          </p:cNvSpPr>
          <p:nvPr/>
        </p:nvSpPr>
        <p:spPr bwMode="auto">
          <a:xfrm>
            <a:off x="6919912" y="3357563"/>
            <a:ext cx="2224087"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النبوة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 Box 2"/>
          <p:cNvSpPr txBox="1">
            <a:spLocks noChangeArrowheads="1"/>
          </p:cNvSpPr>
          <p:nvPr/>
        </p:nvSpPr>
        <p:spPr bwMode="auto">
          <a:xfrm>
            <a:off x="1594" y="4581529"/>
            <a:ext cx="731837" cy="553933"/>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000" b="1" dirty="0">
                <a:latin typeface="Arial" panose="020B0604020202020204" pitchFamily="34" charset="0"/>
                <a:cs typeface="Arial" panose="020B0604020202020204" pitchFamily="34" charset="0"/>
              </a:rPr>
              <a:t>ع ج</a:t>
            </a:r>
            <a:endParaRPr lang="en-US" sz="3000" b="1" dirty="0">
              <a:latin typeface="Arial" panose="020B0604020202020204" pitchFamily="34" charset="0"/>
              <a:cs typeface="Arial" panose="020B0604020202020204" pitchFamily="34" charset="0"/>
            </a:endParaRPr>
          </a:p>
        </p:txBody>
      </p:sp>
      <p:sp>
        <p:nvSpPr>
          <p:cNvPr id="14" name="Text Box 2"/>
          <p:cNvSpPr txBox="1">
            <a:spLocks noChangeArrowheads="1"/>
          </p:cNvSpPr>
          <p:nvPr/>
        </p:nvSpPr>
        <p:spPr bwMode="auto">
          <a:xfrm>
            <a:off x="755654" y="4581525"/>
            <a:ext cx="2387585"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الأناجيل</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ext Box 2"/>
          <p:cNvSpPr txBox="1">
            <a:spLocks noChangeArrowheads="1"/>
          </p:cNvSpPr>
          <p:nvPr/>
        </p:nvSpPr>
        <p:spPr bwMode="auto">
          <a:xfrm>
            <a:off x="3203580" y="4581525"/>
            <a:ext cx="1868486"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أعمال</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5076828" y="4581525"/>
            <a:ext cx="1852626"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الرسائل</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ext Box 2"/>
          <p:cNvSpPr txBox="1">
            <a:spLocks noChangeArrowheads="1"/>
          </p:cNvSpPr>
          <p:nvPr/>
        </p:nvSpPr>
        <p:spPr bwMode="auto">
          <a:xfrm>
            <a:off x="6919913" y="4581525"/>
            <a:ext cx="2224087"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رؤيا</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Text Box 2"/>
          <p:cNvSpPr txBox="1">
            <a:spLocks noChangeArrowheads="1"/>
          </p:cNvSpPr>
          <p:nvPr/>
        </p:nvSpPr>
        <p:spPr bwMode="auto">
          <a:xfrm>
            <a:off x="0" y="6054731"/>
            <a:ext cx="9144000" cy="584711"/>
          </a:xfrm>
          <a:prstGeom prst="rect">
            <a:avLst/>
          </a:prstGeom>
          <a:noFill/>
          <a:ln w="12700">
            <a:no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إريك زيتجر</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b="1"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Einleitung</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das </a:t>
            </a:r>
            <a:r>
              <a:rPr lang="en-US" sz="1600" b="1"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Alte</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Testament (</a:t>
            </a: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شتوتغارت</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كولهامر</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1995</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34</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eaLnBrk="1" hangingPunct="1">
              <a:defRPr/>
            </a:pP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مذكورة في غريغوري غوسويل“ العهدين في توازي : تأثير العهد القديم على هيكلية قانون العهد الجديد“ جيتس56(2013): 461</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5"/>
          <p:cNvSpPr txBox="1">
            <a:spLocks noChangeArrowheads="1"/>
          </p:cNvSpPr>
          <p:nvPr/>
        </p:nvSpPr>
        <p:spPr bwMode="auto">
          <a:xfrm>
            <a:off x="8316416" y="44454"/>
            <a:ext cx="598111"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20أ</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Text Box 2"/>
          <p:cNvSpPr txBox="1">
            <a:spLocks noChangeArrowheads="1"/>
          </p:cNvSpPr>
          <p:nvPr/>
        </p:nvSpPr>
        <p:spPr bwMode="auto">
          <a:xfrm>
            <a:off x="8578854" y="76205"/>
            <a:ext cx="52757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sp>
        <p:nvSpPr>
          <p:cNvPr id="183298" name="Rectangle 4"/>
          <p:cNvSpPr>
            <a:spLocks noGrp="1" noChangeArrowheads="1"/>
          </p:cNvSpPr>
          <p:nvPr>
            <p:ph type="title"/>
          </p:nvPr>
        </p:nvSpPr>
        <p:spPr>
          <a:xfrm>
            <a:off x="0" y="304800"/>
            <a:ext cx="8305800" cy="641350"/>
          </a:xfrm>
          <a:solidFill>
            <a:srgbClr val="0000FF"/>
          </a:solidFill>
        </p:spPr>
        <p:txBody>
          <a:bodyPr lIns="91376" tIns="45688" rIns="91376" bIns="45688" anchor="t">
            <a:spAutoFit/>
          </a:bodyPr>
          <a:lstStyle/>
          <a:p>
            <a:pPr algn="ctr" eaLnBrk="1" hangingPunct="1"/>
            <a:r>
              <a:rPr lang="ar-JO" sz="3600" dirty="0">
                <a:solidFill>
                  <a:schemeClr val="tx1"/>
                </a:solidFill>
                <a:ea typeface="SimSun" charset="0"/>
                <a:cs typeface="SimSun" charset="0"/>
              </a:rPr>
              <a:t>حلول المشكلة الإزائية</a:t>
            </a:r>
            <a:endParaRPr lang="en-US" sz="3600" dirty="0">
              <a:solidFill>
                <a:schemeClr val="tx1"/>
              </a:solidFill>
              <a:ea typeface="SimSun" charset="0"/>
              <a:cs typeface="SimSun" charset="0"/>
            </a:endParaRPr>
          </a:p>
        </p:txBody>
      </p:sp>
      <p:sp>
        <p:nvSpPr>
          <p:cNvPr id="183299" name="Text Box 5"/>
          <p:cNvSpPr txBox="1">
            <a:spLocks noChangeArrowheads="1"/>
          </p:cNvSpPr>
          <p:nvPr/>
        </p:nvSpPr>
        <p:spPr bwMode="auto">
          <a:xfrm>
            <a:off x="5867403" y="6400805"/>
            <a:ext cx="33905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الكتاب المقدس الدراسي، 1431</a:t>
            </a:r>
            <a:endParaRPr lang="en-US" b="1" dirty="0">
              <a:solidFill>
                <a:srgbClr val="FFFFFF"/>
              </a:solidFill>
              <a:latin typeface="Arial" panose="020B0604020202020204" pitchFamily="34" charset="0"/>
              <a:cs typeface="Arial" panose="020B0604020202020204" pitchFamily="34" charset="0"/>
            </a:endParaRP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lstStyle/>
          <a:p>
            <a:pPr marL="533027" indent="-533027">
              <a:spcBef>
                <a:spcPct val="20000"/>
              </a:spcBef>
              <a:buClr>
                <a:srgbClr val="FFCC66"/>
              </a:buClr>
            </a:pPr>
            <a:r>
              <a:rPr lang="en-US" b="1" dirty="0">
                <a:solidFill>
                  <a:srgbClr val="FFFFFF"/>
                </a:solidFill>
                <a:latin typeface="Arial" panose="020B0604020202020204" pitchFamily="34" charset="0"/>
                <a:cs typeface="Times New Roman" charset="0"/>
              </a:rPr>
              <a:t>	</a:t>
            </a:r>
            <a:r>
              <a:rPr lang="ar-JO" b="1" dirty="0">
                <a:solidFill>
                  <a:srgbClr val="FFFFFF"/>
                </a:solidFill>
                <a:latin typeface="Arial" panose="020B0604020202020204" pitchFamily="34" charset="0"/>
                <a:cs typeface="Times New Roman" charset="0"/>
              </a:rPr>
              <a:t>أسئلة مثل هذه تشكل ما يعرف باسم المشكلة الإزائية، هناك عدة حلول يمكن تقديمها :</a:t>
            </a:r>
            <a:endParaRPr lang="en-US" b="1" dirty="0">
              <a:solidFill>
                <a:srgbClr val="FFFFFF"/>
              </a:solidFill>
              <a:latin typeface="Arial" panose="020B0604020202020204" pitchFamily="34" charset="0"/>
              <a:cs typeface="Times New Roman" charset="0"/>
            </a:endParaRPr>
          </a:p>
          <a:p>
            <a:pPr marL="533027" indent="-533027" algn="r">
              <a:spcBef>
                <a:spcPct val="20000"/>
              </a:spcBef>
              <a:buClr>
                <a:srgbClr val="FFCC66"/>
              </a:buClr>
            </a:pPr>
            <a:r>
              <a:rPr lang="ar-JO" b="1" dirty="0">
                <a:solidFill>
                  <a:srgbClr val="FFFFFF"/>
                </a:solidFill>
                <a:latin typeface="Arial" panose="020B0604020202020204" pitchFamily="34" charset="0"/>
                <a:cs typeface="Times New Roman" charset="0"/>
              </a:rPr>
              <a:t>1. استخدام </a:t>
            </a:r>
            <a:r>
              <a:rPr lang="ar-JO" b="1" dirty="0">
                <a:solidFill>
                  <a:srgbClr val="FFFF00"/>
                </a:solidFill>
                <a:latin typeface="Arial" panose="020B0604020202020204" pitchFamily="34" charset="0"/>
                <a:cs typeface="Times New Roman" charset="0"/>
              </a:rPr>
              <a:t>التقليد الشفوي </a:t>
            </a:r>
            <a:r>
              <a:rPr lang="ar-JO" b="1" dirty="0">
                <a:solidFill>
                  <a:srgbClr val="FFFFFF"/>
                </a:solidFill>
                <a:latin typeface="Arial" panose="020B0604020202020204" pitchFamily="34" charset="0"/>
                <a:cs typeface="Times New Roman" charset="0"/>
              </a:rPr>
              <a:t>: يظن البعض أن التقليد أصبح نمطياً مما يزود مصدر عام استخدمه كتبة الأناجيل</a:t>
            </a:r>
            <a:endParaRPr lang="en-US" b="1" dirty="0">
              <a:solidFill>
                <a:srgbClr val="FFFFFF"/>
              </a:solidFill>
              <a:latin typeface="Arial" panose="020B0604020202020204" pitchFamily="34" charset="0"/>
              <a:cs typeface="Times New Roman" charset="0"/>
            </a:endParaRPr>
          </a:p>
          <a:p>
            <a:pPr marL="533027" indent="-533027" algn="r">
              <a:spcBef>
                <a:spcPct val="20000"/>
              </a:spcBef>
              <a:buClr>
                <a:srgbClr val="FFCC66"/>
              </a:buClr>
            </a:pPr>
            <a:r>
              <a:rPr lang="ar-JO" b="1" dirty="0">
                <a:solidFill>
                  <a:srgbClr val="FFFFFF"/>
                </a:solidFill>
                <a:latin typeface="Arial" panose="020B0604020202020204" pitchFamily="34" charset="0"/>
                <a:cs typeface="Times New Roman" charset="0"/>
              </a:rPr>
              <a:t>2. استخدام </a:t>
            </a:r>
            <a:r>
              <a:rPr lang="ar-JO" b="1" dirty="0">
                <a:solidFill>
                  <a:srgbClr val="FFFF00"/>
                </a:solidFill>
                <a:latin typeface="Arial" panose="020B0604020202020204" pitchFamily="34" charset="0"/>
                <a:cs typeface="Times New Roman" charset="0"/>
              </a:rPr>
              <a:t>الإنجيل المبكر </a:t>
            </a:r>
            <a:r>
              <a:rPr lang="ar-JO" b="1" dirty="0">
                <a:solidFill>
                  <a:srgbClr val="FFFFFF"/>
                </a:solidFill>
                <a:latin typeface="Arial" panose="020B0604020202020204" pitchFamily="34" charset="0"/>
                <a:cs typeface="Times New Roman" charset="0"/>
              </a:rPr>
              <a:t>: يفترض البعض أن كتاب الأناجيل الإزائية كان لديهم إمكانية الوصول إلى إنجيل مبكر و قد فقد الآن .</a:t>
            </a:r>
            <a:endParaRPr lang="en-US" b="1" dirty="0">
              <a:solidFill>
                <a:srgbClr val="FFFFFF"/>
              </a:solidFill>
              <a:latin typeface="Arial" panose="020B0604020202020204" pitchFamily="34" charset="0"/>
              <a:cs typeface="Times New Roman" charset="0"/>
            </a:endParaRPr>
          </a:p>
          <a:p>
            <a:pPr marL="533027" indent="-533027" algn="r">
              <a:spcBef>
                <a:spcPct val="20000"/>
              </a:spcBef>
              <a:buClr>
                <a:srgbClr val="FFCC66"/>
              </a:buClr>
            </a:pPr>
            <a:r>
              <a:rPr lang="ar-JO" b="1" dirty="0">
                <a:solidFill>
                  <a:srgbClr val="FFFFFF"/>
                </a:solidFill>
                <a:latin typeface="Arial" panose="020B0604020202020204" pitchFamily="34" charset="0"/>
                <a:cs typeface="Times New Roman" charset="0"/>
              </a:rPr>
              <a:t>3. استخدام </a:t>
            </a:r>
            <a:r>
              <a:rPr lang="ar-JO" b="1" dirty="0">
                <a:solidFill>
                  <a:srgbClr val="FFFF00"/>
                </a:solidFill>
                <a:latin typeface="Arial" panose="020B0604020202020204" pitchFamily="34" charset="0"/>
                <a:cs typeface="Times New Roman" charset="0"/>
              </a:rPr>
              <a:t>المقاطع المكتوبة</a:t>
            </a:r>
            <a:r>
              <a:rPr lang="ar-JO" b="1" dirty="0">
                <a:solidFill>
                  <a:srgbClr val="FFFFFF"/>
                </a:solidFill>
                <a:latin typeface="Arial" panose="020B0604020202020204" pitchFamily="34" charset="0"/>
                <a:cs typeface="Times New Roman" charset="0"/>
              </a:rPr>
              <a:t>. افترض البعض أن الأجزاء المكتوبة قد تم تأليفها بشأن أحداث مختلفة من حياة المسيح وأن المؤلفين الإزائيين استخدموا هذه الأجزاء.</a:t>
            </a:r>
            <a:r>
              <a:rPr lang="en-US" b="1" dirty="0">
                <a:solidFill>
                  <a:srgbClr val="FFFFFF"/>
                </a:solidFill>
                <a:latin typeface="Arial" panose="020B0604020202020204" pitchFamily="34" charset="0"/>
                <a:cs typeface="Times New Roman" charset="0"/>
              </a:rPr>
              <a:t> </a:t>
            </a:r>
          </a:p>
          <a:p>
            <a:pPr marL="533027" indent="-533027" algn="r">
              <a:spcBef>
                <a:spcPct val="20000"/>
              </a:spcBef>
              <a:buClr>
                <a:srgbClr val="FFCC66"/>
              </a:buClr>
            </a:pPr>
            <a:r>
              <a:rPr lang="ar-JO" b="1" dirty="0">
                <a:solidFill>
                  <a:srgbClr val="FFFFFF"/>
                </a:solidFill>
                <a:latin typeface="Arial" panose="020B0604020202020204" pitchFamily="34" charset="0"/>
                <a:cs typeface="Times New Roman" charset="0"/>
              </a:rPr>
              <a:t>4. </a:t>
            </a:r>
            <a:r>
              <a:rPr lang="ar-JO" b="1" dirty="0">
                <a:solidFill>
                  <a:srgbClr val="FFFF00"/>
                </a:solidFill>
                <a:latin typeface="Arial" panose="020B0604020202020204" pitchFamily="34" charset="0"/>
                <a:cs typeface="Times New Roman" charset="0"/>
              </a:rPr>
              <a:t>الإعتماد المتبادل </a:t>
            </a:r>
            <a:r>
              <a:rPr lang="ar-JO" b="1" dirty="0">
                <a:solidFill>
                  <a:srgbClr val="FFFFFF"/>
                </a:solidFill>
                <a:latin typeface="Arial" panose="020B0604020202020204" pitchFamily="34" charset="0"/>
                <a:cs typeface="Times New Roman" charset="0"/>
              </a:rPr>
              <a:t>: اقترح البعض أن الكتاب الإزائيين أخذوا من بعضهم البعض و كانت النتيجة أنه غالباً ما كانت كتاباتهم متشابهة</a:t>
            </a:r>
            <a:endParaRPr lang="en-US" b="1" dirty="0">
              <a:solidFill>
                <a:srgbClr val="FFFFFF"/>
              </a:solidFill>
              <a:latin typeface="Arial" panose="020B0604020202020204" pitchFamily="34"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5" name="Text Box 2"/>
          <p:cNvSpPr txBox="1">
            <a:spLocks noChangeArrowheads="1"/>
          </p:cNvSpPr>
          <p:nvPr/>
        </p:nvSpPr>
        <p:spPr bwMode="auto">
          <a:xfrm>
            <a:off x="8578854" y="152405"/>
            <a:ext cx="52757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sp>
        <p:nvSpPr>
          <p:cNvPr id="185346" name="Rectangle 4"/>
          <p:cNvSpPr>
            <a:spLocks noGrp="1" noChangeArrowheads="1"/>
          </p:cNvSpPr>
          <p:nvPr>
            <p:ph type="title"/>
          </p:nvPr>
        </p:nvSpPr>
        <p:spPr>
          <a:xfrm>
            <a:off x="0" y="344488"/>
            <a:ext cx="8229600" cy="646112"/>
          </a:xfrm>
          <a:solidFill>
            <a:srgbClr val="0000FF"/>
          </a:solidFill>
        </p:spPr>
        <p:txBody>
          <a:bodyPr lIns="91376" tIns="45688" rIns="91376" bIns="45688" anchor="t">
            <a:spAutoFit/>
          </a:bodyPr>
          <a:lstStyle/>
          <a:p>
            <a:pPr algn="ctr" eaLnBrk="1" hangingPunct="1"/>
            <a:r>
              <a:rPr lang="ar-JO" sz="3600" dirty="0">
                <a:solidFill>
                  <a:srgbClr val="FFFFFF"/>
                </a:solidFill>
                <a:ea typeface="SimSun" charset="0"/>
                <a:cs typeface="SimSun" charset="0"/>
              </a:rPr>
              <a:t>حلول المشكلة الإزائية</a:t>
            </a:r>
            <a:endParaRPr lang="en-US" sz="3600" dirty="0">
              <a:solidFill>
                <a:srgbClr val="FFFFFF"/>
              </a:solidFill>
              <a:ea typeface="SimSun" charset="0"/>
              <a:cs typeface="SimSun" charset="0"/>
            </a:endParaRPr>
          </a:p>
        </p:txBody>
      </p:sp>
      <p:sp>
        <p:nvSpPr>
          <p:cNvPr id="185347" name="Text Box 5"/>
          <p:cNvSpPr txBox="1">
            <a:spLocks noChangeArrowheads="1"/>
          </p:cNvSpPr>
          <p:nvPr/>
        </p:nvSpPr>
        <p:spPr bwMode="auto">
          <a:xfrm>
            <a:off x="5867403" y="6392867"/>
            <a:ext cx="33905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الكتاب المقدس الدراسي، 1431</a:t>
            </a:r>
            <a:endParaRPr lang="en-US" b="1" dirty="0">
              <a:solidFill>
                <a:srgbClr val="FFFFFF"/>
              </a:solidFill>
              <a:latin typeface="Arial" panose="020B0604020202020204" pitchFamily="34" charset="0"/>
              <a:cs typeface="Arial" panose="020B0604020202020204" pitchFamily="34" charset="0"/>
            </a:endParaRP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lstStyle/>
          <a:p>
            <a:pPr marL="609173" indent="-609173" algn="r">
              <a:spcBef>
                <a:spcPct val="20000"/>
              </a:spcBef>
              <a:buClr>
                <a:srgbClr val="FFCC66"/>
              </a:buClr>
            </a:pPr>
            <a:r>
              <a:rPr lang="ar-JO" b="1" dirty="0">
                <a:solidFill>
                  <a:srgbClr val="FFFFFF"/>
                </a:solidFill>
                <a:latin typeface="Arial" panose="020B0604020202020204" pitchFamily="34" charset="0"/>
                <a:cs typeface="Times New Roman" charset="0"/>
              </a:rPr>
              <a:t>5. استخدام </a:t>
            </a:r>
            <a:r>
              <a:rPr lang="ar-JO" b="1" dirty="0">
                <a:solidFill>
                  <a:srgbClr val="FFFF00"/>
                </a:solidFill>
                <a:latin typeface="Arial" panose="020B0604020202020204" pitchFamily="34" charset="0"/>
                <a:cs typeface="Times New Roman" charset="0"/>
              </a:rPr>
              <a:t>مصدرين رئيسيين</a:t>
            </a:r>
            <a:r>
              <a:rPr lang="ar-JO" b="1" dirty="0">
                <a:solidFill>
                  <a:srgbClr val="FFFFFF"/>
                </a:solidFill>
                <a:latin typeface="Arial" panose="020B0604020202020204" pitchFamily="34" charset="0"/>
                <a:cs typeface="Times New Roman" charset="0"/>
              </a:rPr>
              <a:t>. الرأي الأكثر شيوعًا حاليًا هو أن مَرقُس ووثيقة افتراضية ، تُدعى كويل أو كيو و تعني بالألمانية المصدر و تم استخدامها من متى و لوقا كمصادر لمعظم المواد الواردة في أسفارهما</a:t>
            </a:r>
            <a:endParaRPr lang="en-US" b="1" dirty="0">
              <a:solidFill>
                <a:srgbClr val="FFFFFF"/>
              </a:solidFill>
              <a:latin typeface="Arial" panose="020B0604020202020204" pitchFamily="34" charset="0"/>
              <a:cs typeface="Times New Roman" charset="0"/>
            </a:endParaRPr>
          </a:p>
          <a:p>
            <a:pPr marL="609173" indent="-609173" algn="r">
              <a:spcBef>
                <a:spcPct val="20000"/>
              </a:spcBef>
              <a:buClr>
                <a:srgbClr val="FFCC66"/>
              </a:buClr>
            </a:pPr>
            <a:r>
              <a:rPr lang="ar-JO" b="1" dirty="0">
                <a:solidFill>
                  <a:srgbClr val="FFFFFF"/>
                </a:solidFill>
                <a:latin typeface="Arial" panose="020B0604020202020204" pitchFamily="34" charset="0"/>
                <a:cs typeface="Times New Roman" charset="0"/>
              </a:rPr>
              <a:t>6. </a:t>
            </a:r>
            <a:r>
              <a:rPr lang="ar-JO" b="1" dirty="0">
                <a:solidFill>
                  <a:srgbClr val="FFFF00"/>
                </a:solidFill>
                <a:latin typeface="Arial" panose="020B0604020202020204" pitchFamily="34" charset="0"/>
                <a:cs typeface="Times New Roman" charset="0"/>
              </a:rPr>
              <a:t>أولوية استخدام متى </a:t>
            </a:r>
            <a:r>
              <a:rPr lang="ar-JO" b="1" dirty="0">
                <a:solidFill>
                  <a:srgbClr val="FFFFFF"/>
                </a:solidFill>
                <a:latin typeface="Arial" panose="020B0604020202020204" pitchFamily="34" charset="0"/>
                <a:cs typeface="Times New Roman" charset="0"/>
              </a:rPr>
              <a:t>: نظرة أخرى تقترح أن الإنجيلين الإزائيين الآخرين أخذوا من متى كمصدرهم الرئيسي</a:t>
            </a:r>
            <a:r>
              <a:rPr lang="en-US" b="1" dirty="0">
                <a:solidFill>
                  <a:srgbClr val="FFFFFF"/>
                </a:solidFill>
                <a:latin typeface="Arial" panose="020B0604020202020204" pitchFamily="34" charset="0"/>
                <a:cs typeface="Arial" panose="020B0604020202020204" pitchFamily="34" charset="0"/>
              </a:rPr>
              <a:t> </a:t>
            </a:r>
          </a:p>
          <a:p>
            <a:pPr marL="609173" indent="-609173" algn="r">
              <a:spcBef>
                <a:spcPct val="20000"/>
              </a:spcBef>
              <a:buClr>
                <a:srgbClr val="FFCC66"/>
              </a:buClr>
            </a:pPr>
            <a:r>
              <a:rPr lang="ar-JO" b="1" dirty="0">
                <a:solidFill>
                  <a:srgbClr val="FFFFFF"/>
                </a:solidFill>
                <a:latin typeface="Arial" panose="020B0604020202020204" pitchFamily="34" charset="0"/>
                <a:cs typeface="Arial" panose="020B0604020202020204" pitchFamily="34" charset="0"/>
              </a:rPr>
              <a:t>7. </a:t>
            </a:r>
            <a:r>
              <a:rPr lang="ar-JO" b="1" dirty="0">
                <a:solidFill>
                  <a:srgbClr val="FFFF00"/>
                </a:solidFill>
                <a:latin typeface="Arial" panose="020B0604020202020204" pitchFamily="34" charset="0"/>
                <a:cs typeface="Arial" panose="020B0604020202020204" pitchFamily="34" charset="0"/>
              </a:rPr>
              <a:t>مزيج</a:t>
            </a:r>
            <a:r>
              <a:rPr lang="ar-JO" b="1" dirty="0">
                <a:solidFill>
                  <a:srgbClr val="FFFFFF"/>
                </a:solidFill>
                <a:latin typeface="Arial" panose="020B0604020202020204" pitchFamily="34" charset="0"/>
                <a:cs typeface="Arial" panose="020B0604020202020204" pitchFamily="34" charset="0"/>
              </a:rPr>
              <a:t> من معظم ما سبق. تفترض هذه النظرية أن مؤلفي الأناجيل الإزائية استفادوا من التقليد الشفوي ، والقطع المكتوبة ، والاعتماد المتبادل على الكتاب الإزائيين الآخرين أو على أناجيلهم ، وشهادة شهود العيان.</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027"/>
          <p:cNvSpPr txBox="1">
            <a:spLocks noChangeArrowheads="1"/>
          </p:cNvSpPr>
          <p:nvPr/>
        </p:nvSpPr>
        <p:spPr bwMode="auto">
          <a:xfrm>
            <a:off x="8578850" y="152400"/>
            <a:ext cx="473077"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50</a:t>
            </a:r>
            <a:endParaRPr lang="en-US" sz="2000" b="1" dirty="0">
              <a:solidFill>
                <a:srgbClr val="FFFFFF"/>
              </a:solidFill>
              <a:latin typeface="Arial" panose="020B0604020202020204" pitchFamily="34" charset="0"/>
              <a:cs typeface="Arial" panose="020B0604020202020204" pitchFamily="34" charset="0"/>
            </a:endParaRP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كيو</a:t>
            </a:r>
            <a:endParaRPr lang="en-US" sz="2800" b="1" dirty="0">
              <a:solidFill>
                <a:srgbClr val="FFFFFF"/>
              </a:solidFill>
              <a:latin typeface="Arial" panose="020B0604020202020204" pitchFamily="34" charset="0"/>
              <a:cs typeface="Arial" panose="020B0604020202020204" pitchFamily="34" charset="0"/>
            </a:endParaRPr>
          </a:p>
          <a:p>
            <a:pPr algn="ctr" eaLnBrk="1" hangingPunct="1"/>
            <a:r>
              <a:rPr lang="ar-JO" sz="2800" b="1" dirty="0">
                <a:solidFill>
                  <a:srgbClr val="FFFFFF"/>
                </a:solidFill>
                <a:latin typeface="Arial" panose="020B0604020202020204" pitchFamily="34" charset="0"/>
                <a:cs typeface="Arial" panose="020B0604020202020204" pitchFamily="34" charset="0"/>
              </a:rPr>
              <a:t>50 م</a:t>
            </a:r>
            <a:endParaRPr lang="en-US" sz="2800" b="1" dirty="0">
              <a:solidFill>
                <a:srgbClr val="FFFFFF"/>
              </a:solidFill>
              <a:latin typeface="Arial" panose="020B0604020202020204" pitchFamily="34" charset="0"/>
              <a:cs typeface="Arial" panose="020B0604020202020204" pitchFamily="34" charset="0"/>
            </a:endParaRP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376" tIns="45688" rIns="91376" bIns="45688">
            <a:spAutoFit/>
          </a:bodyPr>
          <a:lstStyle/>
          <a:p>
            <a:pPr algn="ctr">
              <a:spcBef>
                <a:spcPct val="50000"/>
              </a:spcBef>
              <a:defRPr/>
            </a:pPr>
            <a:r>
              <a:rPr lang="ar-JO" sz="2800" b="1" dirty="0">
                <a:solidFill>
                  <a:srgbClr val="FFFFFF"/>
                </a:solidFill>
                <a:latin typeface="Arial" panose="020B0604020202020204" pitchFamily="34" charset="0"/>
                <a:cs typeface="Arial" panose="020B0604020202020204" pitchFamily="34" charset="0"/>
              </a:rPr>
              <a:t>مرقس</a:t>
            </a:r>
            <a:br>
              <a:rPr lang="en-US" sz="2800" b="1" dirty="0">
                <a:solidFill>
                  <a:srgbClr val="FFFFFF"/>
                </a:solidFill>
                <a:latin typeface="Arial" panose="020B0604020202020204" pitchFamily="34" charset="0"/>
                <a:cs typeface="Arial" panose="020B0604020202020204" pitchFamily="34" charset="0"/>
              </a:rPr>
            </a:br>
            <a:r>
              <a:rPr lang="ar-JO" sz="2800" b="1" dirty="0">
                <a:solidFill>
                  <a:srgbClr val="FFFFFF"/>
                </a:solidFill>
                <a:latin typeface="Arial" panose="020B0604020202020204" pitchFamily="34" charset="0"/>
                <a:cs typeface="Arial" panose="020B0604020202020204" pitchFamily="34" charset="0"/>
              </a:rPr>
              <a:t>65 م</a:t>
            </a:r>
            <a:endParaRPr lang="en-US" sz="2800" b="1" dirty="0">
              <a:solidFill>
                <a:srgbClr val="FFFFFF"/>
              </a:solidFill>
              <a:latin typeface="Arial" panose="020B0604020202020204" pitchFamily="34" charset="0"/>
              <a:cs typeface="Arial" panose="020B0604020202020204" pitchFamily="34" charset="0"/>
            </a:endParaRP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لوقا</a:t>
            </a:r>
            <a:endParaRPr lang="en-US" sz="2800" b="1" dirty="0">
              <a:solidFill>
                <a:srgbClr val="FFFFFF"/>
              </a:solidFill>
              <a:latin typeface="Arial" panose="020B0604020202020204" pitchFamily="34" charset="0"/>
              <a:cs typeface="Arial" panose="020B0604020202020204" pitchFamily="34"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متى</a:t>
            </a:r>
            <a:endParaRPr lang="en-US" sz="400" b="1" dirty="0">
              <a:solidFill>
                <a:srgbClr val="FFFFFF"/>
              </a:solidFill>
              <a:latin typeface="Arial" panose="020B0604020202020204" pitchFamily="34" charset="0"/>
              <a:cs typeface="Arial" panose="020B0604020202020204" pitchFamily="34" charset="0"/>
            </a:endParaRPr>
          </a:p>
        </p:txBody>
      </p:sp>
      <p:sp>
        <p:nvSpPr>
          <p:cNvPr id="187398" name="Rectangle 1075"/>
          <p:cNvSpPr>
            <a:spLocks noGrp="1" noChangeArrowheads="1"/>
          </p:cNvSpPr>
          <p:nvPr>
            <p:ph type="title" idx="4294967295"/>
          </p:nvPr>
        </p:nvSpPr>
        <p:spPr>
          <a:xfrm>
            <a:off x="1600200" y="277814"/>
            <a:ext cx="6096000" cy="584200"/>
          </a:xfrm>
          <a:solidFill>
            <a:srgbClr val="0000FF"/>
          </a:solidFill>
        </p:spPr>
        <p:txBody>
          <a:bodyPr anchor="t" anchorCtr="0">
            <a:spAutoFit/>
          </a:bodyPr>
          <a:lstStyle/>
          <a:p>
            <a:pPr eaLnBrk="1" hangingPunct="1"/>
            <a:r>
              <a:rPr lang="ar-JO" sz="3200" dirty="0">
                <a:solidFill>
                  <a:schemeClr val="tx1"/>
                </a:solidFill>
                <a:ea typeface="SimSun" charset="0"/>
                <a:cs typeface="SimSun" charset="0"/>
              </a:rPr>
              <a:t>فرضية المصدرين</a:t>
            </a:r>
            <a:endParaRPr lang="en-US" sz="3200" dirty="0">
              <a:solidFill>
                <a:schemeClr val="tx1"/>
              </a:solidFill>
              <a:ea typeface="SimSun" charset="0"/>
              <a:cs typeface="SimSun" charset="0"/>
            </a:endParaRPr>
          </a:p>
        </p:txBody>
      </p:sp>
      <p:sp>
        <p:nvSpPr>
          <p:cNvPr id="167989" name="Line 1077"/>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7990" name="Line 1078"/>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7991" name="Line 1079"/>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7992" name="Line 1080"/>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027"/>
          <p:cNvSpPr txBox="1">
            <a:spLocks noChangeArrowheads="1"/>
          </p:cNvSpPr>
          <p:nvPr/>
        </p:nvSpPr>
        <p:spPr bwMode="auto">
          <a:xfrm>
            <a:off x="8578850" y="152400"/>
            <a:ext cx="473077"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50</a:t>
            </a:r>
            <a:endParaRPr lang="en-US" sz="2000" b="1" dirty="0">
              <a:solidFill>
                <a:srgbClr val="FFFFFF"/>
              </a:solidFill>
              <a:latin typeface="Arial" panose="020B0604020202020204" pitchFamily="34" charset="0"/>
              <a:cs typeface="Arial" panose="020B0604020202020204" pitchFamily="34" charset="0"/>
            </a:endParaRPr>
          </a:p>
        </p:txBody>
      </p:sp>
      <p:sp>
        <p:nvSpPr>
          <p:cNvPr id="169988" name="Text Box 1028"/>
          <p:cNvSpPr txBox="1">
            <a:spLocks noChangeArrowheads="1"/>
          </p:cNvSpPr>
          <p:nvPr/>
        </p:nvSpPr>
        <p:spPr bwMode="auto">
          <a:xfrm>
            <a:off x="5041900" y="1217612"/>
            <a:ext cx="1485900" cy="1200264"/>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كيو</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انطاكية</a:t>
            </a:r>
            <a:endParaRPr lang="en-US" b="1" dirty="0">
              <a:solidFill>
                <a:srgbClr val="FFFFFF"/>
              </a:solidFill>
              <a:latin typeface="Arial" panose="020B0604020202020204" pitchFamily="34" charset="0"/>
              <a:cs typeface="Arial" panose="020B0604020202020204" pitchFamily="34" charset="0"/>
            </a:endParaRPr>
          </a:p>
          <a:p>
            <a:pPr algn="ctr" eaLnBrk="1" hangingPunct="1"/>
            <a:r>
              <a:rPr lang="ar-JO" b="1" dirty="0">
                <a:solidFill>
                  <a:srgbClr val="FFFFFF"/>
                </a:solidFill>
                <a:latin typeface="Arial" panose="020B0604020202020204" pitchFamily="34" charset="0"/>
                <a:cs typeface="Arial" panose="020B0604020202020204" pitchFamily="34" charset="0"/>
              </a:rPr>
              <a:t>50 م</a:t>
            </a:r>
            <a:endParaRPr lang="en-US" b="1" dirty="0">
              <a:solidFill>
                <a:srgbClr val="FFFFFF"/>
              </a:solidFill>
              <a:latin typeface="Arial" panose="020B0604020202020204" pitchFamily="34" charset="0"/>
              <a:cs typeface="Arial" panose="020B0604020202020204" pitchFamily="34" charset="0"/>
            </a:endParaRP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376" tIns="45688" rIns="91376" bIns="45688">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مرقس</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65 م</a:t>
            </a:r>
            <a:endParaRPr lang="en-US" b="1" dirty="0">
              <a:solidFill>
                <a:srgbClr val="FFFFFF"/>
              </a:solidFill>
              <a:latin typeface="Arial" panose="020B0604020202020204" pitchFamily="34" charset="0"/>
              <a:cs typeface="Arial" panose="020B0604020202020204" pitchFamily="34" charset="0"/>
            </a:endParaRPr>
          </a:p>
        </p:txBody>
      </p:sp>
      <p:sp>
        <p:nvSpPr>
          <p:cNvPr id="189444" name="Rectangle 1033"/>
          <p:cNvSpPr>
            <a:spLocks noGrp="1" noChangeArrowheads="1"/>
          </p:cNvSpPr>
          <p:nvPr>
            <p:ph type="title" idx="4294967295"/>
          </p:nvPr>
        </p:nvSpPr>
        <p:spPr>
          <a:xfrm>
            <a:off x="1676400" y="277814"/>
            <a:ext cx="6096000" cy="584200"/>
          </a:xfrm>
          <a:solidFill>
            <a:srgbClr val="0000FF"/>
          </a:solidFill>
        </p:spPr>
        <p:txBody>
          <a:bodyPr anchor="t" anchorCtr="0">
            <a:spAutoFit/>
          </a:bodyPr>
          <a:lstStyle/>
          <a:p>
            <a:pPr eaLnBrk="1" hangingPunct="1"/>
            <a:r>
              <a:rPr lang="ar-JO" sz="3200" dirty="0">
                <a:solidFill>
                  <a:schemeClr val="tx1"/>
                </a:solidFill>
                <a:ea typeface="SimSun" charset="0"/>
                <a:cs typeface="SimSun" charset="0"/>
              </a:rPr>
              <a:t>فرضية المصادر الأربعة</a:t>
            </a:r>
            <a:endParaRPr lang="en-US" sz="3200" dirty="0">
              <a:solidFill>
                <a:schemeClr val="tx1"/>
              </a:solidFill>
              <a:ea typeface="SimSun" charset="0"/>
              <a:cs typeface="SimSun" charset="0"/>
            </a:endParaRPr>
          </a:p>
        </p:txBody>
      </p:sp>
      <p:sp>
        <p:nvSpPr>
          <p:cNvPr id="169994" name="Line 1034"/>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6" name="Line 1036"/>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7" name="Line 1037"/>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أورشليم</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60-65 م</a:t>
            </a:r>
            <a:endParaRPr lang="en-US" b="1" dirty="0">
              <a:solidFill>
                <a:srgbClr val="FFFFFF"/>
              </a:solidFill>
              <a:latin typeface="Arial" panose="020B0604020202020204" pitchFamily="34" charset="0"/>
              <a:cs typeface="Arial" panose="020B0604020202020204" pitchFamily="34" charset="0"/>
            </a:endParaRPr>
          </a:p>
        </p:txBody>
      </p:sp>
      <p:sp>
        <p:nvSpPr>
          <p:cNvPr id="169999" name="Text Box 1039"/>
          <p:cNvSpPr txBox="1">
            <a:spLocks noChangeArrowheads="1"/>
          </p:cNvSpPr>
          <p:nvPr/>
        </p:nvSpPr>
        <p:spPr bwMode="auto">
          <a:xfrm>
            <a:off x="7048500" y="1217619"/>
            <a:ext cx="14859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قيصرية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متى</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أنطاكية</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85 م</a:t>
            </a:r>
            <a:endParaRPr lang="en-US" b="1" dirty="0">
              <a:solidFill>
                <a:srgbClr val="FFFFFF"/>
              </a:solidFill>
              <a:latin typeface="Arial" panose="020B0604020202020204" pitchFamily="34" charset="0"/>
              <a:cs typeface="Arial" panose="020B0604020202020204" pitchFamily="34" charset="0"/>
            </a:endParaRPr>
          </a:p>
        </p:txBody>
      </p:sp>
      <p:sp>
        <p:nvSpPr>
          <p:cNvPr id="170001" name="Text Box 1041"/>
          <p:cNvSpPr txBox="1">
            <a:spLocks noChangeArrowheads="1"/>
          </p:cNvSpPr>
          <p:nvPr/>
        </p:nvSpPr>
        <p:spPr bwMode="auto">
          <a:xfrm>
            <a:off x="5334000" y="3986219"/>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لوقا</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قيصرية – كورنثوس؟</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60 م، 80 م</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لوقا الأول</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مصدر         لوقا 1-2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التقليد    الأنطاكي</a:t>
            </a:r>
            <a:endParaRPr lang="en-US" b="1" dirty="0">
              <a:solidFill>
                <a:srgbClr val="FFFFFF"/>
              </a:solidFill>
              <a:latin typeface="Arial" panose="020B0604020202020204" pitchFamily="34" charset="0"/>
              <a:cs typeface="Arial" panose="020B0604020202020204" pitchFamily="34"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08" name="Line 1048"/>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09" name="Line 1049"/>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14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49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6"/>
            <a:ext cx="2036762"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67593" name="Rectangle 8"/>
          <p:cNvSpPr>
            <a:spLocks noChangeArrowheads="1"/>
          </p:cNvSpPr>
          <p:nvPr/>
        </p:nvSpPr>
        <p:spPr bwMode="auto">
          <a:xfrm>
            <a:off x="1757363" y="1004889"/>
            <a:ext cx="2355850"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67594" name="Rectangle 9"/>
          <p:cNvSpPr>
            <a:spLocks noChangeArrowheads="1"/>
          </p:cNvSpPr>
          <p:nvPr/>
        </p:nvSpPr>
        <p:spPr bwMode="auto">
          <a:xfrm>
            <a:off x="5588006" y="1025526"/>
            <a:ext cx="2036763"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91498" name="Rectangle 10"/>
          <p:cNvSpPr>
            <a:spLocks noChangeArrowheads="1"/>
          </p:cNvSpPr>
          <p:nvPr/>
        </p:nvSpPr>
        <p:spPr bwMode="auto">
          <a:xfrm>
            <a:off x="1785918" y="1560513"/>
            <a:ext cx="2139971"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اليهود</a:t>
            </a:r>
            <a:endParaRPr lang="en-GB" sz="2500" b="1" dirty="0">
              <a:solidFill>
                <a:srgbClr val="0033CC"/>
              </a:solidFill>
              <a:latin typeface="Helvetica" charset="0"/>
              <a:ea typeface="MS Gothic" charset="0"/>
              <a:cs typeface="MS Gothic" charset="0"/>
            </a:endParaRPr>
          </a:p>
        </p:txBody>
      </p:sp>
      <p:sp>
        <p:nvSpPr>
          <p:cNvPr id="191499" name="Rectangle 11"/>
          <p:cNvSpPr>
            <a:spLocks noChangeArrowheads="1"/>
          </p:cNvSpPr>
          <p:nvPr/>
        </p:nvSpPr>
        <p:spPr bwMode="auto">
          <a:xfrm>
            <a:off x="5143504" y="1570038"/>
            <a:ext cx="2522535"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الرومان</a:t>
            </a:r>
            <a:endParaRPr lang="en-GB" sz="2500" b="1" dirty="0">
              <a:solidFill>
                <a:srgbClr val="0033CC"/>
              </a:solidFill>
              <a:latin typeface="Helvetica" charset="0"/>
              <a:ea typeface="MS Gothic" charset="0"/>
              <a:cs typeface="MS Gothic" charset="0"/>
            </a:endParaRPr>
          </a:p>
        </p:txBody>
      </p:sp>
      <p:sp>
        <p:nvSpPr>
          <p:cNvPr id="191500" name="Rectangle 12"/>
          <p:cNvSpPr>
            <a:spLocks noChangeArrowheads="1"/>
          </p:cNvSpPr>
          <p:nvPr/>
        </p:nvSpPr>
        <p:spPr bwMode="auto">
          <a:xfrm>
            <a:off x="1071538" y="4237038"/>
            <a:ext cx="3157567"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اليونانيين</a:t>
            </a:r>
            <a:endParaRPr lang="en-GB" sz="2500" b="1" dirty="0">
              <a:solidFill>
                <a:srgbClr val="0033CC"/>
              </a:solidFill>
              <a:latin typeface="Helvetica" charset="0"/>
              <a:ea typeface="MS Gothic" charset="0"/>
              <a:cs typeface="MS Gothic" charset="0"/>
            </a:endParaRPr>
          </a:p>
        </p:txBody>
      </p:sp>
      <p:sp>
        <p:nvSpPr>
          <p:cNvPr id="1915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04"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51" name="Rectangle 19"/>
          <p:cNvSpPr>
            <a:spLocks noChangeArrowheads="1"/>
          </p:cNvSpPr>
          <p:nvPr/>
        </p:nvSpPr>
        <p:spPr bwMode="auto">
          <a:xfrm>
            <a:off x="2424647" y="2070104"/>
            <a:ext cx="1766354"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كملك</a:t>
            </a:r>
            <a:endParaRPr lang="en-GB" sz="2500" b="1" dirty="0">
              <a:solidFill>
                <a:srgbClr val="0033CC"/>
              </a:solidFill>
              <a:latin typeface="Helvetica" charset="0"/>
              <a:ea typeface="MS Gothic" charset="0"/>
              <a:cs typeface="MS Gothic" charset="0"/>
            </a:endParaRPr>
          </a:p>
        </p:txBody>
      </p:sp>
      <p:sp>
        <p:nvSpPr>
          <p:cNvPr id="191549" name="Rectangle 22"/>
          <p:cNvSpPr>
            <a:spLocks noChangeArrowheads="1"/>
          </p:cNvSpPr>
          <p:nvPr/>
        </p:nvSpPr>
        <p:spPr bwMode="auto">
          <a:xfrm>
            <a:off x="5882714" y="2065341"/>
            <a:ext cx="1765861"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كخادم</a:t>
            </a:r>
            <a:endParaRPr lang="en-GB" sz="2500" b="1" dirty="0">
              <a:solidFill>
                <a:srgbClr val="0033CC"/>
              </a:solidFill>
              <a:latin typeface="Helvetica" charset="0"/>
              <a:ea typeface="MS Gothic" charset="0"/>
              <a:cs typeface="MS Gothic" charset="0"/>
            </a:endParaRPr>
          </a:p>
        </p:txBody>
      </p:sp>
      <p:sp>
        <p:nvSpPr>
          <p:cNvPr id="191508"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47" name="Rectangle 27"/>
          <p:cNvSpPr>
            <a:spLocks noChangeArrowheads="1"/>
          </p:cNvSpPr>
          <p:nvPr/>
        </p:nvSpPr>
        <p:spPr bwMode="auto">
          <a:xfrm>
            <a:off x="1357290" y="4735514"/>
            <a:ext cx="2849585"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الله / الإنسان</a:t>
            </a:r>
            <a:endParaRPr lang="en-GB" sz="2500" b="1" dirty="0">
              <a:solidFill>
                <a:srgbClr val="0033CC"/>
              </a:solidFill>
              <a:latin typeface="Helvetica" charset="0"/>
              <a:ea typeface="MS Gothic" charset="0"/>
              <a:cs typeface="MS Gothic" charset="0"/>
            </a:endParaRPr>
          </a:p>
        </p:txBody>
      </p:sp>
      <p:sp>
        <p:nvSpPr>
          <p:cNvPr id="191510"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45" name="Rectangle 31"/>
          <p:cNvSpPr>
            <a:spLocks noChangeArrowheads="1"/>
          </p:cNvSpPr>
          <p:nvPr/>
        </p:nvSpPr>
        <p:spPr bwMode="auto">
          <a:xfrm>
            <a:off x="1928794" y="2764743"/>
            <a:ext cx="2265381" cy="470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قاله</a:t>
            </a:r>
            <a:endParaRPr lang="en-GB" sz="2500" b="1" dirty="0">
              <a:solidFill>
                <a:srgbClr val="0033CC"/>
              </a:solidFill>
              <a:latin typeface="Helvetica" charset="0"/>
              <a:ea typeface="MS Gothic" charset="0"/>
              <a:cs typeface="MS Gothic" charset="0"/>
            </a:endParaRPr>
          </a:p>
        </p:txBody>
      </p:sp>
      <p:sp>
        <p:nvSpPr>
          <p:cNvPr id="191542" name="Rectangle 33"/>
          <p:cNvSpPr>
            <a:spLocks noChangeArrowheads="1"/>
          </p:cNvSpPr>
          <p:nvPr/>
        </p:nvSpPr>
        <p:spPr bwMode="auto">
          <a:xfrm>
            <a:off x="1357290" y="5397155"/>
            <a:ext cx="2387623"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شعر به</a:t>
            </a:r>
            <a:endParaRPr lang="en-GB" sz="2500" b="1" dirty="0">
              <a:solidFill>
                <a:srgbClr val="0033CC"/>
              </a:solidFill>
              <a:latin typeface="Helvetica" charset="0"/>
              <a:ea typeface="MS Gothic" charset="0"/>
              <a:cs typeface="MS Gothic" charset="0"/>
            </a:endParaRPr>
          </a:p>
        </p:txBody>
      </p:sp>
      <p:sp>
        <p:nvSpPr>
          <p:cNvPr id="191541" name="Rectangle 37"/>
          <p:cNvSpPr>
            <a:spLocks noChangeArrowheads="1"/>
          </p:cNvSpPr>
          <p:nvPr/>
        </p:nvSpPr>
        <p:spPr bwMode="auto">
          <a:xfrm>
            <a:off x="5286380" y="2743789"/>
            <a:ext cx="1782764"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فعله</a:t>
            </a:r>
            <a:endParaRPr lang="en-GB" sz="2500" b="1" dirty="0">
              <a:solidFill>
                <a:srgbClr val="0033CC"/>
              </a:solidFill>
              <a:latin typeface="Helvetica" charset="0"/>
              <a:ea typeface="MS Gothic" charset="0"/>
              <a:cs typeface="MS Gothic" charset="0"/>
            </a:endParaRPr>
          </a:p>
        </p:txBody>
      </p:sp>
      <p:sp>
        <p:nvSpPr>
          <p:cNvPr id="29734"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grpSp>
        <p:nvGrpSpPr>
          <p:cNvPr id="191515" name="Group 39"/>
          <p:cNvGrpSpPr>
            <a:grpSpLocks/>
          </p:cNvGrpSpPr>
          <p:nvPr/>
        </p:nvGrpSpPr>
        <p:grpSpPr bwMode="auto">
          <a:xfrm>
            <a:off x="1412875" y="946156"/>
            <a:ext cx="3860800" cy="3332163"/>
            <a:chOff x="979" y="675"/>
            <a:chExt cx="2675" cy="2379"/>
          </a:xfrm>
        </p:grpSpPr>
        <p:sp>
          <p:nvSpPr>
            <p:cNvPr id="191536"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91537"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91538"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91539"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67613" name="Rectangle 44"/>
          <p:cNvSpPr>
            <a:spLocks noChangeArrowheads="1"/>
          </p:cNvSpPr>
          <p:nvPr/>
        </p:nvSpPr>
        <p:spPr bwMode="auto">
          <a:xfrm>
            <a:off x="5562606" y="3684589"/>
            <a:ext cx="1476375"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sp>
        <p:nvSpPr>
          <p:cNvPr id="191517" name="Rectangle 45"/>
          <p:cNvSpPr>
            <a:spLocks noChangeArrowheads="1"/>
          </p:cNvSpPr>
          <p:nvPr/>
        </p:nvSpPr>
        <p:spPr bwMode="auto">
          <a:xfrm>
            <a:off x="5000628" y="4241800"/>
            <a:ext cx="2660647"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الكنيسة</a:t>
            </a:r>
            <a:endParaRPr lang="en-GB" sz="2500" b="1" dirty="0">
              <a:solidFill>
                <a:srgbClr val="0033CC"/>
              </a:solidFill>
              <a:latin typeface="Helvetica" charset="0"/>
              <a:ea typeface="MS Gothic" charset="0"/>
              <a:cs typeface="MS Gothic" charset="0"/>
            </a:endParaRPr>
          </a:p>
        </p:txBody>
      </p:sp>
      <p:sp>
        <p:nvSpPr>
          <p:cNvPr id="191535" name="Rectangle 49"/>
          <p:cNvSpPr>
            <a:spLocks noChangeArrowheads="1"/>
          </p:cNvSpPr>
          <p:nvPr/>
        </p:nvSpPr>
        <p:spPr bwMode="auto">
          <a:xfrm>
            <a:off x="5903493" y="4729163"/>
            <a:ext cx="1073570"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الله</a:t>
            </a:r>
            <a:endParaRPr lang="en-GB" sz="2500" b="1" dirty="0">
              <a:solidFill>
                <a:srgbClr val="0033CC"/>
              </a:solidFill>
              <a:latin typeface="Helvetica" charset="0"/>
              <a:ea typeface="MS Gothic" charset="0"/>
              <a:cs typeface="MS Gothic" charset="0"/>
            </a:endParaRPr>
          </a:p>
        </p:txBody>
      </p:sp>
      <p:sp>
        <p:nvSpPr>
          <p:cNvPr id="191532" name="Rectangle 51"/>
          <p:cNvSpPr>
            <a:spLocks noChangeArrowheads="1"/>
          </p:cNvSpPr>
          <p:nvPr/>
        </p:nvSpPr>
        <p:spPr bwMode="auto">
          <a:xfrm>
            <a:off x="5906665" y="5412567"/>
            <a:ext cx="1767310" cy="47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قصده</a:t>
            </a:r>
            <a:endParaRPr lang="en-GB" sz="2500" b="1" dirty="0">
              <a:solidFill>
                <a:srgbClr val="0033CC"/>
              </a:solidFill>
              <a:latin typeface="Helvetica" charset="0"/>
              <a:ea typeface="MS Gothic" charset="0"/>
              <a:cs typeface="MS Gothic" charset="0"/>
            </a:endParaRPr>
          </a:p>
        </p:txBody>
      </p:sp>
      <p:sp>
        <p:nvSpPr>
          <p:cNvPr id="191521"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071539" y="4292602"/>
            <a:ext cx="3125812" cy="823409"/>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ar-JO" sz="4800" b="1" dirty="0">
                <a:solidFill>
                  <a:srgbClr val="FFEA18"/>
                </a:solidFill>
                <a:latin typeface="Comic Sans MS" charset="0"/>
                <a:ea typeface="MS Gothic" charset="0"/>
                <a:cs typeface="MS Gothic" charset="0"/>
              </a:rPr>
              <a:t>57-59 م</a:t>
            </a:r>
          </a:p>
        </p:txBody>
      </p:sp>
      <p:sp>
        <p:nvSpPr>
          <p:cNvPr id="29751" name="Text Box 55"/>
          <p:cNvSpPr txBox="1">
            <a:spLocks noChangeArrowheads="1"/>
          </p:cNvSpPr>
          <p:nvPr/>
        </p:nvSpPr>
        <p:spPr bwMode="auto">
          <a:xfrm>
            <a:off x="4714876" y="4264027"/>
            <a:ext cx="2965449" cy="1326111"/>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ar-JO" sz="3200" b="1" dirty="0">
                <a:solidFill>
                  <a:srgbClr val="FFEA18"/>
                </a:solidFill>
                <a:latin typeface="Comic Sans MS" charset="0"/>
                <a:ea typeface="MS Gothic" charset="0"/>
                <a:cs typeface="MS Gothic" charset="0"/>
              </a:rPr>
              <a:t>69 م</a:t>
            </a:r>
          </a:p>
          <a:p>
            <a:pPr algn="ctr" eaLnBrk="1" hangingPunct="1">
              <a:spcBef>
                <a:spcPts val="2025"/>
              </a:spcBef>
              <a:buClr>
                <a:srgbClr val="FFEA18"/>
              </a:buClr>
              <a:defRPr/>
            </a:pPr>
            <a:r>
              <a:rPr lang="ar-JO" sz="3200" b="1" i="1" dirty="0">
                <a:solidFill>
                  <a:srgbClr val="FFFFFF"/>
                </a:solidFill>
                <a:latin typeface="Comic Sans MS" charset="0"/>
                <a:ea typeface="MS Gothic" charset="0"/>
                <a:cs typeface="MS Gothic" charset="0"/>
              </a:rPr>
              <a:t>بعد الإزائية</a:t>
            </a:r>
            <a:endParaRPr lang="en-GB" sz="3200" b="1" dirty="0">
              <a:solidFill>
                <a:srgbClr val="FFFFFF"/>
              </a:solidFill>
              <a:latin typeface="Comic Sans MS" charset="0"/>
              <a:ea typeface="MS Gothic" charset="0"/>
              <a:cs typeface="MS Gothic" charset="0"/>
            </a:endParaRPr>
          </a:p>
        </p:txBody>
      </p:sp>
      <p:sp>
        <p:nvSpPr>
          <p:cNvPr id="29752" name="Text Box 56"/>
          <p:cNvSpPr txBox="1">
            <a:spLocks noChangeArrowheads="1"/>
          </p:cNvSpPr>
          <p:nvPr/>
        </p:nvSpPr>
        <p:spPr bwMode="auto">
          <a:xfrm>
            <a:off x="4786314" y="1665292"/>
            <a:ext cx="2605092" cy="156207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ar-JO" sz="4800" b="1" dirty="0">
                <a:solidFill>
                  <a:srgbClr val="FFEA18"/>
                </a:solidFill>
                <a:latin typeface="Comic Sans MS" charset="0"/>
                <a:ea typeface="MS Gothic" charset="0"/>
                <a:cs typeface="MS Gothic" charset="0"/>
              </a:rPr>
              <a:t>64-68 م</a:t>
            </a:r>
            <a:endParaRPr lang="en-GB" sz="4800" b="1" dirty="0">
              <a:solidFill>
                <a:srgbClr val="FFEA18"/>
              </a:solidFill>
              <a:latin typeface="Comic Sans MS" charset="0"/>
              <a:ea typeface="MS Gothic" charset="0"/>
              <a:cs typeface="MS Gothic" charset="0"/>
            </a:endParaRPr>
          </a:p>
        </p:txBody>
      </p:sp>
      <p:sp>
        <p:nvSpPr>
          <p:cNvPr id="29753" name="Text Box 57"/>
          <p:cNvSpPr txBox="1">
            <a:spLocks noChangeArrowheads="1"/>
          </p:cNvSpPr>
          <p:nvPr/>
        </p:nvSpPr>
        <p:spPr bwMode="auto">
          <a:xfrm>
            <a:off x="1285852" y="1706563"/>
            <a:ext cx="2900386" cy="63874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ar-JO" sz="3600" b="1" dirty="0">
                <a:solidFill>
                  <a:srgbClr val="FFEA18"/>
                </a:solidFill>
                <a:latin typeface="Comic Sans MS" charset="0"/>
                <a:ea typeface="MS Gothic" charset="0"/>
                <a:cs typeface="MS Gothic" charset="0"/>
              </a:rPr>
              <a:t>الأربعينات</a:t>
            </a:r>
            <a:endParaRPr lang="en-GB" sz="3600" b="1" dirty="0">
              <a:solidFill>
                <a:srgbClr val="FFEA18"/>
              </a:solidFill>
              <a:latin typeface="Comic Sans MS" charset="0"/>
              <a:ea typeface="MS Gothic" charset="0"/>
              <a:cs typeface="MS Gothic" charset="0"/>
            </a:endParaRPr>
          </a:p>
        </p:txBody>
      </p:sp>
      <p:sp>
        <p:nvSpPr>
          <p:cNvPr id="191526" name="Text Box 58"/>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8" name="Text Box 61"/>
          <p:cNvSpPr txBox="1">
            <a:spLocks noChangeArrowheads="1"/>
          </p:cNvSpPr>
          <p:nvPr/>
        </p:nvSpPr>
        <p:spPr bwMode="auto">
          <a:xfrm>
            <a:off x="8358573"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191529" name="Text Box 62"/>
          <p:cNvSpPr txBox="1">
            <a:spLocks noChangeArrowheads="1"/>
          </p:cNvSpPr>
          <p:nvPr/>
        </p:nvSpPr>
        <p:spPr bwMode="auto">
          <a:xfrm>
            <a:off x="8693550"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متى أعتقد أنها كتبت</a:t>
            </a:r>
            <a:endParaRPr lang="en-US" dirty="0">
              <a:latin typeface="Times New Roman" charset="0"/>
              <a:cs typeface="MS Gothic" charset="0"/>
            </a:endParaRPr>
          </a:p>
        </p:txBody>
      </p:sp>
      <p:sp>
        <p:nvSpPr>
          <p:cNvPr id="65" name="TextBox 64"/>
          <p:cNvSpPr txBox="1"/>
          <p:nvPr/>
        </p:nvSpPr>
        <p:spPr>
          <a:xfrm>
            <a:off x="8610604" y="5"/>
            <a:ext cx="505137"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DDDDDD"/>
                  </a:outerShdw>
                </a:effectLst>
                <a:latin typeface="Arial" panose="020B0604020202020204" pitchFamily="34" charset="0"/>
                <a:ea typeface="MS Gothic" charset="0"/>
                <a:cs typeface="MS Gothic" charset="0"/>
              </a:rPr>
              <a:t>52</a:t>
            </a:r>
            <a:endParaRPr lang="en-US" b="1" dirty="0">
              <a:solidFill>
                <a:srgbClr val="FFFFFF"/>
              </a:solidFill>
              <a:effectLst>
                <a:outerShdw blurRad="38100" dist="38100" dir="2700000" algn="tl">
                  <a:srgbClr val="DDDDDD"/>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4" name="Text Box 2"/>
          <p:cNvSpPr txBox="1">
            <a:spLocks noChangeArrowheads="1"/>
          </p:cNvSpPr>
          <p:nvPr/>
        </p:nvSpPr>
        <p:spPr bwMode="auto">
          <a:xfrm>
            <a:off x="6070387" y="5149851"/>
            <a:ext cx="1010084"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95</a:t>
            </a:r>
            <a:endParaRPr lang="en-US" sz="3600" b="1" dirty="0">
              <a:solidFill>
                <a:srgbClr val="FFFFFF"/>
              </a:solidFill>
              <a:latin typeface="Arial" panose="020B0604020202020204" pitchFamily="34" charset="0"/>
              <a:cs typeface="Arial" panose="020B0604020202020204" pitchFamily="34" charset="0"/>
            </a:endParaRPr>
          </a:p>
          <a:p>
            <a:pPr algn="ctr" eaLnBrk="1" hangingPunct="1">
              <a:defRPr/>
            </a:pPr>
            <a:r>
              <a:rPr lang="ar-JO" sz="3600" b="1" dirty="0">
                <a:solidFill>
                  <a:srgbClr val="FFFFFF"/>
                </a:solidFill>
                <a:latin typeface="Arial" panose="020B0604020202020204" pitchFamily="34" charset="0"/>
                <a:cs typeface="Arial" panose="020B0604020202020204" pitchFamily="34" charset="0"/>
              </a:rPr>
              <a:t>موت</a:t>
            </a:r>
          </a:p>
          <a:p>
            <a:pPr algn="ctr" eaLnBrk="1" hangingPunct="1">
              <a:defRPr/>
            </a:pPr>
            <a:r>
              <a:rPr lang="ar-JO" sz="3600" b="1" dirty="0">
                <a:solidFill>
                  <a:srgbClr val="FFFFFF"/>
                </a:solidFill>
                <a:latin typeface="Arial" panose="020B0604020202020204" pitchFamily="34" charset="0"/>
                <a:cs typeface="Arial" panose="020B0604020202020204" pitchFamily="34" charset="0"/>
              </a:rPr>
              <a:t>يوحنا</a:t>
            </a:r>
            <a:endParaRPr lang="en-US" b="1" dirty="0">
              <a:solidFill>
                <a:srgbClr val="FFFFFF"/>
              </a:solidFill>
              <a:latin typeface="Arial" panose="020B0604020202020204" pitchFamily="34" charset="0"/>
              <a:cs typeface="Arial" panose="020B0604020202020204" pitchFamily="34" charset="0"/>
            </a:endParaRPr>
          </a:p>
        </p:txBody>
      </p:sp>
      <p:sp>
        <p:nvSpPr>
          <p:cNvPr id="193539" name="Text Box 3"/>
          <p:cNvSpPr txBox="1">
            <a:spLocks noChangeArrowheads="1"/>
          </p:cNvSpPr>
          <p:nvPr/>
        </p:nvSpPr>
        <p:spPr bwMode="auto">
          <a:xfrm>
            <a:off x="8382004" y="5"/>
            <a:ext cx="70391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109</a:t>
            </a:r>
            <a:endParaRPr lang="en-US" b="1" dirty="0">
              <a:solidFill>
                <a:srgbClr val="FFFFFF"/>
              </a:solidFill>
              <a:latin typeface="Arial" panose="020B0604020202020204" pitchFamily="34" charset="0"/>
              <a:cs typeface="Arial" panose="020B0604020202020204" pitchFamily="34" charset="0"/>
            </a:endParaRPr>
          </a:p>
        </p:txBody>
      </p:sp>
      <p:sp>
        <p:nvSpPr>
          <p:cNvPr id="161796" name="Text Box 4"/>
          <p:cNvSpPr txBox="1">
            <a:spLocks noChangeArrowheads="1"/>
          </p:cNvSpPr>
          <p:nvPr/>
        </p:nvSpPr>
        <p:spPr bwMode="auto">
          <a:xfrm rot="-4202986">
            <a:off x="6901001" y="3383021"/>
            <a:ext cx="2456664" cy="584711"/>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القرن الثاني</a:t>
            </a:r>
            <a:endParaRPr lang="en-US" sz="3200" b="1" dirty="0">
              <a:solidFill>
                <a:srgbClr val="FFFFFF"/>
              </a:solidFill>
              <a:latin typeface="Arial" panose="020B0604020202020204" pitchFamily="34" charset="0"/>
              <a:cs typeface="Arial" panose="020B0604020202020204" pitchFamily="34" charset="0"/>
            </a:endParaRPr>
          </a:p>
        </p:txBody>
      </p:sp>
      <p:sp>
        <p:nvSpPr>
          <p:cNvPr id="161797" name="Text Box 5"/>
          <p:cNvSpPr txBox="1">
            <a:spLocks noChangeArrowheads="1"/>
          </p:cNvSpPr>
          <p:nvPr/>
        </p:nvSpPr>
        <p:spPr bwMode="auto">
          <a:xfrm rot="-4030363">
            <a:off x="4920744" y="3122588"/>
            <a:ext cx="3066861" cy="584711"/>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نهاية القرن الأول</a:t>
            </a:r>
            <a:endParaRPr lang="en-US" sz="3200" b="1" dirty="0">
              <a:solidFill>
                <a:srgbClr val="FFFFFF"/>
              </a:solidFill>
              <a:latin typeface="Arial" panose="020B0604020202020204" pitchFamily="34" charset="0"/>
              <a:cs typeface="Arial" panose="020B0604020202020204" pitchFamily="34" charset="0"/>
            </a:endParaRPr>
          </a:p>
        </p:txBody>
      </p:sp>
      <p:sp>
        <p:nvSpPr>
          <p:cNvPr id="161798" name="Text Box 6"/>
          <p:cNvSpPr txBox="1">
            <a:spLocks noChangeArrowheads="1"/>
          </p:cNvSpPr>
          <p:nvPr/>
        </p:nvSpPr>
        <p:spPr bwMode="auto">
          <a:xfrm rot="-4037095">
            <a:off x="1733366" y="3585823"/>
            <a:ext cx="2069023" cy="584711"/>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قبل 70 م</a:t>
            </a:r>
            <a:endParaRPr lang="en-US" sz="3200" b="1" dirty="0">
              <a:solidFill>
                <a:srgbClr val="FFFFFF"/>
              </a:solidFill>
              <a:latin typeface="Arial" panose="020B0604020202020204" pitchFamily="34" charset="0"/>
              <a:cs typeface="Arial" panose="020B0604020202020204" pitchFamily="34" charset="0"/>
            </a:endParaRPr>
          </a:p>
        </p:txBody>
      </p:sp>
      <p:sp>
        <p:nvSpPr>
          <p:cNvPr id="161799" name="Text Box 7"/>
          <p:cNvSpPr txBox="1">
            <a:spLocks noChangeArrowheads="1"/>
          </p:cNvSpPr>
          <p:nvPr/>
        </p:nvSpPr>
        <p:spPr bwMode="auto">
          <a:xfrm>
            <a:off x="0" y="685804"/>
            <a:ext cx="9144000" cy="830932"/>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rgbClr val="000000"/>
                </a:solidFill>
                <a:latin typeface="Arial" panose="020B0604020202020204" pitchFamily="34" charset="0"/>
                <a:cs typeface="Arial" panose="020B0604020202020204" pitchFamily="34" charset="0"/>
              </a:rPr>
              <a:t>التأليف أسهل في التحديد مما كان عليه عندما كتب يوحنا . </a:t>
            </a:r>
          </a:p>
          <a:p>
            <a:pPr algn="ctr" eaLnBrk="1" hangingPunct="1"/>
            <a:r>
              <a:rPr lang="ar-JO" altLang="zh-CN" b="1" dirty="0">
                <a:solidFill>
                  <a:srgbClr val="000000"/>
                </a:solidFill>
                <a:latin typeface="Arial" panose="020B0604020202020204" pitchFamily="34" charset="0"/>
                <a:cs typeface="Arial" panose="020B0604020202020204" pitchFamily="34" charset="0"/>
              </a:rPr>
              <a:t>تم اقتراح ثلاث فترات لتاريخ الإنجيل:</a:t>
            </a:r>
            <a:endParaRPr lang="en-US" b="1" dirty="0">
              <a:solidFill>
                <a:srgbClr val="000000"/>
              </a:solidFill>
              <a:latin typeface="Arial" panose="020B0604020202020204" pitchFamily="34" charset="0"/>
              <a:cs typeface="Arial" panose="020B0604020202020204" pitchFamily="34" charset="0"/>
            </a:endParaRPr>
          </a:p>
        </p:txBody>
      </p:sp>
      <p:sp>
        <p:nvSpPr>
          <p:cNvPr id="193544" name="Rectangle 8"/>
          <p:cNvSpPr>
            <a:spLocks noGrp="1" noChangeArrowheads="1"/>
          </p:cNvSpPr>
          <p:nvPr>
            <p:ph type="title" idx="4294967295"/>
          </p:nvPr>
        </p:nvSpPr>
        <p:spPr>
          <a:xfrm>
            <a:off x="2744501" y="76206"/>
            <a:ext cx="3653435" cy="523156"/>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dirty="0">
                <a:solidFill>
                  <a:schemeClr val="bg2"/>
                </a:solidFill>
                <a:effectLst/>
                <a:ea typeface="SimSun" charset="0"/>
                <a:cs typeface="SimSun" charset="0"/>
              </a:rPr>
              <a:t>اقتراحات تأريخ إنجيل يوحنا</a:t>
            </a:r>
            <a:endParaRPr lang="en-US" sz="2800" dirty="0">
              <a:solidFill>
                <a:schemeClr val="bg2"/>
              </a:solidFill>
              <a:effectLst/>
              <a:ea typeface="SimSun" charset="0"/>
              <a:cs typeface="SimSun" charset="0"/>
            </a:endParaRPr>
          </a:p>
        </p:txBody>
      </p:sp>
      <p:sp>
        <p:nvSpPr>
          <p:cNvPr id="193545"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376" tIns="45688" rIns="91376" bIns="45688" anchor="ctr"/>
          <a:lstStyle/>
          <a:p>
            <a:endParaRPr lang="en-US" b="1">
              <a:solidFill>
                <a:srgbClr val="FFFFFF"/>
              </a:solidFill>
              <a:latin typeface="Arial" panose="020B0604020202020204" pitchFamily="34" charset="0"/>
              <a:cs typeface="Arial" panose="020B0604020202020204" pitchFamily="34" charset="0"/>
            </a:endParaRPr>
          </a:p>
        </p:txBody>
      </p:sp>
      <p:sp>
        <p:nvSpPr>
          <p:cNvPr id="161802" name="Text Box 10"/>
          <p:cNvSpPr txBox="1">
            <a:spLocks noChangeArrowheads="1"/>
          </p:cNvSpPr>
          <p:nvPr/>
        </p:nvSpPr>
        <p:spPr bwMode="auto">
          <a:xfrm>
            <a:off x="280410" y="5149851"/>
            <a:ext cx="1248931"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33</a:t>
            </a:r>
            <a:endParaRPr lang="en-US" sz="3600" b="1" dirty="0">
              <a:solidFill>
                <a:srgbClr val="FFFFFF"/>
              </a:solidFill>
              <a:latin typeface="Arial" panose="020B0604020202020204" pitchFamily="34" charset="0"/>
              <a:cs typeface="Arial" panose="020B0604020202020204" pitchFamily="34" charset="0"/>
            </a:endParaRPr>
          </a:p>
          <a:p>
            <a:pPr algn="ctr" eaLnBrk="1" hangingPunct="1">
              <a:defRPr/>
            </a:pPr>
            <a:r>
              <a:rPr lang="ar-JO" sz="3600" b="1" dirty="0">
                <a:solidFill>
                  <a:srgbClr val="FFFFFF"/>
                </a:solidFill>
                <a:latin typeface="Arial" panose="020B0604020202020204" pitchFamily="34" charset="0"/>
                <a:cs typeface="Arial" panose="020B0604020202020204" pitchFamily="34" charset="0"/>
              </a:rPr>
              <a:t>موت </a:t>
            </a:r>
          </a:p>
          <a:p>
            <a:pPr algn="ctr" eaLnBrk="1" hangingPunct="1">
              <a:defRPr/>
            </a:pPr>
            <a:r>
              <a:rPr lang="ar-JO" sz="3600" b="1" dirty="0">
                <a:solidFill>
                  <a:srgbClr val="FFFFFF"/>
                </a:solidFill>
                <a:latin typeface="Arial" panose="020B0604020202020204" pitchFamily="34" charset="0"/>
                <a:cs typeface="Arial" panose="020B0604020202020204" pitchFamily="34" charset="0"/>
              </a:rPr>
              <a:t>المسيح</a:t>
            </a:r>
            <a:endParaRPr lang="en-US" b="1" dirty="0">
              <a:solidFill>
                <a:srgbClr val="FFFFFF"/>
              </a:solidFill>
              <a:latin typeface="Arial" panose="020B0604020202020204" pitchFamily="34" charset="0"/>
              <a:cs typeface="Arial" panose="020B0604020202020204" pitchFamily="34" charset="0"/>
            </a:endParaRPr>
          </a:p>
        </p:txBody>
      </p:sp>
      <p:sp>
        <p:nvSpPr>
          <p:cNvPr id="161803" name="Text Box 11"/>
          <p:cNvSpPr txBox="1">
            <a:spLocks noChangeArrowheads="1"/>
          </p:cNvSpPr>
          <p:nvPr/>
        </p:nvSpPr>
        <p:spPr bwMode="auto">
          <a:xfrm>
            <a:off x="2894156" y="5149851"/>
            <a:ext cx="1101455"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70</a:t>
            </a:r>
            <a:endParaRPr lang="en-US" sz="3600" b="1" dirty="0">
              <a:solidFill>
                <a:srgbClr val="FFFFFF"/>
              </a:solidFill>
              <a:latin typeface="Arial" panose="020B0604020202020204" pitchFamily="34" charset="0"/>
              <a:cs typeface="Arial" panose="020B0604020202020204" pitchFamily="34" charset="0"/>
            </a:endParaRPr>
          </a:p>
          <a:p>
            <a:pPr algn="ctr" eaLnBrk="1" hangingPunct="1">
              <a:defRPr/>
            </a:pPr>
            <a:r>
              <a:rPr lang="ar-JO" sz="3600" b="1" dirty="0">
                <a:solidFill>
                  <a:srgbClr val="FFFFFF"/>
                </a:solidFill>
                <a:latin typeface="Arial" panose="020B0604020202020204" pitchFamily="34" charset="0"/>
                <a:cs typeface="Arial" panose="020B0604020202020204" pitchFamily="34" charset="0"/>
              </a:rPr>
              <a:t>تدمير</a:t>
            </a:r>
          </a:p>
          <a:p>
            <a:pPr algn="ctr" eaLnBrk="1" hangingPunct="1">
              <a:defRPr/>
            </a:pPr>
            <a:r>
              <a:rPr lang="ar-JO" sz="3600" b="1" dirty="0">
                <a:solidFill>
                  <a:srgbClr val="FFFFFF"/>
                </a:solidFill>
                <a:latin typeface="Arial" panose="020B0604020202020204" pitchFamily="34" charset="0"/>
                <a:cs typeface="Arial" panose="020B0604020202020204" pitchFamily="34" charset="0"/>
              </a:rPr>
              <a:t>الهيكل</a:t>
            </a:r>
            <a:endParaRPr lang="en-US" b="1" dirty="0">
              <a:solidFill>
                <a:srgbClr val="FFFFFF"/>
              </a:solidFill>
              <a:latin typeface="Arial" panose="020B0604020202020204" pitchFamily="34" charset="0"/>
              <a:cs typeface="Arial" panose="020B0604020202020204" pitchFamily="34"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376" tIns="45688" rIns="91376" bIns="45688" anchor="ctr"/>
          <a:lstStyle/>
          <a:p>
            <a:endParaRPr lang="en-US" b="1">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8"/>
              </a:srgbClr>
            </a:outerShdw>
          </a:effectLst>
        </p:spPr>
        <p:txBody>
          <a:bodyPr/>
          <a:lstStyle/>
          <a:p>
            <a:pPr eaLnBrk="1" hangingPunct="1">
              <a:defRPr/>
            </a:pPr>
            <a:r>
              <a:rPr lang="ar-JO" sz="4000" dirty="0">
                <a:ea typeface="ＭＳ Ｐゴシック" charset="0"/>
                <a:cs typeface="ＭＳ Ｐゴシック" charset="0"/>
              </a:rPr>
              <a:t>صمد الهيكل حتى 70 م</a:t>
            </a:r>
            <a:endParaRPr lang="en-US" sz="4000" dirty="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7600" y="152400"/>
            <a:ext cx="5486400" cy="1066800"/>
          </a:xfrm>
        </p:spPr>
        <p:txBody>
          <a:bodyPr/>
          <a:lstStyle/>
          <a:p>
            <a:pPr eaLnBrk="1" hangingPunct="1"/>
            <a:r>
              <a:rPr lang="ar-JO" dirty="0">
                <a:solidFill>
                  <a:schemeClr val="bg1"/>
                </a:solidFill>
                <a:ea typeface="ＭＳ Ｐゴシック" charset="0"/>
                <a:cs typeface="ＭＳ Ｐゴシック" charset="0"/>
              </a:rPr>
              <a:t>قلعة أنطونيا</a:t>
            </a:r>
            <a:endParaRPr lang="en-US" dirty="0">
              <a:solidFill>
                <a:schemeClr val="bg1"/>
              </a:solidFill>
              <a:ea typeface="ＭＳ Ｐゴシック" charset="0"/>
              <a:cs typeface="ＭＳ Ｐゴシック" charset="0"/>
            </a:endParaRPr>
          </a:p>
        </p:txBody>
      </p:sp>
      <p:pic>
        <p:nvPicPr>
          <p:cNvPr id="19763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9"/>
            <a:ext cx="91440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763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
            <a:ext cx="364490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9682"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495300"/>
          </a:xfrm>
        </p:spPr>
        <p:txBody>
          <a:bodyPr/>
          <a:lstStyle/>
          <a:p>
            <a:pPr eaLnBrk="1" hangingPunct="1">
              <a:defRPr/>
            </a:pPr>
            <a:r>
              <a:rPr lang="ar-JO" sz="3600" dirty="0">
                <a:solidFill>
                  <a:schemeClr val="hlink"/>
                </a:solidFill>
                <a:ea typeface="ＭＳ Ｐゴシック" charset="0"/>
                <a:cs typeface="ＭＳ Ｐゴシック" charset="0"/>
              </a:rPr>
              <a:t>مهاجمة الهيكل</a:t>
            </a:r>
            <a:endParaRPr lang="en-US" dirty="0">
              <a:ea typeface="ＭＳ Ｐゴシック" charset="0"/>
              <a:cs typeface="ＭＳ Ｐゴシック"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lIns="91376" tIns="45688" rIns="91376" bIns="45688" anchor="ctr"/>
          <a:lstStyle/>
          <a:p>
            <a:endParaRPr lang="en-US"/>
          </a:p>
        </p:txBody>
      </p:sp>
      <p:sp>
        <p:nvSpPr>
          <p:cNvPr id="199685" name="Text Box 7"/>
          <p:cNvSpPr txBox="1">
            <a:spLocks noChangeArrowheads="1"/>
          </p:cNvSpPr>
          <p:nvPr/>
        </p:nvSpPr>
        <p:spPr bwMode="auto">
          <a:xfrm>
            <a:off x="2" y="4419603"/>
            <a:ext cx="1343508" cy="46160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rPr>
              <a:t>بركة الضأن</a:t>
            </a:r>
            <a:endParaRPr lang="en-US" b="1" dirty="0">
              <a:solidFill>
                <a:srgbClr val="FFFFFF"/>
              </a:solidFill>
            </a:endParaRPr>
          </a:p>
        </p:txBody>
      </p:sp>
      <p:sp>
        <p:nvSpPr>
          <p:cNvPr id="2" name="Rectangle 4"/>
          <p:cNvSpPr>
            <a:spLocks noChangeArrowheads="1"/>
          </p:cNvSpPr>
          <p:nvPr/>
        </p:nvSpPr>
        <p:spPr bwMode="auto">
          <a:xfrm>
            <a:off x="0" y="914400"/>
            <a:ext cx="4648200" cy="495300"/>
          </a:xfrm>
          <a:prstGeom prst="rect">
            <a:avLst/>
          </a:prstGeom>
          <a:noFill/>
          <a:ln w="9525">
            <a:noFill/>
            <a:miter lim="800000"/>
            <a:headEnd/>
            <a:tailEnd/>
          </a:ln>
        </p:spPr>
        <p:txBody>
          <a:bodyPr lIns="92010" tIns="46005" rIns="92010" bIns="46005" anchor="ctr"/>
          <a:lstStyle/>
          <a:p>
            <a:pPr algn="ctr">
              <a:defRPr/>
            </a:pPr>
            <a:r>
              <a:rPr lang="ar-JO" sz="3600" b="1" dirty="0">
                <a:solidFill>
                  <a:srgbClr val="FF0033"/>
                </a:solidFill>
                <a:effectLst>
                  <a:outerShdw blurRad="38100" dist="38100" dir="2700000" algn="tl">
                    <a:srgbClr val="000000"/>
                  </a:outerShdw>
                </a:effectLst>
                <a:latin typeface="Arial" panose="020B0604020202020204" pitchFamily="34" charset="0"/>
              </a:rPr>
              <a:t>أيلول 70 م</a:t>
            </a:r>
            <a:endParaRPr lang="en-US" sz="3600" b="1" dirty="0">
              <a:solidFill>
                <a:srgbClr val="FF0033"/>
              </a:solidFill>
              <a:effectLst>
                <a:outerShdw blurRad="38100" dist="38100" dir="2700000" algn="tl">
                  <a:srgbClr val="000000"/>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457200" y="274638"/>
            <a:ext cx="3733800" cy="2316162"/>
          </a:xfrm>
        </p:spPr>
        <p:txBody>
          <a:bodyPr/>
          <a:lstStyle/>
          <a:p>
            <a:pPr eaLnBrk="1" hangingPunct="1"/>
            <a:r>
              <a:rPr lang="ar-JO" dirty="0">
                <a:solidFill>
                  <a:schemeClr val="bg1"/>
                </a:solidFill>
                <a:ea typeface="ＭＳ Ｐゴシック" charset="0"/>
                <a:cs typeface="ＭＳ Ｐゴシック" charset="0"/>
              </a:rPr>
              <a:t>بركة</a:t>
            </a:r>
            <a:br>
              <a:rPr lang="ar-JO" dirty="0">
                <a:solidFill>
                  <a:schemeClr val="bg1"/>
                </a:solidFill>
                <a:ea typeface="ＭＳ Ｐゴシック" charset="0"/>
                <a:cs typeface="ＭＳ Ｐゴシック" charset="0"/>
              </a:rPr>
            </a:br>
            <a:r>
              <a:rPr lang="ar-JO" dirty="0">
                <a:solidFill>
                  <a:schemeClr val="bg1"/>
                </a:solidFill>
                <a:ea typeface="ＭＳ Ｐゴシック" charset="0"/>
                <a:cs typeface="ＭＳ Ｐゴシック" charset="0"/>
              </a:rPr>
              <a:t>إسرائيل</a:t>
            </a:r>
            <a:endParaRPr lang="en-US" dirty="0">
              <a:solidFill>
                <a:schemeClr val="bg1"/>
              </a:solidFill>
              <a:ea typeface="ＭＳ Ｐゴシック" charset="0"/>
              <a:cs typeface="ＭＳ Ｐゴシック" charset="0"/>
            </a:endParaRPr>
          </a:p>
        </p:txBody>
      </p:sp>
      <p:pic>
        <p:nvPicPr>
          <p:cNvPr id="201730"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Text Box 4"/>
          <p:cNvSpPr txBox="1">
            <a:spLocks noChangeArrowheads="1"/>
          </p:cNvSpPr>
          <p:nvPr/>
        </p:nvSpPr>
        <p:spPr bwMode="auto">
          <a:xfrm>
            <a:off x="304806" y="3124201"/>
            <a:ext cx="3902075" cy="107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rPr>
              <a:t>(بركة الضأن جنوب </a:t>
            </a:r>
          </a:p>
          <a:p>
            <a:pPr algn="ctr" eaLnBrk="1" hangingPunct="1"/>
            <a:r>
              <a:rPr lang="ar-JO" sz="3200" b="1" dirty="0">
                <a:solidFill>
                  <a:srgbClr val="FFFFFF"/>
                </a:solidFill>
                <a:latin typeface="Arial" panose="020B0604020202020204" pitchFamily="34" charset="0"/>
              </a:rPr>
              <a:t>بركة بيت حسدا)</a:t>
            </a:r>
            <a:endParaRPr lang="en-US" sz="3200" b="1" dirty="0">
              <a:solidFill>
                <a:srgbClr val="FFFFFF"/>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ar-JO" altLang="zh-CN" sz="3200" dirty="0">
                <a:solidFill>
                  <a:schemeClr val="bg1"/>
                </a:solidFill>
                <a:effectLst>
                  <a:outerShdw blurRad="38100" dist="38100" dir="2700000" algn="tl">
                    <a:srgbClr val="000000"/>
                  </a:outerShdw>
                </a:effectLst>
                <a:ea typeface="SimSun" charset="0"/>
                <a:cs typeface="SimSun" charset="0"/>
              </a:rPr>
              <a:t>بناء العهد الجديد</a:t>
            </a:r>
            <a:endParaRPr lang="en-US" sz="3200" dirty="0">
              <a:solidFill>
                <a:schemeClr val="bg1"/>
              </a:solidFill>
              <a:effectLst>
                <a:outerShdw blurRad="38100" dist="38100" dir="2700000" algn="tl">
                  <a:srgbClr val="000000"/>
                </a:outerShdw>
              </a:effectLst>
              <a:ea typeface="ＭＳ Ｐゴシック" charset="0"/>
              <a:cs typeface="ＭＳ Ｐゴシック"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428" indent="-285548" eaLnBrk="0" hangingPunct="0">
              <a:defRPr sz="2400">
                <a:solidFill>
                  <a:schemeClr val="tx1"/>
                </a:solidFill>
                <a:latin typeface="Times New Roman" charset="0"/>
                <a:ea typeface="ＭＳ Ｐゴシック" charset="0"/>
              </a:defRPr>
            </a:lvl2pPr>
            <a:lvl3pPr marL="1142199" indent="-228439" eaLnBrk="0" hangingPunct="0">
              <a:defRPr sz="2400">
                <a:solidFill>
                  <a:schemeClr val="tx1"/>
                </a:solidFill>
                <a:latin typeface="Times New Roman" charset="0"/>
                <a:ea typeface="ＭＳ Ｐゴシック" charset="0"/>
              </a:defRPr>
            </a:lvl3pPr>
            <a:lvl4pPr marL="1599077" indent="-228439" eaLnBrk="0" hangingPunct="0">
              <a:defRPr sz="2400">
                <a:solidFill>
                  <a:schemeClr val="tx1"/>
                </a:solidFill>
                <a:latin typeface="Times New Roman" charset="0"/>
                <a:ea typeface="ＭＳ Ｐゴシック" charset="0"/>
              </a:defRPr>
            </a:lvl4pPr>
            <a:lvl5pPr marL="2055957" indent="-228439" eaLnBrk="0" hangingPunct="0">
              <a:defRPr sz="2400">
                <a:solidFill>
                  <a:schemeClr val="tx1"/>
                </a:solidFill>
                <a:latin typeface="Times New Roman" charset="0"/>
                <a:ea typeface="ＭＳ Ｐゴシック" charset="0"/>
              </a:defRPr>
            </a:lvl5pPr>
            <a:lvl6pPr marL="2512836" indent="-228439" eaLnBrk="0" fontAlgn="base" hangingPunct="0">
              <a:spcBef>
                <a:spcPct val="0"/>
              </a:spcBef>
              <a:spcAft>
                <a:spcPct val="0"/>
              </a:spcAft>
              <a:defRPr sz="2400">
                <a:solidFill>
                  <a:schemeClr val="tx1"/>
                </a:solidFill>
                <a:latin typeface="Times New Roman" charset="0"/>
                <a:ea typeface="ＭＳ Ｐゴシック" charset="0"/>
              </a:defRPr>
            </a:lvl6pPr>
            <a:lvl7pPr marL="2969716" indent="-228439" eaLnBrk="0" fontAlgn="base" hangingPunct="0">
              <a:spcBef>
                <a:spcPct val="0"/>
              </a:spcBef>
              <a:spcAft>
                <a:spcPct val="0"/>
              </a:spcAft>
              <a:defRPr sz="2400">
                <a:solidFill>
                  <a:schemeClr val="tx1"/>
                </a:solidFill>
                <a:latin typeface="Times New Roman" charset="0"/>
                <a:ea typeface="ＭＳ Ｐゴシック" charset="0"/>
              </a:defRPr>
            </a:lvl7pPr>
            <a:lvl8pPr marL="3426595" indent="-228439" eaLnBrk="0" fontAlgn="base" hangingPunct="0">
              <a:spcBef>
                <a:spcPct val="0"/>
              </a:spcBef>
              <a:spcAft>
                <a:spcPct val="0"/>
              </a:spcAft>
              <a:defRPr sz="2400">
                <a:solidFill>
                  <a:schemeClr val="tx1"/>
                </a:solidFill>
                <a:latin typeface="Times New Roman" charset="0"/>
                <a:ea typeface="ＭＳ Ｐゴシック" charset="0"/>
              </a:defRPr>
            </a:lvl8pPr>
            <a:lvl9pPr marL="3883472" indent="-228439"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6F3F8-BFED-1E42-8CE1-F839B76FB968}" type="slidenum">
              <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aphicFrame>
        <p:nvGraphicFramePr>
          <p:cNvPr id="5" name="Table 4"/>
          <p:cNvGraphicFramePr>
            <a:graphicFrameLocks noGrp="1"/>
          </p:cNvGraphicFramePr>
          <p:nvPr/>
        </p:nvGraphicFramePr>
        <p:xfrm>
          <a:off x="-35852" y="1676401"/>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ar-JO" sz="1800" b="1" i="0" dirty="0">
                          <a:solidFill>
                            <a:schemeClr val="bg1"/>
                          </a:solidFill>
                          <a:effectLst>
                            <a:outerShdw blurRad="38100" dist="38100" dir="2700000" algn="tl">
                              <a:srgbClr val="000000">
                                <a:alpha val="43137"/>
                              </a:srgbClr>
                            </a:outerShdw>
                          </a:effectLst>
                          <a:latin typeface="Arial" panose="020B0604020202020204" pitchFamily="34" charset="0"/>
                        </a:rPr>
                        <a:t>رسائل</a:t>
                      </a:r>
                      <a:r>
                        <a:rPr lang="ar-JO" sz="1800" baseline="0" dirty="0">
                          <a:solidFill>
                            <a:schemeClr val="bg1"/>
                          </a:solidFill>
                          <a:effectLst>
                            <a:outerShdw blurRad="38100" dist="38100" dir="2700000" algn="tl">
                              <a:srgbClr val="000000">
                                <a:alpha val="43137"/>
                              </a:srgbClr>
                            </a:outerShdw>
                          </a:effectLst>
                        </a:rPr>
                        <a:t> بولس للرعاة</a:t>
                      </a:r>
                      <a:endParaRPr lang="en-US" sz="1800"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1800" b="1" i="0" dirty="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1</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2</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تيطس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فليمون</a:t>
                      </a:r>
                      <a:endParaRPr lang="en-US" sz="1800" b="1" dirty="0">
                        <a:solidFill>
                          <a:srgbClr val="FFFFFF"/>
                        </a:solidFill>
                        <a:effectLst>
                          <a:outerShdw blurRad="38100" dist="38100" dir="2700000" algn="tl">
                            <a:srgbClr val="000000">
                              <a:alpha val="43137"/>
                            </a:srgbClr>
                          </a:outerShdw>
                        </a:effectLst>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b="1" i="0" dirty="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ar-JO" sz="1800" b="1" i="0" dirty="0">
                          <a:latin typeface="Arial" panose="020B0604020202020204" pitchFamily="34" charset="0"/>
                        </a:rPr>
                        <a:t>رسائل بولس للكنائس</a:t>
                      </a:r>
                      <a:endParaRPr lang="en-US" sz="1800"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2</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رؤيا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ar-JO" sz="1800" b="1" i="0" dirty="0">
                          <a:latin typeface="Arial" panose="020B0604020202020204" pitchFamily="34" charset="0"/>
                        </a:rPr>
                        <a:t>الرسائل العامة</a:t>
                      </a:r>
                      <a:endParaRPr lang="en-US" sz="1800" b="1" dirty="0"/>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1</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يهوذا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كولوسي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3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فيلبي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2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أفسس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1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غلاطية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2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2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1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1</a:t>
                      </a:r>
                      <a:r>
                        <a:rPr lang="ar-JO" sz="1800" b="1" baseline="0" dirty="0">
                          <a:effectLst>
                            <a:outerShdw blurRad="38100" dist="38100" dir="2700000" algn="tl">
                              <a:srgbClr val="000000">
                                <a:alpha val="43137"/>
                              </a:srgbClr>
                            </a:outerShdw>
                          </a:effectLst>
                        </a:rPr>
                        <a:t>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يعقوب</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رومية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عبرانيين</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sz="1800" b="1" i="0" dirty="0">
                        <a:latin typeface="Arial" panose="020B0604020202020204" pitchFamily="34" charset="0"/>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ar-JO" sz="1800" b="1" i="0" dirty="0">
                          <a:latin typeface="Arial" panose="020B0604020202020204" pitchFamily="34" charset="0"/>
                        </a:rPr>
                        <a:t>أعمال</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متى</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مرقس</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لوقا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يوحنا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الأسفار التاريخية</a:t>
                      </a:r>
                      <a:endParaRPr lang="en-US" sz="1800" b="1" dirty="0">
                        <a:solidFill>
                          <a:srgbClr val="FFFFFF"/>
                        </a:solidFill>
                        <a:effectLst>
                          <a:outerShdw blurRad="38100" dist="38100" dir="2700000" algn="tl">
                            <a:srgbClr val="000000">
                              <a:alpha val="43137"/>
                            </a:srgbClr>
                          </a:outerShdw>
                        </a:effectLst>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9"/>
            <a:ext cx="2482850" cy="251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72" name="Text Box 5"/>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473" name="TextBox 5"/>
          <p:cNvSpPr txBox="1">
            <a:spLocks noChangeArrowheads="1"/>
          </p:cNvSpPr>
          <p:nvPr/>
        </p:nvSpPr>
        <p:spPr bwMode="auto">
          <a:xfrm>
            <a:off x="5105400" y="6596067"/>
            <a:ext cx="4114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Adapted from Walk Thru the Bible</a:t>
            </a:r>
          </a:p>
        </p:txBody>
      </p:sp>
    </p:spTree>
    <p:extLst>
      <p:ext uri="{BB962C8B-B14F-4D97-AF65-F5344CB8AC3E}">
        <p14:creationId xmlns:p14="http://schemas.microsoft.com/office/powerpoint/2010/main" val="4259725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5" descr="John 5 Bethesda Pool in Movie on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dirty="0">
                <a:solidFill>
                  <a:schemeClr val="bg1"/>
                </a:solidFill>
                <a:effectLst>
                  <a:outerShdw blurRad="38100" dist="38100" dir="2700000" algn="tl">
                    <a:srgbClr val="DDDDDD"/>
                  </a:outerShdw>
                </a:effectLst>
                <a:ea typeface="ＭＳ Ｐゴシック" charset="0"/>
                <a:cs typeface="Arial" panose="020B0604020202020204" pitchFamily="34" charset="0"/>
              </a:rPr>
              <a:t>بركة بيت حسدا</a:t>
            </a:r>
            <a:endParaRPr lang="en-US" dirty="0">
              <a:solidFill>
                <a:schemeClr val="bg1"/>
              </a:solidFill>
              <a:effectLst>
                <a:outerShdw blurRad="38100" dist="38100" dir="2700000" algn="tl">
                  <a:srgbClr val="DDDDDD"/>
                </a:outerShdw>
              </a:effectLst>
              <a:ea typeface="ＭＳ Ｐゴシック" charset="0"/>
              <a:cs typeface="Arial" panose="020B0604020202020204" pitchFamily="34" charset="0"/>
            </a:endParaRPr>
          </a:p>
        </p:txBody>
      </p:sp>
      <p:sp>
        <p:nvSpPr>
          <p:cNvPr id="167945" name="Rectangle 9"/>
          <p:cNvSpPr>
            <a:spLocks noChangeArrowheads="1"/>
          </p:cNvSpPr>
          <p:nvPr/>
        </p:nvSpPr>
        <p:spPr bwMode="auto">
          <a:xfrm>
            <a:off x="1143000" y="5105400"/>
            <a:ext cx="8001000" cy="1752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ar-JO" altLang="ja-JP" sz="3200" b="1" dirty="0">
                <a:solidFill>
                  <a:srgbClr val="FFFFFF"/>
                </a:solidFill>
                <a:latin typeface="Arial" panose="020B0604020202020204" pitchFamily="34" charset="0"/>
                <a:cs typeface="Arial" panose="020B0604020202020204" pitchFamily="34" charset="0"/>
              </a:rPr>
              <a:t>و في أورشليم عند باب الضأن بركة </a:t>
            </a:r>
          </a:p>
          <a:p>
            <a:pPr algn="ctr">
              <a:spcBef>
                <a:spcPct val="20000"/>
              </a:spcBef>
              <a:buClr>
                <a:srgbClr val="3366FF"/>
              </a:buClr>
              <a:buSzPct val="80000"/>
              <a:buFont typeface="Wingdings" charset="0"/>
              <a:buNone/>
            </a:pPr>
            <a:r>
              <a:rPr lang="ar-JO" altLang="ja-JP" sz="3200" b="1" dirty="0">
                <a:solidFill>
                  <a:srgbClr val="FFFFFF"/>
                </a:solidFill>
                <a:latin typeface="Arial" panose="020B0604020202020204" pitchFamily="34" charset="0"/>
                <a:cs typeface="Arial" panose="020B0604020202020204" pitchFamily="34" charset="0"/>
              </a:rPr>
              <a:t>يقال لها بالعبرانية بيت حسدا</a:t>
            </a:r>
            <a:endParaRPr lang="en-US" altLang="ja-JP" sz="3200" b="1" dirty="0">
              <a:solidFill>
                <a:srgbClr val="FFFFFF"/>
              </a:solidFill>
              <a:latin typeface="Arial" panose="020B0604020202020204" pitchFamily="34" charset="0"/>
              <a:cs typeface="Arial" panose="020B0604020202020204" pitchFamily="34" charset="0"/>
            </a:endParaRPr>
          </a:p>
          <a:p>
            <a:pPr algn="r">
              <a:spcBef>
                <a:spcPct val="20000"/>
              </a:spcBef>
              <a:buClr>
                <a:srgbClr val="3366FF"/>
              </a:buClr>
              <a:buSzPct val="80000"/>
              <a:buFont typeface="Wingdings" charset="0"/>
              <a:buNone/>
            </a:pPr>
            <a:r>
              <a:rPr lang="ar-JO" sz="3200" b="1" dirty="0">
                <a:solidFill>
                  <a:srgbClr val="FFFFFF"/>
                </a:solidFill>
                <a:latin typeface="Arial" panose="020B0604020202020204" pitchFamily="34" charset="0"/>
                <a:cs typeface="Arial" panose="020B0604020202020204" pitchFamily="34" charset="0"/>
              </a:rPr>
              <a:t>يوحنا 5: 2</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childTnLst>
                          </p:cTn>
                        </p:par>
                        <p:par>
                          <p:cTn id="23" fill="hold">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67945">
                                            <p:txEl>
                                              <p:pRg st="2" end="2"/>
                                            </p:txEl>
                                          </p:spTgt>
                                        </p:tgtEl>
                                        <p:attrNameLst>
                                          <p:attrName>style.visibility</p:attrName>
                                        </p:attrNameLst>
                                      </p:cBhvr>
                                      <p:to>
                                        <p:strVal val="visible"/>
                                      </p:to>
                                    </p:set>
                                    <p:anim calcmode="lin" valueType="num">
                                      <p:cBhvr>
                                        <p:cTn id="31" dur="500" fill="hold"/>
                                        <p:tgtEl>
                                          <p:spTgt spid="16794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67945">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1679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6" descr="Bethesda p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08417" y="457200"/>
            <a:ext cx="5335587"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dirty="0">
                <a:solidFill>
                  <a:schemeClr val="bg1"/>
                </a:solidFill>
                <a:effectLst>
                  <a:outerShdw blurRad="38100" dist="38100" dir="2700000" algn="tl">
                    <a:srgbClr val="DDDDDD"/>
                  </a:outerShdw>
                </a:effectLst>
                <a:ea typeface="ＭＳ Ｐゴシック" charset="0"/>
                <a:cs typeface="Arial" panose="020B0604020202020204" pitchFamily="34" charset="0"/>
              </a:rPr>
              <a:t>بركة بيت حسدا</a:t>
            </a:r>
            <a:endParaRPr lang="en-US" dirty="0">
              <a:solidFill>
                <a:schemeClr val="bg1"/>
              </a:solidFill>
              <a:effectLst>
                <a:outerShdw blurRad="38100" dist="38100" dir="2700000" algn="tl">
                  <a:srgbClr val="DDDDDD"/>
                </a:outerShdw>
              </a:effectLst>
              <a:ea typeface="ＭＳ Ｐゴシック" charset="0"/>
              <a:cs typeface="Arial" panose="020B0604020202020204" pitchFamily="34" charset="0"/>
            </a:endParaRPr>
          </a:p>
        </p:txBody>
      </p:sp>
      <p:sp>
        <p:nvSpPr>
          <p:cNvPr id="167945" name="Rectangle 9"/>
          <p:cNvSpPr>
            <a:spLocks noChangeArrowheads="1"/>
          </p:cNvSpPr>
          <p:nvPr/>
        </p:nvSpPr>
        <p:spPr bwMode="auto">
          <a:xfrm>
            <a:off x="1143000" y="5105400"/>
            <a:ext cx="8001000" cy="1752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ar-JO" altLang="ja-JP" sz="3200" b="1" dirty="0">
                <a:solidFill>
                  <a:srgbClr val="FFFFFF"/>
                </a:solidFill>
                <a:latin typeface="Arial" panose="020B0604020202020204" pitchFamily="34" charset="0"/>
                <a:cs typeface="Arial" panose="020B0604020202020204" pitchFamily="34" charset="0"/>
              </a:rPr>
              <a:t>و في أورشليم عند باب الضأن بركة </a:t>
            </a:r>
          </a:p>
          <a:p>
            <a:pPr algn="ctr">
              <a:spcBef>
                <a:spcPct val="20000"/>
              </a:spcBef>
              <a:buClr>
                <a:srgbClr val="3366FF"/>
              </a:buClr>
              <a:buSzPct val="80000"/>
              <a:buFont typeface="Wingdings" charset="0"/>
              <a:buNone/>
            </a:pPr>
            <a:r>
              <a:rPr lang="ar-JO" altLang="ja-JP" sz="3200" b="1" dirty="0">
                <a:solidFill>
                  <a:srgbClr val="FFFFFF"/>
                </a:solidFill>
                <a:latin typeface="Arial" panose="020B0604020202020204" pitchFamily="34" charset="0"/>
                <a:cs typeface="Arial" panose="020B0604020202020204" pitchFamily="34" charset="0"/>
              </a:rPr>
              <a:t>يقال لها بالعبرانية بيت حسدا</a:t>
            </a:r>
            <a:endParaRPr lang="en-US" altLang="ja-JP" sz="3200" b="1" dirty="0">
              <a:solidFill>
                <a:srgbClr val="FFFFFF"/>
              </a:solidFill>
              <a:latin typeface="Arial" panose="020B0604020202020204" pitchFamily="34" charset="0"/>
              <a:cs typeface="Arial" panose="020B0604020202020204" pitchFamily="34" charset="0"/>
            </a:endParaRPr>
          </a:p>
          <a:p>
            <a:pPr algn="r">
              <a:spcBef>
                <a:spcPct val="20000"/>
              </a:spcBef>
              <a:buClr>
                <a:srgbClr val="3366FF"/>
              </a:buClr>
              <a:buSzPct val="80000"/>
              <a:buFont typeface="Wingdings" charset="0"/>
              <a:buNone/>
            </a:pPr>
            <a:r>
              <a:rPr lang="ar-JO" sz="3200" b="1" dirty="0">
                <a:solidFill>
                  <a:srgbClr val="FFFFFF"/>
                </a:solidFill>
                <a:latin typeface="Arial" panose="020B0604020202020204" pitchFamily="34" charset="0"/>
                <a:cs typeface="Arial" panose="020B0604020202020204" pitchFamily="34" charset="0"/>
              </a:rPr>
              <a:t>يوحنا 5: 2</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7938"/>
                                        </p:tgtEl>
                                        <p:attrNameLst>
                                          <p:attrName>style.visibility</p:attrName>
                                        </p:attrNameLst>
                                      </p:cBhvr>
                                      <p:to>
                                        <p:strVal val="visible"/>
                                      </p:to>
                                    </p:set>
                                    <p:anim calcmode="lin" valueType="num">
                                      <p:cBhvr>
                                        <p:cTn id="13" dur="500" fill="hold"/>
                                        <p:tgtEl>
                                          <p:spTgt spid="167938"/>
                                        </p:tgtEl>
                                        <p:attrNameLst>
                                          <p:attrName>ppt_w</p:attrName>
                                        </p:attrNameLst>
                                      </p:cBhvr>
                                      <p:tavLst>
                                        <p:tav tm="0">
                                          <p:val>
                                            <p:fltVal val="0"/>
                                          </p:val>
                                        </p:tav>
                                        <p:tav tm="100000">
                                          <p:val>
                                            <p:strVal val="#ppt_w"/>
                                          </p:val>
                                        </p:tav>
                                      </p:tavLst>
                                    </p:anim>
                                    <p:anim calcmode="lin" valueType="num">
                                      <p:cBhvr>
                                        <p:cTn id="14" dur="500" fill="hold"/>
                                        <p:tgtEl>
                                          <p:spTgt spid="167938"/>
                                        </p:tgtEl>
                                        <p:attrNameLst>
                                          <p:attrName>ppt_h</p:attrName>
                                        </p:attrNameLst>
                                      </p:cBhvr>
                                      <p:tavLst>
                                        <p:tav tm="0">
                                          <p:val>
                                            <p:fltVal val="0"/>
                                          </p:val>
                                        </p:tav>
                                        <p:tav tm="100000">
                                          <p:val>
                                            <p:strVal val="#ppt_h"/>
                                          </p:val>
                                        </p:tav>
                                      </p:tavLst>
                                    </p:anim>
                                    <p:animEffect transition="in" filter="fade">
                                      <p:cBhvr>
                                        <p:cTn id="15" dur="500"/>
                                        <p:tgtEl>
                                          <p:spTgt spid="1679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67945">
                                            <p:bg/>
                                          </p:spTgt>
                                        </p:tgtEl>
                                        <p:attrNameLst>
                                          <p:attrName>style.visibility</p:attrName>
                                        </p:attrNameLst>
                                      </p:cBhvr>
                                      <p:to>
                                        <p:strVal val="visible"/>
                                      </p:to>
                                    </p:set>
                                    <p:anim calcmode="lin" valueType="num">
                                      <p:cBhvr>
                                        <p:cTn id="20" dur="500" fill="hold"/>
                                        <p:tgtEl>
                                          <p:spTgt spid="167945">
                                            <p:bg/>
                                          </p:spTgt>
                                        </p:tgtEl>
                                        <p:attrNameLst>
                                          <p:attrName>ppt_w</p:attrName>
                                        </p:attrNameLst>
                                      </p:cBhvr>
                                      <p:tavLst>
                                        <p:tav tm="0">
                                          <p:val>
                                            <p:fltVal val="0"/>
                                          </p:val>
                                        </p:tav>
                                        <p:tav tm="100000">
                                          <p:val>
                                            <p:strVal val="#ppt_w"/>
                                          </p:val>
                                        </p:tav>
                                      </p:tavLst>
                                    </p:anim>
                                    <p:anim calcmode="lin" valueType="num">
                                      <p:cBhvr>
                                        <p:cTn id="21" dur="500" fill="hold"/>
                                        <p:tgtEl>
                                          <p:spTgt spid="167945">
                                            <p:bg/>
                                          </p:spTgt>
                                        </p:tgtEl>
                                        <p:attrNameLst>
                                          <p:attrName>ppt_h</p:attrName>
                                        </p:attrNameLst>
                                      </p:cBhvr>
                                      <p:tavLst>
                                        <p:tav tm="0">
                                          <p:val>
                                            <p:fltVal val="0"/>
                                          </p:val>
                                        </p:tav>
                                        <p:tav tm="100000">
                                          <p:val>
                                            <p:strVal val="#ppt_h"/>
                                          </p:val>
                                        </p:tav>
                                      </p:tavLst>
                                    </p:anim>
                                    <p:animEffect transition="in" filter="fade">
                                      <p:cBhvr>
                                        <p:cTn id="22" dur="500"/>
                                        <p:tgtEl>
                                          <p:spTgt spid="167945">
                                            <p:bg/>
                                          </p:spTgt>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0" end="0"/>
                                            </p:txEl>
                                          </p:spTgt>
                                        </p:tgtEl>
                                        <p:attrNameLst>
                                          <p:attrName>style.visibility</p:attrName>
                                        </p:attrNameLst>
                                      </p:cBhvr>
                                      <p:to>
                                        <p:strVal val="visible"/>
                                      </p:to>
                                    </p:set>
                                    <p:anim calcmode="lin" valueType="num">
                                      <p:cBhvr>
                                        <p:cTn id="26"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0" end="0"/>
                                            </p:txEl>
                                          </p:spTgt>
                                        </p:tgtEl>
                                      </p:cBhvr>
                                    </p:animEffect>
                                  </p:childTnLst>
                                </p:cTn>
                              </p:par>
                            </p:childTnLst>
                          </p:cTn>
                        </p:par>
                        <p:par>
                          <p:cTn id="29" fill="hold">
                            <p:stCondLst>
                              <p:cond delay="1000"/>
                            </p:stCondLst>
                            <p:childTnLst>
                              <p:par>
                                <p:cTn id="30" presetID="53" presetClass="entr" presetSubtype="0" fill="hold" grpId="0" nodeType="afterEffect">
                                  <p:stCondLst>
                                    <p:cond delay="0"/>
                                  </p:stCondLst>
                                  <p:childTnLst>
                                    <p:set>
                                      <p:cBhvr>
                                        <p:cTn id="31" dur="1" fill="hold">
                                          <p:stCondLst>
                                            <p:cond delay="0"/>
                                          </p:stCondLst>
                                        </p:cTn>
                                        <p:tgtEl>
                                          <p:spTgt spid="167945">
                                            <p:txEl>
                                              <p:pRg st="1" end="1"/>
                                            </p:txEl>
                                          </p:spTgt>
                                        </p:tgtEl>
                                        <p:attrNameLst>
                                          <p:attrName>style.visibility</p:attrName>
                                        </p:attrNameLst>
                                      </p:cBhvr>
                                      <p:to>
                                        <p:strVal val="visible"/>
                                      </p:to>
                                    </p:set>
                                    <p:anim calcmode="lin" valueType="num">
                                      <p:cBhvr>
                                        <p:cTn id="32"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67945">
                                            <p:txEl>
                                              <p:pRg st="1" end="1"/>
                                            </p:txEl>
                                          </p:spTgt>
                                        </p:tgtEl>
                                      </p:cBhvr>
                                    </p:animEffect>
                                  </p:childTnLst>
                                </p:cTn>
                              </p:par>
                            </p:childTnLst>
                          </p:cTn>
                        </p:par>
                        <p:par>
                          <p:cTn id="35" fill="hold">
                            <p:stCondLst>
                              <p:cond delay="1500"/>
                            </p:stCondLst>
                            <p:childTnLst>
                              <p:par>
                                <p:cTn id="36" presetID="53" presetClass="entr" presetSubtype="0" fill="hold" grpId="0" nodeType="afterEffect">
                                  <p:stCondLst>
                                    <p:cond delay="0"/>
                                  </p:stCondLst>
                                  <p:childTnLst>
                                    <p:set>
                                      <p:cBhvr>
                                        <p:cTn id="37" dur="1" fill="hold">
                                          <p:stCondLst>
                                            <p:cond delay="0"/>
                                          </p:stCondLst>
                                        </p:cTn>
                                        <p:tgtEl>
                                          <p:spTgt spid="167945">
                                            <p:txEl>
                                              <p:pRg st="2" end="2"/>
                                            </p:txEl>
                                          </p:spTgt>
                                        </p:tgtEl>
                                        <p:attrNameLst>
                                          <p:attrName>style.visibility</p:attrName>
                                        </p:attrNameLst>
                                      </p:cBhvr>
                                      <p:to>
                                        <p:strVal val="visible"/>
                                      </p:to>
                                    </p:set>
                                    <p:anim calcmode="lin" valueType="num">
                                      <p:cBhvr>
                                        <p:cTn id="38" dur="500" fill="hold"/>
                                        <p:tgtEl>
                                          <p:spTgt spid="167945">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167945">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1679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subTitle" idx="1"/>
          </p:nvPr>
        </p:nvSpPr>
        <p:spPr/>
        <p:txBody>
          <a:bodyPr/>
          <a:lstStyle/>
          <a:p>
            <a:pPr eaLnBrk="1" hangingPunct="1">
              <a:buFont typeface="Wingdings" charset="0"/>
              <a:buNone/>
            </a:pPr>
            <a:endParaRPr lang="en-US">
              <a:ea typeface="ＭＳ Ｐゴシック" charset="0"/>
              <a:cs typeface="ＭＳ Ｐゴシック" charset="0"/>
            </a:endParaRPr>
          </a:p>
        </p:txBody>
      </p:sp>
      <p:pic>
        <p:nvPicPr>
          <p:cNvPr id="207874" name="Picture 3" descr="Bethesd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9650" y="-6350"/>
            <a:ext cx="686435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4" name="Rectangle 4"/>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dirty="0">
                <a:solidFill>
                  <a:schemeClr val="bg1"/>
                </a:solidFill>
                <a:effectLst>
                  <a:outerShdw blurRad="38100" dist="38100" dir="2700000" algn="tl">
                    <a:srgbClr val="DDDDDD"/>
                  </a:outerShdw>
                </a:effectLst>
                <a:ea typeface="ＭＳ Ｐゴシック" charset="0"/>
                <a:cs typeface="ＭＳ Ｐゴシック" charset="0"/>
              </a:rPr>
              <a:t>خطام بركة بيت حسدا</a:t>
            </a:r>
            <a:endParaRPr lang="en-US" dirty="0">
              <a:solidFill>
                <a:schemeClr val="bg1"/>
              </a:solidFill>
              <a:effectLst>
                <a:outerShdw blurRad="38100" dist="38100" dir="2700000" algn="tl">
                  <a:srgbClr val="DDDDDD"/>
                </a:outerShdw>
              </a:effectLst>
              <a:ea typeface="ＭＳ Ｐゴシック" charset="0"/>
              <a:cs typeface="ＭＳ Ｐゴシック" charset="0"/>
            </a:endParaRPr>
          </a:p>
        </p:txBody>
      </p:sp>
      <p:pic>
        <p:nvPicPr>
          <p:cNvPr id="207876" name="Picture 9" descr="Pools of Bethes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52601"/>
            <a:ext cx="2971800" cy="4521200"/>
          </a:xfrm>
          <a:prstGeom prst="rect">
            <a:avLst/>
          </a:prstGeom>
          <a:noFill/>
          <a:ln w="57150">
            <a:solidFill>
              <a:srgbClr val="FFFCF3"/>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nvPr>
        </p:nvGraphicFramePr>
        <p:xfrm>
          <a:off x="0" y="639764"/>
          <a:ext cx="9144000" cy="626022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متى</a:t>
                      </a:r>
                      <a:endParaRPr kumimoji="0" lang="en-US"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مرقس</a:t>
                      </a:r>
                      <a:endParaRPr kumimoji="0" lang="en-US"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لوقا</a:t>
                      </a:r>
                      <a:endParaRPr kumimoji="0" lang="en-US"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يوحنا</a:t>
                      </a:r>
                      <a:endParaRPr kumimoji="0" lang="en-US"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الوظيفة قبل الخلاص</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عشار</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لا شيء (شاب)</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طبيب</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صياد</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العرق</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يهودي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يهودي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أممي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يهودي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الوظيفة و الموهبة الروحية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رسول</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خادم أو راعي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خادم أو معلم</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رسول</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7788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القراء</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71001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عرقياً</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اليهود</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الرومان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الأمم (اليونانيون)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العالم</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829139">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الفائدة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معجزات</a:t>
                      </a: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1 كو 1: 22</a:t>
                      </a: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panose="020B0604020202020204" pitchFamily="34" charset="0"/>
                          <a:ea typeface="SimSun" charset="0"/>
                          <a:cs typeface="Arial" panose="020B0604020202020204" pitchFamily="34" charset="0"/>
                        </a:rPr>
                        <a:t> </a:t>
                      </a:r>
                      <a:endParaRPr kumimoji="0" lang="en-US" sz="2000" b="1" i="0" u="none" strike="noStrike" cap="none" normalizeH="0" baseline="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الحكمة</a:t>
                      </a: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1 كو 1: 22</a:t>
                      </a: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panose="020B0604020202020204" pitchFamily="34" charset="0"/>
                          <a:ea typeface="SimSun" charset="0"/>
                          <a:cs typeface="Arial" panose="020B0604020202020204" pitchFamily="34" charset="0"/>
                        </a:rPr>
                        <a:t> </a:t>
                      </a:r>
                      <a:endParaRPr kumimoji="0" lang="en-US" sz="2000" b="1" i="0" u="none" strike="noStrike" cap="none" normalizeH="0" baseline="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2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روحياً</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غير مؤمنين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مؤمنين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غير مؤمنين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غير مؤمنين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70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الحاجة الأساسية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تقديم المسيانية و الملكوت</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قدوة في المعاناة (حض على التلمذة)</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العالمية (و توسع الملكوت)</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الألوهية</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09983" name="Text Box 70"/>
          <p:cNvSpPr txBox="1">
            <a:spLocks noChangeArrowheads="1"/>
          </p:cNvSpPr>
          <p:nvPr/>
        </p:nvSpPr>
        <p:spPr bwMode="auto">
          <a:xfrm>
            <a:off x="8604254" y="-2698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panose="020B0604020202020204" pitchFamily="34" charset="0"/>
                <a:cs typeface="Arial" panose="020B0604020202020204" pitchFamily="34" charset="0"/>
              </a:rPr>
              <a:t>52</a:t>
            </a:r>
            <a:endParaRPr lang="en-US" b="1" dirty="0">
              <a:solidFill>
                <a:srgbClr val="FFFFCC"/>
              </a:solidFill>
              <a:latin typeface="Arial" panose="020B0604020202020204" pitchFamily="34" charset="0"/>
              <a:cs typeface="Arial" panose="020B0604020202020204" pitchFamily="34" charset="0"/>
            </a:endParaRPr>
          </a:p>
        </p:txBody>
      </p:sp>
      <p:sp>
        <p:nvSpPr>
          <p:cNvPr id="209984" name="Rectangle 71"/>
          <p:cNvSpPr>
            <a:spLocks noGrp="1" noChangeArrowheads="1"/>
          </p:cNvSpPr>
          <p:nvPr>
            <p:ph type="title"/>
          </p:nvPr>
        </p:nvSpPr>
        <p:spPr>
          <a:xfrm>
            <a:off x="3288697" y="1"/>
            <a:ext cx="2568203" cy="461600"/>
          </a:xfrm>
          <a:solidFill>
            <a:schemeClr val="bg2"/>
          </a:solidFill>
        </p:spPr>
        <p:txBody>
          <a:bodyPr wrap="none" anchor="t">
            <a:spAutoFit/>
          </a:bodyPr>
          <a:lstStyle/>
          <a:p>
            <a:pPr eaLnBrk="1" hangingPunct="1"/>
            <a:r>
              <a:rPr lang="ar-JO" sz="2400" dirty="0">
                <a:solidFill>
                  <a:schemeClr val="tx1"/>
                </a:solidFill>
                <a:ea typeface="SimSun" charset="0"/>
                <a:cs typeface="SimSun" charset="0"/>
              </a:rPr>
              <a:t>مقارنة الأناجيل الأربعة</a:t>
            </a:r>
            <a:endParaRPr lang="en-US" sz="2400" dirty="0">
              <a:solidFill>
                <a:schemeClr val="tx1"/>
              </a:solidFill>
              <a:ea typeface="SimSun" charset="0"/>
              <a:cs typeface="SimSun"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nvPr>
        </p:nvGraphicFramePr>
        <p:xfrm>
          <a:off x="0" y="914400"/>
          <a:ext cx="9144000" cy="607586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متى</a:t>
                      </a:r>
                      <a:endParaRPr kumimoji="0" lang="en-US"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مرقس</a:t>
                      </a:r>
                      <a:endParaRPr kumimoji="0" lang="en-US"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لوقا</a:t>
                      </a:r>
                      <a:endParaRPr kumimoji="0" lang="en-US"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يوحنا</a:t>
                      </a:r>
                      <a:endParaRPr kumimoji="0" lang="en-US"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تاريخ الكتابة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الأربعينات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64-68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57-59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أواخر الستينات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مكان الكتابة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أنطاكية أو سوريا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قيصرية أو 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أفسس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مكان الإرسال</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فلسطين</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إلى ثاوفيلس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آسيا ... الخ</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109995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يسوع هو</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ملك إسرائيل</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(المسيا)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العبد المتألم (الألوهية)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الرجل المثالي (المسيا)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ابن الله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(الألوهية)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الآية الرئيسية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21: 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 45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19: 10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20: 31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33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المواضيع</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الناموس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القوة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النعمة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المجد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التركيز الأدبي</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عظات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معجزات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أمثال</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روايات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الترتيب</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موضوعي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زمني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زمني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موضوعي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83101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التسلسل الزمني</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إبراهيم إلى يوسف</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لا يوجد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آدم إلى مريم</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لا يوجد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2037" name="Rectangle 71"/>
          <p:cNvSpPr>
            <a:spLocks noGrp="1" noChangeArrowheads="1"/>
          </p:cNvSpPr>
          <p:nvPr>
            <p:ph type="title"/>
          </p:nvPr>
        </p:nvSpPr>
        <p:spPr>
          <a:xfrm>
            <a:off x="3287903" y="228601"/>
            <a:ext cx="2568203" cy="461600"/>
          </a:xfrm>
          <a:solidFill>
            <a:schemeClr val="bg2"/>
          </a:solidFill>
        </p:spPr>
        <p:txBody>
          <a:bodyPr wrap="none" anchor="t">
            <a:spAutoFit/>
          </a:bodyPr>
          <a:lstStyle/>
          <a:p>
            <a:pPr eaLnBrk="1" hangingPunct="1"/>
            <a:r>
              <a:rPr lang="ar-JO" sz="2400" dirty="0">
                <a:solidFill>
                  <a:schemeClr val="tx1"/>
                </a:solidFill>
                <a:ea typeface="SimSun" charset="0"/>
                <a:cs typeface="SimSun" charset="0"/>
              </a:rPr>
              <a:t>مقارنة الأناجيل الأربعة</a:t>
            </a:r>
            <a:endParaRPr lang="en-US" sz="2400" dirty="0">
              <a:solidFill>
                <a:schemeClr val="tx1"/>
              </a:solidFill>
              <a:ea typeface="SimSun" charset="0"/>
              <a:cs typeface="SimSun" charset="0"/>
            </a:endParaRPr>
          </a:p>
        </p:txBody>
      </p:sp>
      <p:sp>
        <p:nvSpPr>
          <p:cNvPr id="212038" name="Text Box 70"/>
          <p:cNvSpPr txBox="1">
            <a:spLocks noChangeArrowheads="1"/>
          </p:cNvSpPr>
          <p:nvPr/>
        </p:nvSpPr>
        <p:spPr bwMode="auto">
          <a:xfrm>
            <a:off x="8604254" y="14291"/>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panose="020B0604020202020204" pitchFamily="34" charset="0"/>
                <a:cs typeface="Arial" panose="020B0604020202020204" pitchFamily="34" charset="0"/>
              </a:rPr>
              <a:t>52</a:t>
            </a:r>
            <a:endParaRPr lang="en-US" b="1" dirty="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nvPr>
        </p:nvGraphicFramePr>
        <p:xfrm>
          <a:off x="0" y="609601"/>
          <a:ext cx="9144000" cy="6401225"/>
        </p:xfrm>
        <a:graphic>
          <a:graphicData uri="http://schemas.openxmlformats.org/drawingml/2006/table">
            <a:tbl>
              <a:tblPr/>
              <a:tblGrid>
                <a:gridCol w="1907704">
                  <a:extLst>
                    <a:ext uri="{9D8B030D-6E8A-4147-A177-3AD203B41FA5}">
                      <a16:colId xmlns:a16="http://schemas.microsoft.com/office/drawing/2014/main" val="20000"/>
                    </a:ext>
                  </a:extLst>
                </a:gridCol>
                <a:gridCol w="174989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pitchFamily="34" charset="0"/>
                        <a:ea typeface="ＭＳ Ｐゴシック"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متى</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مرقس</a:t>
                      </a:r>
                      <a:endParaRPr kumimoji="0" lang="en-US" altLang="zh-CN"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لوقا</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يوحنا</a:t>
                      </a:r>
                      <a:endParaRPr kumimoji="0" lang="en-US" altLang="zh-CN"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المدى</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الميلاد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النغمة</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نبوي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رعوي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تاريخي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روحي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كلمات المسيح</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الإصحاحات</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24</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5890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الأعداد</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1068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661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1149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878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الأعداد لكل إصحاح</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38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اقتباسات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53</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36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pitchFamily="34" charset="0"/>
                          <a:ea typeface="SimSun" charset="0"/>
                          <a:cs typeface="Arial" pitchFamily="34" charset="0"/>
                        </a:rPr>
                        <a:t>تلميحات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76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مراجع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129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63</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125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المادة الفريدة</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92%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التقسيم الأوسع</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200" b="1" i="0" u="none" strike="noStrike" cap="none" normalizeH="0" baseline="0" dirty="0">
                          <a:ln>
                            <a:noFill/>
                          </a:ln>
                          <a:solidFill>
                            <a:schemeClr val="bg1"/>
                          </a:solidFill>
                          <a:effectLst/>
                          <a:latin typeface="Arial" pitchFamily="34" charset="0"/>
                          <a:ea typeface="ＭＳ Ｐゴシック" charset="0"/>
                          <a:cs typeface="Arial" pitchFamily="34" charset="0"/>
                        </a:rPr>
                        <a:t>------------------- </a:t>
                      </a:r>
                      <a:r>
                        <a:rPr kumimoji="0" lang="ar-JO" sz="2200" b="1" i="0" u="none" strike="noStrike" cap="none" normalizeH="0" baseline="0" dirty="0">
                          <a:ln>
                            <a:noFill/>
                          </a:ln>
                          <a:solidFill>
                            <a:schemeClr val="bg1"/>
                          </a:solidFill>
                          <a:effectLst/>
                          <a:latin typeface="Arial" pitchFamily="34" charset="0"/>
                          <a:ea typeface="ＭＳ Ｐゴシック" charset="0"/>
                          <a:cs typeface="Arial" pitchFamily="34" charset="0"/>
                        </a:rPr>
                        <a:t>الأناجيل الإزائية</a:t>
                      </a:r>
                      <a:r>
                        <a:rPr kumimoji="0" lang="en-US" sz="2200" b="1" i="0" u="none" strike="noStrike" cap="none" normalizeH="0" baseline="0" dirty="0">
                          <a:ln>
                            <a:noFill/>
                          </a:ln>
                          <a:solidFill>
                            <a:schemeClr val="bg1"/>
                          </a:solidFill>
                          <a:effectLst/>
                          <a:latin typeface="Arial" pitchFamily="34" charset="0"/>
                          <a:ea typeface="ＭＳ Ｐゴシック" charset="0"/>
                          <a:cs typeface="Arial" pitchFamily="34" charset="0"/>
                        </a:rPr>
                        <a:t> -------------------</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إنجيل تكميلي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214095" name="Rectangle 82"/>
          <p:cNvSpPr>
            <a:spLocks noGrp="1" noChangeArrowheads="1"/>
          </p:cNvSpPr>
          <p:nvPr>
            <p:ph type="title"/>
          </p:nvPr>
        </p:nvSpPr>
        <p:spPr>
          <a:xfrm>
            <a:off x="3287903" y="1"/>
            <a:ext cx="2568203" cy="461600"/>
          </a:xfrm>
          <a:solidFill>
            <a:schemeClr val="bg2"/>
          </a:solidFill>
        </p:spPr>
        <p:txBody>
          <a:bodyPr wrap="none" anchor="t">
            <a:spAutoFit/>
          </a:bodyPr>
          <a:lstStyle/>
          <a:p>
            <a:pPr eaLnBrk="1" hangingPunct="1"/>
            <a:r>
              <a:rPr lang="ar-JO" sz="2400" dirty="0">
                <a:solidFill>
                  <a:schemeClr val="tx1"/>
                </a:solidFill>
                <a:ea typeface="SimSun" charset="0"/>
                <a:cs typeface="SimSun" charset="0"/>
              </a:rPr>
              <a:t>مقارنة الأناجيل الأربعة</a:t>
            </a:r>
            <a:endParaRPr lang="en-US" sz="2400" dirty="0">
              <a:solidFill>
                <a:schemeClr val="tx1"/>
              </a:solidFill>
              <a:ea typeface="SimSun" charset="0"/>
              <a:cs typeface="SimSun" charset="0"/>
            </a:endParaRPr>
          </a:p>
        </p:txBody>
      </p:sp>
      <p:sp>
        <p:nvSpPr>
          <p:cNvPr id="214096" name="Text Box 70"/>
          <p:cNvSpPr txBox="1">
            <a:spLocks noChangeArrowheads="1"/>
          </p:cNvSpPr>
          <p:nvPr/>
        </p:nvSpPr>
        <p:spPr bwMode="auto">
          <a:xfrm>
            <a:off x="8604254" y="-2698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panose="020B0604020202020204" pitchFamily="34" charset="0"/>
                <a:cs typeface="Arial" panose="020B0604020202020204" pitchFamily="34" charset="0"/>
              </a:rPr>
              <a:t>52</a:t>
            </a:r>
            <a:endParaRPr lang="en-US" b="1" dirty="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60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lIns="91376" tIns="45688" rIns="91376" bIns="45688"/>
          <a:lstStyle/>
          <a:p>
            <a:pPr>
              <a:defRPr/>
            </a:pPr>
            <a:endParaRPr lang="en-US" dirty="0">
              <a:solidFill>
                <a:srgbClr val="FFFFCC"/>
              </a:solidFill>
            </a:endParaRPr>
          </a:p>
        </p:txBody>
      </p:sp>
      <p:pic>
        <p:nvPicPr>
          <p:cNvPr id="2160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7"/>
            <a:ext cx="8763000" cy="671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9" name="Text Box 3"/>
          <p:cNvSpPr txBox="1">
            <a:spLocks noChangeArrowheads="1"/>
          </p:cNvSpPr>
          <p:nvPr/>
        </p:nvSpPr>
        <p:spPr bwMode="auto">
          <a:xfrm>
            <a:off x="8532815" y="762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53</a:t>
            </a:r>
            <a:endParaRPr lang="en-US" b="1" dirty="0">
              <a:solidFill>
                <a:srgbClr val="000000"/>
              </a:solidFill>
              <a:latin typeface="Arial" panose="020B0604020202020204" pitchFamily="34" charset="0"/>
              <a:cs typeface="Arial" panose="020B0604020202020204" pitchFamily="34" charset="0"/>
            </a:endParaRPr>
          </a:p>
        </p:txBody>
      </p:sp>
      <p:sp>
        <p:nvSpPr>
          <p:cNvPr id="216070" name="TextBox 5"/>
          <p:cNvSpPr txBox="1">
            <a:spLocks noChangeArrowheads="1"/>
          </p:cNvSpPr>
          <p:nvPr/>
        </p:nvSpPr>
        <p:spPr bwMode="auto">
          <a:xfrm>
            <a:off x="2819400" y="6534150"/>
            <a:ext cx="632460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000000"/>
                </a:solidFill>
                <a:latin typeface="Arial" panose="020B0604020202020204" pitchFamily="34" charset="0"/>
                <a:cs typeface="Arial" panose="020B0604020202020204" pitchFamily="34" charset="0"/>
              </a:rPr>
              <a:t>تيري هول، بانوراما الكتاب المقدس، 121</a:t>
            </a:r>
            <a:endParaRPr lang="en-US" sz="1800" b="1" dirty="0">
              <a:solidFill>
                <a:srgbClr val="000000"/>
              </a:solidFill>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2447872" y="3079753"/>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a:t>
            </a:r>
            <a:endParaRPr lang="en-US" b="1" dirty="0">
              <a:solidFill>
                <a:srgbClr val="000000"/>
              </a:solidFill>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2447872" y="2482854"/>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7</a:t>
            </a:r>
            <a:endParaRPr lang="en-US" b="1" dirty="0">
              <a:solidFill>
                <a:srgbClr val="000000"/>
              </a:solidFill>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2447872" y="1885954"/>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3</a:t>
            </a:r>
            <a:endParaRPr lang="en-US" b="1" dirty="0">
              <a:solidFill>
                <a:srgbClr val="00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2447872" y="1289053"/>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6</a:t>
            </a:r>
            <a:endParaRPr lang="en-US" b="1" dirty="0">
              <a:solidFill>
                <a:srgbClr val="000000"/>
              </a:solidFill>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2447872" y="692154"/>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4</a:t>
            </a:r>
            <a:endParaRPr lang="en-US" b="1" dirty="0">
              <a:solidFill>
                <a:srgbClr val="000000"/>
              </a:solidFill>
              <a:latin typeface="Arial" panose="020B0604020202020204" pitchFamily="34" charset="0"/>
              <a:cs typeface="Arial" panose="020B0604020202020204" pitchFamily="34" charset="0"/>
            </a:endParaRPr>
          </a:p>
        </p:txBody>
      </p:sp>
      <p:sp>
        <p:nvSpPr>
          <p:cNvPr id="12" name="TextBox 11"/>
          <p:cNvSpPr txBox="1">
            <a:spLocks noChangeArrowheads="1"/>
          </p:cNvSpPr>
          <p:nvPr/>
        </p:nvSpPr>
        <p:spPr bwMode="auto">
          <a:xfrm>
            <a:off x="2447872" y="3676655"/>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5</a:t>
            </a:r>
            <a:endParaRPr lang="en-US" b="1" dirty="0">
              <a:solidFill>
                <a:srgbClr val="000000"/>
              </a:solidFill>
              <a:latin typeface="Arial" panose="020B0604020202020204" pitchFamily="34" charset="0"/>
              <a:cs typeface="Arial" panose="020B0604020202020204" pitchFamily="34" charset="0"/>
            </a:endParaRPr>
          </a:p>
        </p:txBody>
      </p:sp>
      <p:sp>
        <p:nvSpPr>
          <p:cNvPr id="13" name="TextBox 12"/>
          <p:cNvSpPr txBox="1">
            <a:spLocks noChangeArrowheads="1"/>
          </p:cNvSpPr>
          <p:nvPr/>
        </p:nvSpPr>
        <p:spPr bwMode="auto">
          <a:xfrm>
            <a:off x="2360334" y="4273554"/>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10</a:t>
            </a:r>
            <a:endParaRPr lang="en-US" b="1" dirty="0">
              <a:solidFill>
                <a:srgbClr val="000000"/>
              </a:solidFill>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2447872" y="4870453"/>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8</a:t>
            </a:r>
            <a:endParaRPr lang="en-US" b="1" dirty="0">
              <a:solidFill>
                <a:srgbClr val="000000"/>
              </a:solidFill>
              <a:latin typeface="Arial" panose="020B0604020202020204" pitchFamily="34" charset="0"/>
              <a:cs typeface="Arial" panose="020B0604020202020204" pitchFamily="34" charset="0"/>
            </a:endParaRPr>
          </a:p>
        </p:txBody>
      </p:sp>
      <p:sp>
        <p:nvSpPr>
          <p:cNvPr id="15" name="TextBox 14"/>
          <p:cNvSpPr txBox="1">
            <a:spLocks noChangeArrowheads="1"/>
          </p:cNvSpPr>
          <p:nvPr/>
        </p:nvSpPr>
        <p:spPr bwMode="auto">
          <a:xfrm>
            <a:off x="2447872" y="5467355"/>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a:t>
            </a:r>
            <a:endParaRPr lang="en-US" b="1" dirty="0">
              <a:solidFill>
                <a:srgbClr val="000000"/>
              </a:solidFill>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2447872" y="6062666"/>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9</a:t>
            </a:r>
            <a:endParaRPr lang="en-US" b="1" dirty="0">
              <a:solidFill>
                <a:srgbClr val="000000"/>
              </a:solidFill>
              <a:latin typeface="Arial" panose="020B0604020202020204" pitchFamily="34" charset="0"/>
              <a:cs typeface="Arial" panose="020B0604020202020204" pitchFamily="34" charset="0"/>
            </a:endParaRPr>
          </a:p>
        </p:txBody>
      </p:sp>
      <p:sp>
        <p:nvSpPr>
          <p:cNvPr id="216081" name="TextBox 16"/>
          <p:cNvSpPr txBox="1">
            <a:spLocks noChangeArrowheads="1"/>
          </p:cNvSpPr>
          <p:nvPr/>
        </p:nvSpPr>
        <p:spPr bwMode="auto">
          <a:xfrm>
            <a:off x="179388" y="96844"/>
            <a:ext cx="81375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هل تعرف حياة المسيح جيداً؟</a:t>
            </a:r>
            <a:endParaRPr lang="en-US" sz="2800" b="1" dirty="0">
              <a:solidFill>
                <a:srgbClr val="FFFFFF"/>
              </a:solidFill>
              <a:latin typeface="Arial" panose="020B0604020202020204" pitchFamily="34" charset="0"/>
              <a:cs typeface="Arial" panose="020B0604020202020204" pitchFamily="34" charset="0"/>
            </a:endParaRPr>
          </a:p>
        </p:txBody>
      </p:sp>
      <p:sp>
        <p:nvSpPr>
          <p:cNvPr id="216082" name="TextBox 17"/>
          <p:cNvSpPr txBox="1">
            <a:spLocks noChangeArrowheads="1"/>
          </p:cNvSpPr>
          <p:nvPr/>
        </p:nvSpPr>
        <p:spPr bwMode="auto">
          <a:xfrm>
            <a:off x="2987678" y="1284294"/>
            <a:ext cx="2712473"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مقابلة مع نيقوديموس</a:t>
            </a:r>
            <a:endParaRPr lang="en-US" sz="2800" b="1" dirty="0">
              <a:solidFill>
                <a:srgbClr val="000000"/>
              </a:solidFill>
              <a:latin typeface="Arial" panose="020B0604020202020204" pitchFamily="34" charset="0"/>
              <a:cs typeface="Arial" panose="020B0604020202020204" pitchFamily="34" charset="0"/>
            </a:endParaRPr>
          </a:p>
        </p:txBody>
      </p:sp>
      <p:sp>
        <p:nvSpPr>
          <p:cNvPr id="216083" name="TextBox 18"/>
          <p:cNvSpPr txBox="1">
            <a:spLocks noChangeArrowheads="1"/>
          </p:cNvSpPr>
          <p:nvPr/>
        </p:nvSpPr>
        <p:spPr bwMode="auto">
          <a:xfrm>
            <a:off x="2987681" y="692156"/>
            <a:ext cx="2018372"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ضيف في عرس</a:t>
            </a:r>
            <a:endParaRPr lang="en-US" sz="2800" b="1" dirty="0">
              <a:solidFill>
                <a:srgbClr val="000000"/>
              </a:solidFill>
              <a:latin typeface="Arial" panose="020B0604020202020204" pitchFamily="34" charset="0"/>
              <a:cs typeface="Arial" panose="020B0604020202020204" pitchFamily="34" charset="0"/>
            </a:endParaRPr>
          </a:p>
        </p:txBody>
      </p:sp>
      <p:sp>
        <p:nvSpPr>
          <p:cNvPr id="216084" name="TextBox 19"/>
          <p:cNvSpPr txBox="1">
            <a:spLocks noChangeArrowheads="1"/>
          </p:cNvSpPr>
          <p:nvPr/>
        </p:nvSpPr>
        <p:spPr bwMode="auto">
          <a:xfrm>
            <a:off x="2987675" y="6021394"/>
            <a:ext cx="1256946"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قبر لعازر</a:t>
            </a:r>
            <a:endParaRPr lang="en-US" sz="2800" b="1" dirty="0">
              <a:solidFill>
                <a:srgbClr val="000000"/>
              </a:solidFill>
              <a:latin typeface="Arial" panose="020B0604020202020204" pitchFamily="34" charset="0"/>
              <a:cs typeface="Arial" panose="020B0604020202020204" pitchFamily="34" charset="0"/>
            </a:endParaRPr>
          </a:p>
        </p:txBody>
      </p:sp>
      <p:sp>
        <p:nvSpPr>
          <p:cNvPr id="216085" name="TextBox 20"/>
          <p:cNvSpPr txBox="1">
            <a:spLocks noChangeArrowheads="1"/>
          </p:cNvSpPr>
          <p:nvPr/>
        </p:nvSpPr>
        <p:spPr bwMode="auto">
          <a:xfrm>
            <a:off x="2987681" y="5429256"/>
            <a:ext cx="2127376"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نجار في الناصرة</a:t>
            </a:r>
            <a:endParaRPr lang="en-US" sz="2800" b="1" dirty="0">
              <a:solidFill>
                <a:srgbClr val="000000"/>
              </a:solidFill>
              <a:latin typeface="Arial" panose="020B0604020202020204" pitchFamily="34" charset="0"/>
              <a:cs typeface="Arial" panose="020B0604020202020204" pitchFamily="34" charset="0"/>
            </a:endParaRPr>
          </a:p>
        </p:txBody>
      </p:sp>
      <p:sp>
        <p:nvSpPr>
          <p:cNvPr id="216086" name="TextBox 21"/>
          <p:cNvSpPr txBox="1">
            <a:spLocks noChangeArrowheads="1"/>
          </p:cNvSpPr>
          <p:nvPr/>
        </p:nvSpPr>
        <p:spPr bwMode="auto">
          <a:xfrm>
            <a:off x="2987681" y="4837119"/>
            <a:ext cx="1777922"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أمثال الملكوت</a:t>
            </a:r>
            <a:endParaRPr lang="en-US" sz="2800" b="1" dirty="0">
              <a:solidFill>
                <a:srgbClr val="000000"/>
              </a:solidFill>
              <a:latin typeface="Arial" panose="020B0604020202020204" pitchFamily="34" charset="0"/>
              <a:cs typeface="Arial" panose="020B0604020202020204" pitchFamily="34" charset="0"/>
            </a:endParaRPr>
          </a:p>
        </p:txBody>
      </p:sp>
      <p:sp>
        <p:nvSpPr>
          <p:cNvPr id="216087" name="TextBox 22"/>
          <p:cNvSpPr txBox="1">
            <a:spLocks noChangeArrowheads="1"/>
          </p:cNvSpPr>
          <p:nvPr/>
        </p:nvSpPr>
        <p:spPr bwMode="auto">
          <a:xfrm>
            <a:off x="2987675" y="3060706"/>
            <a:ext cx="2375842"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الولادة في بيت لحم</a:t>
            </a:r>
            <a:endParaRPr lang="en-US" sz="2800" b="1" dirty="0">
              <a:solidFill>
                <a:srgbClr val="000000"/>
              </a:solidFill>
              <a:latin typeface="Arial" panose="020B0604020202020204" pitchFamily="34" charset="0"/>
              <a:cs typeface="Arial" panose="020B0604020202020204" pitchFamily="34" charset="0"/>
            </a:endParaRPr>
          </a:p>
        </p:txBody>
      </p:sp>
      <p:sp>
        <p:nvSpPr>
          <p:cNvPr id="216088" name="TextBox 23"/>
          <p:cNvSpPr txBox="1">
            <a:spLocks noChangeArrowheads="1"/>
          </p:cNvSpPr>
          <p:nvPr/>
        </p:nvSpPr>
        <p:spPr bwMode="auto">
          <a:xfrm>
            <a:off x="2987675" y="4244981"/>
            <a:ext cx="2351797"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غسل أرجل التلاميذ</a:t>
            </a:r>
            <a:endParaRPr lang="en-US" sz="2800" b="1" dirty="0">
              <a:solidFill>
                <a:srgbClr val="000000"/>
              </a:solidFill>
              <a:latin typeface="Arial" panose="020B0604020202020204" pitchFamily="34" charset="0"/>
              <a:cs typeface="Arial" panose="020B0604020202020204" pitchFamily="34" charset="0"/>
            </a:endParaRPr>
          </a:p>
        </p:txBody>
      </p:sp>
      <p:sp>
        <p:nvSpPr>
          <p:cNvPr id="216089" name="TextBox 24"/>
          <p:cNvSpPr txBox="1">
            <a:spLocks noChangeArrowheads="1"/>
          </p:cNvSpPr>
          <p:nvPr/>
        </p:nvSpPr>
        <p:spPr bwMode="auto">
          <a:xfrm>
            <a:off x="2987675" y="3652844"/>
            <a:ext cx="3308790"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تطهير الهيكل (المرة الأولى</a:t>
            </a:r>
            <a:endParaRPr lang="en-US" sz="2800" b="1" dirty="0">
              <a:solidFill>
                <a:srgbClr val="000000"/>
              </a:solidFill>
              <a:latin typeface="Arial" panose="020B0604020202020204" pitchFamily="34" charset="0"/>
              <a:cs typeface="Arial" panose="020B0604020202020204" pitchFamily="34" charset="0"/>
            </a:endParaRPr>
          </a:p>
        </p:txBody>
      </p:sp>
      <p:sp>
        <p:nvSpPr>
          <p:cNvPr id="216090" name="TextBox 25"/>
          <p:cNvSpPr txBox="1">
            <a:spLocks noChangeArrowheads="1"/>
          </p:cNvSpPr>
          <p:nvPr/>
        </p:nvSpPr>
        <p:spPr bwMode="auto">
          <a:xfrm>
            <a:off x="2987675" y="2468569"/>
            <a:ext cx="2164246"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رسالة على الجبل</a:t>
            </a:r>
            <a:endParaRPr lang="en-US" sz="2800" b="1" dirty="0">
              <a:solidFill>
                <a:srgbClr val="000000"/>
              </a:solidFill>
              <a:latin typeface="Arial" panose="020B0604020202020204" pitchFamily="34" charset="0"/>
              <a:cs typeface="Arial" panose="020B0604020202020204" pitchFamily="34" charset="0"/>
            </a:endParaRPr>
          </a:p>
        </p:txBody>
      </p:sp>
      <p:sp>
        <p:nvSpPr>
          <p:cNvPr id="216091" name="TextBox 26"/>
          <p:cNvSpPr txBox="1">
            <a:spLocks noChangeArrowheads="1"/>
          </p:cNvSpPr>
          <p:nvPr/>
        </p:nvSpPr>
        <p:spPr bwMode="auto">
          <a:xfrm>
            <a:off x="2987675" y="1876431"/>
            <a:ext cx="2364621"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3 تجارب من العدو</a:t>
            </a:r>
            <a:endParaRPr lang="en-US" sz="2800" b="1" dirty="0">
              <a:solidFill>
                <a:srgbClr val="000000"/>
              </a:solidFill>
              <a:latin typeface="Arial" panose="020B0604020202020204" pitchFamily="34" charset="0"/>
              <a:cs typeface="Arial" panose="020B0604020202020204" pitchFamily="34" charset="0"/>
            </a:endParaRPr>
          </a:p>
        </p:txBody>
      </p:sp>
      <p:sp>
        <p:nvSpPr>
          <p:cNvPr id="216092" name="TextBox 27"/>
          <p:cNvSpPr txBox="1">
            <a:spLocks noChangeArrowheads="1"/>
          </p:cNvSpPr>
          <p:nvPr/>
        </p:nvSpPr>
        <p:spPr bwMode="auto">
          <a:xfrm>
            <a:off x="250825" y="1006481"/>
            <a:ext cx="2017713"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panose="020B0604020202020204" pitchFamily="34" charset="0"/>
                <a:cs typeface="Arial" panose="020B0604020202020204" pitchFamily="34" charset="0"/>
              </a:rPr>
              <a:t>هل يمكنك ترتيب هذه الأحداث بشكل زمني؟</a:t>
            </a:r>
            <a:endParaRPr lang="en-US" sz="2000" b="1" dirty="0">
              <a:solidFill>
                <a:srgbClr val="000000"/>
              </a:solidFill>
              <a:latin typeface="Arial" panose="020B0604020202020204" pitchFamily="34" charset="0"/>
              <a:cs typeface="Arial" panose="020B0604020202020204" pitchFamily="34" charset="0"/>
            </a:endParaRPr>
          </a:p>
        </p:txBody>
      </p:sp>
      <p:pic>
        <p:nvPicPr>
          <p:cNvPr id="2160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8" y="2636838"/>
            <a:ext cx="200342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428536"/>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450406"/>
            <a:ext cx="7772400" cy="64626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الحدود</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الإرسالية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الإنتصار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15719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625508"/>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092236"/>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5995948"/>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577880"/>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532398"/>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041430"/>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F6FB32B3-66AB-7545-BD98-23512F174D2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8B23CF50-74FF-D446-8168-176216D807D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07235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3" descr="EXPTEXTB"/>
          <p:cNvSpPr>
            <a:spLocks noChangeArrowheads="1"/>
          </p:cNvSpPr>
          <p:nvPr/>
        </p:nvSpPr>
        <p:spPr bwMode="auto">
          <a:xfrm>
            <a:off x="0" y="0"/>
            <a:ext cx="9144000" cy="6858000"/>
          </a:xfrm>
          <a:prstGeom prst="rect">
            <a:avLst/>
          </a:prstGeom>
          <a:gradFill rotWithShape="1">
            <a:gsLst>
              <a:gs pos="0">
                <a:srgbClr val="660066"/>
              </a:gs>
              <a:gs pos="100000">
                <a:schemeClr val="tx1"/>
              </a:gs>
            </a:gsLst>
            <a:path path="shape">
              <a:fillToRect l="50000" t="50000" r="50000" b="50000"/>
            </a:path>
          </a:gradFill>
          <a:ln>
            <a:noFill/>
          </a:ln>
        </p:spPr>
        <p:txBody>
          <a:bodyPr wrap="none" lIns="91435" tIns="45718" rIns="91435" bIns="4571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2941" name="TextBox 27"/>
          <p:cNvSpPr txBox="1">
            <a:spLocks noChangeArrowheads="1"/>
          </p:cNvSpPr>
          <p:nvPr/>
        </p:nvSpPr>
        <p:spPr bwMode="auto">
          <a:xfrm>
            <a:off x="7924800" y="-54675"/>
            <a:ext cx="1155700" cy="1323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253د</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1043608" y="268071"/>
            <a:ext cx="6737176" cy="58477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تباينات رسائل العهد الجديد</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2" y="1196752"/>
          <a:ext cx="9143999" cy="5668985"/>
        </p:xfrm>
        <a:graphic>
          <a:graphicData uri="http://schemas.openxmlformats.org/drawingml/2006/table">
            <a:tbl>
              <a:tblPr firstRow="1" bandRow="1">
                <a:tableStyleId>{1FECB4D8-DB02-4DC6-A0A2-4F2EBAE1DC90}</a:tableStyleId>
              </a:tblPr>
              <a:tblGrid>
                <a:gridCol w="2005262">
                  <a:extLst>
                    <a:ext uri="{9D8B030D-6E8A-4147-A177-3AD203B41FA5}">
                      <a16:colId xmlns:a16="http://schemas.microsoft.com/office/drawing/2014/main" val="20000"/>
                    </a:ext>
                  </a:extLst>
                </a:gridCol>
                <a:gridCol w="3079693">
                  <a:extLst>
                    <a:ext uri="{9D8B030D-6E8A-4147-A177-3AD203B41FA5}">
                      <a16:colId xmlns:a16="http://schemas.microsoft.com/office/drawing/2014/main" val="20001"/>
                    </a:ext>
                  </a:extLst>
                </a:gridCol>
                <a:gridCol w="4059044">
                  <a:extLst>
                    <a:ext uri="{9D8B030D-6E8A-4147-A177-3AD203B41FA5}">
                      <a16:colId xmlns:a16="http://schemas.microsoft.com/office/drawing/2014/main" val="20002"/>
                    </a:ext>
                  </a:extLst>
                </a:gridCol>
              </a:tblGrid>
              <a:tr h="633695">
                <a:tc>
                  <a:txBody>
                    <a:bodyPr/>
                    <a:lstStyle/>
                    <a:p>
                      <a:pPr algn="ctr">
                        <a:spcAft>
                          <a:spcPts val="0"/>
                        </a:spcAft>
                      </a:pPr>
                      <a:r>
                        <a:rPr lang="en-US" sz="2800" b="1" i="0" dirty="0">
                          <a:solidFill>
                            <a:schemeClr val="bg1"/>
                          </a:solidFill>
                          <a:effectLst>
                            <a:glow rad="228600">
                              <a:schemeClr val="tx1"/>
                            </a:glow>
                          </a:effectLst>
                          <a:latin typeface="Arial" panose="020B0604020202020204" pitchFamily="34" charset="0"/>
                          <a:cs typeface="Arial" panose="020B0604020202020204" pitchFamily="34" charset="0"/>
                        </a:rPr>
                        <a:t>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solidFill>
                      <a:schemeClr val="tx1"/>
                    </a:solidFill>
                  </a:tcPr>
                </a:tc>
                <a:tc>
                  <a:txBody>
                    <a:bodyPr/>
                    <a:lstStyle/>
                    <a:p>
                      <a:pPr algn="ctr">
                        <a:spcAft>
                          <a:spcPts val="0"/>
                        </a:spcAft>
                      </a:pPr>
                      <a:r>
                        <a:rPr lang="ar-SA" sz="2800" b="1" i="0" dirty="0">
                          <a:solidFill>
                            <a:schemeClr val="bg1"/>
                          </a:solidFill>
                          <a:effectLst>
                            <a:glow rad="228600">
                              <a:schemeClr val="tx1"/>
                            </a:glow>
                          </a:effectLst>
                          <a:latin typeface="Arial" panose="020B0604020202020204" pitchFamily="34" charset="0"/>
                          <a:cs typeface="Arial" panose="020B0604020202020204" pitchFamily="34" charset="0"/>
                        </a:rPr>
                        <a:t>البولسية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solidFill>
                      <a:schemeClr val="tx1"/>
                    </a:solidFill>
                  </a:tcPr>
                </a:tc>
                <a:tc>
                  <a:txBody>
                    <a:bodyPr/>
                    <a:lstStyle/>
                    <a:p>
                      <a:pPr algn="ctr">
                        <a:spcAft>
                          <a:spcPts val="0"/>
                        </a:spcAft>
                      </a:pPr>
                      <a:r>
                        <a:rPr lang="ar-SA" sz="2800" b="1" i="0" dirty="0">
                          <a:solidFill>
                            <a:schemeClr val="bg1"/>
                          </a:solidFill>
                          <a:effectLst>
                            <a:glow rad="228600">
                              <a:schemeClr val="tx1"/>
                            </a:glow>
                          </a:effectLst>
                          <a:latin typeface="Arial" panose="020B0604020202020204" pitchFamily="34" charset="0"/>
                          <a:cs typeface="Arial" panose="020B0604020202020204" pitchFamily="34" charset="0"/>
                        </a:rPr>
                        <a:t>العامة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solidFill>
                      <a:schemeClr val="tx1"/>
                    </a:solidFill>
                  </a:tcPr>
                </a:tc>
                <a:extLst>
                  <a:ext uri="{0D108BD9-81ED-4DB2-BD59-A6C34878D82A}">
                    <a16:rowId xmlns:a16="http://schemas.microsoft.com/office/drawing/2014/main" val="10000"/>
                  </a:ext>
                </a:extLst>
              </a:tr>
              <a:tr h="633695">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سميت على اسم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المستلمين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الكاتب ( ما عدا عبرانيين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1"/>
                  </a:ext>
                </a:extLst>
              </a:tr>
              <a:tr h="633695">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الك</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ات</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ب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1(بولس )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5 ( غير معروفين عبرانيين , يعقوب , بطرس , يوحنا , يهوذا )</a:t>
                      </a:r>
                      <a:endParaRPr lang="en-SG" sz="18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2"/>
                  </a:ext>
                </a:extLst>
              </a:tr>
              <a:tr h="633695">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التاريخ</a:t>
                      </a:r>
                      <a:r>
                        <a:rPr lang="ar-SA" sz="2000" b="1" i="0" baseline="0" dirty="0">
                          <a:solidFill>
                            <a:schemeClr val="bg1"/>
                          </a:solidFill>
                          <a:effectLst>
                            <a:glow rad="228600">
                              <a:schemeClr val="tx1"/>
                            </a:glow>
                          </a:effectLst>
                          <a:latin typeface="Arial" panose="020B0604020202020204" pitchFamily="34" charset="0"/>
                          <a:cs typeface="Arial" panose="020B0604020202020204" pitchFamily="34" charset="0"/>
                        </a:rPr>
                        <a:t>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وقت سابق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في وقت لاحق ( ما عدا يعقوب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3"/>
                  </a:ext>
                </a:extLst>
              </a:tr>
              <a:tr h="712221">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التسلسل الزمني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الرحلات </a:t>
                      </a:r>
                      <a:r>
                        <a:rPr lang="ar-JO" sz="1600" b="1" i="0" dirty="0">
                          <a:solidFill>
                            <a:schemeClr val="bg1"/>
                          </a:solidFill>
                          <a:effectLst>
                            <a:glow rad="228600">
                              <a:schemeClr val="tx1"/>
                            </a:glow>
                          </a:effectLst>
                          <a:latin typeface="Arial" panose="020B0604020202020204" pitchFamily="34" charset="0"/>
                          <a:cs typeface="Arial" panose="020B0604020202020204" pitchFamily="34" charset="0"/>
                        </a:rPr>
                        <a:t>الت</a:t>
                      </a:r>
                      <a:r>
                        <a:rPr lang="ar-SA" sz="1600" b="1" i="0" dirty="0" err="1">
                          <a:solidFill>
                            <a:schemeClr val="bg1"/>
                          </a:solidFill>
                          <a:effectLst>
                            <a:glow rad="228600">
                              <a:schemeClr val="tx1"/>
                            </a:glow>
                          </a:effectLst>
                          <a:latin typeface="Arial" panose="020B0604020202020204" pitchFamily="34" charset="0"/>
                          <a:cs typeface="Arial" panose="020B0604020202020204" pitchFamily="34" charset="0"/>
                        </a:rPr>
                        <a:t>بشيرية</a:t>
                      </a: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 و</a:t>
                      </a:r>
                      <a:r>
                        <a:rPr lang="ar-JO" sz="1600" b="1" i="0" dirty="0">
                          <a:solidFill>
                            <a:schemeClr val="bg1"/>
                          </a:solidFill>
                          <a:effectLst>
                            <a:glow rad="228600">
                              <a:schemeClr val="tx1"/>
                            </a:glow>
                          </a:effectLst>
                          <a:latin typeface="Arial" panose="020B0604020202020204" pitchFamily="34" charset="0"/>
                          <a:cs typeface="Arial" panose="020B0604020202020204" pitchFamily="34" charset="0"/>
                        </a:rPr>
                        <a:t>أع</a:t>
                      </a: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مال الرسل ( ما عدا ال</a:t>
                      </a:r>
                      <a:r>
                        <a:rPr lang="ar-JO" sz="1600" b="1" i="0" dirty="0">
                          <a:solidFill>
                            <a:schemeClr val="bg1"/>
                          </a:solidFill>
                          <a:effectLst>
                            <a:glow rad="228600">
                              <a:schemeClr val="tx1"/>
                            </a:glow>
                          </a:effectLst>
                          <a:latin typeface="Arial" panose="020B0604020202020204" pitchFamily="34" charset="0"/>
                          <a:cs typeface="Arial" panose="020B0604020202020204" pitchFamily="34" charset="0"/>
                        </a:rPr>
                        <a:t>رسائل ال</a:t>
                      </a: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رعوية )</a:t>
                      </a:r>
                      <a:endParaRPr lang="en-SG" sz="18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marL="0" marR="0" indent="0" algn="ctr" defTabSz="457177"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بعد الرحلات التبشيرية و</a:t>
                      </a:r>
                      <a:r>
                        <a:rPr kumimoji="0" lang="ar-JO" sz="1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أ</a:t>
                      </a:r>
                      <a:r>
                        <a:rPr kumimoji="0" lang="ar-SA" sz="1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عمال الرسل ( ما عدا يعقوب )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4"/>
                  </a:ext>
                </a:extLst>
              </a:tr>
              <a:tr h="641431">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ea typeface="+mn-ea"/>
                          <a:cs typeface="Arial" panose="020B0604020202020204" pitchFamily="34" charset="0"/>
                        </a:rPr>
                        <a:t>العدد</a:t>
                      </a:r>
                      <a:r>
                        <a:rPr lang="ar-SA" sz="2000" b="1" i="0" baseline="0" dirty="0">
                          <a:solidFill>
                            <a:schemeClr val="bg1"/>
                          </a:solidFill>
                          <a:effectLst>
                            <a:glow rad="228600">
                              <a:schemeClr val="tx1"/>
                            </a:glow>
                          </a:effectLst>
                          <a:latin typeface="Arial" panose="020B0604020202020204" pitchFamily="34" charset="0"/>
                          <a:ea typeface="+mn-ea"/>
                          <a:cs typeface="Arial" panose="020B0604020202020204" pitchFamily="34" charset="0"/>
                        </a:rPr>
                        <a:t>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13</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9</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5"/>
                  </a:ext>
                </a:extLst>
              </a:tr>
              <a:tr h="1780553">
                <a:tc>
                  <a:txBody>
                    <a:bodyPr/>
                    <a:lstStyle/>
                    <a:p>
                      <a:pPr algn="ctr">
                        <a:spcAft>
                          <a:spcPts val="0"/>
                        </a:spcAft>
                      </a:pP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عدد الرسائل بحسب التصنيفات اللاهوتية أنظر ص 24</a:t>
                      </a:r>
                    </a:p>
                  </a:txBody>
                  <a:tcPr marL="68580" marR="68580" marT="0" marB="0" anchor="ctr">
                    <a:noFill/>
                  </a:tcPr>
                </a:tc>
                <a:tc>
                  <a:txBody>
                    <a:bodyPr/>
                    <a:lstStyle/>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2</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الخلاص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(5)</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الكنيسة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2</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أ</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مور ال</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أ</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خيرة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4</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المسيح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2</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الخلاص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صفر</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الكنيسة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4</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أ</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مور</a:t>
                      </a:r>
                      <a:r>
                        <a:rPr lang="ar-SA" sz="2000" b="1" i="0" baseline="0" dirty="0">
                          <a:solidFill>
                            <a:schemeClr val="bg1"/>
                          </a:solidFill>
                          <a:effectLst>
                            <a:glow rad="228600">
                              <a:schemeClr val="tx1"/>
                            </a:glow>
                          </a:effectLst>
                          <a:latin typeface="Arial" panose="020B0604020202020204" pitchFamily="34" charset="0"/>
                          <a:cs typeface="Arial" panose="020B0604020202020204" pitchFamily="34" charset="0"/>
                        </a:rPr>
                        <a:t> ال</a:t>
                      </a:r>
                      <a:r>
                        <a:rPr lang="ar-JO" sz="2000" b="1" i="0" baseline="0" dirty="0">
                          <a:solidFill>
                            <a:schemeClr val="bg1"/>
                          </a:solidFill>
                          <a:effectLst>
                            <a:glow rad="228600">
                              <a:schemeClr val="tx1"/>
                            </a:glow>
                          </a:effectLst>
                          <a:latin typeface="Arial" panose="020B0604020202020204" pitchFamily="34" charset="0"/>
                          <a:cs typeface="Arial" panose="020B0604020202020204" pitchFamily="34" charset="0"/>
                        </a:rPr>
                        <a:t>أ</a:t>
                      </a:r>
                      <a:r>
                        <a:rPr lang="ar-SA" sz="2000" b="1" i="0" baseline="0" dirty="0">
                          <a:solidFill>
                            <a:schemeClr val="bg1"/>
                          </a:solidFill>
                          <a:effectLst>
                            <a:glow rad="228600">
                              <a:schemeClr val="tx1"/>
                            </a:glow>
                          </a:effectLst>
                          <a:latin typeface="Arial" panose="020B0604020202020204" pitchFamily="34" charset="0"/>
                          <a:cs typeface="Arial" panose="020B0604020202020204" pitchFamily="34" charset="0"/>
                        </a:rPr>
                        <a:t>خيرة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1</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المسيح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2</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التبشير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02880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117463641"/>
              </p:ext>
            </p:extLst>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panose="020B0604020202020204" pitchFamily="34" charset="0"/>
                <a:ea typeface="ＭＳ Ｐゴシック" charset="0"/>
                <a:cs typeface="Arial" panose="020B0604020202020204" pitchFamily="34" charset="0"/>
              </a:rPr>
              <a:t>الكلمات المفتاحية لأسفار العهد الجديد</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6514"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الأناجيل و أعمال الرسل هي الأساسات التاريخية و اللاهوتية الأساسية و الثانوية في العهد الجديد</a:t>
            </a:r>
            <a:r>
              <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سميت الأناجيل الأربعة بحسب مؤلفيها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يرتكز الأساس التاريخي / اللاهوتي على ركيزتين مبنيتين عليهما يتألف كل منهما من تسعة كتب</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رسائل بولس إلى الكنائس في العمود الأيسر تتناسب مع سفر الأعمال بحسب التسلسل الزمني فيه</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لم يكتب بولس رسائل للكنائس بعد سفر الأعمال</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البولسية سميت بحسب مستلميها بينما الرسائل العامة بحسب اسم المؤلفين (ما عدا العبرانيين)</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رسالة تنتهي بأحرف آنس بالإنجليزية هي بولسية</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الرسائل الرعوية تنتهي بحرف ت كبير (1-2 تي، تي)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7DCEBDDA-E251-804E-A372-1688E243D5D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321166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extLst>
              <p:ext uri="{D42A27DB-BD31-4B8C-83A1-F6EECF244321}">
                <p14:modId xmlns:p14="http://schemas.microsoft.com/office/powerpoint/2010/main" val="1902701027"/>
              </p:ext>
            </p:extLst>
          </p:nvPr>
        </p:nvGraphicFramePr>
        <p:xfrm>
          <a:off x="0" y="652466"/>
          <a:ext cx="9144000" cy="6037274"/>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60</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الوحدة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الألوهية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الله</a:t>
                      </a: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الغفران</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 (المصالح)</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فيلبي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الفكر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أعمال الرسل</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السيادة 2</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1 تيموثاوس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الترتيب</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بطرس</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المعاناة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2 بطرس</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المعرفة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64-68</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مرقس</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التلمذة</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155375" y="1"/>
            <a:ext cx="4834849"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0230"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extLst>
              <p:ext uri="{D42A27DB-BD31-4B8C-83A1-F6EECF244321}">
                <p14:modId xmlns:p14="http://schemas.microsoft.com/office/powerpoint/2010/main" val="402033978"/>
              </p:ext>
            </p:extLst>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66</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تيطس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السلوك</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67</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2 تيموثاوس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العقيدة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الثاني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67-68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عبرانيين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السمو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المسيح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69</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يوحنا</a:t>
                      </a:r>
                      <a:r>
                        <a:rPr kumimoji="0" lang="en-US"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الإيمان</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75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يهوذا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المدعون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المحبة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2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الحدود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3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المرسلون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95-96</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رؤيا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الإنتصار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155375" y="76201"/>
            <a:ext cx="4834849"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2278"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2"/>
          <p:cNvSpPr txBox="1">
            <a:spLocks noChangeArrowheads="1"/>
          </p:cNvSpPr>
          <p:nvPr/>
        </p:nvSpPr>
        <p:spPr bwMode="auto">
          <a:xfrm>
            <a:off x="2226013" y="228600"/>
            <a:ext cx="4179221" cy="492378"/>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sz="2600" b="1" dirty="0">
                <a:solidFill>
                  <a:srgbClr val="003366"/>
                </a:solidFill>
                <a:latin typeface="Arial" panose="020B0604020202020204" pitchFamily="34" charset="0"/>
                <a:ea typeface="SimSun" charset="0"/>
                <a:cs typeface="SimSun" charset="0"/>
              </a:rPr>
              <a:t>بيانات الرسالة لأسفار العهد الجديد</a:t>
            </a:r>
            <a:endParaRPr lang="en-US" sz="2600" b="1" dirty="0">
              <a:solidFill>
                <a:srgbClr val="003366"/>
              </a:solidFill>
              <a:latin typeface="Arial" panose="020B0604020202020204" pitchFamily="34" charset="0"/>
              <a:ea typeface="SimSun" charset="0"/>
              <a:cs typeface="SimSun" charset="0"/>
            </a:endParaRPr>
          </a:p>
        </p:txBody>
      </p:sp>
      <p:sp>
        <p:nvSpPr>
          <p:cNvPr id="252930" name="Text Box 3"/>
          <p:cNvSpPr txBox="1">
            <a:spLocks noChangeArrowheads="1"/>
          </p:cNvSpPr>
          <p:nvPr/>
        </p:nvSpPr>
        <p:spPr bwMode="auto">
          <a:xfrm>
            <a:off x="8610604" y="87314"/>
            <a:ext cx="526878"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3366"/>
                </a:solidFill>
                <a:latin typeface="Arial" panose="020B0604020202020204" pitchFamily="34" charset="0"/>
                <a:cs typeface="Arial" panose="020B0604020202020204" pitchFamily="34" charset="0"/>
              </a:rPr>
              <a:t>25</a:t>
            </a:r>
            <a:br>
              <a:rPr lang="en-US" b="1" dirty="0">
                <a:solidFill>
                  <a:srgbClr val="003366"/>
                </a:solidFill>
                <a:latin typeface="Arial" panose="020B0604020202020204" pitchFamily="34" charset="0"/>
                <a:cs typeface="Arial" panose="020B0604020202020204" pitchFamily="34" charset="0"/>
              </a:rPr>
            </a:br>
            <a:r>
              <a:rPr lang="ar-JO" b="1" dirty="0">
                <a:solidFill>
                  <a:srgbClr val="003366"/>
                </a:solidFill>
                <a:latin typeface="Arial" panose="020B0604020202020204" pitchFamily="34" charset="0"/>
                <a:cs typeface="Arial" panose="020B0604020202020204" pitchFamily="34" charset="0"/>
              </a:rPr>
              <a:t>67</a:t>
            </a:r>
            <a:endParaRPr lang="en-US" b="1" dirty="0">
              <a:solidFill>
                <a:srgbClr val="003366"/>
              </a:solidFill>
              <a:latin typeface="Arial" panose="020B0604020202020204" pitchFamily="34" charset="0"/>
              <a:cs typeface="Arial" panose="020B0604020202020204" pitchFamily="34" charset="0"/>
            </a:endParaRPr>
          </a:p>
        </p:txBody>
      </p:sp>
      <p:sp>
        <p:nvSpPr>
          <p:cNvPr id="14341" name="Text Box 5"/>
          <p:cNvSpPr txBox="1">
            <a:spLocks noChangeArrowheads="1"/>
          </p:cNvSpPr>
          <p:nvPr/>
        </p:nvSpPr>
        <p:spPr bwMode="auto">
          <a:xfrm>
            <a:off x="0" y="914405"/>
            <a:ext cx="9144000" cy="1107931"/>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lgn="ctr">
              <a:tabLst>
                <a:tab pos="1913183" algn="ctr"/>
                <a:tab pos="3413903" algn="ctr"/>
                <a:tab pos="4486300" algn="ctr"/>
                <a:tab pos="5791898" algn="ctr"/>
                <a:tab pos="7400493" algn="ctr"/>
              </a:tabLst>
            </a:pPr>
            <a:r>
              <a:rPr lang="en-US" altLang="zh-CN" sz="2200" b="1" dirty="0">
                <a:solidFill>
                  <a:srgbClr val="000000"/>
                </a:solidFill>
                <a:latin typeface="Arial" panose="020B0604020202020204" pitchFamily="34" charset="0"/>
                <a:ea typeface="SimSun" charset="0"/>
                <a:cs typeface="SimSun" charset="0"/>
              </a:rPr>
              <a:t>	</a:t>
            </a:r>
            <a:r>
              <a:rPr lang="ar-JO" sz="2200" b="1" dirty="0">
                <a:solidFill>
                  <a:srgbClr val="000000"/>
                </a:solidFill>
                <a:latin typeface="Arial" panose="020B0604020202020204" pitchFamily="34" charset="0"/>
                <a:ea typeface="SimSun" charset="0"/>
                <a:cs typeface="SimSun" charset="0"/>
              </a:rPr>
              <a:t>الموضوع             +    القصد            = الرسالة</a:t>
            </a:r>
          </a:p>
          <a:p>
            <a:pPr algn="ctr">
              <a:tabLst>
                <a:tab pos="1965533" algn="ctr"/>
                <a:tab pos="4486300" algn="ctr"/>
                <a:tab pos="7400493" algn="ctr"/>
              </a:tabLst>
            </a:pPr>
            <a:r>
              <a:rPr lang="ar-JO" sz="2200" b="1" dirty="0">
                <a:solidFill>
                  <a:srgbClr val="000000"/>
                </a:solidFill>
                <a:latin typeface="Arial" panose="020B0604020202020204" pitchFamily="34" charset="0"/>
                <a:ea typeface="SimSun" charset="0"/>
                <a:cs typeface="SimSun" charset="0"/>
              </a:rPr>
              <a:t>     ماذا يقول السفر           لماذا يقول ذلك          الفكرة الرئيسية</a:t>
            </a:r>
          </a:p>
          <a:p>
            <a:pPr algn="ctr">
              <a:tabLst>
                <a:tab pos="1965533" algn="ctr"/>
                <a:tab pos="4486300" algn="ctr"/>
                <a:tab pos="7400493" algn="ctr"/>
              </a:tabLst>
            </a:pPr>
            <a:r>
              <a:rPr lang="ar-JO" sz="2200" b="1" dirty="0">
                <a:solidFill>
                  <a:srgbClr val="000000"/>
                </a:solidFill>
                <a:latin typeface="Arial" panose="020B0604020202020204" pitchFamily="34" charset="0"/>
                <a:ea typeface="SimSun" charset="0"/>
                <a:cs typeface="SimSun" charset="0"/>
              </a:rPr>
              <a:t>(الموضوع)               (السبب)              (البيان الموجز)</a:t>
            </a:r>
          </a:p>
        </p:txBody>
      </p:sp>
      <p:sp>
        <p:nvSpPr>
          <p:cNvPr id="14343" name="Rectangle 7"/>
          <p:cNvSpPr>
            <a:spLocks noGrp="1" noChangeArrowheads="1"/>
          </p:cNvSpPr>
          <p:nvPr>
            <p:ph type="body" idx="1"/>
          </p:nvPr>
        </p:nvSpPr>
        <p:spPr>
          <a:xfrm>
            <a:off x="0" y="2209800"/>
            <a:ext cx="9144000" cy="4648200"/>
          </a:xfrm>
          <a:solidFill>
            <a:srgbClr val="CAE2CA"/>
          </a:solidFill>
        </p:spPr>
        <p:txBody>
          <a:bodyPr/>
          <a:lstStyle/>
          <a:p>
            <a:pPr marL="0" indent="0" algn="r" rtl="1" eaLnBrk="1" hangingPunct="1">
              <a:buNone/>
              <a:defRPr/>
            </a:pPr>
            <a:r>
              <a:rPr lang="ar-JO" altLang="zh-CN" u="sng" dirty="0">
                <a:solidFill>
                  <a:srgbClr val="000000"/>
                </a:solidFill>
                <a:ea typeface="SimSun" charset="0"/>
                <a:cs typeface="Arial" panose="020B0604020202020204" pitchFamily="34" charset="0"/>
              </a:rPr>
              <a:t>متى</a:t>
            </a:r>
            <a:endParaRPr lang="en-US" altLang="zh-CN" dirty="0">
              <a:solidFill>
                <a:srgbClr val="000000"/>
              </a:solidFill>
              <a:ea typeface="SimSun" charset="0"/>
              <a:cs typeface="Arial" panose="020B0604020202020204" pitchFamily="34" charset="0"/>
            </a:endParaRPr>
          </a:p>
          <a:p>
            <a:pPr algn="r" rtl="1" eaLnBrk="1" hangingPunct="1">
              <a:defRPr/>
            </a:pPr>
            <a:r>
              <a:rPr lang="ar-JO" altLang="zh-CN" dirty="0">
                <a:solidFill>
                  <a:srgbClr val="000000"/>
                </a:solidFill>
                <a:ea typeface="SimSun" charset="0"/>
                <a:cs typeface="Arial" panose="020B0604020202020204" pitchFamily="34" charset="0"/>
              </a:rPr>
              <a:t>يثبت متى أن يسوع هو </a:t>
            </a:r>
            <a:r>
              <a:rPr lang="ar-JO" altLang="zh-CN" dirty="0">
                <a:solidFill>
                  <a:srgbClr val="C00000"/>
                </a:solidFill>
                <a:ea typeface="SimSun" charset="0"/>
                <a:cs typeface="Arial" panose="020B0604020202020204" pitchFamily="34" charset="0"/>
              </a:rPr>
              <a:t>المسيا</a:t>
            </a:r>
            <a:r>
              <a:rPr lang="ar-JO" altLang="zh-CN" dirty="0">
                <a:solidFill>
                  <a:srgbClr val="000000"/>
                </a:solidFill>
                <a:ea typeface="SimSun" charset="0"/>
                <a:cs typeface="Arial" panose="020B0604020202020204" pitchFamily="34" charset="0"/>
              </a:rPr>
              <a:t> حتى </a:t>
            </a:r>
            <a:r>
              <a:rPr lang="ar-JO" altLang="zh-CN" dirty="0">
                <a:solidFill>
                  <a:srgbClr val="C00000"/>
                </a:solidFill>
                <a:ea typeface="SimSun" charset="0"/>
                <a:cs typeface="Arial" panose="020B0604020202020204" pitchFamily="34" charset="0"/>
              </a:rPr>
              <a:t>يؤمن اليهود غير المؤمنين به</a:t>
            </a:r>
            <a:r>
              <a:rPr lang="en-US" altLang="zh-CN" dirty="0">
                <a:solidFill>
                  <a:srgbClr val="C00000"/>
                </a:solidFill>
                <a:ea typeface="SimSun" charset="0"/>
                <a:cs typeface="Arial" panose="020B0604020202020204" pitchFamily="34" charset="0"/>
              </a:rPr>
              <a:t> </a:t>
            </a:r>
          </a:p>
          <a:p>
            <a:pPr algn="r" rtl="1" eaLnBrk="1" hangingPunct="1">
              <a:defRPr/>
            </a:pPr>
            <a:r>
              <a:rPr lang="ar-JO" altLang="zh-CN" dirty="0">
                <a:solidFill>
                  <a:srgbClr val="000000"/>
                </a:solidFill>
                <a:ea typeface="SimSun" charset="0"/>
                <a:cs typeface="Arial" panose="020B0604020202020204" pitchFamily="34" charset="0"/>
              </a:rPr>
              <a:t>يوضح متى أيضاً أن </a:t>
            </a:r>
            <a:r>
              <a:rPr lang="ar-JO" altLang="zh-CN" dirty="0">
                <a:solidFill>
                  <a:srgbClr val="C00000"/>
                </a:solidFill>
                <a:ea typeface="SimSun" charset="0"/>
                <a:cs typeface="Arial" panose="020B0604020202020204" pitchFamily="34" charset="0"/>
              </a:rPr>
              <a:t>المملكة الأرضية تأجلت </a:t>
            </a:r>
            <a:r>
              <a:rPr lang="ar-JO" altLang="zh-CN" dirty="0">
                <a:solidFill>
                  <a:srgbClr val="000000"/>
                </a:solidFill>
                <a:ea typeface="SimSun" charset="0"/>
                <a:cs typeface="Arial" panose="020B0604020202020204" pitchFamily="34" charset="0"/>
              </a:rPr>
              <a:t>لأن إسرائيل رفضت المسيح باعتباره ملكهم</a:t>
            </a:r>
            <a:endParaRPr lang="en-US" altLang="zh-CN" dirty="0">
              <a:solidFill>
                <a:srgbClr val="000000"/>
              </a:solidFill>
              <a:ea typeface="SimSun" charset="0"/>
              <a:cs typeface="Arial" panose="020B0604020202020204" pitchFamily="34" charset="0"/>
            </a:endParaRPr>
          </a:p>
          <a:p>
            <a:pPr algn="r" rtl="1" eaLnBrk="1" hangingPunct="1">
              <a:defRPr/>
            </a:pPr>
            <a:r>
              <a:rPr lang="ar-JO" altLang="zh-CN" dirty="0">
                <a:solidFill>
                  <a:srgbClr val="000000"/>
                </a:solidFill>
                <a:ea typeface="SimSun" charset="0"/>
                <a:cs typeface="Arial" panose="020B0604020202020204" pitchFamily="34" charset="0"/>
              </a:rPr>
              <a:t>هذا التوضيح لإقناع </a:t>
            </a:r>
            <a:r>
              <a:rPr lang="ar-JO" altLang="zh-CN" dirty="0">
                <a:solidFill>
                  <a:srgbClr val="C00000"/>
                </a:solidFill>
                <a:ea typeface="SimSun" charset="0"/>
                <a:cs typeface="Arial" panose="020B0604020202020204" pitchFamily="34" charset="0"/>
              </a:rPr>
              <a:t>اليهود المؤمنين </a:t>
            </a:r>
            <a:r>
              <a:rPr lang="ar-JO" altLang="zh-CN" dirty="0">
                <a:solidFill>
                  <a:srgbClr val="000000"/>
                </a:solidFill>
                <a:ea typeface="SimSun" charset="0"/>
                <a:cs typeface="Arial" panose="020B0604020202020204" pitchFamily="34" charset="0"/>
              </a:rPr>
              <a:t>أن سلطة مملكة المسيح الحاضرة موجودة في </a:t>
            </a:r>
            <a:r>
              <a:rPr lang="ar-JO" altLang="zh-CN" dirty="0">
                <a:solidFill>
                  <a:srgbClr val="C00000"/>
                </a:solidFill>
                <a:ea typeface="SimSun" charset="0"/>
                <a:cs typeface="Arial" panose="020B0604020202020204" pitchFamily="34" charset="0"/>
              </a:rPr>
              <a:t>الكنيسة</a:t>
            </a:r>
            <a:endParaRPr lang="en-US" altLang="zh-CN" dirty="0">
              <a:solidFill>
                <a:srgbClr val="C00000"/>
              </a:solidFill>
              <a:ea typeface="SimSun" charset="0"/>
              <a:cs typeface="Arial" panose="020B0604020202020204" pitchFamily="34" charset="0"/>
            </a:endParaRPr>
          </a:p>
        </p:txBody>
      </p:sp>
    </p:spTree>
    <p:extLst>
      <p:ext uri="{BB962C8B-B14F-4D97-AF65-F5344CB8AC3E}">
        <p14:creationId xmlns:p14="http://schemas.microsoft.com/office/powerpoint/2010/main" val="352834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3">
                                            <p:txEl>
                                              <p:pRg st="0" end="0"/>
                                            </p:txEl>
                                          </p:spTgt>
                                        </p:tgtEl>
                                        <p:attrNameLst>
                                          <p:attrName>style.visibility</p:attrName>
                                        </p:attrNameLst>
                                      </p:cBhvr>
                                      <p:to>
                                        <p:strVal val="visible"/>
                                      </p:to>
                                    </p:set>
                                    <p:anim calcmode="lin" valueType="num">
                                      <p:cBhvr additive="base">
                                        <p:cTn id="7"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 Box 2"/>
          <p:cNvSpPr txBox="1">
            <a:spLocks noChangeArrowheads="1"/>
          </p:cNvSpPr>
          <p:nvPr/>
        </p:nvSpPr>
        <p:spPr bwMode="auto">
          <a:xfrm>
            <a:off x="2231619" y="228600"/>
            <a:ext cx="4167999" cy="492378"/>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sz="2600" b="1" dirty="0">
                <a:solidFill>
                  <a:srgbClr val="003366"/>
                </a:solidFill>
                <a:ea typeface="SimSun" charset="0"/>
                <a:cs typeface="SimSun" charset="0"/>
              </a:rPr>
              <a:t>بيانات الرسالة لأسفار العهد الجديد</a:t>
            </a:r>
            <a:endParaRPr lang="en-US" sz="2600" b="1" dirty="0">
              <a:solidFill>
                <a:srgbClr val="003366"/>
              </a:solidFill>
              <a:ea typeface="SimSun" charset="0"/>
              <a:cs typeface="SimSun" charset="0"/>
            </a:endParaRPr>
          </a:p>
        </p:txBody>
      </p:sp>
      <p:sp>
        <p:nvSpPr>
          <p:cNvPr id="224258" name="Text Box 3"/>
          <p:cNvSpPr txBox="1">
            <a:spLocks noChangeArrowheads="1"/>
          </p:cNvSpPr>
          <p:nvPr/>
        </p:nvSpPr>
        <p:spPr bwMode="auto">
          <a:xfrm>
            <a:off x="8610604" y="87317"/>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a:t>
            </a:r>
            <a:endParaRPr lang="en-US" b="1" dirty="0">
              <a:latin typeface="Arial" panose="020B0604020202020204" pitchFamily="34" charset="0"/>
              <a:cs typeface="Arial" panose="020B0604020202020204" pitchFamily="34" charset="0"/>
            </a:endParaRPr>
          </a:p>
        </p:txBody>
      </p:sp>
      <p:sp>
        <p:nvSpPr>
          <p:cNvPr id="14341" name="Text Box 5"/>
          <p:cNvSpPr txBox="1">
            <a:spLocks noChangeArrowheads="1"/>
          </p:cNvSpPr>
          <p:nvPr/>
        </p:nvSpPr>
        <p:spPr bwMode="auto">
          <a:xfrm>
            <a:off x="0" y="914403"/>
            <a:ext cx="9144000" cy="11080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a:tabLst>
                <a:tab pos="1913183" algn="ctr"/>
                <a:tab pos="3413903" algn="ctr"/>
                <a:tab pos="4486300" algn="ctr"/>
                <a:tab pos="5791898" algn="ctr"/>
                <a:tab pos="7400493" algn="ctr"/>
              </a:tabLst>
            </a:pPr>
            <a:r>
              <a:rPr lang="en-US" altLang="zh-CN" sz="2200" b="1" dirty="0">
                <a:solidFill>
                  <a:srgbClr val="000000"/>
                </a:solidFill>
                <a:ea typeface="SimSun" charset="0"/>
                <a:cs typeface="SimSun" charset="0"/>
              </a:rPr>
              <a:t>	</a:t>
            </a:r>
            <a:r>
              <a:rPr lang="ar-JO" sz="2200" b="1" i="1" dirty="0">
                <a:solidFill>
                  <a:srgbClr val="000000"/>
                </a:solidFill>
                <a:ea typeface="SimSun" charset="0"/>
                <a:cs typeface="SimSun" charset="0"/>
              </a:rPr>
              <a:t>الموضوع</a:t>
            </a:r>
            <a:r>
              <a:rPr lang="ar-JO" sz="2200" b="1" dirty="0">
                <a:solidFill>
                  <a:srgbClr val="000000"/>
                </a:solidFill>
                <a:ea typeface="SimSun" charset="0"/>
                <a:cs typeface="SimSun" charset="0"/>
              </a:rPr>
              <a:t>             +    القصد            = الرسالة</a:t>
            </a:r>
          </a:p>
          <a:p>
            <a:pPr algn="ctr">
              <a:tabLst>
                <a:tab pos="1965533" algn="ctr"/>
                <a:tab pos="4486300" algn="ctr"/>
                <a:tab pos="7400493" algn="ctr"/>
              </a:tabLst>
            </a:pPr>
            <a:r>
              <a:rPr lang="ar-JO" sz="2200" b="1" i="1" dirty="0">
                <a:solidFill>
                  <a:srgbClr val="000000"/>
                </a:solidFill>
                <a:ea typeface="SimSun" charset="0"/>
                <a:cs typeface="SimSun" charset="0"/>
              </a:rPr>
              <a:t>     ماذا يقول السفر           لماذا يقول ذلك          الفكرة الرئيسية</a:t>
            </a:r>
          </a:p>
          <a:p>
            <a:pPr algn="ctr">
              <a:tabLst>
                <a:tab pos="1965533" algn="ctr"/>
                <a:tab pos="4486300" algn="ctr"/>
                <a:tab pos="7400493" algn="ctr"/>
              </a:tabLst>
            </a:pPr>
            <a:endParaRPr lang="ar-JO" sz="2200" b="1" i="1" dirty="0">
              <a:solidFill>
                <a:srgbClr val="000000"/>
              </a:solidFill>
              <a:ea typeface="SimSun" charset="0"/>
              <a:cs typeface="SimSun" charset="0"/>
            </a:endParaRPr>
          </a:p>
        </p:txBody>
      </p:sp>
      <p:sp>
        <p:nvSpPr>
          <p:cNvPr id="14343" name="Rectangle 7"/>
          <p:cNvSpPr>
            <a:spLocks noGrp="1" noChangeArrowheads="1"/>
          </p:cNvSpPr>
          <p:nvPr>
            <p:ph type="body" idx="1"/>
          </p:nvPr>
        </p:nvSpPr>
        <p:spPr>
          <a:xfrm>
            <a:off x="0" y="2209800"/>
            <a:ext cx="9144000" cy="3810000"/>
          </a:xfrm>
          <a:solidFill>
            <a:srgbClr val="CAE2CA"/>
          </a:solidFill>
        </p:spPr>
        <p:txBody>
          <a:bodyPr/>
          <a:lstStyle/>
          <a:p>
            <a:pPr eaLnBrk="1" hangingPunct="1">
              <a:buFont typeface="Wingdings" charset="0"/>
              <a:buNone/>
              <a:defRPr/>
            </a:pPr>
            <a:endParaRPr lang="en-US" altLang="zh-CN" dirty="0">
              <a:solidFill>
                <a:srgbClr val="000000"/>
              </a:solidFill>
              <a:ea typeface="SimSun" charset="0"/>
              <a:cs typeface="Arial" panose="020B0604020202020204" pitchFamily="34" charset="0"/>
            </a:endParaRPr>
          </a:p>
          <a:p>
            <a:pPr marL="0" indent="0" algn="r" eaLnBrk="1" hangingPunct="1">
              <a:buNone/>
              <a:defRPr/>
            </a:pPr>
            <a:r>
              <a:rPr lang="ar-JO" altLang="zh-CN" u="sng" dirty="0">
                <a:solidFill>
                  <a:srgbClr val="000000"/>
                </a:solidFill>
                <a:ea typeface="SimSun" charset="0"/>
                <a:cs typeface="Arial" panose="020B0604020202020204" pitchFamily="34" charset="0"/>
              </a:rPr>
              <a:t>مرقس</a:t>
            </a:r>
            <a:endParaRPr lang="en-US" altLang="zh-CN" u="sng" dirty="0">
              <a:ea typeface="SimSun" charset="0"/>
              <a:cs typeface="Arial" panose="020B0604020202020204" pitchFamily="34" charset="0"/>
            </a:endParaRPr>
          </a:p>
          <a:p>
            <a:pPr algn="r" rtl="1" eaLnBrk="1" hangingPunct="1">
              <a:defRPr/>
            </a:pPr>
            <a:r>
              <a:rPr lang="ar-JO" altLang="zh-CN" dirty="0">
                <a:solidFill>
                  <a:srgbClr val="000000"/>
                </a:solidFill>
                <a:ea typeface="SimSun" charset="0"/>
                <a:cs typeface="Arial" panose="020B0604020202020204" pitchFamily="34" charset="0"/>
              </a:rPr>
              <a:t>يقدم مرقس باهتمام رعوي أحداث منتقاة عن المسيح ابن الله (الإله) الذي خدم كنموذج </a:t>
            </a:r>
            <a:r>
              <a:rPr lang="ar-JO" altLang="zh-CN" dirty="0">
                <a:solidFill>
                  <a:srgbClr val="C00000"/>
                </a:solidFill>
                <a:ea typeface="SimSun" charset="0"/>
                <a:cs typeface="Arial" panose="020B0604020202020204" pitchFamily="34" charset="0"/>
              </a:rPr>
              <a:t>العبد المتألم </a:t>
            </a:r>
            <a:r>
              <a:rPr lang="ar-JO" altLang="zh-CN" dirty="0">
                <a:solidFill>
                  <a:srgbClr val="000000"/>
                </a:solidFill>
                <a:ea typeface="SimSun" charset="0"/>
                <a:cs typeface="Arial" panose="020B0604020202020204" pitchFamily="34" charset="0"/>
              </a:rPr>
              <a:t>ليحض المؤمنين الرومان المضطهدين على </a:t>
            </a:r>
            <a:r>
              <a:rPr lang="ar-JO" altLang="zh-CN" dirty="0">
                <a:solidFill>
                  <a:srgbClr val="C00000"/>
                </a:solidFill>
                <a:ea typeface="SimSun" charset="0"/>
                <a:cs typeface="Arial" panose="020B0604020202020204" pitchFamily="34" charset="0"/>
              </a:rPr>
              <a:t>التلمذة</a:t>
            </a:r>
            <a:r>
              <a:rPr lang="ar-JO" altLang="zh-CN" dirty="0">
                <a:solidFill>
                  <a:srgbClr val="000000"/>
                </a:solidFill>
                <a:ea typeface="SimSun" charset="0"/>
                <a:cs typeface="Arial" panose="020B0604020202020204" pitchFamily="34" charset="0"/>
              </a:rPr>
              <a:t> الصحيحة للمسيح </a:t>
            </a:r>
            <a:endParaRPr lang="en-US" altLang="zh-CN" dirty="0">
              <a:solidFill>
                <a:srgbClr val="000000"/>
              </a:solidFill>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2"/>
          <p:cNvSpPr txBox="1">
            <a:spLocks noChangeArrowheads="1"/>
          </p:cNvSpPr>
          <p:nvPr/>
        </p:nvSpPr>
        <p:spPr bwMode="auto">
          <a:xfrm>
            <a:off x="2660115" y="152405"/>
            <a:ext cx="3866635"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003366"/>
                </a:solidFill>
                <a:ea typeface="SimSun" charset="0"/>
                <a:cs typeface="SimSun" charset="0"/>
              </a:rPr>
              <a:t>بيانات الرسالة لأسفار العهد الجديد</a:t>
            </a:r>
            <a:endParaRPr lang="en-US" b="1" dirty="0">
              <a:solidFill>
                <a:srgbClr val="003366"/>
              </a:solidFill>
              <a:ea typeface="SimSun" charset="0"/>
              <a:cs typeface="SimSun" charset="0"/>
            </a:endParaRPr>
          </a:p>
        </p:txBody>
      </p:sp>
      <p:sp>
        <p:nvSpPr>
          <p:cNvPr id="226306"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a:t>
            </a:r>
            <a:endParaRPr lang="en-US" b="1" dirty="0">
              <a:latin typeface="Arial" panose="020B0604020202020204" pitchFamily="34" charset="0"/>
              <a:cs typeface="Arial" panose="020B0604020202020204" pitchFamily="34" charset="0"/>
            </a:endParaRPr>
          </a:p>
        </p:txBody>
      </p:sp>
      <p:sp>
        <p:nvSpPr>
          <p:cNvPr id="16389" name="Rectangle 5"/>
          <p:cNvSpPr>
            <a:spLocks noGrp="1" noChangeArrowheads="1"/>
          </p:cNvSpPr>
          <p:nvPr>
            <p:ph type="body" idx="1"/>
          </p:nvPr>
        </p:nvSpPr>
        <p:spPr>
          <a:xfrm>
            <a:off x="76200" y="762000"/>
            <a:ext cx="89154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لوقا</a:t>
            </a:r>
            <a:endParaRPr lang="en-US" altLang="zh-CN" sz="2200" u="sng" dirty="0">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يقدم لوقا </a:t>
            </a:r>
            <a:r>
              <a:rPr lang="ar-JO" altLang="zh-CN" sz="2200" dirty="0">
                <a:solidFill>
                  <a:schemeClr val="accent4">
                    <a:lumMod val="90000"/>
                    <a:lumOff val="10000"/>
                  </a:schemeClr>
                </a:solidFill>
                <a:ea typeface="ＭＳ Ｐゴシック" charset="0"/>
                <a:cs typeface="Arial" panose="020B0604020202020204" pitchFamily="34" charset="0"/>
              </a:rPr>
              <a:t>التقدم الموجه بشكل سيادي لرسالة الملكوت </a:t>
            </a:r>
            <a:r>
              <a:rPr lang="ar-JO" altLang="zh-CN" sz="2200" dirty="0">
                <a:solidFill>
                  <a:srgbClr val="000000"/>
                </a:solidFill>
                <a:ea typeface="ＭＳ Ｐゴシック" charset="0"/>
                <a:cs typeface="Arial" panose="020B0604020202020204" pitchFamily="34" charset="0"/>
              </a:rPr>
              <a:t>من رفض اليهود للمسيح كمسيا إلى قبول الأمم لتأكيد إيمان المؤمنين من الأمم بتأكيده </a:t>
            </a:r>
            <a:r>
              <a:rPr lang="ar-JO" altLang="zh-CN" sz="2200" dirty="0">
                <a:solidFill>
                  <a:schemeClr val="accent4">
                    <a:lumMod val="90000"/>
                    <a:lumOff val="10000"/>
                  </a:schemeClr>
                </a:solidFill>
                <a:ea typeface="ＭＳ Ｐゴシック" charset="0"/>
                <a:cs typeface="Arial" panose="020B0604020202020204" pitchFamily="34" charset="0"/>
              </a:rPr>
              <a:t>كمخلص للأمم المؤمنين </a:t>
            </a:r>
            <a:r>
              <a:rPr lang="ar-JO" altLang="zh-CN" sz="2200" dirty="0">
                <a:solidFill>
                  <a:srgbClr val="000000"/>
                </a:solidFill>
                <a:ea typeface="ＭＳ Ｐゴシック" charset="0"/>
                <a:cs typeface="Arial" panose="020B0604020202020204" pitchFamily="34" charset="0"/>
              </a:rPr>
              <a:t>وكذلك اليهود.</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700" dirty="0">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يوحنا</a:t>
            </a:r>
            <a:endParaRPr lang="en-US" altLang="zh-CN" sz="2200" u="sng" dirty="0">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يثبت يوحنا أن يسوع هو </a:t>
            </a:r>
            <a:r>
              <a:rPr lang="ar-JO" altLang="zh-CN" sz="2200" dirty="0">
                <a:solidFill>
                  <a:schemeClr val="accent4">
                    <a:lumMod val="90000"/>
                    <a:lumOff val="10000"/>
                  </a:schemeClr>
                </a:solidFill>
                <a:ea typeface="ＭＳ Ｐゴシック" charset="0"/>
                <a:cs typeface="Arial" panose="020B0604020202020204" pitchFamily="34" charset="0"/>
              </a:rPr>
              <a:t>ابن الله </a:t>
            </a:r>
            <a:r>
              <a:rPr lang="ar-JO" altLang="zh-CN" sz="2200" dirty="0">
                <a:solidFill>
                  <a:srgbClr val="000000"/>
                </a:solidFill>
                <a:ea typeface="ＭＳ Ｐゴシック" charset="0"/>
                <a:cs typeface="Arial" panose="020B0604020202020204" pitchFamily="34" charset="0"/>
              </a:rPr>
              <a:t>(الإله) الذي صار إنساناً من خلال معجزات منتقاة و خطايات للمسيح ليقنع الأمم غير المؤمنين أن </a:t>
            </a:r>
            <a:r>
              <a:rPr lang="ar-JO" altLang="zh-CN" sz="2200" dirty="0">
                <a:solidFill>
                  <a:schemeClr val="accent4">
                    <a:lumMod val="90000"/>
                    <a:lumOff val="10000"/>
                  </a:schemeClr>
                </a:solidFill>
                <a:ea typeface="ＭＳ Ｐゴシック" charset="0"/>
                <a:cs typeface="Arial" panose="020B0604020202020204" pitchFamily="34" charset="0"/>
              </a:rPr>
              <a:t>يؤمنوا</a:t>
            </a:r>
            <a:r>
              <a:rPr lang="ar-JO" altLang="zh-CN" sz="2200" dirty="0">
                <a:solidFill>
                  <a:srgbClr val="000000"/>
                </a:solidFill>
                <a:ea typeface="ＭＳ Ｐゴシック" charset="0"/>
                <a:cs typeface="Arial" panose="020B0604020202020204" pitchFamily="34" charset="0"/>
              </a:rPr>
              <a:t> به و يحصلوا على الحياة الأبدية</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sz="105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أعمال الرسل</a:t>
            </a:r>
            <a:endParaRPr lang="en-US" altLang="zh-CN" sz="2200" u="sng"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يقدم لوقا </a:t>
            </a:r>
            <a:r>
              <a:rPr lang="ar-JO" altLang="zh-CN" sz="2200" dirty="0">
                <a:solidFill>
                  <a:schemeClr val="accent4">
                    <a:lumMod val="90000"/>
                    <a:lumOff val="10000"/>
                  </a:schemeClr>
                </a:solidFill>
                <a:ea typeface="ＭＳ Ｐゴシック" charset="0"/>
                <a:cs typeface="Arial" panose="020B0604020202020204" pitchFamily="34" charset="0"/>
              </a:rPr>
              <a:t>تقدم الله الموجه بشكل سيادي لرسالة الملكوت </a:t>
            </a:r>
            <a:r>
              <a:rPr lang="ar-JO" altLang="zh-CN" sz="2200" dirty="0">
                <a:solidFill>
                  <a:srgbClr val="000000"/>
                </a:solidFill>
                <a:ea typeface="ＭＳ Ｐゴシック" charset="0"/>
                <a:cs typeface="Arial" panose="020B0604020202020204" pitchFamily="34" charset="0"/>
              </a:rPr>
              <a:t>من يهود أورشليم إلى الرومان غير اليهود في تاريخ الكنيسة المبكرة من أجل إثبات أن </a:t>
            </a:r>
            <a:r>
              <a:rPr lang="ar-JO" altLang="zh-CN" sz="2200" dirty="0">
                <a:solidFill>
                  <a:schemeClr val="accent4">
                    <a:lumMod val="90000"/>
                    <a:lumOff val="10000"/>
                  </a:schemeClr>
                </a:solidFill>
                <a:ea typeface="ＭＳ Ｐゴシック" charset="0"/>
                <a:cs typeface="Arial" panose="020B0604020202020204" pitchFamily="34" charset="0"/>
              </a:rPr>
              <a:t>الله مسؤول </a:t>
            </a:r>
            <a:r>
              <a:rPr lang="ar-JO" altLang="zh-CN" sz="2200" dirty="0">
                <a:solidFill>
                  <a:srgbClr val="000000"/>
                </a:solidFill>
                <a:ea typeface="ＭＳ Ｐゴシック" charset="0"/>
                <a:cs typeface="Arial" panose="020B0604020202020204" pitchFamily="34" charset="0"/>
              </a:rPr>
              <a:t>عن كنيسته وحث المؤمنين على </a:t>
            </a:r>
            <a:r>
              <a:rPr lang="ar-JO" altLang="zh-CN" sz="2200" dirty="0">
                <a:solidFill>
                  <a:schemeClr val="accent4">
                    <a:lumMod val="90000"/>
                    <a:lumOff val="10000"/>
                  </a:schemeClr>
                </a:solidFill>
                <a:ea typeface="ＭＳ Ｐゴシック" charset="0"/>
                <a:cs typeface="Arial" panose="020B0604020202020204" pitchFamily="34" charset="0"/>
              </a:rPr>
              <a:t>الشهادة في كل مكان</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9">
                                            <p:txEl>
                                              <p:pRg st="3" end="3"/>
                                            </p:txEl>
                                          </p:spTgt>
                                        </p:tgtEl>
                                        <p:attrNameLst>
                                          <p:attrName>style.visibility</p:attrName>
                                        </p:attrNameLst>
                                      </p:cBhvr>
                                      <p:to>
                                        <p:strVal val="visible"/>
                                      </p:to>
                                    </p:set>
                                    <p:anim calcmode="lin" valueType="num">
                                      <p:cBhvr additive="base">
                                        <p:cTn id="19" dur="500" fill="hold"/>
                                        <p:tgtEl>
                                          <p:spTgt spid="1638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9">
                                            <p:txEl>
                                              <p:pRg st="4" end="4"/>
                                            </p:txEl>
                                          </p:spTgt>
                                        </p:tgtEl>
                                        <p:attrNameLst>
                                          <p:attrName>style.visibility</p:attrName>
                                        </p:attrNameLst>
                                      </p:cBhvr>
                                      <p:to>
                                        <p:strVal val="visible"/>
                                      </p:to>
                                    </p:set>
                                    <p:anim calcmode="lin" valueType="num">
                                      <p:cBhvr additive="base">
                                        <p:cTn id="25" dur="500" fill="hold"/>
                                        <p:tgtEl>
                                          <p:spTgt spid="1638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389">
                                            <p:txEl>
                                              <p:pRg st="6" end="6"/>
                                            </p:txEl>
                                          </p:spTgt>
                                        </p:tgtEl>
                                        <p:attrNameLst>
                                          <p:attrName>style.visibility</p:attrName>
                                        </p:attrNameLst>
                                      </p:cBhvr>
                                      <p:to>
                                        <p:strVal val="visible"/>
                                      </p:to>
                                    </p:set>
                                    <p:anim calcmode="lin" valueType="num">
                                      <p:cBhvr additive="base">
                                        <p:cTn id="31" dur="500" fill="hold"/>
                                        <p:tgtEl>
                                          <p:spTgt spid="16389">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38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389">
                                            <p:txEl>
                                              <p:pRg st="7" end="7"/>
                                            </p:txEl>
                                          </p:spTgt>
                                        </p:tgtEl>
                                        <p:attrNameLst>
                                          <p:attrName>style.visibility</p:attrName>
                                        </p:attrNameLst>
                                      </p:cBhvr>
                                      <p:to>
                                        <p:strVal val="visible"/>
                                      </p:to>
                                    </p:set>
                                    <p:anim calcmode="lin" valueType="num">
                                      <p:cBhvr additive="base">
                                        <p:cTn id="37" dur="500" fill="hold"/>
                                        <p:tgtEl>
                                          <p:spTgt spid="16389">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8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3"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28354"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a:t>
            </a:r>
            <a:endParaRPr lang="en-US" b="1" dirty="0">
              <a:latin typeface="Arial" panose="020B0604020202020204" pitchFamily="34" charset="0"/>
              <a:cs typeface="Arial" panose="020B0604020202020204" pitchFamily="34" charset="0"/>
            </a:endParaRPr>
          </a:p>
        </p:txBody>
      </p:sp>
      <p:sp>
        <p:nvSpPr>
          <p:cNvPr id="17412"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رومية</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يشرح بولس </a:t>
            </a:r>
            <a:r>
              <a:rPr lang="ar-JO" altLang="zh-CN" sz="2200" dirty="0">
                <a:solidFill>
                  <a:srgbClr val="C00000"/>
                </a:solidFill>
                <a:ea typeface="ＭＳ Ｐゴシック" charset="0"/>
                <a:cs typeface="Arial" panose="020B0604020202020204" pitchFamily="34" charset="0"/>
              </a:rPr>
              <a:t>بر الله </a:t>
            </a:r>
            <a:r>
              <a:rPr lang="ar-JO" altLang="zh-CN" sz="2200" dirty="0">
                <a:solidFill>
                  <a:srgbClr val="000000"/>
                </a:solidFill>
                <a:ea typeface="ＭＳ Ｐゴシック" charset="0"/>
                <a:cs typeface="Arial" panose="020B0604020202020204" pitchFamily="34" charset="0"/>
              </a:rPr>
              <a:t>الذي يتطلب التبرير فقط بالإيمان بالمسيح وليس بأعمال الناموس من أجل حل </a:t>
            </a:r>
            <a:r>
              <a:rPr lang="ar-JO" altLang="zh-CN" sz="2200" dirty="0">
                <a:solidFill>
                  <a:srgbClr val="C00000"/>
                </a:solidFill>
                <a:ea typeface="ＭＳ Ｐゴシック" charset="0"/>
                <a:cs typeface="Arial" panose="020B0604020202020204" pitchFamily="34" charset="0"/>
              </a:rPr>
              <a:t>النزاعات بين المؤمنين اليهود والأمم </a:t>
            </a:r>
            <a:r>
              <a:rPr lang="ar-JO" altLang="zh-CN" sz="2200" dirty="0">
                <a:solidFill>
                  <a:srgbClr val="000000"/>
                </a:solidFill>
                <a:ea typeface="ＭＳ Ｐゴシック" charset="0"/>
                <a:cs typeface="Arial" panose="020B0604020202020204" pitchFamily="34" charset="0"/>
              </a:rPr>
              <a:t>في روما قبل وصوله قريبًا .</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كورنثوس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يشرح بولس </a:t>
            </a:r>
            <a:r>
              <a:rPr lang="ar-JO" altLang="zh-CN" sz="2200" dirty="0">
                <a:solidFill>
                  <a:srgbClr val="C00000"/>
                </a:solidFill>
                <a:ea typeface="ＭＳ Ｐゴシック" charset="0"/>
                <a:cs typeface="Arial" panose="020B0604020202020204" pitchFamily="34" charset="0"/>
              </a:rPr>
              <a:t>الأداء السليم للكنيسة </a:t>
            </a:r>
            <a:r>
              <a:rPr lang="ar-JO" altLang="zh-CN" sz="2200" dirty="0">
                <a:solidFill>
                  <a:srgbClr val="000000"/>
                </a:solidFill>
                <a:ea typeface="ＭＳ Ｐゴシック" charset="0"/>
                <a:cs typeface="Arial" panose="020B0604020202020204" pitchFamily="34" charset="0"/>
              </a:rPr>
              <a:t>ردًا على التقارير المتعلقة بانقسامات أهل كورنثوس واضطراباتهم وصعوباتهم العقائدية للتأكد من أن الكنيسة تجعل </a:t>
            </a:r>
            <a:r>
              <a:rPr lang="ar-JO" altLang="zh-CN" sz="2200" dirty="0">
                <a:solidFill>
                  <a:srgbClr val="C00000"/>
                </a:solidFill>
                <a:ea typeface="ＭＳ Ｐゴシック" charset="0"/>
                <a:cs typeface="Arial" panose="020B0604020202020204" pitchFamily="34" charset="0"/>
              </a:rPr>
              <a:t>تقديسها المقامي عمليًا</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كورنثوس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C00000"/>
                </a:solidFill>
                <a:ea typeface="ＭＳ Ｐゴシック" charset="0"/>
                <a:cs typeface="Arial" panose="020B0604020202020204" pitchFamily="34" charset="0"/>
              </a:rPr>
              <a:t>يدافع بولس عن رسوليته </a:t>
            </a:r>
            <a:r>
              <a:rPr lang="ar-JO" altLang="zh-CN" sz="2200" dirty="0">
                <a:solidFill>
                  <a:srgbClr val="000000"/>
                </a:solidFill>
                <a:ea typeface="ＭＳ Ｐゴシック" charset="0"/>
                <a:cs typeface="Arial" panose="020B0604020202020204" pitchFamily="34" charset="0"/>
              </a:rPr>
              <a:t>ضد مهاجمة المعلمين الكذبة ليؤكد كلاً من </a:t>
            </a:r>
            <a:r>
              <a:rPr lang="ar-JO" altLang="zh-CN" sz="2200" dirty="0">
                <a:solidFill>
                  <a:srgbClr val="C00000"/>
                </a:solidFill>
                <a:ea typeface="ＭＳ Ｐゴシック" charset="0"/>
                <a:cs typeface="Arial" panose="020B0604020202020204" pitchFamily="34" charset="0"/>
              </a:rPr>
              <a:t>الأساس العقائدي </a:t>
            </a:r>
            <a:r>
              <a:rPr lang="ar-JO" altLang="zh-CN" sz="2200" dirty="0">
                <a:solidFill>
                  <a:srgbClr val="000000"/>
                </a:solidFill>
                <a:ea typeface="ＭＳ Ｐゴシック" charset="0"/>
                <a:cs typeface="Arial" panose="020B0604020202020204" pitchFamily="34" charset="0"/>
              </a:rPr>
              <a:t>لأهل كورنثوس ووعدهم بإعطاء قديسي أورشليم ، وبالتالي يقدم مثالاً على الاحترام والعطاء لقادة الكنيسة اليوم. </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2">
                                            <p:txEl>
                                              <p:pRg st="1" end="1"/>
                                            </p:txEl>
                                          </p:spTgt>
                                        </p:tgtEl>
                                        <p:attrNameLst>
                                          <p:attrName>style.visibility</p:attrName>
                                        </p:attrNameLst>
                                      </p:cBhvr>
                                      <p:to>
                                        <p:strVal val="visible"/>
                                      </p:to>
                                    </p:set>
                                    <p:anim calcmode="lin" valueType="num">
                                      <p:cBhvr additive="base">
                                        <p:cTn id="13" dur="500" fill="hold"/>
                                        <p:tgtEl>
                                          <p:spTgt spid="174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anim calcmode="lin" valueType="num">
                                      <p:cBhvr additive="base">
                                        <p:cTn id="19" dur="5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12">
                                            <p:txEl>
                                              <p:pRg st="4" end="4"/>
                                            </p:txEl>
                                          </p:spTgt>
                                        </p:tgtEl>
                                        <p:attrNameLst>
                                          <p:attrName>style.visibility</p:attrName>
                                        </p:attrNameLst>
                                      </p:cBhvr>
                                      <p:to>
                                        <p:strVal val="visible"/>
                                      </p:to>
                                    </p:set>
                                    <p:anim calcmode="lin" valueType="num">
                                      <p:cBhvr additive="base">
                                        <p:cTn id="25"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2">
                                            <p:txEl>
                                              <p:pRg st="6" end="6"/>
                                            </p:txEl>
                                          </p:spTgt>
                                        </p:tgtEl>
                                        <p:attrNameLst>
                                          <p:attrName>style.visibility</p:attrName>
                                        </p:attrNameLst>
                                      </p:cBhvr>
                                      <p:to>
                                        <p:strVal val="visible"/>
                                      </p:to>
                                    </p:set>
                                    <p:anim calcmode="lin" valueType="num">
                                      <p:cBhvr additive="base">
                                        <p:cTn id="31"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412">
                                            <p:txEl>
                                              <p:pRg st="7" end="7"/>
                                            </p:txEl>
                                          </p:spTgt>
                                        </p:tgtEl>
                                        <p:attrNameLst>
                                          <p:attrName>style.visibility</p:attrName>
                                        </p:attrNameLst>
                                      </p:cBhvr>
                                      <p:to>
                                        <p:strVal val="visible"/>
                                      </p:to>
                                    </p:set>
                                    <p:anim calcmode="lin" valueType="num">
                                      <p:cBhvr additive="base">
                                        <p:cTn id="37"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1"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0402"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ail" charset="0"/>
                <a:cs typeface="Arail" charset="0"/>
              </a:rPr>
              <a:t>26</a:t>
            </a:r>
            <a:endParaRPr lang="en-US" b="1" dirty="0">
              <a:latin typeface="Arail" charset="0"/>
              <a:cs typeface="Arail" charset="0"/>
            </a:endParaRPr>
          </a:p>
        </p:txBody>
      </p:sp>
      <p:sp>
        <p:nvSpPr>
          <p:cNvPr id="18436" name="Rectangle 4"/>
          <p:cNvSpPr>
            <a:spLocks noGrp="1" noChangeArrowheads="1"/>
          </p:cNvSpPr>
          <p:nvPr>
            <p:ph type="body" idx="1"/>
          </p:nvPr>
        </p:nvSpPr>
        <p:spPr>
          <a:xfrm>
            <a:off x="0" y="683096"/>
            <a:ext cx="9144000" cy="5410200"/>
          </a:xfrm>
          <a:solidFill>
            <a:srgbClr val="CAE2CA"/>
          </a:solidFill>
        </p:spPr>
        <p:txBody>
          <a:bodyPr/>
          <a:lstStyle/>
          <a:p>
            <a:pPr algn="r" eaLnBrk="1" hangingPunct="1">
              <a:lnSpc>
                <a:spcPct val="90000"/>
              </a:lnSpc>
              <a:buFont typeface="Wingdings" charset="0"/>
              <a:buNone/>
              <a:defRPr/>
            </a:pPr>
            <a:r>
              <a:rPr lang="ar-JO" altLang="zh-CN" sz="2200" b="1" u="sng" dirty="0">
                <a:solidFill>
                  <a:srgbClr val="000000"/>
                </a:solidFill>
                <a:latin typeface="Arail"/>
                <a:ea typeface="SimSun" charset="0"/>
                <a:cs typeface="Arail"/>
              </a:rPr>
              <a:t>غلاطية</a:t>
            </a:r>
            <a:endParaRPr lang="en-US" altLang="zh-CN" sz="2200" b="1"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يدافع بولس عن رسوليته </a:t>
            </a:r>
            <a:r>
              <a:rPr lang="ar-JO" altLang="zh-CN" sz="2200" b="1" dirty="0">
                <a:solidFill>
                  <a:srgbClr val="C00000"/>
                </a:solidFill>
                <a:latin typeface="Arail"/>
                <a:ea typeface="SimSun" charset="0"/>
                <a:cs typeface="Arail"/>
              </a:rPr>
              <a:t>والتبرير بالإيمان </a:t>
            </a:r>
            <a:r>
              <a:rPr lang="ar-JO" altLang="zh-CN" sz="2200" b="1" dirty="0">
                <a:solidFill>
                  <a:srgbClr val="000000"/>
                </a:solidFill>
                <a:latin typeface="Arail"/>
                <a:ea typeface="SimSun" charset="0"/>
                <a:cs typeface="Arail"/>
              </a:rPr>
              <a:t>لكنائس غلاطية الجنوبية </a:t>
            </a:r>
            <a:r>
              <a:rPr lang="ar-JO" altLang="zh-CN" sz="2200" b="1" dirty="0">
                <a:solidFill>
                  <a:srgbClr val="C00000"/>
                </a:solidFill>
                <a:latin typeface="Arail"/>
                <a:ea typeface="SimSun" charset="0"/>
                <a:cs typeface="Arail"/>
              </a:rPr>
              <a:t>لمواجهة التعاليم الزائفة </a:t>
            </a:r>
            <a:r>
              <a:rPr lang="ar-JO" altLang="zh-CN" sz="2200" b="1" dirty="0">
                <a:solidFill>
                  <a:srgbClr val="000000"/>
                </a:solidFill>
                <a:latin typeface="Arail"/>
                <a:ea typeface="SimSun" charset="0"/>
                <a:cs typeface="Arail"/>
              </a:rPr>
              <a:t>من قبل اليهود حتى لا يعيش أهل غلاطية بنظام قانوني قائم على الناموس.</a:t>
            </a:r>
            <a:endParaRPr lang="en-US" altLang="zh-CN" sz="2200" b="1" dirty="0">
              <a:solidFill>
                <a:srgbClr val="000000"/>
              </a:solidFill>
              <a:latin typeface="Arail"/>
              <a:ea typeface="SimSun" charset="0"/>
              <a:cs typeface="Arail"/>
            </a:endParaRPr>
          </a:p>
          <a:p>
            <a:pPr eaLnBrk="1" hangingPunct="1">
              <a:lnSpc>
                <a:spcPct val="90000"/>
              </a:lnSpc>
              <a:buFont typeface="Wingdings" charset="0"/>
              <a:buNone/>
              <a:defRPr/>
            </a:pPr>
            <a:r>
              <a:rPr lang="en-US" altLang="zh-CN" sz="2200" b="1" dirty="0">
                <a:solidFill>
                  <a:srgbClr val="000000"/>
                </a:solidFill>
                <a:latin typeface="Arail"/>
                <a:ea typeface="SimSun" charset="0"/>
                <a:cs typeface="Arail"/>
              </a:rPr>
              <a:t> </a:t>
            </a:r>
            <a:endParaRPr lang="en-US" altLang="zh-CN" sz="1400" b="1" dirty="0">
              <a:solidFill>
                <a:srgbClr val="000000"/>
              </a:solidFill>
              <a:latin typeface="Arail"/>
              <a:ea typeface="SimSun" charset="0"/>
              <a:cs typeface="Arail"/>
            </a:endParaRPr>
          </a:p>
          <a:p>
            <a:pPr algn="r" eaLnBrk="1" hangingPunct="1">
              <a:lnSpc>
                <a:spcPct val="90000"/>
              </a:lnSpc>
              <a:buFont typeface="Wingdings" charset="0"/>
              <a:buNone/>
              <a:defRPr/>
            </a:pPr>
            <a:r>
              <a:rPr lang="ar-JO" altLang="zh-CN" sz="2200" b="1" u="sng" dirty="0">
                <a:solidFill>
                  <a:srgbClr val="000000"/>
                </a:solidFill>
                <a:latin typeface="Arail"/>
                <a:ea typeface="SimSun" charset="0"/>
                <a:cs typeface="Arail"/>
              </a:rPr>
              <a:t>أفسس</a:t>
            </a:r>
            <a:endParaRPr lang="en-US" altLang="zh-CN" sz="2200" b="1"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يشرح بولس سر الله - </a:t>
            </a:r>
            <a:r>
              <a:rPr lang="ar-JO" altLang="zh-CN" sz="2200" b="1" dirty="0">
                <a:solidFill>
                  <a:srgbClr val="C00000"/>
                </a:solidFill>
                <a:latin typeface="Arail"/>
                <a:ea typeface="SimSun" charset="0"/>
                <a:cs typeface="Arail"/>
              </a:rPr>
              <a:t>وحدة اليهود والأمم </a:t>
            </a:r>
            <a:r>
              <a:rPr lang="ar-JO" altLang="zh-CN" sz="2200" b="1" dirty="0">
                <a:solidFill>
                  <a:srgbClr val="000000"/>
                </a:solidFill>
                <a:latin typeface="Arail"/>
                <a:ea typeface="SimSun" charset="0"/>
                <a:cs typeface="Arail"/>
              </a:rPr>
              <a:t>في الكنيسة المتساوين في الموقع - ليحث هاتين المجموعتين في أفسس على العيش وفقًا لهذه الدعوة من خلال </a:t>
            </a:r>
            <a:r>
              <a:rPr lang="ar-JO" altLang="zh-CN" sz="2200" b="1" dirty="0">
                <a:solidFill>
                  <a:srgbClr val="C00000"/>
                </a:solidFill>
                <a:latin typeface="Arail"/>
                <a:ea typeface="SimSun" charset="0"/>
                <a:cs typeface="Arail"/>
              </a:rPr>
              <a:t>حب موحد </a:t>
            </a:r>
            <a:r>
              <a:rPr lang="ar-JO" altLang="zh-CN" sz="2200" b="1" dirty="0">
                <a:solidFill>
                  <a:srgbClr val="000000"/>
                </a:solidFill>
                <a:latin typeface="Arail"/>
                <a:ea typeface="SimSun" charset="0"/>
                <a:cs typeface="Arail"/>
              </a:rPr>
              <a:t>لبعضهم البعض كشهادة للعالم.</a:t>
            </a:r>
            <a:endParaRPr lang="en-US" altLang="zh-CN" sz="2200" b="1" dirty="0">
              <a:solidFill>
                <a:srgbClr val="000000"/>
              </a:solidFill>
              <a:latin typeface="Arail"/>
              <a:ea typeface="SimSun" charset="0"/>
              <a:cs typeface="Arail"/>
            </a:endParaRPr>
          </a:p>
          <a:p>
            <a:pPr eaLnBrk="1" hangingPunct="1">
              <a:lnSpc>
                <a:spcPct val="90000"/>
              </a:lnSpc>
              <a:defRPr/>
            </a:pPr>
            <a:endParaRPr lang="en-US" altLang="zh-CN" sz="1600" b="1" u="sng" dirty="0">
              <a:solidFill>
                <a:srgbClr val="000000"/>
              </a:solidFill>
              <a:latin typeface="Arail"/>
              <a:ea typeface="SimSun" charset="0"/>
              <a:cs typeface="Arail"/>
            </a:endParaRPr>
          </a:p>
          <a:p>
            <a:pPr marL="0" indent="0" algn="r" eaLnBrk="1" hangingPunct="1">
              <a:lnSpc>
                <a:spcPct val="90000"/>
              </a:lnSpc>
              <a:buNone/>
              <a:defRPr/>
            </a:pPr>
            <a:r>
              <a:rPr lang="ar-JO" altLang="zh-CN" sz="2000" b="1" u="sng" dirty="0">
                <a:solidFill>
                  <a:srgbClr val="000000"/>
                </a:solidFill>
                <a:latin typeface="Arail"/>
                <a:ea typeface="SimSun" charset="0"/>
                <a:cs typeface="Arail"/>
              </a:rPr>
              <a:t>فيلبي</a:t>
            </a:r>
            <a:endParaRPr lang="en-US" altLang="zh-CN" sz="2000" b="1" u="sng"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يحث بولس المؤمنين في فيلبي على </a:t>
            </a:r>
            <a:r>
              <a:rPr lang="ar-JO" altLang="zh-CN" sz="2200" b="1" dirty="0">
                <a:solidFill>
                  <a:srgbClr val="C00000"/>
                </a:solidFill>
                <a:latin typeface="Arail"/>
                <a:ea typeface="SimSun" charset="0"/>
                <a:cs typeface="Arail"/>
              </a:rPr>
              <a:t>الاقتداء بفكر المسيح </a:t>
            </a:r>
            <a:r>
              <a:rPr lang="ar-JO" altLang="zh-CN" sz="2200" b="1" dirty="0">
                <a:solidFill>
                  <a:srgbClr val="000000"/>
                </a:solidFill>
                <a:latin typeface="Arail"/>
                <a:ea typeface="SimSun" charset="0"/>
                <a:cs typeface="Arail"/>
              </a:rPr>
              <a:t>حتى يتمكنوا من الوقوف بثبات في اعتماد مفرح ومتواضع وسلمي على كفاية المسيح لمكافحة مشاكل </a:t>
            </a:r>
            <a:r>
              <a:rPr lang="ar-JO" altLang="zh-CN" sz="2200" b="1" dirty="0">
                <a:solidFill>
                  <a:srgbClr val="C00000"/>
                </a:solidFill>
                <a:latin typeface="Arail"/>
                <a:ea typeface="SimSun" charset="0"/>
                <a:cs typeface="Arail"/>
              </a:rPr>
              <a:t>الانقسام والتعليم الخاطئ </a:t>
            </a:r>
            <a:r>
              <a:rPr lang="ar-JO" altLang="zh-CN" sz="2200" b="1" dirty="0">
                <a:solidFill>
                  <a:srgbClr val="000000"/>
                </a:solidFill>
                <a:latin typeface="Arail"/>
                <a:ea typeface="SimSun" charset="0"/>
                <a:cs typeface="Arail"/>
              </a:rPr>
              <a:t>في الكنيسة.</a:t>
            </a:r>
            <a:endParaRPr lang="en-US" altLang="zh-CN" sz="2200" b="1" dirty="0">
              <a:solidFill>
                <a:srgbClr val="000000"/>
              </a:solidFill>
              <a:latin typeface="Arail"/>
              <a:ea typeface="SimSun" charset="0"/>
              <a:cs typeface="Arai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6">
                                            <p:txEl>
                                              <p:pRg st="1" end="1"/>
                                            </p:txEl>
                                          </p:spTgt>
                                        </p:tgtEl>
                                        <p:attrNameLst>
                                          <p:attrName>style.visibility</p:attrName>
                                        </p:attrNameLst>
                                      </p:cBhvr>
                                      <p:to>
                                        <p:strVal val="visible"/>
                                      </p:to>
                                    </p:set>
                                    <p:anim calcmode="lin" valueType="num">
                                      <p:cBhvr additive="base">
                                        <p:cTn id="13"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6">
                                            <p:txEl>
                                              <p:pRg st="2" end="2"/>
                                            </p:txEl>
                                          </p:spTgt>
                                        </p:tgtEl>
                                        <p:attrNameLst>
                                          <p:attrName>style.visibility</p:attrName>
                                        </p:attrNameLst>
                                      </p:cBhvr>
                                      <p:to>
                                        <p:strVal val="visible"/>
                                      </p:to>
                                    </p:set>
                                    <p:anim calcmode="lin" valueType="num">
                                      <p:cBhvr additive="base">
                                        <p:cTn id="19" dur="500" fill="hold"/>
                                        <p:tgtEl>
                                          <p:spTgt spid="1843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36">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436">
                                            <p:txEl>
                                              <p:pRg st="3" end="3"/>
                                            </p:txEl>
                                          </p:spTgt>
                                        </p:tgtEl>
                                        <p:attrNameLst>
                                          <p:attrName>style.visibility</p:attrName>
                                        </p:attrNameLst>
                                      </p:cBhvr>
                                      <p:to>
                                        <p:strVal val="visible"/>
                                      </p:to>
                                    </p:set>
                                    <p:anim calcmode="lin" valueType="num">
                                      <p:cBhvr additive="base">
                                        <p:cTn id="23" dur="500" fill="hold"/>
                                        <p:tgtEl>
                                          <p:spTgt spid="18436">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4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8436">
                                            <p:txEl>
                                              <p:pRg st="4" end="4"/>
                                            </p:txEl>
                                          </p:spTgt>
                                        </p:tgtEl>
                                        <p:attrNameLst>
                                          <p:attrName>style.visibility</p:attrName>
                                        </p:attrNameLst>
                                      </p:cBhvr>
                                      <p:to>
                                        <p:strVal val="visible"/>
                                      </p:to>
                                    </p:set>
                                    <p:anim calcmode="lin" valueType="num">
                                      <p:cBhvr additive="base">
                                        <p:cTn id="29" dur="500" fill="hold"/>
                                        <p:tgtEl>
                                          <p:spTgt spid="18436">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4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36">
                                            <p:txEl>
                                              <p:pRg st="6" end="6"/>
                                            </p:txEl>
                                          </p:spTgt>
                                        </p:tgtEl>
                                        <p:attrNameLst>
                                          <p:attrName>style.visibility</p:attrName>
                                        </p:attrNameLst>
                                      </p:cBhvr>
                                      <p:to>
                                        <p:strVal val="visible"/>
                                      </p:to>
                                    </p:set>
                                    <p:anim calcmode="lin" valueType="num">
                                      <p:cBhvr additive="base">
                                        <p:cTn id="35" dur="500" fill="hold"/>
                                        <p:tgtEl>
                                          <p:spTgt spid="18436">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3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8436">
                                            <p:txEl>
                                              <p:pRg st="7" end="7"/>
                                            </p:txEl>
                                          </p:spTgt>
                                        </p:tgtEl>
                                        <p:attrNameLst>
                                          <p:attrName>style.visibility</p:attrName>
                                        </p:attrNameLst>
                                      </p:cBhvr>
                                      <p:to>
                                        <p:strVal val="visible"/>
                                      </p:to>
                                    </p:set>
                                    <p:anim calcmode="lin" valueType="num">
                                      <p:cBhvr additive="base">
                                        <p:cTn id="41" dur="500" fill="hold"/>
                                        <p:tgtEl>
                                          <p:spTgt spid="18436">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43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49"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2450"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26</a:t>
            </a:r>
            <a:endParaRPr lang="en-US" b="1" dirty="0">
              <a:latin typeface="Arial" panose="020B0604020202020204" pitchFamily="34" charset="0"/>
              <a:cs typeface="Arial" panose="020B0604020202020204" pitchFamily="34" charset="0"/>
            </a:endParaRPr>
          </a:p>
        </p:txBody>
      </p:sp>
      <p:sp>
        <p:nvSpPr>
          <p:cNvPr id="19460"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كولوسي</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يرشد بولس كنيسة كولوسي إلى سيادة المسيح و</a:t>
            </a:r>
            <a:r>
              <a:rPr lang="ar-JO" altLang="zh-CN" sz="2200" dirty="0">
                <a:solidFill>
                  <a:srgbClr val="C00000"/>
                </a:solidFill>
                <a:ea typeface="ＭＳ Ｐゴシック" charset="0"/>
                <a:cs typeface="Arial" panose="020B0604020202020204" pitchFamily="34" charset="0"/>
              </a:rPr>
              <a:t>ألهيته</a:t>
            </a:r>
            <a:r>
              <a:rPr lang="ar-JO" altLang="zh-CN" sz="2200" dirty="0">
                <a:solidFill>
                  <a:srgbClr val="000000"/>
                </a:solidFill>
                <a:ea typeface="ＭＳ Ｐゴシック" charset="0"/>
                <a:cs typeface="Arial" panose="020B0604020202020204" pitchFamily="34" charset="0"/>
              </a:rPr>
              <a:t> ، ويحث على العمل العملي لهذه العقيدة من أجل محاربة </a:t>
            </a:r>
            <a:r>
              <a:rPr lang="ar-JO" altLang="zh-CN" sz="2200" dirty="0">
                <a:solidFill>
                  <a:srgbClr val="C00000"/>
                </a:solidFill>
                <a:ea typeface="ＭＳ Ｐゴシック" charset="0"/>
                <a:cs typeface="Arial" panose="020B0604020202020204" pitchFamily="34" charset="0"/>
              </a:rPr>
              <a:t>هرطقة التوفيقية </a:t>
            </a:r>
            <a:r>
              <a:rPr lang="ar-JO" altLang="zh-CN" sz="2200" dirty="0">
                <a:solidFill>
                  <a:srgbClr val="000000"/>
                </a:solidFill>
                <a:ea typeface="ＭＳ Ｐゴシック" charset="0"/>
                <a:cs typeface="Arial" panose="020B0604020202020204" pitchFamily="34" charset="0"/>
              </a:rPr>
              <a:t>التي تهدد حياة الكنيسة وخدمتها.</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u="sng"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تسالونيكي</a:t>
            </a:r>
            <a:endParaRPr lang="en-US" altLang="zh-CN" sz="2200" u="sng"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جهز بولس أهل تسالونيكي </a:t>
            </a:r>
            <a:r>
              <a:rPr lang="ar-JO" altLang="zh-CN" sz="2200" dirty="0">
                <a:solidFill>
                  <a:srgbClr val="C00000"/>
                </a:solidFill>
                <a:ea typeface="ＭＳ Ｐゴシック" charset="0"/>
                <a:cs typeface="Arial" panose="020B0604020202020204" pitchFamily="34" charset="0"/>
              </a:rPr>
              <a:t>للاختطاف</a:t>
            </a:r>
            <a:r>
              <a:rPr lang="ar-JO" altLang="zh-CN" sz="2200" dirty="0">
                <a:solidFill>
                  <a:srgbClr val="000000"/>
                </a:solidFill>
                <a:ea typeface="ＭＳ Ｐゴシック" charset="0"/>
                <a:cs typeface="Arial" panose="020B0604020202020204" pitchFamily="34" charset="0"/>
              </a:rPr>
              <a:t> من خلال الدفاع عن دوافعه لبدء الكنيسة (لإسكات اتهامات الجشع) وإرشاد المؤمنين (لتقوية الأساس العقائدي والعلاقاتي للكنيسة حتى تتمكن من الاستمرار في النمو).</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r>
              <a:rPr lang="en-US" altLang="zh-CN" sz="2200" dirty="0">
                <a:solidFill>
                  <a:srgbClr val="000000"/>
                </a:solidFill>
                <a:ea typeface="ＭＳ Ｐゴシック" charset="0"/>
                <a:cs typeface="Arial" panose="020B0604020202020204" pitchFamily="34" charset="0"/>
              </a:rPr>
              <a:t> </a:t>
            </a: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تسالونيكي</a:t>
            </a:r>
            <a:endParaRPr lang="en-US" altLang="zh-CN" sz="2200" u="sng"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يصحح بولس التصور الخاطئ للمضطهدين في تسالونيكي بأن </a:t>
            </a:r>
            <a:r>
              <a:rPr lang="ar-JO" altLang="zh-CN" sz="2200" dirty="0">
                <a:solidFill>
                  <a:srgbClr val="C00000"/>
                </a:solidFill>
                <a:ea typeface="ＭＳ Ｐゴシック" charset="0"/>
                <a:cs typeface="Arial" panose="020B0604020202020204" pitchFamily="34" charset="0"/>
              </a:rPr>
              <a:t>يوم الرب </a:t>
            </a:r>
            <a:r>
              <a:rPr lang="ar-JO" altLang="zh-CN" sz="2200" dirty="0">
                <a:solidFill>
                  <a:srgbClr val="000000"/>
                </a:solidFill>
                <a:ea typeface="ＭＳ Ｐゴシック" charset="0"/>
                <a:cs typeface="Arial" panose="020B0604020202020204" pitchFamily="34" charset="0"/>
              </a:rPr>
              <a:t>(الضيقة) قد بدأ بالفعل ليحث على المثابرة بين المثبطين و بين العاطلين عن العمل لمساعدتهم على الثبات في العقيدة الصحيحة على الرغم من </a:t>
            </a:r>
            <a:r>
              <a:rPr lang="ar-JO" altLang="zh-CN" sz="2200" dirty="0">
                <a:solidFill>
                  <a:srgbClr val="C00000"/>
                </a:solidFill>
                <a:ea typeface="ＭＳ Ｐゴシック" charset="0"/>
                <a:cs typeface="Arial" panose="020B0604020202020204" pitchFamily="34" charset="0"/>
              </a:rPr>
              <a:t>المعلمين الكذبة</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0">
                                            <p:txEl>
                                              <p:pRg st="1" end="1"/>
                                            </p:txEl>
                                          </p:spTgt>
                                        </p:tgtEl>
                                        <p:attrNameLst>
                                          <p:attrName>style.visibility</p:attrName>
                                        </p:attrNameLst>
                                      </p:cBhvr>
                                      <p:to>
                                        <p:strVal val="visible"/>
                                      </p:to>
                                    </p:set>
                                    <p:anim calcmode="lin" valueType="num">
                                      <p:cBhvr additive="base">
                                        <p:cTn id="13"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0">
                                            <p:txEl>
                                              <p:pRg st="3" end="3"/>
                                            </p:txEl>
                                          </p:spTgt>
                                        </p:tgtEl>
                                        <p:attrNameLst>
                                          <p:attrName>style.visibility</p:attrName>
                                        </p:attrNameLst>
                                      </p:cBhvr>
                                      <p:to>
                                        <p:strVal val="visible"/>
                                      </p:to>
                                    </p:set>
                                    <p:anim calcmode="lin" valueType="num">
                                      <p:cBhvr additive="base">
                                        <p:cTn id="19"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60">
                                            <p:txEl>
                                              <p:pRg st="4" end="4"/>
                                            </p:txEl>
                                          </p:spTgt>
                                        </p:tgtEl>
                                        <p:attrNameLst>
                                          <p:attrName>style.visibility</p:attrName>
                                        </p:attrNameLst>
                                      </p:cBhvr>
                                      <p:to>
                                        <p:strVal val="visible"/>
                                      </p:to>
                                    </p:set>
                                    <p:anim calcmode="lin" valueType="num">
                                      <p:cBhvr additive="base">
                                        <p:cTn id="25"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460">
                                            <p:txEl>
                                              <p:pRg st="5" end="5"/>
                                            </p:txEl>
                                          </p:spTgt>
                                        </p:tgtEl>
                                        <p:attrNameLst>
                                          <p:attrName>style.visibility</p:attrName>
                                        </p:attrNameLst>
                                      </p:cBhvr>
                                      <p:to>
                                        <p:strVal val="visible"/>
                                      </p:to>
                                    </p:set>
                                    <p:anim calcmode="lin" valueType="num">
                                      <p:cBhvr additive="base">
                                        <p:cTn id="31" dur="500" fill="hold"/>
                                        <p:tgtEl>
                                          <p:spTgt spid="1946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460">
                                            <p:txEl>
                                              <p:pRg st="6" end="6"/>
                                            </p:txEl>
                                          </p:spTgt>
                                        </p:tgtEl>
                                        <p:attrNameLst>
                                          <p:attrName>style.visibility</p:attrName>
                                        </p:attrNameLst>
                                      </p:cBhvr>
                                      <p:to>
                                        <p:strVal val="visible"/>
                                      </p:to>
                                    </p:set>
                                    <p:anim calcmode="lin" valueType="num">
                                      <p:cBhvr additive="base">
                                        <p:cTn id="37" dur="500" fill="hold"/>
                                        <p:tgtEl>
                                          <p:spTgt spid="1946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460">
                                            <p:txEl>
                                              <p:pRg st="7" end="7"/>
                                            </p:txEl>
                                          </p:spTgt>
                                        </p:tgtEl>
                                        <p:attrNameLst>
                                          <p:attrName>style.visibility</p:attrName>
                                        </p:attrNameLst>
                                      </p:cBhvr>
                                      <p:to>
                                        <p:strVal val="visible"/>
                                      </p:to>
                                    </p:set>
                                    <p:anim calcmode="lin" valueType="num">
                                      <p:cBhvr additive="base">
                                        <p:cTn id="43" dur="500" fill="hold"/>
                                        <p:tgtEl>
                                          <p:spTgt spid="19460">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4498"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26</a:t>
            </a:r>
            <a:endParaRPr lang="en-US" b="1" dirty="0">
              <a:latin typeface="Arial" panose="020B0604020202020204" pitchFamily="34" charset="0"/>
              <a:cs typeface="Arial" panose="020B0604020202020204" pitchFamily="34" charset="0"/>
            </a:endParaRPr>
          </a:p>
        </p:txBody>
      </p:sp>
      <p:sp>
        <p:nvSpPr>
          <p:cNvPr id="20484"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تيموثاوس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بولس تيموثاوس على أن يحرس بشجاعة </a:t>
            </a:r>
            <a:r>
              <a:rPr lang="ar-JO" altLang="zh-CN" sz="2200" dirty="0">
                <a:solidFill>
                  <a:srgbClr val="C00000"/>
                </a:solidFill>
                <a:ea typeface="ＭＳ Ｐゴシック" charset="0"/>
                <a:cs typeface="Arial" panose="020B0604020202020204" pitchFamily="34" charset="0"/>
              </a:rPr>
              <a:t>حياته</a:t>
            </a:r>
            <a:r>
              <a:rPr lang="ar-JO" altLang="zh-CN" sz="2200" dirty="0">
                <a:solidFill>
                  <a:srgbClr val="000000"/>
                </a:solidFill>
                <a:ea typeface="ＭＳ Ｐゴシック" charset="0"/>
                <a:cs typeface="Arial" panose="020B0604020202020204" pitchFamily="34" charset="0"/>
              </a:rPr>
              <a:t> الشخصية و</a:t>
            </a:r>
            <a:r>
              <a:rPr lang="ar-JO" altLang="zh-CN" sz="2200" dirty="0">
                <a:solidFill>
                  <a:srgbClr val="C00000"/>
                </a:solidFill>
                <a:ea typeface="ＭＳ Ｐゴシック" charset="0"/>
                <a:cs typeface="Arial" panose="020B0604020202020204" pitchFamily="34" charset="0"/>
              </a:rPr>
              <a:t>عقيدته</a:t>
            </a:r>
            <a:r>
              <a:rPr lang="ar-JO" altLang="zh-CN" sz="2200" dirty="0">
                <a:solidFill>
                  <a:srgbClr val="000000"/>
                </a:solidFill>
                <a:ea typeface="ＭＳ Ｐゴシック" charset="0"/>
                <a:cs typeface="Arial" panose="020B0604020202020204" pitchFamily="34" charset="0"/>
              </a:rPr>
              <a:t> </a:t>
            </a:r>
            <a:r>
              <a:rPr lang="ar-JO" altLang="zh-CN" sz="2200" dirty="0">
                <a:solidFill>
                  <a:srgbClr val="C00000"/>
                </a:solidFill>
                <a:ea typeface="ＭＳ Ｐゴシック" charset="0"/>
                <a:cs typeface="Arial" panose="020B0604020202020204" pitchFamily="34" charset="0"/>
              </a:rPr>
              <a:t>وترتيب الكنيسة المحلية</a:t>
            </a:r>
            <a:r>
              <a:rPr lang="ar-JO" altLang="zh-CN" sz="2200" dirty="0">
                <a:solidFill>
                  <a:srgbClr val="000000"/>
                </a:solidFill>
                <a:ea typeface="ＭＳ Ｐゴシック" charset="0"/>
                <a:cs typeface="Arial" panose="020B0604020202020204" pitchFamily="34" charset="0"/>
              </a:rPr>
              <a:t> من أجل الحفاظ على خدمة الكنيسة الأفسسية ضد </a:t>
            </a:r>
            <a:r>
              <a:rPr lang="ar-JO" altLang="zh-CN" sz="2200" dirty="0">
                <a:solidFill>
                  <a:srgbClr val="C00000"/>
                </a:solidFill>
                <a:ea typeface="ＭＳ Ｐゴシック" charset="0"/>
                <a:cs typeface="Arial" panose="020B0604020202020204" pitchFamily="34" charset="0"/>
              </a:rPr>
              <a:t>المعلمين الكذبة </a:t>
            </a:r>
            <a:r>
              <a:rPr lang="ar-JO" altLang="zh-CN" sz="2200" dirty="0">
                <a:solidFill>
                  <a:srgbClr val="000000"/>
                </a:solidFill>
                <a:ea typeface="ＭＳ Ｐゴシック" charset="0"/>
                <a:cs typeface="Arial" panose="020B0604020202020204" pitchFamily="34" charset="0"/>
              </a:rPr>
              <a:t>النسكيين والمتلاعبين.</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تيموثاوس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بولس تيموثاوس على ممارسة </a:t>
            </a:r>
            <a:r>
              <a:rPr lang="ar-JO" altLang="zh-CN" sz="2200" dirty="0">
                <a:solidFill>
                  <a:srgbClr val="C00000"/>
                </a:solidFill>
                <a:ea typeface="ＭＳ Ｐゴシック" charset="0"/>
                <a:cs typeface="Arial" panose="020B0604020202020204" pitchFamily="34" charset="0"/>
              </a:rPr>
              <a:t>الكلمة والوعظ بها </a:t>
            </a:r>
            <a:r>
              <a:rPr lang="ar-JO" altLang="zh-CN" sz="2200" dirty="0">
                <a:solidFill>
                  <a:srgbClr val="000000"/>
                </a:solidFill>
                <a:ea typeface="ＭＳ Ｐゴシック" charset="0"/>
                <a:cs typeface="Arial" panose="020B0604020202020204" pitchFamily="34" charset="0"/>
              </a:rPr>
              <a:t>بأمانة على الرغم من المشقة من أجل تشجيعه على المثابرة ضد </a:t>
            </a:r>
            <a:r>
              <a:rPr lang="ar-JO" altLang="zh-CN" sz="2200" dirty="0">
                <a:solidFill>
                  <a:srgbClr val="C00000"/>
                </a:solidFill>
                <a:ea typeface="ＭＳ Ｐゴシック" charset="0"/>
                <a:cs typeface="Arial" panose="020B0604020202020204" pitchFamily="34" charset="0"/>
              </a:rPr>
              <a:t>التعاليم الكاذبة </a:t>
            </a:r>
            <a:r>
              <a:rPr lang="ar-JO" altLang="zh-CN" sz="2200" dirty="0">
                <a:solidFill>
                  <a:srgbClr val="000000"/>
                </a:solidFill>
                <a:ea typeface="ＭＳ Ｐゴシック" charset="0"/>
                <a:cs typeface="Arial" panose="020B0604020202020204" pitchFamily="34" charset="0"/>
              </a:rPr>
              <a:t>والارتداد.</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u="sng"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تيطس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بولس تيطس على </a:t>
            </a:r>
            <a:r>
              <a:rPr lang="ar-JO" altLang="zh-CN" sz="2200" dirty="0">
                <a:solidFill>
                  <a:srgbClr val="C00000"/>
                </a:solidFill>
                <a:ea typeface="ＭＳ Ｐゴシック" charset="0"/>
                <a:cs typeface="Arial" panose="020B0604020202020204" pitchFamily="34" charset="0"/>
              </a:rPr>
              <a:t>تنظيم الكنائس الكريتية </a:t>
            </a:r>
            <a:r>
              <a:rPr lang="ar-JO" altLang="zh-CN" sz="2200" dirty="0">
                <a:solidFill>
                  <a:srgbClr val="000000"/>
                </a:solidFill>
                <a:ea typeface="ＭＳ Ｐゴシック" charset="0"/>
                <a:cs typeface="Arial" panose="020B0604020202020204" pitchFamily="34" charset="0"/>
              </a:rPr>
              <a:t>من خلال تعيين شيوخ مؤهلين وتعليم السلوك المحترم كنتيجة طبيعية للخلاص بالنعمة من أجل </a:t>
            </a:r>
            <a:r>
              <a:rPr lang="ar-JO" altLang="zh-CN" sz="2200" dirty="0">
                <a:solidFill>
                  <a:srgbClr val="C00000"/>
                </a:solidFill>
                <a:ea typeface="ＭＳ Ｐゴシック" charset="0"/>
                <a:cs typeface="Arial" panose="020B0604020202020204" pitchFamily="34" charset="0"/>
              </a:rPr>
              <a:t>هزيمة المعارضين بالقول والفعل </a:t>
            </a:r>
            <a:r>
              <a:rPr lang="ar-JO" altLang="zh-CN" sz="2200" dirty="0">
                <a:solidFill>
                  <a:srgbClr val="000000"/>
                </a:solidFill>
                <a:ea typeface="ＭＳ Ｐゴシック" charset="0"/>
                <a:cs typeface="Arial" panose="020B0604020202020204" pitchFamily="34" charset="0"/>
              </a:rPr>
              <a:t>(السلوك).</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pP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4">
                                            <p:txEl>
                                              <p:pRg st="1" end="1"/>
                                            </p:txEl>
                                          </p:spTgt>
                                        </p:tgtEl>
                                        <p:attrNameLst>
                                          <p:attrName>style.visibility</p:attrName>
                                        </p:attrNameLst>
                                      </p:cBhvr>
                                      <p:to>
                                        <p:strVal val="visible"/>
                                      </p:to>
                                    </p:set>
                                    <p:anim calcmode="lin" valueType="num">
                                      <p:cBhvr additive="base">
                                        <p:cTn id="13" dur="500" fill="hold"/>
                                        <p:tgtEl>
                                          <p:spTgt spid="2048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4">
                                            <p:txEl>
                                              <p:pRg st="3" end="3"/>
                                            </p:txEl>
                                          </p:spTgt>
                                        </p:tgtEl>
                                        <p:attrNameLst>
                                          <p:attrName>style.visibility</p:attrName>
                                        </p:attrNameLst>
                                      </p:cBhvr>
                                      <p:to>
                                        <p:strVal val="visible"/>
                                      </p:to>
                                    </p:set>
                                    <p:anim calcmode="lin" valueType="num">
                                      <p:cBhvr additive="base">
                                        <p:cTn id="19"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4">
                                            <p:txEl>
                                              <p:pRg st="4" end="4"/>
                                            </p:txEl>
                                          </p:spTgt>
                                        </p:tgtEl>
                                        <p:attrNameLst>
                                          <p:attrName>style.visibility</p:attrName>
                                        </p:attrNameLst>
                                      </p:cBhvr>
                                      <p:to>
                                        <p:strVal val="visible"/>
                                      </p:to>
                                    </p:set>
                                    <p:anim calcmode="lin" valueType="num">
                                      <p:cBhvr additive="base">
                                        <p:cTn id="25"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4">
                                            <p:txEl>
                                              <p:pRg st="6" end="6"/>
                                            </p:txEl>
                                          </p:spTgt>
                                        </p:tgtEl>
                                        <p:attrNameLst>
                                          <p:attrName>style.visibility</p:attrName>
                                        </p:attrNameLst>
                                      </p:cBhvr>
                                      <p:to>
                                        <p:strVal val="visible"/>
                                      </p:to>
                                    </p:set>
                                    <p:anim calcmode="lin" valueType="num">
                                      <p:cBhvr additive="base">
                                        <p:cTn id="31" dur="500" fill="hold"/>
                                        <p:tgtEl>
                                          <p:spTgt spid="20484">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484">
                                            <p:txEl>
                                              <p:pRg st="7" end="7"/>
                                            </p:txEl>
                                          </p:spTgt>
                                        </p:tgtEl>
                                        <p:attrNameLst>
                                          <p:attrName>style.visibility</p:attrName>
                                        </p:attrNameLst>
                                      </p:cBhvr>
                                      <p:to>
                                        <p:strVal val="visible"/>
                                      </p:to>
                                    </p:set>
                                    <p:anim calcmode="lin" valueType="num">
                                      <p:cBhvr additive="base">
                                        <p:cTn id="37"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4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6546"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26</a:t>
            </a:r>
            <a:endParaRPr lang="en-US" b="1" dirty="0">
              <a:latin typeface="Arial" panose="020B0604020202020204" pitchFamily="34" charset="0"/>
              <a:cs typeface="Arial" panose="020B0604020202020204" pitchFamily="34" charset="0"/>
            </a:endParaRPr>
          </a:p>
        </p:txBody>
      </p:sp>
      <p:sp>
        <p:nvSpPr>
          <p:cNvPr id="21508"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فليمون</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يطلب بولس من مالك العبد المسيحي ، فليمون ، </a:t>
            </a:r>
            <a:r>
              <a:rPr lang="ar-JO" altLang="zh-CN" sz="2200" dirty="0">
                <a:solidFill>
                  <a:srgbClr val="C00000"/>
                </a:solidFill>
                <a:ea typeface="ＭＳ Ｐゴシック" charset="0"/>
                <a:cs typeface="Arial" panose="020B0604020202020204" pitchFamily="34" charset="0"/>
              </a:rPr>
              <a:t>المغفرة</a:t>
            </a:r>
            <a:r>
              <a:rPr lang="ar-JO" altLang="zh-CN" sz="2200" dirty="0">
                <a:solidFill>
                  <a:srgbClr val="000000"/>
                </a:solidFill>
                <a:ea typeface="ＭＳ Ｐゴシック" charset="0"/>
                <a:cs typeface="Arial" panose="020B0604020202020204" pitchFamily="34" charset="0"/>
              </a:rPr>
              <a:t> لعبده الهارب ولكن التائب ، أنسيمس ، الذي قاده بولس إلى المسيح وأرسله إلى فليمون لإعادة ذكره كأخ مسيحي ليعلمه </a:t>
            </a:r>
            <a:r>
              <a:rPr lang="ar-JO" altLang="zh-CN" sz="2200" dirty="0">
                <a:solidFill>
                  <a:srgbClr val="C00000"/>
                </a:solidFill>
                <a:ea typeface="ＭＳ Ｐゴシック" charset="0"/>
                <a:cs typeface="Arial" panose="020B0604020202020204" pitchFamily="34" charset="0"/>
              </a:rPr>
              <a:t>كيف يغفر ويغفر له</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عبرانيين</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يُظهر مؤلف مجهول للمؤمنين العبرانيين </a:t>
            </a:r>
            <a:r>
              <a:rPr lang="ar-JO" altLang="zh-CN" sz="2200" dirty="0">
                <a:solidFill>
                  <a:srgbClr val="C00000"/>
                </a:solidFill>
                <a:ea typeface="ＭＳ Ｐゴシック" charset="0"/>
                <a:cs typeface="Arial" panose="020B0604020202020204" pitchFamily="34" charset="0"/>
              </a:rPr>
              <a:t>تفوق المسيح كرئيس كهنة </a:t>
            </a:r>
            <a:r>
              <a:rPr lang="ar-JO" altLang="zh-CN" sz="2200" dirty="0">
                <a:solidFill>
                  <a:srgbClr val="000000"/>
                </a:solidFill>
                <a:ea typeface="ＭＳ Ｐゴシック" charset="0"/>
                <a:cs typeface="Arial" panose="020B0604020202020204" pitchFamily="34" charset="0"/>
              </a:rPr>
              <a:t>وتفوق المسيحية على اليهودية لحثهم على تحمل الاضطهاد بدلاً من </a:t>
            </a:r>
            <a:r>
              <a:rPr lang="ar-JO" altLang="zh-CN" sz="2200" dirty="0">
                <a:solidFill>
                  <a:srgbClr val="C00000"/>
                </a:solidFill>
                <a:ea typeface="ＭＳ Ｐゴシック" charset="0"/>
                <a:cs typeface="Arial" panose="020B0604020202020204" pitchFamily="34" charset="0"/>
              </a:rPr>
              <a:t>العودة إلى حياتهم السابقة </a:t>
            </a:r>
            <a:r>
              <a:rPr lang="ar-JO" altLang="zh-CN" sz="2200" dirty="0">
                <a:solidFill>
                  <a:srgbClr val="000000"/>
                </a:solidFill>
                <a:ea typeface="ＭＳ Ｐゴシック" charset="0"/>
                <a:cs typeface="Arial" panose="020B0604020202020204" pitchFamily="34" charset="0"/>
              </a:rPr>
              <a:t>في ظل اليهودية.</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يعقوب</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يعقوب المؤمنين اليهود الأوائل في جميع أنحاء الإمبراطورية الرومانية على أن </a:t>
            </a:r>
            <a:r>
              <a:rPr lang="ar-JO" altLang="zh-CN" sz="2200" dirty="0">
                <a:solidFill>
                  <a:srgbClr val="C00000"/>
                </a:solidFill>
                <a:ea typeface="ＭＳ Ｐゴシック" charset="0"/>
                <a:cs typeface="Arial" panose="020B0604020202020204" pitchFamily="34" charset="0"/>
              </a:rPr>
              <a:t>الإيمان المسيحي يظهر من خلال الأعمال</a:t>
            </a:r>
            <a:r>
              <a:rPr lang="ar-JO" altLang="zh-CN" sz="2200" dirty="0">
                <a:solidFill>
                  <a:srgbClr val="000000"/>
                </a:solidFill>
                <a:ea typeface="ＭＳ Ｐゴシック" charset="0"/>
                <a:cs typeface="Arial" panose="020B0604020202020204" pitchFamily="34" charset="0"/>
              </a:rPr>
              <a:t> التي قد تستبدل </a:t>
            </a:r>
            <a:r>
              <a:rPr lang="ar-JO" altLang="zh-CN" sz="2200" dirty="0">
                <a:solidFill>
                  <a:srgbClr val="C00000"/>
                </a:solidFill>
                <a:ea typeface="ＭＳ Ｐゴシック" charset="0"/>
                <a:cs typeface="Arial" panose="020B0604020202020204" pitchFamily="34" charset="0"/>
              </a:rPr>
              <a:t>نفاقهم</a:t>
            </a:r>
            <a:r>
              <a:rPr lang="ar-JO" altLang="zh-CN" sz="2200" dirty="0">
                <a:solidFill>
                  <a:srgbClr val="000000"/>
                </a:solidFill>
                <a:ea typeface="ＭＳ Ｐゴシック" charset="0"/>
                <a:cs typeface="Arial" panose="020B0604020202020204" pitchFamily="34" charset="0"/>
              </a:rPr>
              <a:t> بالأعمال الصالحة في النضج والقداسة.</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8">
                                            <p:txEl>
                                              <p:pRg st="3" end="3"/>
                                            </p:txEl>
                                          </p:spTgt>
                                        </p:tgtEl>
                                        <p:attrNameLst>
                                          <p:attrName>style.visibility</p:attrName>
                                        </p:attrNameLst>
                                      </p:cBhvr>
                                      <p:to>
                                        <p:strVal val="visible"/>
                                      </p:to>
                                    </p:set>
                                    <p:anim calcmode="lin" valueType="num">
                                      <p:cBhvr additive="base">
                                        <p:cTn id="19" dur="500" fill="hold"/>
                                        <p:tgtEl>
                                          <p:spTgt spid="2150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08">
                                            <p:txEl>
                                              <p:pRg st="4" end="4"/>
                                            </p:txEl>
                                          </p:spTgt>
                                        </p:tgtEl>
                                        <p:attrNameLst>
                                          <p:attrName>style.visibility</p:attrName>
                                        </p:attrNameLst>
                                      </p:cBhvr>
                                      <p:to>
                                        <p:strVal val="visible"/>
                                      </p:to>
                                    </p:set>
                                    <p:anim calcmode="lin" valueType="num">
                                      <p:cBhvr additive="base">
                                        <p:cTn id="25" dur="500" fill="hold"/>
                                        <p:tgtEl>
                                          <p:spTgt spid="2150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08">
                                            <p:txEl>
                                              <p:pRg st="6" end="6"/>
                                            </p:txEl>
                                          </p:spTgt>
                                        </p:tgtEl>
                                        <p:attrNameLst>
                                          <p:attrName>style.visibility</p:attrName>
                                        </p:attrNameLst>
                                      </p:cBhvr>
                                      <p:to>
                                        <p:strVal val="visible"/>
                                      </p:to>
                                    </p:set>
                                    <p:anim calcmode="lin" valueType="num">
                                      <p:cBhvr additive="base">
                                        <p:cTn id="31" dur="500" fill="hold"/>
                                        <p:tgtEl>
                                          <p:spTgt spid="21508">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508">
                                            <p:txEl>
                                              <p:pRg st="7" end="7"/>
                                            </p:txEl>
                                          </p:spTgt>
                                        </p:tgtEl>
                                        <p:attrNameLst>
                                          <p:attrName>style.visibility</p:attrName>
                                        </p:attrNameLst>
                                      </p:cBhvr>
                                      <p:to>
                                        <p:strVal val="visible"/>
                                      </p:to>
                                    </p:set>
                                    <p:anim calcmode="lin" valueType="num">
                                      <p:cBhvr additive="base">
                                        <p:cTn id="37" dur="500" fill="hold"/>
                                        <p:tgtEl>
                                          <p:spTgt spid="21508">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العامة تأتي بعد أعمال الرسل (باستثناء يعقوب)</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من العمودين يبدأ بسفر أساسي : رومية و عبرانيين (و أيضاً من ناحية طول السفر)</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من العمودين ينتهي بأسفار تتعامل بشكل أساسي مع الأخرويات : 2 تسالونيكي و رؤيا يوحنا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تعليمات القادة موجودة في أربعة أسفار فقط ( أي أن العهد الجديد يتعامل مع المؤمن الطبيعي)</a:t>
            </a:r>
            <a:r>
              <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أربعة أسفار فقط من العهد الجديد كتبت لأشخاص ( أي أن العهد الجديد جماعي و ليس فردي)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رسالة أولى من ضمن رسالتين (1-2 كو، 1-2 تس، ... الخ) تكون أطول و أهم لاهوتياً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البناء في اتجاه عقارب الساعة بحسب الترتيب الزمني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5CCBABB1-2B8A-384B-8DD5-171FE4AAA179}"/>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17649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8594"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
        <p:nvSpPr>
          <p:cNvPr id="22532"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بطرس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يشجع بطرس المؤمنين في شمال آسيا الصغرى على </a:t>
            </a:r>
            <a:r>
              <a:rPr lang="ar-JO" altLang="zh-CN" sz="2200" dirty="0">
                <a:solidFill>
                  <a:srgbClr val="C00000"/>
                </a:solidFill>
                <a:ea typeface="ＭＳ Ｐゴシック" charset="0"/>
                <a:cs typeface="Arial" panose="020B0604020202020204" pitchFamily="34" charset="0"/>
              </a:rPr>
              <a:t>المعاناة بشكل لائق من أجل المسيح </a:t>
            </a:r>
            <a:r>
              <a:rPr lang="ar-JO" altLang="zh-CN" sz="2200" dirty="0">
                <a:solidFill>
                  <a:srgbClr val="000000"/>
                </a:solidFill>
                <a:ea typeface="ＭＳ Ｐゴシック" charset="0"/>
                <a:cs typeface="Arial" panose="020B0604020202020204" pitchFamily="34" charset="0"/>
              </a:rPr>
              <a:t>كشهود مقدسين وخاضعين وناكرين ذواتهم مدفوعين بمثال المسيح والرجاء في المجد المستقبلي لمساعدتهم على أن يكونوا أناسًا </a:t>
            </a:r>
            <a:r>
              <a:rPr lang="ar-JO" altLang="zh-CN" sz="2200" dirty="0">
                <a:solidFill>
                  <a:srgbClr val="C00000"/>
                </a:solidFill>
                <a:ea typeface="ＭＳ Ｐゴシック" charset="0"/>
                <a:cs typeface="Arial" panose="020B0604020202020204" pitchFamily="34" charset="0"/>
              </a:rPr>
              <a:t>يجذبون الآخرين </a:t>
            </a:r>
            <a:r>
              <a:rPr lang="ar-JO" altLang="zh-CN" sz="2200" dirty="0">
                <a:solidFill>
                  <a:srgbClr val="000000"/>
                </a:solidFill>
                <a:ea typeface="ＭＳ Ｐゴシック" charset="0"/>
                <a:cs typeface="Arial" panose="020B0604020202020204" pitchFamily="34" charset="0"/>
              </a:rPr>
              <a:t>لسماع رسالتهم.</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بطرس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يذكر بطرس المؤمنين في شمال آسيا </a:t>
            </a:r>
            <a:r>
              <a:rPr lang="ar-JO" altLang="zh-CN" sz="2200" dirty="0">
                <a:solidFill>
                  <a:srgbClr val="C00000"/>
                </a:solidFill>
                <a:ea typeface="ＭＳ Ｐゴシック" charset="0"/>
                <a:cs typeface="Arial" panose="020B0604020202020204" pitchFamily="34" charset="0"/>
              </a:rPr>
              <a:t>بمعرفتهم </a:t>
            </a:r>
            <a:r>
              <a:rPr lang="ar-JO" altLang="zh-CN" sz="2200" dirty="0">
                <a:solidFill>
                  <a:srgbClr val="000000"/>
                </a:solidFill>
                <a:ea typeface="ＭＳ Ｐゴシック" charset="0"/>
                <a:cs typeface="Arial" panose="020B0604020202020204" pitchFamily="34" charset="0"/>
              </a:rPr>
              <a:t>بخصائص المعلمين الكذبة ودمارهم المستقبلي ونعمة يسوع المسيح من أجل محاربة </a:t>
            </a:r>
            <a:r>
              <a:rPr lang="ar-JO" altLang="zh-CN" sz="2200" dirty="0">
                <a:solidFill>
                  <a:srgbClr val="C00000"/>
                </a:solidFill>
                <a:ea typeface="ＭＳ Ｐゴシック" charset="0"/>
                <a:cs typeface="Arial" panose="020B0604020202020204" pitchFamily="34" charset="0"/>
              </a:rPr>
              <a:t>التعاليم الزائفة </a:t>
            </a:r>
            <a:r>
              <a:rPr lang="ar-JO" altLang="zh-CN" sz="2200" dirty="0">
                <a:solidFill>
                  <a:srgbClr val="000000"/>
                </a:solidFill>
                <a:ea typeface="ＭＳ Ｐゴシック" charset="0"/>
                <a:cs typeface="Arial" panose="020B0604020202020204" pitchFamily="34" charset="0"/>
              </a:rPr>
              <a:t>وتحفيز </a:t>
            </a:r>
            <a:r>
              <a:rPr lang="ar-JO" altLang="zh-CN" sz="2200" dirty="0">
                <a:solidFill>
                  <a:srgbClr val="C00000"/>
                </a:solidFill>
                <a:ea typeface="ＭＳ Ｐゴシック" charset="0"/>
                <a:cs typeface="Arial" panose="020B0604020202020204" pitchFamily="34" charset="0"/>
              </a:rPr>
              <a:t>النمو في التقوى</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يوحنا</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يكتب يوحنا رسالة عامة يشجع فيها قرائه على إطاعة </a:t>
            </a:r>
            <a:r>
              <a:rPr lang="ar-JO" altLang="zh-CN" sz="2200" dirty="0">
                <a:solidFill>
                  <a:srgbClr val="C00000"/>
                </a:solidFill>
                <a:ea typeface="ＭＳ Ｐゴシック" charset="0"/>
                <a:cs typeface="Arial" panose="020B0604020202020204" pitchFamily="34" charset="0"/>
              </a:rPr>
              <a:t>أوامر الله من خلال محبة الآخرين </a:t>
            </a:r>
            <a:r>
              <a:rPr lang="ar-JO" altLang="zh-CN" sz="2200" dirty="0">
                <a:solidFill>
                  <a:srgbClr val="000000"/>
                </a:solidFill>
                <a:ea typeface="ＭＳ Ｐゴシック" charset="0"/>
                <a:cs typeface="Arial" panose="020B0604020202020204" pitchFamily="34" charset="0"/>
              </a:rPr>
              <a:t>من أجل حمايتهم من </a:t>
            </a:r>
            <a:r>
              <a:rPr lang="ar-JO" altLang="zh-CN" sz="2200" dirty="0">
                <a:solidFill>
                  <a:srgbClr val="C00000"/>
                </a:solidFill>
                <a:ea typeface="ＭＳ Ｐゴシック" charset="0"/>
                <a:cs typeface="Arial" panose="020B0604020202020204" pitchFamily="34" charset="0"/>
              </a:rPr>
              <a:t>الغنوصية المبكرة </a:t>
            </a:r>
            <a:r>
              <a:rPr lang="ar-JO" altLang="zh-CN" sz="2200" dirty="0">
                <a:solidFill>
                  <a:srgbClr val="000000"/>
                </a:solidFill>
                <a:ea typeface="ＭＳ Ｐゴシック" charset="0"/>
                <a:cs typeface="Arial" panose="020B0604020202020204" pitchFamily="34" charset="0"/>
              </a:rPr>
              <a:t>التي أنكرت ألوهية المسيح أو بشريته.</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2">
                                            <p:txEl>
                                              <p:pRg st="3" end="3"/>
                                            </p:txEl>
                                          </p:spTgt>
                                        </p:tgtEl>
                                        <p:attrNameLst>
                                          <p:attrName>style.visibility</p:attrName>
                                        </p:attrNameLst>
                                      </p:cBhvr>
                                      <p:to>
                                        <p:strVal val="visible"/>
                                      </p:to>
                                    </p:set>
                                    <p:anim calcmode="lin" valueType="num">
                                      <p:cBhvr additive="base">
                                        <p:cTn id="19"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2">
                                            <p:txEl>
                                              <p:pRg st="4" end="4"/>
                                            </p:txEl>
                                          </p:spTgt>
                                        </p:tgtEl>
                                        <p:attrNameLst>
                                          <p:attrName>style.visibility</p:attrName>
                                        </p:attrNameLst>
                                      </p:cBhvr>
                                      <p:to>
                                        <p:strVal val="visible"/>
                                      </p:to>
                                    </p:set>
                                    <p:anim calcmode="lin" valueType="num">
                                      <p:cBhvr additive="base">
                                        <p:cTn id="25"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532">
                                            <p:txEl>
                                              <p:pRg st="6" end="6"/>
                                            </p:txEl>
                                          </p:spTgt>
                                        </p:tgtEl>
                                        <p:attrNameLst>
                                          <p:attrName>style.visibility</p:attrName>
                                        </p:attrNameLst>
                                      </p:cBhvr>
                                      <p:to>
                                        <p:strVal val="visible"/>
                                      </p:to>
                                    </p:set>
                                    <p:anim calcmode="lin" valueType="num">
                                      <p:cBhvr additive="base">
                                        <p:cTn id="31"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532">
                                            <p:txEl>
                                              <p:pRg st="7" end="7"/>
                                            </p:txEl>
                                          </p:spTgt>
                                        </p:tgtEl>
                                        <p:attrNameLst>
                                          <p:attrName>style.visibility</p:attrName>
                                        </p:attrNameLst>
                                      </p:cBhvr>
                                      <p:to>
                                        <p:strVal val="visible"/>
                                      </p:to>
                                    </p:set>
                                    <p:anim calcmode="lin" valueType="num">
                                      <p:cBhvr additive="base">
                                        <p:cTn id="37"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40642"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
        <p:nvSpPr>
          <p:cNvPr id="23556"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يوحنا</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يوحنا </a:t>
            </a:r>
            <a:r>
              <a:rPr lang="ar-JO" altLang="zh-CN" sz="2200" dirty="0">
                <a:solidFill>
                  <a:srgbClr val="C00000"/>
                </a:solidFill>
                <a:ea typeface="ＭＳ Ｐゴシック" charset="0"/>
                <a:cs typeface="Arial" panose="020B0604020202020204" pitchFamily="34" charset="0"/>
              </a:rPr>
              <a:t>بتحفظ</a:t>
            </a:r>
            <a:r>
              <a:rPr lang="ar-JO" altLang="zh-CN" sz="2200" dirty="0">
                <a:solidFill>
                  <a:srgbClr val="000000"/>
                </a:solidFill>
                <a:ea typeface="ＭＳ Ｐゴシック" charset="0"/>
                <a:cs typeface="Arial" panose="020B0604020202020204" pitchFamily="34" charset="0"/>
              </a:rPr>
              <a:t> على محبة المرأة المسيحية وأطفالها الذين يظهرون كرم الضيافة للمبشرين ولكنهم بحاجة إلى تحذير بعدم تمديد الأمر نفسه للمعلمين الكذبة للتحذير من </a:t>
            </a:r>
            <a:r>
              <a:rPr lang="ar-JO" altLang="zh-CN" sz="2200" dirty="0">
                <a:solidFill>
                  <a:srgbClr val="C00000"/>
                </a:solidFill>
                <a:ea typeface="ＭＳ Ｐゴシック" charset="0"/>
                <a:cs typeface="Arial" panose="020B0604020202020204" pitchFamily="34" charset="0"/>
              </a:rPr>
              <a:t>المساعدة في انتشار البدع المدمرة</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3 يوحنا</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شجع يوحنا غايس على مواصلة </a:t>
            </a:r>
            <a:r>
              <a:rPr lang="ar-JO" altLang="zh-CN" sz="2200" dirty="0">
                <a:solidFill>
                  <a:srgbClr val="C00000"/>
                </a:solidFill>
                <a:ea typeface="ＭＳ Ｐゴシック" charset="0"/>
                <a:cs typeface="Arial" panose="020B0604020202020204" pitchFamily="34" charset="0"/>
              </a:rPr>
              <a:t>دعم المبشرين </a:t>
            </a:r>
            <a:r>
              <a:rPr lang="ar-JO" altLang="zh-CN" sz="2200" dirty="0">
                <a:solidFill>
                  <a:srgbClr val="000000"/>
                </a:solidFill>
                <a:ea typeface="ＭＳ Ｐゴシック" charset="0"/>
                <a:cs typeface="Arial" panose="020B0604020202020204" pitchFamily="34" charset="0"/>
              </a:rPr>
              <a:t>مثل ديميتريوس على الرغم من معارضة ديوتريفيس (زعيم ملحد يعارض دعمهم) لمساعدة الكنيسة على رؤية </a:t>
            </a:r>
            <a:r>
              <a:rPr lang="ar-JO" altLang="zh-CN" sz="2200" dirty="0">
                <a:solidFill>
                  <a:srgbClr val="C00000"/>
                </a:solidFill>
                <a:ea typeface="ＭＳ Ｐゴシック" charset="0"/>
                <a:cs typeface="Arial" panose="020B0604020202020204" pitchFamily="34" charset="0"/>
              </a:rPr>
              <a:t>مسؤوليتها في تمويل عمل الله</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يهوذا</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يحذر يهوذا المسيحيين عمومًا من </a:t>
            </a:r>
            <a:r>
              <a:rPr lang="ar-JO" altLang="zh-CN" sz="2200" dirty="0">
                <a:solidFill>
                  <a:srgbClr val="C00000"/>
                </a:solidFill>
                <a:ea typeface="ＭＳ Ｐゴシック" charset="0"/>
                <a:cs typeface="Arial" panose="020B0604020202020204" pitchFamily="34" charset="0"/>
              </a:rPr>
              <a:t>المدعين</a:t>
            </a:r>
            <a:r>
              <a:rPr lang="ar-JO" altLang="zh-CN" sz="2200" dirty="0">
                <a:solidFill>
                  <a:srgbClr val="000000"/>
                </a:solidFill>
                <a:ea typeface="ＭＳ Ｐゴシック" charset="0"/>
                <a:cs typeface="Arial" panose="020B0604020202020204" pitchFamily="34" charset="0"/>
              </a:rPr>
              <a:t> - غير المؤمنين الذين تسللوا إلى كنائسهم متنكرين كمسيحيين لكنهم يحرفون الحقيقة من خلال أساليب حياتهم الدنيئة - من أجل الدفاع عن </a:t>
            </a:r>
            <a:r>
              <a:rPr lang="ar-JO" altLang="zh-CN" sz="2200" dirty="0">
                <a:solidFill>
                  <a:srgbClr val="C00000"/>
                </a:solidFill>
                <a:ea typeface="ＭＳ Ｐゴシック" charset="0"/>
                <a:cs typeface="Arial" panose="020B0604020202020204" pitchFamily="34" charset="0"/>
              </a:rPr>
              <a:t>قداسة</a:t>
            </a:r>
            <a:r>
              <a:rPr lang="ar-JO" altLang="zh-CN" sz="2200" dirty="0">
                <a:solidFill>
                  <a:srgbClr val="000000"/>
                </a:solidFill>
                <a:ea typeface="ＭＳ Ｐゴシック" charset="0"/>
                <a:cs typeface="Arial" panose="020B0604020202020204" pitchFamily="34" charset="0"/>
              </a:rPr>
              <a:t> الكنيسة.</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anim calcmode="lin" valueType="num">
                                      <p:cBhvr additive="base">
                                        <p:cTn id="13"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anim calcmode="lin" valueType="num">
                                      <p:cBhvr additive="base">
                                        <p:cTn id="19"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6">
                                            <p:txEl>
                                              <p:pRg st="4" end="4"/>
                                            </p:txEl>
                                          </p:spTgt>
                                        </p:tgtEl>
                                        <p:attrNameLst>
                                          <p:attrName>style.visibility</p:attrName>
                                        </p:attrNameLst>
                                      </p:cBhvr>
                                      <p:to>
                                        <p:strVal val="visible"/>
                                      </p:to>
                                    </p:set>
                                    <p:anim calcmode="lin" valueType="num">
                                      <p:cBhvr additive="base">
                                        <p:cTn id="25"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6">
                                            <p:txEl>
                                              <p:pRg st="6" end="6"/>
                                            </p:txEl>
                                          </p:spTgt>
                                        </p:tgtEl>
                                        <p:attrNameLst>
                                          <p:attrName>style.visibility</p:attrName>
                                        </p:attrNameLst>
                                      </p:cBhvr>
                                      <p:to>
                                        <p:strVal val="visible"/>
                                      </p:to>
                                    </p:set>
                                    <p:anim calcmode="lin" valueType="num">
                                      <p:cBhvr additive="base">
                                        <p:cTn id="31" dur="500" fill="hold"/>
                                        <p:tgtEl>
                                          <p:spTgt spid="23556">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56">
                                            <p:txEl>
                                              <p:pRg st="7" end="7"/>
                                            </p:txEl>
                                          </p:spTgt>
                                        </p:tgtEl>
                                        <p:attrNameLst>
                                          <p:attrName>style.visibility</p:attrName>
                                        </p:attrNameLst>
                                      </p:cBhvr>
                                      <p:to>
                                        <p:strVal val="visible"/>
                                      </p:to>
                                    </p:set>
                                    <p:anim calcmode="lin" valueType="num">
                                      <p:cBhvr additive="base">
                                        <p:cTn id="37"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89"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42690"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
        <p:nvSpPr>
          <p:cNvPr id="24580" name="Rectangle 4"/>
          <p:cNvSpPr>
            <a:spLocks noGrp="1" noChangeArrowheads="1"/>
          </p:cNvSpPr>
          <p:nvPr>
            <p:ph type="body" idx="1"/>
          </p:nvPr>
        </p:nvSpPr>
        <p:spPr>
          <a:xfrm>
            <a:off x="0" y="762000"/>
            <a:ext cx="9144000" cy="5410200"/>
          </a:xfrm>
          <a:solidFill>
            <a:srgbClr val="CAE2CA"/>
          </a:solidFill>
        </p:spPr>
        <p:txBody>
          <a:bodyPr/>
          <a:lstStyle/>
          <a:p>
            <a:pPr algn="r" eaLnBrk="1" hangingPunct="1">
              <a:buFont typeface="Wingdings" charset="0"/>
              <a:buNone/>
            </a:pPr>
            <a:r>
              <a:rPr lang="ar-JO" altLang="zh-CN" sz="2200" u="sng" dirty="0">
                <a:solidFill>
                  <a:srgbClr val="000000"/>
                </a:solidFill>
                <a:ea typeface="ＭＳ Ｐゴシック" charset="0"/>
                <a:cs typeface="Arial" panose="020B0604020202020204" pitchFamily="34" charset="0"/>
              </a:rPr>
              <a:t>رؤيا يوحنا</a:t>
            </a:r>
            <a:endParaRPr lang="en-US" altLang="zh-CN" sz="2200" dirty="0">
              <a:solidFill>
                <a:srgbClr val="000000"/>
              </a:solidFill>
              <a:ea typeface="ＭＳ Ｐゴシック" charset="0"/>
              <a:cs typeface="Arial" panose="020B0604020202020204" pitchFamily="34" charset="0"/>
            </a:endParaRPr>
          </a:p>
          <a:p>
            <a:pPr algn="r" rtl="1" eaLnBrk="1" hangingPunct="1"/>
            <a:r>
              <a:rPr lang="ar-JO" altLang="zh-CN" sz="2200" dirty="0">
                <a:solidFill>
                  <a:srgbClr val="000000"/>
                </a:solidFill>
                <a:ea typeface="ＭＳ Ｐゴシック" charset="0"/>
                <a:cs typeface="Arial" panose="020B0604020202020204" pitchFamily="34" charset="0"/>
              </a:rPr>
              <a:t>يكشف الله من خلال يوحنا عن </a:t>
            </a:r>
            <a:r>
              <a:rPr lang="ar-JO" altLang="zh-CN" sz="2200" dirty="0">
                <a:solidFill>
                  <a:srgbClr val="C00000"/>
                </a:solidFill>
                <a:ea typeface="ＭＳ Ｐゴシック" charset="0"/>
                <a:cs typeface="Arial" panose="020B0604020202020204" pitchFamily="34" charset="0"/>
              </a:rPr>
              <a:t>سيادة يسوع المسيح </a:t>
            </a:r>
            <a:r>
              <a:rPr lang="ar-JO" altLang="zh-CN" sz="2200" dirty="0">
                <a:solidFill>
                  <a:srgbClr val="000000"/>
                </a:solidFill>
                <a:ea typeface="ＭＳ Ｐゴシック" charset="0"/>
                <a:cs typeface="Arial" panose="020B0604020202020204" pitchFamily="34" charset="0"/>
              </a:rPr>
              <a:t>في انتصاره النهائي في المستقبل لتشجيع المؤمنين على </a:t>
            </a:r>
            <a:r>
              <a:rPr lang="ar-JO" altLang="zh-CN" sz="2200" dirty="0">
                <a:solidFill>
                  <a:srgbClr val="C00000"/>
                </a:solidFill>
                <a:ea typeface="ＭＳ Ｐゴシック" charset="0"/>
                <a:cs typeface="Arial" panose="020B0604020202020204" pitchFamily="34" charset="0"/>
              </a:rPr>
              <a:t>المثابرة على الرغم من التنازلات الداخلية والمعارضة الخارجية</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2"/>
          <p:cNvSpPr txBox="1">
            <a:spLocks noChangeArrowheads="1"/>
          </p:cNvSpPr>
          <p:nvPr/>
        </p:nvSpPr>
        <p:spPr bwMode="auto">
          <a:xfrm>
            <a:off x="1600204" y="228603"/>
            <a:ext cx="6043629" cy="461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مواضيع اسفار العهد الجديد</a:t>
            </a:r>
            <a:endParaRPr lang="en-US" b="1" dirty="0">
              <a:cs typeface="Arial" panose="020B0604020202020204" pitchFamily="34" charset="0"/>
            </a:endParaRPr>
          </a:p>
        </p:txBody>
      </p:sp>
      <p:graphicFrame>
        <p:nvGraphicFramePr>
          <p:cNvPr id="27703" name="Group 55"/>
          <p:cNvGraphicFramePr>
            <a:graphicFrameLocks noGrp="1"/>
          </p:cNvGraphicFramePr>
          <p:nvPr/>
        </p:nvGraphicFramePr>
        <p:xfrm>
          <a:off x="0" y="685804"/>
          <a:ext cx="9144000" cy="6098159"/>
        </p:xfrm>
        <a:graphic>
          <a:graphicData uri="http://schemas.openxmlformats.org/drawingml/2006/table">
            <a:tbl>
              <a:tblPr/>
              <a:tblGrid>
                <a:gridCol w="48006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470267">
                <a:tc>
                  <a:txBody>
                    <a:bodyPr/>
                    <a:lstStyle/>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يخبر متى عن المسيح الملك</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لكن مرقس يظهر أن المسيح يخدم</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في لوقا هو ابن الإنسان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لكن في يوحنا هو الله و إنسان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يسجل أعمال أن الكنيسة تشهد</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تخبرنا رومية عن بر الله</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تحتاج كنيسة كورنثوس إلى تصحيح</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يدافع بولس عن رسوليته</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تقول غلاطية أحرار من الناموس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بينما تقول أفسس مخلصين بالنعمة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افرحوا تقول فيلبي</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المسيح هو الرأس في كولوسي</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رسالتا تسالونيكي تقولان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المسيح آت يوماً ما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كتب بولس مرتين لتيموثاوس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Times New Roman" charset="0"/>
                          <a:cs typeface="Times New Roman" charset="0"/>
                        </a:rPr>
                        <a:t>	</a:t>
                      </a:r>
                      <a:r>
                        <a:rPr kumimoji="0" lang="ar-JO" sz="2200" b="1" i="0" u="none" strike="noStrike" cap="none" normalizeH="0" baseline="0" dirty="0">
                          <a:ln>
                            <a:noFill/>
                          </a:ln>
                          <a:solidFill>
                            <a:schemeClr val="bg1"/>
                          </a:solidFill>
                          <a:effectLst/>
                          <a:latin typeface="Arial Narrow" charset="0"/>
                          <a:ea typeface="Times New Roman" charset="0"/>
                          <a:cs typeface="Times New Roman" charset="0"/>
                        </a:rPr>
                        <a:t>كن أميناً في الخدمة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txBody>
                  <a:tcPr marT="45722" marB="45722" horzOverflow="overflow">
                    <a:lnL>
                      <a:noFill/>
                    </a:lnL>
                    <a:lnR>
                      <a:noFill/>
                    </a:lnR>
                    <a:lnT>
                      <a:noFill/>
                    </a:lnT>
                    <a:lnB>
                      <a:noFill/>
                    </a:lnB>
                    <a:lnTlToBr>
                      <a:noFill/>
                    </a:lnTlToBr>
                    <a:lnBlToTr>
                      <a:noFill/>
                    </a:lnBlToTr>
                    <a:solidFill>
                      <a:srgbClr val="000000"/>
                    </a:solidFill>
                  </a:tcPr>
                </a:tc>
                <a:tc>
                  <a:txBody>
                    <a:bodyPr/>
                    <a:lstStyle/>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علم الحق قال بولس لتيطس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فليكون عامل العبد مثلنا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في عبرانيين المسيح أعظم</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يعقوب رسالة عملية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يقول بطرس أن نصبر</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 و مع الباطل لا نتسامح</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يكتب يوحنا أولاً عن الشركة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و لكن لا ننزلق إلى الباطل</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يوحنا الثالثة تعلم أن نساعد الخدام الحقيقيين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لكن يهوذا يحذر من المعلمين الكذبة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يوحنا شاهد المسيح في رؤيا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أعطته إعلاناً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القرار</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panose="020B0604020202020204" pitchFamily="34" charset="0"/>
                        </a:rPr>
                        <a:t>نعم اقرأ كتابك المقدس</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panose="020B0604020202020204" pitchFamily="34" charset="0"/>
                        </a:rPr>
                        <a:t>نعم اقرأ كتابك المقدس</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panose="020B0604020202020204" pitchFamily="34" charset="0"/>
                        </a:rPr>
                        <a:t>نعم اقرأ كتابك المقدس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إنه يتحدث عن يسوع</a:t>
                      </a:r>
                      <a:endPar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endParaRPr>
                    </a:p>
                  </a:txBody>
                  <a:tcPr marT="45722" marB="45722"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400050">
                <a:tc gridSpan="2">
                  <a:txBody>
                    <a:bodyPr/>
                    <a:lstStyle/>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endPar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 يمكن أن ترنم على لحن يسوع يحبني)</a:t>
                      </a:r>
                      <a:endPar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endParaRPr>
                    </a:p>
                  </a:txBody>
                  <a:tcPr marT="45722" marB="45722" horzOverflow="overflow">
                    <a:lnL>
                      <a:noFill/>
                    </a:lnL>
                    <a:lnR>
                      <a:noFill/>
                    </a:lnR>
                    <a:lnT>
                      <a:noFill/>
                    </a:lnT>
                    <a:lnB>
                      <a:noFill/>
                    </a:lnB>
                    <a:lnTlToBr>
                      <a:noFill/>
                    </a:lnTlToBr>
                    <a:lnBlToTr>
                      <a:noFill/>
                    </a:lnBlToTr>
                    <a:solidFill>
                      <a:srgbClr val="000000"/>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44742" name="Text Box 42"/>
          <p:cNvSpPr txBox="1">
            <a:spLocks noChangeArrowheads="1"/>
          </p:cNvSpPr>
          <p:nvPr/>
        </p:nvSpPr>
        <p:spPr bwMode="auto">
          <a:xfrm>
            <a:off x="8458201" y="228603"/>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t>35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03"/>
                                        </p:tgtEl>
                                        <p:attrNameLst>
                                          <p:attrName>style.visibility</p:attrName>
                                        </p:attrNameLst>
                                      </p:cBhvr>
                                      <p:to>
                                        <p:strVal val="visible"/>
                                      </p:to>
                                    </p:set>
                                    <p:anim calcmode="lin" valueType="num">
                                      <p:cBhvr>
                                        <p:cTn id="7" dur="500" fill="hold"/>
                                        <p:tgtEl>
                                          <p:spTgt spid="27703"/>
                                        </p:tgtEl>
                                        <p:attrNameLst>
                                          <p:attrName>ppt_w</p:attrName>
                                        </p:attrNameLst>
                                      </p:cBhvr>
                                      <p:tavLst>
                                        <p:tav tm="0">
                                          <p:val>
                                            <p:fltVal val="0"/>
                                          </p:val>
                                        </p:tav>
                                        <p:tav tm="100000">
                                          <p:val>
                                            <p:strVal val="#ppt_w"/>
                                          </p:val>
                                        </p:tav>
                                      </p:tavLst>
                                    </p:anim>
                                    <p:anim calcmode="lin" valueType="num">
                                      <p:cBhvr>
                                        <p:cTn id="8" dur="500" fill="hold"/>
                                        <p:tgtEl>
                                          <p:spTgt spid="27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القرن الأول</a:t>
            </a:r>
            <a:endParaRPr lang="en-US" b="1" dirty="0">
              <a:solidFill>
                <a:srgbClr val="FFFFFF"/>
              </a:solidFill>
              <a:latin typeface="Arial" panose="020B0604020202020204" pitchFamily="34"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325 م</a:t>
            </a:r>
            <a:endParaRPr lang="en-US" b="1" dirty="0">
              <a:solidFill>
                <a:srgbClr val="FFFFFF"/>
              </a:solidFill>
              <a:latin typeface="Arial" panose="020B0604020202020204" pitchFamily="34"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Black" charset="0"/>
                <a:ea typeface="ＭＳ Ｐゴシック" charset="0"/>
                <a:cs typeface="ＭＳ Ｐゴシック"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متى</a:t>
            </a:r>
            <a:endParaRPr lang="en-US" b="1" dirty="0">
              <a:solidFill>
                <a:srgbClr val="FFFFFF"/>
              </a:solidFill>
              <a:latin typeface="Arial" panose="020B0604020202020204" pitchFamily="34" charset="0"/>
            </a:endParaRPr>
          </a:p>
          <a:p>
            <a:pPr algn="ctr" eaLnBrk="0" hangingPunct="0"/>
            <a:r>
              <a:rPr lang="ar-JO" b="1" dirty="0">
                <a:solidFill>
                  <a:srgbClr val="FFFFFF"/>
                </a:solidFill>
                <a:latin typeface="Arial" panose="020B0604020202020204" pitchFamily="34" charset="0"/>
              </a:rPr>
              <a:t>مرقس</a:t>
            </a:r>
            <a:endParaRPr lang="en-US" b="1" dirty="0">
              <a:solidFill>
                <a:srgbClr val="FFFFFF"/>
              </a:solidFill>
              <a:latin typeface="Arial" panose="020B0604020202020204" pitchFamily="34" charset="0"/>
            </a:endParaRPr>
          </a:p>
          <a:p>
            <a:pPr algn="ctr" eaLnBrk="0" hangingPunct="0"/>
            <a:r>
              <a:rPr lang="ar-JO" b="1" dirty="0">
                <a:solidFill>
                  <a:srgbClr val="FFFFFF"/>
                </a:solidFill>
                <a:latin typeface="Arial" panose="020B0604020202020204" pitchFamily="34" charset="0"/>
              </a:rPr>
              <a:t>لوقا</a:t>
            </a:r>
            <a:endParaRPr lang="en-US" b="1" dirty="0">
              <a:solidFill>
                <a:srgbClr val="FFFFFF"/>
              </a:solidFill>
              <a:latin typeface="Arial" panose="020B0604020202020204" pitchFamily="34" charset="0"/>
            </a:endParaRPr>
          </a:p>
          <a:p>
            <a:pPr algn="ctr" eaLnBrk="0" hangingPunct="0"/>
            <a:r>
              <a:rPr lang="ar-JO" b="1" dirty="0">
                <a:solidFill>
                  <a:srgbClr val="FFFFFF"/>
                </a:solidFill>
                <a:latin typeface="Arial" panose="020B0604020202020204" pitchFamily="34" charset="0"/>
              </a:rPr>
              <a:t>يوحنا</a:t>
            </a:r>
            <a:endParaRPr lang="en-US" b="1" dirty="0">
              <a:solidFill>
                <a:srgbClr val="FFFFFF"/>
              </a:solidFill>
              <a:latin typeface="Arial" panose="020B0604020202020204" pitchFamily="34"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مجمع نيقية</a:t>
            </a:r>
            <a:endParaRPr lang="en-US" b="1" dirty="0">
              <a:solidFill>
                <a:srgbClr val="FFFFFF"/>
              </a:solidFill>
              <a:latin typeface="Arial" panose="020B0604020202020204" pitchFamily="34"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FFFFFF"/>
              </a:solidFill>
              <a:latin typeface="BONES"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أفراد</a:t>
            </a:r>
            <a:endParaRPr lang="en-US" b="1" dirty="0">
              <a:solidFill>
                <a:srgbClr val="FFFFFF"/>
              </a:solidFill>
              <a:latin typeface="Arial" panose="020B0604020202020204" pitchFamily="34"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برنابا المزيف (70-130)</a:t>
            </a:r>
            <a:endParaRPr lang="en-US" sz="2000" b="1" dirty="0">
              <a:solidFill>
                <a:srgbClr val="FFFFFF"/>
              </a:solidFill>
              <a:latin typeface="Arial" panose="020B0604020202020204" pitchFamily="34" charset="0"/>
            </a:endParaRPr>
          </a:p>
        </p:txBody>
      </p:sp>
      <p:sp>
        <p:nvSpPr>
          <p:cNvPr id="415758" name="Text Box 15"/>
          <p:cNvSpPr txBox="1">
            <a:spLocks noChangeArrowheads="1"/>
          </p:cNvSpPr>
          <p:nvPr/>
        </p:nvSpPr>
        <p:spPr bwMode="auto">
          <a:xfrm>
            <a:off x="76200" y="2286000"/>
            <a:ext cx="1752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sz="1800" b="1" dirty="0">
                <a:solidFill>
                  <a:srgbClr val="FFFFFF"/>
                </a:solidFill>
                <a:latin typeface="Arial" panose="020B0604020202020204" pitchFamily="34" charset="0"/>
              </a:rPr>
              <a:t>X= </a:t>
            </a:r>
            <a:r>
              <a:rPr lang="ar-JO" sz="1800" b="1" dirty="0">
                <a:solidFill>
                  <a:srgbClr val="FFFFFF"/>
                </a:solidFill>
                <a:latin typeface="Arial" panose="020B0604020202020204" pitchFamily="34" charset="0"/>
              </a:rPr>
              <a:t>الإستشهاد أو التلميح</a:t>
            </a:r>
            <a:endParaRPr lang="en-US" sz="1800" b="1" dirty="0">
              <a:solidFill>
                <a:srgbClr val="FFFFFF"/>
              </a:solidFill>
              <a:latin typeface="Arial" panose="020B0604020202020204" pitchFamily="34" charset="0"/>
            </a:endParaRPr>
          </a:p>
        </p:txBody>
      </p:sp>
      <p:sp>
        <p:nvSpPr>
          <p:cNvPr id="415759" name="Text Box 16"/>
          <p:cNvSpPr txBox="1">
            <a:spLocks noChangeArrowheads="1"/>
          </p:cNvSpPr>
          <p:nvPr/>
        </p:nvSpPr>
        <p:spPr bwMode="auto">
          <a:xfrm>
            <a:off x="76200" y="2971800"/>
            <a:ext cx="1752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sz="1800" b="1" dirty="0">
                <a:solidFill>
                  <a:srgbClr val="FFFFFF"/>
                </a:solidFill>
                <a:latin typeface="Arial" panose="020B0604020202020204" pitchFamily="34" charset="0"/>
              </a:rPr>
              <a:t>O= </a:t>
            </a:r>
            <a:r>
              <a:rPr lang="ar-JO" sz="1800" b="1" dirty="0">
                <a:solidFill>
                  <a:srgbClr val="FFFFFF"/>
                </a:solidFill>
                <a:latin typeface="Arial" panose="020B0604020202020204" pitchFamily="34" charset="0"/>
              </a:rPr>
              <a:t>سميت بأنها أصلية</a:t>
            </a:r>
            <a:endParaRPr lang="en-US" sz="1800" b="1" dirty="0">
              <a:solidFill>
                <a:srgbClr val="FFFFFF"/>
              </a:solidFill>
              <a:latin typeface="Arial" panose="020B0604020202020204" pitchFamily="34" charset="0"/>
            </a:endParaRPr>
          </a:p>
        </p:txBody>
      </p:sp>
      <p:sp>
        <p:nvSpPr>
          <p:cNvPr id="415760" name="Text Box 17"/>
          <p:cNvSpPr txBox="1">
            <a:spLocks noChangeArrowheads="1"/>
          </p:cNvSpPr>
          <p:nvPr/>
        </p:nvSpPr>
        <p:spPr bwMode="auto">
          <a:xfrm>
            <a:off x="1403350" y="4027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1" name="Text Box 18"/>
          <p:cNvSpPr txBox="1">
            <a:spLocks noChangeArrowheads="1"/>
          </p:cNvSpPr>
          <p:nvPr/>
        </p:nvSpPr>
        <p:spPr bwMode="auto">
          <a:xfrm>
            <a:off x="1403350" y="4408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2" name="Text Box 19"/>
          <p:cNvSpPr txBox="1">
            <a:spLocks noChangeArrowheads="1"/>
          </p:cNvSpPr>
          <p:nvPr/>
        </p:nvSpPr>
        <p:spPr bwMode="auto">
          <a:xfrm>
            <a:off x="1403350" y="47386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أكليمندس الروماني (95-97)</a:t>
            </a:r>
            <a:endParaRPr lang="en-US" sz="2000" b="1" dirty="0">
              <a:solidFill>
                <a:srgbClr val="FFFFFF"/>
              </a:solidFill>
              <a:latin typeface="Arial" panose="020B0604020202020204" pitchFamily="34" charset="0"/>
            </a:endParaRPr>
          </a:p>
        </p:txBody>
      </p:sp>
      <p:sp>
        <p:nvSpPr>
          <p:cNvPr id="415764" name="Text Box 21"/>
          <p:cNvSpPr txBox="1">
            <a:spLocks noChangeArrowheads="1"/>
          </p:cNvSpPr>
          <p:nvPr/>
        </p:nvSpPr>
        <p:spPr bwMode="auto">
          <a:xfrm>
            <a:off x="1762125" y="4027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5" name="Text Box 22"/>
          <p:cNvSpPr txBox="1">
            <a:spLocks noChangeArrowheads="1"/>
          </p:cNvSpPr>
          <p:nvPr/>
        </p:nvSpPr>
        <p:spPr bwMode="auto">
          <a:xfrm>
            <a:off x="1762125" y="510222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بوليكاربوس (110-150)</a:t>
            </a:r>
            <a:endParaRPr lang="en-US" sz="2000" b="1" dirty="0">
              <a:solidFill>
                <a:srgbClr val="FFFFFF"/>
              </a:solidFill>
              <a:latin typeface="Arial" panose="020B0604020202020204" pitchFamily="34" charset="0"/>
            </a:endParaRPr>
          </a:p>
        </p:txBody>
      </p:sp>
      <p:sp>
        <p:nvSpPr>
          <p:cNvPr id="415767" name="Text Box 24"/>
          <p:cNvSpPr txBox="1">
            <a:spLocks noChangeArrowheads="1"/>
          </p:cNvSpPr>
          <p:nvPr/>
        </p:nvSpPr>
        <p:spPr bwMode="auto">
          <a:xfrm>
            <a:off x="2130425" y="4027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8" name="Text Box 25"/>
          <p:cNvSpPr txBox="1">
            <a:spLocks noChangeArrowheads="1"/>
          </p:cNvSpPr>
          <p:nvPr/>
        </p:nvSpPr>
        <p:spPr bwMode="auto">
          <a:xfrm>
            <a:off x="2130425" y="4408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9" name="Text Box 26"/>
          <p:cNvSpPr txBox="1">
            <a:spLocks noChangeArrowheads="1"/>
          </p:cNvSpPr>
          <p:nvPr/>
        </p:nvSpPr>
        <p:spPr bwMode="auto">
          <a:xfrm>
            <a:off x="2130425" y="47386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0" name="Text Box 27"/>
          <p:cNvSpPr txBox="1">
            <a:spLocks noChangeArrowheads="1"/>
          </p:cNvSpPr>
          <p:nvPr/>
        </p:nvSpPr>
        <p:spPr bwMode="auto">
          <a:xfrm>
            <a:off x="2130425" y="510222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هرماس (115-140)</a:t>
            </a:r>
            <a:endParaRPr lang="en-US" sz="2000" b="1" dirty="0">
              <a:solidFill>
                <a:srgbClr val="FFFFFF"/>
              </a:solidFill>
              <a:latin typeface="Arial" panose="020B0604020202020204" pitchFamily="34" charset="0"/>
            </a:endParaRPr>
          </a:p>
        </p:txBody>
      </p:sp>
      <p:sp>
        <p:nvSpPr>
          <p:cNvPr id="415772" name="Text Box 29"/>
          <p:cNvSpPr txBox="1">
            <a:spLocks noChangeArrowheads="1"/>
          </p:cNvSpPr>
          <p:nvPr/>
        </p:nvSpPr>
        <p:spPr bwMode="auto">
          <a:xfrm>
            <a:off x="2486025" y="4027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3" name="Text Box 30"/>
          <p:cNvSpPr txBox="1">
            <a:spLocks noChangeArrowheads="1"/>
          </p:cNvSpPr>
          <p:nvPr/>
        </p:nvSpPr>
        <p:spPr bwMode="auto">
          <a:xfrm>
            <a:off x="2486025" y="4408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الديداخي (120-150)</a:t>
            </a:r>
            <a:endParaRPr lang="en-US" sz="2000" b="1" dirty="0">
              <a:solidFill>
                <a:srgbClr val="FFFFFF"/>
              </a:solidFill>
              <a:latin typeface="Arial" panose="020B0604020202020204" pitchFamily="34" charset="0"/>
            </a:endParaRPr>
          </a:p>
        </p:txBody>
      </p:sp>
      <p:sp>
        <p:nvSpPr>
          <p:cNvPr id="415775" name="Text Box 32"/>
          <p:cNvSpPr txBox="1">
            <a:spLocks noChangeArrowheads="1"/>
          </p:cNvSpPr>
          <p:nvPr/>
        </p:nvSpPr>
        <p:spPr bwMode="auto">
          <a:xfrm>
            <a:off x="2844800" y="4027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6" name="Text Box 33"/>
          <p:cNvSpPr txBox="1">
            <a:spLocks noChangeArrowheads="1"/>
          </p:cNvSpPr>
          <p:nvPr/>
        </p:nvSpPr>
        <p:spPr bwMode="auto">
          <a:xfrm>
            <a:off x="2844800" y="47386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بابياس (130-140)</a:t>
            </a:r>
            <a:endParaRPr lang="en-US" sz="2000" b="1" dirty="0">
              <a:solidFill>
                <a:srgbClr val="FFFFFF"/>
              </a:solidFill>
              <a:latin typeface="Arial" panose="020B0604020202020204" pitchFamily="34" charset="0"/>
            </a:endParaRPr>
          </a:p>
        </p:txBody>
      </p:sp>
      <p:sp>
        <p:nvSpPr>
          <p:cNvPr id="415778" name="Text Box 35"/>
          <p:cNvSpPr txBox="1">
            <a:spLocks noChangeArrowheads="1"/>
          </p:cNvSpPr>
          <p:nvPr/>
        </p:nvSpPr>
        <p:spPr bwMode="auto">
          <a:xfrm>
            <a:off x="3213100" y="510222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إيريناوس (130-202)</a:t>
            </a:r>
            <a:endParaRPr lang="en-US" sz="2000" b="1" dirty="0">
              <a:solidFill>
                <a:srgbClr val="FFFFFF"/>
              </a:solidFill>
              <a:latin typeface="Arial" panose="020B0604020202020204" pitchFamily="34" charset="0"/>
            </a:endParaRPr>
          </a:p>
        </p:txBody>
      </p:sp>
      <p:sp>
        <p:nvSpPr>
          <p:cNvPr id="415780" name="Text Box 37"/>
          <p:cNvSpPr txBox="1">
            <a:spLocks noChangeArrowheads="1"/>
          </p:cNvSpPr>
          <p:nvPr/>
        </p:nvSpPr>
        <p:spPr bwMode="auto">
          <a:xfrm>
            <a:off x="3605213" y="4027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415781" name="Text Box 38"/>
          <p:cNvSpPr txBox="1">
            <a:spLocks noChangeArrowheads="1"/>
          </p:cNvSpPr>
          <p:nvPr/>
        </p:nvSpPr>
        <p:spPr bwMode="auto">
          <a:xfrm>
            <a:off x="3605213" y="4408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415782" name="Text Box 39"/>
          <p:cNvSpPr txBox="1">
            <a:spLocks noChangeArrowheads="1"/>
          </p:cNvSpPr>
          <p:nvPr/>
        </p:nvSpPr>
        <p:spPr bwMode="auto">
          <a:xfrm>
            <a:off x="3605213" y="47386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415783" name="Text Box 40"/>
          <p:cNvSpPr txBox="1">
            <a:spLocks noChangeArrowheads="1"/>
          </p:cNvSpPr>
          <p:nvPr/>
        </p:nvSpPr>
        <p:spPr bwMode="auto">
          <a:xfrm>
            <a:off x="3605213" y="510222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جاستن الشهيد (150-155)</a:t>
            </a:r>
            <a:endParaRPr lang="en-US" sz="2000" b="1" dirty="0">
              <a:solidFill>
                <a:srgbClr val="FFFFFF"/>
              </a:solidFill>
              <a:latin typeface="Arial" panose="020B0604020202020204" pitchFamily="34" charset="0"/>
            </a:endParaRPr>
          </a:p>
        </p:txBody>
      </p:sp>
      <p:sp>
        <p:nvSpPr>
          <p:cNvPr id="3146794" name="Text Box 42"/>
          <p:cNvSpPr txBox="1">
            <a:spLocks noChangeArrowheads="1"/>
          </p:cNvSpPr>
          <p:nvPr/>
        </p:nvSpPr>
        <p:spPr bwMode="auto">
          <a:xfrm>
            <a:off x="3963988" y="4027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795" name="Text Box 43"/>
          <p:cNvSpPr txBox="1">
            <a:spLocks noChangeArrowheads="1"/>
          </p:cNvSpPr>
          <p:nvPr/>
        </p:nvSpPr>
        <p:spPr bwMode="auto">
          <a:xfrm>
            <a:off x="3963988" y="4408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796" name="Text Box 44"/>
          <p:cNvSpPr txBox="1">
            <a:spLocks noChangeArrowheads="1"/>
          </p:cNvSpPr>
          <p:nvPr/>
        </p:nvSpPr>
        <p:spPr bwMode="auto">
          <a:xfrm>
            <a:off x="3963988" y="47386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797" name="Text Box 45"/>
          <p:cNvSpPr txBox="1">
            <a:spLocks noChangeArrowheads="1"/>
          </p:cNvSpPr>
          <p:nvPr/>
        </p:nvSpPr>
        <p:spPr bwMode="auto">
          <a:xfrm>
            <a:off x="3963988" y="510222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أوريجانوس (185-254)</a:t>
            </a:r>
            <a:endParaRPr lang="en-US" sz="2000" b="1" dirty="0">
              <a:solidFill>
                <a:srgbClr val="FFFFFF"/>
              </a:solidFill>
              <a:latin typeface="Arial" panose="020B0604020202020204" pitchFamily="34" charset="0"/>
            </a:endParaRPr>
          </a:p>
        </p:txBody>
      </p:sp>
      <p:sp>
        <p:nvSpPr>
          <p:cNvPr id="3146799" name="Text Box 47"/>
          <p:cNvSpPr txBox="1">
            <a:spLocks noChangeArrowheads="1"/>
          </p:cNvSpPr>
          <p:nvPr/>
        </p:nvSpPr>
        <p:spPr bwMode="auto">
          <a:xfrm>
            <a:off x="4332288" y="4027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800" name="Text Box 48"/>
          <p:cNvSpPr txBox="1">
            <a:spLocks noChangeArrowheads="1"/>
          </p:cNvSpPr>
          <p:nvPr/>
        </p:nvSpPr>
        <p:spPr bwMode="auto">
          <a:xfrm>
            <a:off x="4332288" y="4408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801" name="Text Box 49"/>
          <p:cNvSpPr txBox="1">
            <a:spLocks noChangeArrowheads="1"/>
          </p:cNvSpPr>
          <p:nvPr/>
        </p:nvSpPr>
        <p:spPr bwMode="auto">
          <a:xfrm>
            <a:off x="4332288" y="47386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802" name="Text Box 50"/>
          <p:cNvSpPr txBox="1">
            <a:spLocks noChangeArrowheads="1"/>
          </p:cNvSpPr>
          <p:nvPr/>
        </p:nvSpPr>
        <p:spPr bwMode="auto">
          <a:xfrm>
            <a:off x="4332288" y="510222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803" name="Text Box 51"/>
          <p:cNvSpPr txBox="1">
            <a:spLocks noChangeArrowheads="1"/>
          </p:cNvSpPr>
          <p:nvPr/>
        </p:nvSpPr>
        <p:spPr bwMode="auto">
          <a:xfrm rot="-2783676">
            <a:off x="4138613" y="2257395"/>
            <a:ext cx="3886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كيرلس الأورشليمي (315-386)</a:t>
            </a:r>
            <a:endParaRPr lang="en-US" sz="2000" b="1" dirty="0">
              <a:solidFill>
                <a:srgbClr val="FFFFFF"/>
              </a:solidFill>
              <a:latin typeface="Arial" panose="020B0604020202020204" pitchFamily="34" charset="0"/>
            </a:endParaRPr>
          </a:p>
        </p:txBody>
      </p:sp>
      <p:sp>
        <p:nvSpPr>
          <p:cNvPr id="3146804" name="Text Box 52"/>
          <p:cNvSpPr txBox="1">
            <a:spLocks noChangeArrowheads="1"/>
          </p:cNvSpPr>
          <p:nvPr/>
        </p:nvSpPr>
        <p:spPr bwMode="auto">
          <a:xfrm>
            <a:off x="4687888" y="4027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805" name="Text Box 53"/>
          <p:cNvSpPr txBox="1">
            <a:spLocks noChangeArrowheads="1"/>
          </p:cNvSpPr>
          <p:nvPr/>
        </p:nvSpPr>
        <p:spPr bwMode="auto">
          <a:xfrm>
            <a:off x="4687888" y="44084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806" name="Text Box 54"/>
          <p:cNvSpPr txBox="1">
            <a:spLocks noChangeArrowheads="1"/>
          </p:cNvSpPr>
          <p:nvPr/>
        </p:nvSpPr>
        <p:spPr bwMode="auto">
          <a:xfrm>
            <a:off x="4687888" y="47386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807" name="Text Box 55"/>
          <p:cNvSpPr txBox="1">
            <a:spLocks noChangeArrowheads="1"/>
          </p:cNvSpPr>
          <p:nvPr/>
        </p:nvSpPr>
        <p:spPr bwMode="auto">
          <a:xfrm>
            <a:off x="4687888" y="510222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panose="020B0604020202020204" pitchFamily="34" charset="0"/>
              </a:rPr>
              <a:t>ماركيون (140)</a:t>
            </a:r>
            <a:endParaRPr lang="en-US" sz="2000" b="1" dirty="0">
              <a:solidFill>
                <a:srgbClr val="F0E500"/>
              </a:solidFill>
              <a:latin typeface="Arial" panose="020B0604020202020204" pitchFamily="34" charset="0"/>
            </a:endParaRPr>
          </a:p>
        </p:txBody>
      </p:sp>
      <p:sp>
        <p:nvSpPr>
          <p:cNvPr id="3146809" name="Text Box 57"/>
          <p:cNvSpPr txBox="1">
            <a:spLocks noChangeArrowheads="1"/>
          </p:cNvSpPr>
          <p:nvPr/>
        </p:nvSpPr>
        <p:spPr bwMode="auto">
          <a:xfrm>
            <a:off x="5105400" y="4741863"/>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panose="020B0604020202020204" pitchFamily="34" charset="0"/>
              </a:rPr>
              <a:t>مورتنيان (170)</a:t>
            </a:r>
            <a:endParaRPr lang="en-US" sz="2000" b="1" dirty="0">
              <a:solidFill>
                <a:srgbClr val="F0E500"/>
              </a:solidFill>
              <a:latin typeface="Arial" panose="020B0604020202020204" pitchFamily="34" charset="0"/>
            </a:endParaRPr>
          </a:p>
        </p:txBody>
      </p:sp>
      <p:sp>
        <p:nvSpPr>
          <p:cNvPr id="3146811" name="Text Box 59"/>
          <p:cNvSpPr txBox="1">
            <a:spLocks noChangeArrowheads="1"/>
          </p:cNvSpPr>
          <p:nvPr/>
        </p:nvSpPr>
        <p:spPr bwMode="auto">
          <a:xfrm>
            <a:off x="5486400" y="4038600"/>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2" name="Text Box 60"/>
          <p:cNvSpPr txBox="1">
            <a:spLocks noChangeArrowheads="1"/>
          </p:cNvSpPr>
          <p:nvPr/>
        </p:nvSpPr>
        <p:spPr bwMode="auto">
          <a:xfrm>
            <a:off x="5486400" y="4419600"/>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3" name="Text Box 61"/>
          <p:cNvSpPr txBox="1">
            <a:spLocks noChangeArrowheads="1"/>
          </p:cNvSpPr>
          <p:nvPr/>
        </p:nvSpPr>
        <p:spPr bwMode="auto">
          <a:xfrm>
            <a:off x="5473700" y="4749800"/>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4" name="Text Box 62"/>
          <p:cNvSpPr txBox="1">
            <a:spLocks noChangeArrowheads="1"/>
          </p:cNvSpPr>
          <p:nvPr/>
        </p:nvSpPr>
        <p:spPr bwMode="auto">
          <a:xfrm>
            <a:off x="5486400" y="5116513"/>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panose="020B0604020202020204" pitchFamily="34" charset="0"/>
              </a:rPr>
              <a:t>باركوخيو (206)</a:t>
            </a:r>
            <a:endParaRPr lang="en-US" sz="2000" b="1" dirty="0">
              <a:solidFill>
                <a:srgbClr val="F0E500"/>
              </a:solidFill>
              <a:latin typeface="Arial" panose="020B0604020202020204" pitchFamily="34" charset="0"/>
            </a:endParaRPr>
          </a:p>
        </p:txBody>
      </p:sp>
      <p:sp>
        <p:nvSpPr>
          <p:cNvPr id="3146816" name="Text Box 64"/>
          <p:cNvSpPr txBox="1">
            <a:spLocks noChangeArrowheads="1"/>
          </p:cNvSpPr>
          <p:nvPr/>
        </p:nvSpPr>
        <p:spPr bwMode="auto">
          <a:xfrm>
            <a:off x="5867400" y="4038600"/>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7" name="Text Box 65"/>
          <p:cNvSpPr txBox="1">
            <a:spLocks noChangeArrowheads="1"/>
          </p:cNvSpPr>
          <p:nvPr/>
        </p:nvSpPr>
        <p:spPr bwMode="auto">
          <a:xfrm>
            <a:off x="5867400" y="4419600"/>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8" name="Text Box 66"/>
          <p:cNvSpPr txBox="1">
            <a:spLocks noChangeArrowheads="1"/>
          </p:cNvSpPr>
          <p:nvPr/>
        </p:nvSpPr>
        <p:spPr bwMode="auto">
          <a:xfrm>
            <a:off x="5854700" y="4749800"/>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9" name="Text Box 67"/>
          <p:cNvSpPr txBox="1">
            <a:spLocks noChangeArrowheads="1"/>
          </p:cNvSpPr>
          <p:nvPr/>
        </p:nvSpPr>
        <p:spPr bwMode="auto">
          <a:xfrm>
            <a:off x="5867400" y="511333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panose="020B0604020202020204" pitchFamily="34" charset="0"/>
              </a:rPr>
              <a:t>الرسولي (300)</a:t>
            </a:r>
            <a:endParaRPr lang="en-US" sz="2000" b="1" dirty="0">
              <a:solidFill>
                <a:srgbClr val="F0E500"/>
              </a:solidFill>
              <a:latin typeface="Arial" panose="020B0604020202020204" pitchFamily="34" charset="0"/>
            </a:endParaRPr>
          </a:p>
        </p:txBody>
      </p:sp>
      <p:sp>
        <p:nvSpPr>
          <p:cNvPr id="3146821" name="Text Box 69"/>
          <p:cNvSpPr txBox="1">
            <a:spLocks noChangeArrowheads="1"/>
          </p:cNvSpPr>
          <p:nvPr/>
        </p:nvSpPr>
        <p:spPr bwMode="auto">
          <a:xfrm>
            <a:off x="6248400" y="4038600"/>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2" name="Text Box 70"/>
          <p:cNvSpPr txBox="1">
            <a:spLocks noChangeArrowheads="1"/>
          </p:cNvSpPr>
          <p:nvPr/>
        </p:nvSpPr>
        <p:spPr bwMode="auto">
          <a:xfrm>
            <a:off x="6248400" y="4419600"/>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3" name="Text Box 71"/>
          <p:cNvSpPr txBox="1">
            <a:spLocks noChangeArrowheads="1"/>
          </p:cNvSpPr>
          <p:nvPr/>
        </p:nvSpPr>
        <p:spPr bwMode="auto">
          <a:xfrm>
            <a:off x="6235700" y="4749800"/>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4" name="Text Box 72"/>
          <p:cNvSpPr txBox="1">
            <a:spLocks noChangeArrowheads="1"/>
          </p:cNvSpPr>
          <p:nvPr/>
        </p:nvSpPr>
        <p:spPr bwMode="auto">
          <a:xfrm>
            <a:off x="6248400" y="511333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5" name="Text Box 73"/>
          <p:cNvSpPr txBox="1">
            <a:spLocks noChangeArrowheads="1"/>
          </p:cNvSpPr>
          <p:nvPr/>
        </p:nvSpPr>
        <p:spPr bwMode="auto">
          <a:xfrm rot="-2783676">
            <a:off x="6180138" y="2258983"/>
            <a:ext cx="3886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66CCFF"/>
                </a:solidFill>
                <a:latin typeface="Arial" panose="020B0604020202020204" pitchFamily="34" charset="0"/>
              </a:rPr>
              <a:t>تاتيانوس دياتيسيرون (170)</a:t>
            </a:r>
            <a:endParaRPr lang="en-US" sz="2000" b="1" dirty="0">
              <a:solidFill>
                <a:srgbClr val="66CCFF"/>
              </a:solidFill>
              <a:latin typeface="Arial" panose="020B0604020202020204" pitchFamily="34" charset="0"/>
            </a:endParaRPr>
          </a:p>
        </p:txBody>
      </p:sp>
      <p:sp>
        <p:nvSpPr>
          <p:cNvPr id="3146826" name="Text Box 74"/>
          <p:cNvSpPr txBox="1">
            <a:spLocks noChangeArrowheads="1"/>
          </p:cNvSpPr>
          <p:nvPr/>
        </p:nvSpPr>
        <p:spPr bwMode="auto">
          <a:xfrm>
            <a:off x="6654800" y="401637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27" name="Text Box 75"/>
          <p:cNvSpPr txBox="1">
            <a:spLocks noChangeArrowheads="1"/>
          </p:cNvSpPr>
          <p:nvPr/>
        </p:nvSpPr>
        <p:spPr bwMode="auto">
          <a:xfrm>
            <a:off x="6654800" y="439737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28" name="Text Box 76"/>
          <p:cNvSpPr txBox="1">
            <a:spLocks noChangeArrowheads="1"/>
          </p:cNvSpPr>
          <p:nvPr/>
        </p:nvSpPr>
        <p:spPr bwMode="auto">
          <a:xfrm>
            <a:off x="6654800" y="472757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29" name="Text Box 77"/>
          <p:cNvSpPr txBox="1">
            <a:spLocks noChangeArrowheads="1"/>
          </p:cNvSpPr>
          <p:nvPr/>
        </p:nvSpPr>
        <p:spPr bwMode="auto">
          <a:xfrm>
            <a:off x="6667500" y="5094288"/>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2000" b="1" dirty="0">
                <a:solidFill>
                  <a:srgbClr val="66CCFF"/>
                </a:solidFill>
                <a:latin typeface="Arial" panose="020B0604020202020204" pitchFamily="34" charset="0"/>
              </a:rPr>
              <a:t>اللاتينية القديمة (150-170)</a:t>
            </a:r>
            <a:endParaRPr lang="en-US" sz="2000" b="1" dirty="0">
              <a:solidFill>
                <a:srgbClr val="66CCFF"/>
              </a:solidFill>
              <a:latin typeface="Arial" panose="020B0604020202020204" pitchFamily="34" charset="0"/>
            </a:endParaRPr>
          </a:p>
        </p:txBody>
      </p:sp>
      <p:sp>
        <p:nvSpPr>
          <p:cNvPr id="3146831" name="Text Box 79"/>
          <p:cNvSpPr txBox="1">
            <a:spLocks noChangeArrowheads="1"/>
          </p:cNvSpPr>
          <p:nvPr/>
        </p:nvSpPr>
        <p:spPr bwMode="auto">
          <a:xfrm>
            <a:off x="7035800" y="401637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2" name="Text Box 80"/>
          <p:cNvSpPr txBox="1">
            <a:spLocks noChangeArrowheads="1"/>
          </p:cNvSpPr>
          <p:nvPr/>
        </p:nvSpPr>
        <p:spPr bwMode="auto">
          <a:xfrm>
            <a:off x="7035800" y="439737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3" name="Text Box 81"/>
          <p:cNvSpPr txBox="1">
            <a:spLocks noChangeArrowheads="1"/>
          </p:cNvSpPr>
          <p:nvPr/>
        </p:nvSpPr>
        <p:spPr bwMode="auto">
          <a:xfrm>
            <a:off x="7035800" y="472757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4" name="Text Box 82"/>
          <p:cNvSpPr txBox="1">
            <a:spLocks noChangeArrowheads="1"/>
          </p:cNvSpPr>
          <p:nvPr/>
        </p:nvSpPr>
        <p:spPr bwMode="auto">
          <a:xfrm>
            <a:off x="7048500" y="5091113"/>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2000" b="1" dirty="0">
                <a:solidFill>
                  <a:srgbClr val="66CCFF"/>
                </a:solidFill>
                <a:latin typeface="Arial" panose="020B0604020202020204" pitchFamily="34" charset="0"/>
              </a:rPr>
              <a:t>السريانية القديمة (200)</a:t>
            </a:r>
            <a:endParaRPr lang="en-US" sz="2000" b="1" dirty="0">
              <a:solidFill>
                <a:srgbClr val="66CCFF"/>
              </a:solidFill>
              <a:latin typeface="Arial" panose="020B0604020202020204" pitchFamily="34" charset="0"/>
            </a:endParaRPr>
          </a:p>
        </p:txBody>
      </p:sp>
      <p:sp>
        <p:nvSpPr>
          <p:cNvPr id="3146836" name="Text Box 84"/>
          <p:cNvSpPr txBox="1">
            <a:spLocks noChangeArrowheads="1"/>
          </p:cNvSpPr>
          <p:nvPr/>
        </p:nvSpPr>
        <p:spPr bwMode="auto">
          <a:xfrm>
            <a:off x="7416800" y="401637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7" name="Text Box 85"/>
          <p:cNvSpPr txBox="1">
            <a:spLocks noChangeArrowheads="1"/>
          </p:cNvSpPr>
          <p:nvPr/>
        </p:nvSpPr>
        <p:spPr bwMode="auto">
          <a:xfrm>
            <a:off x="7416800" y="439737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8" name="Text Box 86"/>
          <p:cNvSpPr txBox="1">
            <a:spLocks noChangeArrowheads="1"/>
          </p:cNvSpPr>
          <p:nvPr/>
        </p:nvSpPr>
        <p:spPr bwMode="auto">
          <a:xfrm>
            <a:off x="7416800" y="4727575"/>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9" name="Text Box 87"/>
          <p:cNvSpPr txBox="1">
            <a:spLocks noChangeArrowheads="1"/>
          </p:cNvSpPr>
          <p:nvPr/>
        </p:nvSpPr>
        <p:spPr bwMode="auto">
          <a:xfrm>
            <a:off x="7429500" y="5091113"/>
            <a:ext cx="304800" cy="414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0E500"/>
                </a:solidFill>
                <a:latin typeface="Arial" panose="020B0604020202020204" pitchFamily="34" charset="0"/>
              </a:rPr>
              <a:t>قانونية</a:t>
            </a:r>
            <a:endParaRPr lang="en-US" b="1" dirty="0">
              <a:solidFill>
                <a:srgbClr val="FFFFFF"/>
              </a:solidFill>
              <a:latin typeface="Arial" panose="020B0604020202020204" pitchFamily="34"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66CCFF"/>
                </a:solidFill>
                <a:latin typeface="Arial" panose="020B0604020202020204" pitchFamily="34" charset="0"/>
              </a:rPr>
              <a:t>ترجمات</a:t>
            </a:r>
            <a:endParaRPr lang="en-US" b="1" dirty="0">
              <a:solidFill>
                <a:srgbClr val="66CCFF"/>
              </a:solidFill>
              <a:latin typeface="Arial" panose="020B0604020202020204" pitchFamily="34" charset="0"/>
            </a:endParaRP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ctr" eaLnBrk="0" hangingPunct="0">
              <a:defRPr/>
            </a:pPr>
            <a:r>
              <a:rPr lang="ar-JO" sz="2000" b="1" dirty="0">
                <a:solidFill>
                  <a:srgbClr val="FFFFFF"/>
                </a:solidFill>
                <a:latin typeface="Arial" panose="020B0604020202020204" pitchFamily="34" charset="0"/>
              </a:rPr>
              <a:t>قبول               الأناجيل الأربعة       قبل                  مجمع نيقية</a:t>
            </a:r>
            <a:endParaRPr lang="en-US" sz="2000" b="1" dirty="0">
              <a:solidFill>
                <a:srgbClr val="FFFFFF"/>
              </a:solidFill>
              <a:latin typeface="Arial" panose="020B0604020202020204" pitchFamily="34" charset="0"/>
            </a:endParaRPr>
          </a:p>
        </p:txBody>
      </p:sp>
      <p:sp>
        <p:nvSpPr>
          <p:cNvPr id="415834" name="Text Box 91"/>
          <p:cNvSpPr txBox="1">
            <a:spLocks noChangeArrowheads="1"/>
          </p:cNvSpPr>
          <p:nvPr/>
        </p:nvSpPr>
        <p:spPr bwMode="auto">
          <a:xfrm>
            <a:off x="76200" y="6477000"/>
            <a:ext cx="6096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1400" b="1" dirty="0">
                <a:solidFill>
                  <a:srgbClr val="FFFFFF"/>
                </a:solidFill>
                <a:latin typeface="Arial" panose="020B0604020202020204" pitchFamily="34" charset="0"/>
              </a:rPr>
              <a:t>غايسلر و نيكس، مقدمة إلى الكتاب المقدس (شيكاغو : مودي، 1968)</a:t>
            </a:r>
            <a:r>
              <a:rPr lang="en-US" sz="1400" b="1" dirty="0">
                <a:solidFill>
                  <a:srgbClr val="FFFFFF"/>
                </a:solidFill>
                <a:latin typeface="Arial" panose="020B0604020202020204" pitchFamily="34" charset="0"/>
              </a:rPr>
              <a:t> </a:t>
            </a: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ar-JO" sz="1800" b="1" dirty="0">
                  <a:solidFill>
                    <a:srgbClr val="FFFFFF"/>
                  </a:solidFill>
                  <a:latin typeface="Arial" panose="020B0604020202020204" pitchFamily="34" charset="0"/>
                </a:rPr>
                <a:t>إنجيل</a:t>
              </a:r>
            </a:p>
            <a:p>
              <a:pPr algn="ctr" eaLnBrk="0" hangingPunct="0">
                <a:defRPr/>
              </a:pPr>
              <a:r>
                <a:rPr lang="ar-JO" sz="1800" b="1" dirty="0">
                  <a:solidFill>
                    <a:srgbClr val="FFFFFF"/>
                  </a:solidFill>
                  <a:latin typeface="Arial" panose="020B0604020202020204" pitchFamily="34" charset="0"/>
                </a:rPr>
                <a:t>توما</a:t>
              </a:r>
              <a:br>
                <a:rPr lang="en-US" sz="1800" b="1" dirty="0">
                  <a:solidFill>
                    <a:srgbClr val="FFFFFF"/>
                  </a:solidFill>
                  <a:latin typeface="Arial" panose="020B0604020202020204" pitchFamily="34" charset="0"/>
                </a:rPr>
              </a:br>
              <a:r>
                <a:rPr lang="ar-JO" sz="1800" b="1" dirty="0">
                  <a:solidFill>
                    <a:srgbClr val="FFFFFF"/>
                  </a:solidFill>
                  <a:latin typeface="Arial" panose="020B0604020202020204" pitchFamily="34" charset="0"/>
                </a:rPr>
                <a:t>50-140 م</a:t>
              </a:r>
              <a:endParaRPr lang="en-US" sz="1800" b="1" dirty="0">
                <a:solidFill>
                  <a:srgbClr val="FFFFFF"/>
                </a:solidFill>
                <a:latin typeface="Arial" panose="020B0604020202020204" pitchFamily="34"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ar-JO" sz="1800" b="1" dirty="0">
                  <a:solidFill>
                    <a:srgbClr val="FFFFFF"/>
                  </a:solidFill>
                  <a:latin typeface="Arial" panose="020B0604020202020204" pitchFamily="34" charset="0"/>
                </a:rPr>
                <a:t>إنجيل</a:t>
              </a:r>
            </a:p>
            <a:p>
              <a:pPr algn="ctr" eaLnBrk="0" hangingPunct="0">
                <a:defRPr/>
              </a:pPr>
              <a:r>
                <a:rPr lang="ar-JO" sz="1800" b="1" dirty="0">
                  <a:solidFill>
                    <a:srgbClr val="FFFFFF"/>
                  </a:solidFill>
                  <a:latin typeface="Arial" panose="020B0604020202020204" pitchFamily="34" charset="0"/>
                </a:rPr>
                <a:t>يهوذا</a:t>
              </a:r>
            </a:p>
            <a:p>
              <a:pPr algn="ctr" eaLnBrk="0" hangingPunct="0">
                <a:defRPr/>
              </a:pPr>
              <a:r>
                <a:rPr lang="ar-JO" sz="1800" b="1" dirty="0">
                  <a:solidFill>
                    <a:srgbClr val="FFFFFF"/>
                  </a:solidFill>
                  <a:latin typeface="Arial" panose="020B0604020202020204" pitchFamily="34" charset="0"/>
                </a:rPr>
                <a:t>170 م؟</a:t>
              </a:r>
              <a:endParaRPr lang="en-US" sz="1800" b="1" dirty="0">
                <a:solidFill>
                  <a:srgbClr val="FFFFFF"/>
                </a:solidFill>
                <a:latin typeface="Arial" panose="020B0604020202020204" pitchFamily="34" charset="0"/>
              </a:endParaRPr>
            </a:p>
          </p:txBody>
        </p:sp>
      </p:grpSp>
      <p:sp>
        <p:nvSpPr>
          <p:cNvPr id="99" name="Text Box 2"/>
          <p:cNvSpPr txBox="1">
            <a:spLocks noChangeArrowheads="1"/>
          </p:cNvSpPr>
          <p:nvPr/>
        </p:nvSpPr>
        <p:spPr bwMode="auto">
          <a:xfrm>
            <a:off x="0" y="106367"/>
            <a:ext cx="9144000"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قانونية العهد الجديد خلال القرون الأربعة الأولى</a:t>
            </a:r>
            <a:endParaRPr lang="en-US" altLang="zh-CN" b="1" dirty="0">
              <a:latin typeface="Arial" panose="020B0604020202020204" pitchFamily="34" charset="0"/>
              <a:cs typeface="Arial" panose="020B0604020202020204" pitchFamily="34" charset="0"/>
            </a:endParaRPr>
          </a:p>
          <a:p>
            <a:pPr algn="ctr" eaLnBrk="1" hangingPunct="1"/>
            <a:r>
              <a:rPr lang="ar-JO" altLang="zh-CN" sz="1800" b="1" dirty="0">
                <a:latin typeface="Arial" panose="020B0604020202020204" pitchFamily="34" charset="0"/>
                <a:cs typeface="Arial" panose="020B0604020202020204" pitchFamily="34" charset="0"/>
              </a:rPr>
              <a:t>هـ . واين هاوس</a:t>
            </a:r>
            <a:endParaRPr lang="en-US" sz="1800" b="1" dirty="0">
              <a:latin typeface="Arial" panose="020B0604020202020204" pitchFamily="34" charset="0"/>
              <a:cs typeface="Arial" panose="020B0604020202020204" pitchFamily="34" charset="0"/>
            </a:endParaRPr>
          </a:p>
        </p:txBody>
      </p:sp>
      <p:sp>
        <p:nvSpPr>
          <p:cNvPr id="100" name="Rectangle 3"/>
          <p:cNvSpPr>
            <a:spLocks noChangeArrowheads="1"/>
          </p:cNvSpPr>
          <p:nvPr/>
        </p:nvSpPr>
        <p:spPr bwMode="auto">
          <a:xfrm>
            <a:off x="8653465" y="44451"/>
            <a:ext cx="52757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0465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Text Box 3"/>
          <p:cNvSpPr txBox="1">
            <a:spLocks noChangeArrowheads="1"/>
          </p:cNvSpPr>
          <p:nvPr/>
        </p:nvSpPr>
        <p:spPr bwMode="auto">
          <a:xfrm>
            <a:off x="460608" y="2165353"/>
            <a:ext cx="3873046" cy="175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5400" b="1" dirty="0">
                <a:latin typeface="Arial" panose="020B0604020202020204" pitchFamily="34" charset="0"/>
                <a:cs typeface="Arial" panose="020B0604020202020204" pitchFamily="34" charset="0"/>
              </a:rPr>
              <a:t>التسلسل الزمني </a:t>
            </a:r>
          </a:p>
          <a:p>
            <a:pPr algn="ctr" eaLnBrk="1" hangingPunct="1"/>
            <a:r>
              <a:rPr lang="ar-JO" altLang="zh-CN" sz="5400" b="1" dirty="0">
                <a:latin typeface="Arial" panose="020B0604020202020204" pitchFamily="34" charset="0"/>
                <a:cs typeface="Arial" panose="020B0604020202020204" pitchFamily="34" charset="0"/>
              </a:rPr>
              <a:t>للعهد الجديد</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8F8E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65</a:t>
            </a:r>
            <a:endParaRPr lang="en-US" b="1" dirty="0">
              <a:solidFill>
                <a:srgbClr val="F8F8E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ar-JO" sz="3600" b="1" i="0" dirty="0">
                <a:solidFill>
                  <a:schemeClr val="bg1"/>
                </a:solidFill>
                <a:latin typeface="Arial" panose="020B0604020202020204" pitchFamily="34" charset="0"/>
                <a:cs typeface="Arial" panose="020B0604020202020204" pitchFamily="34" charset="0"/>
              </a:rPr>
              <a:t>تاريخ ميلاد المسيح</a:t>
            </a:r>
            <a:endParaRPr lang="en-US" sz="3600" b="1" i="0" dirty="0">
              <a:solidFill>
                <a:schemeClr val="bg1"/>
              </a:solidFill>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8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تاريخ الميلاد : ما بين كانون أول 5 ق.م / كانون الثاني 4 ق.م</a:t>
            </a:r>
            <a:endParaRPr lang="en-US" sz="28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ولد يسوع بين هذين التاريخين</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itle 7"/>
          <p:cNvSpPr txBox="1">
            <a:spLocks/>
          </p:cNvSpPr>
          <p:nvPr/>
        </p:nvSpPr>
        <p:spPr bwMode="auto">
          <a:xfrm>
            <a:off x="204788" y="4976817"/>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ق.م</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itle 7"/>
          <p:cNvSpPr txBox="1">
            <a:spLocks/>
          </p:cNvSpPr>
          <p:nvPr/>
        </p:nvSpPr>
        <p:spPr bwMode="auto">
          <a:xfrm>
            <a:off x="5402269" y="4976817"/>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 آذار – 11 نيسان</a:t>
            </a:r>
          </a:p>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ق.م</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endParaRP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إحصاء</a:t>
            </a:r>
          </a:p>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كيرينيوس</a:t>
            </a:r>
          </a:p>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لوقا 2: 1-5</a:t>
            </a: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7" name="Title 7"/>
          <p:cNvSpPr txBox="1">
            <a:spLocks/>
          </p:cNvSpPr>
          <p:nvPr/>
        </p:nvSpPr>
        <p:spPr bwMode="auto">
          <a:xfrm>
            <a:off x="5410206"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موت</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هيرودس الكبير</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(متى 2: 1، لوقا 1: 5)</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dirty="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8F8E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56</a:t>
            </a:r>
            <a:endParaRPr lang="en-US" b="1" dirty="0">
              <a:solidFill>
                <a:srgbClr val="F8F8E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ar-JO"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تاريخ بداية خدمة المسيح</a:t>
            </a:r>
            <a:endParaRPr lang="en-US"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8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بدء الخدمة : حوالي خريف 29 م</a:t>
            </a:r>
            <a:endParaRPr lang="en-US" sz="28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على الأغلب أن يسوع بدأ خدمته بين هذين التاريخين :</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السنة الخامسة عشرة من حكم طيباريوس *</a:t>
            </a: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لوقا 3: 1-3</a:t>
            </a: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 آب</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28 م</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 كانون أول</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 م</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0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محسوب إما من التقويم اليولياني أو من سنة طيباريوس الملكية</a:t>
            </a:r>
            <a:endParaRPr lang="en-US" sz="20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pPr>
            <a:endParaRPr lang="en-US" b="1">
              <a:solidFill>
                <a:srgbClr val="FFFFFF"/>
              </a:solidFill>
              <a:latin typeface="Arial" panose="020B0604020202020204" pitchFamily="34" charset="0"/>
              <a:ea typeface="MS Gothic" charset="0"/>
              <a:cs typeface="MS Gothic"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defTabSz="456880" eaLnBrk="0" hangingPunct="0">
              <a:lnSpc>
                <a:spcPct val="93000"/>
              </a:lnSpc>
              <a:buClr>
                <a:srgbClr val="000000"/>
              </a:buClr>
              <a:buSzPct val="100000"/>
            </a:pPr>
            <a:endParaRPr lang="en-US" b="1">
              <a:solidFill>
                <a:srgbClr val="FFFFFF"/>
              </a:solidFill>
              <a:latin typeface="Arial" panose="020B0604020202020204" pitchFamily="34" charset="0"/>
              <a:ea typeface="MS Gothic" charset="0"/>
              <a:cs typeface="MS Gothic"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ar-JO" altLang="zh-CN" sz="4400" dirty="0"/>
              <a:t>مدة خدمة المسيح</a:t>
            </a:r>
            <a:endParaRPr lang="en-US" altLang="zh-CN" sz="4000" dirty="0"/>
          </a:p>
        </p:txBody>
      </p:sp>
      <p:sp>
        <p:nvSpPr>
          <p:cNvPr id="252932" name="Text Box 9"/>
          <p:cNvSpPr txBox="1">
            <a:spLocks noChangeArrowheads="1"/>
          </p:cNvSpPr>
          <p:nvPr/>
        </p:nvSpPr>
        <p:spPr bwMode="auto">
          <a:xfrm>
            <a:off x="-47625" y="838206"/>
            <a:ext cx="9240838"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ea typeface="MS Gothic" charset="0"/>
                <a:cs typeface="MS Gothic" charset="0"/>
              </a:rPr>
              <a:t>خريف 29 م – 3 نيسان 33 م ( 5ر3 سنة)</a:t>
            </a:r>
            <a:endParaRPr lang="en-US" sz="2800" b="1" dirty="0">
              <a:solidFill>
                <a:srgbClr val="FFFFFF"/>
              </a:solidFill>
              <a:latin typeface="Arial" panose="020B0604020202020204" pitchFamily="34" charset="0"/>
              <a:ea typeface="MS Gothic" charset="0"/>
              <a:cs typeface="MS Gothic" charset="0"/>
            </a:endParaRPr>
          </a:p>
        </p:txBody>
      </p:sp>
      <p:sp>
        <p:nvSpPr>
          <p:cNvPr id="252933" name="Text Box 9"/>
          <p:cNvSpPr txBox="1">
            <a:spLocks noChangeArrowheads="1"/>
          </p:cNvSpPr>
          <p:nvPr/>
        </p:nvSpPr>
        <p:spPr bwMode="auto">
          <a:xfrm>
            <a:off x="0" y="2743206"/>
            <a:ext cx="1981200" cy="58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panose="020B0604020202020204" pitchFamily="34" charset="0"/>
                <a:ea typeface="MS Gothic" charset="0"/>
                <a:cs typeface="MS Gothic" charset="0"/>
              </a:rPr>
              <a:t>بدء         خدمة       يسوع</a:t>
            </a:r>
            <a:endParaRPr lang="en-US" sz="1600" b="1" dirty="0">
              <a:solidFill>
                <a:srgbClr val="FFFFFF"/>
              </a:solidFill>
              <a:latin typeface="Arial" panose="020B0604020202020204" pitchFamily="34" charset="0"/>
              <a:ea typeface="MS Gothic" charset="0"/>
              <a:cs typeface="MS Gothic" charset="0"/>
            </a:endParaRPr>
          </a:p>
        </p:txBody>
      </p:sp>
      <p:sp>
        <p:nvSpPr>
          <p:cNvPr id="252934" name="Text Box 9"/>
          <p:cNvSpPr txBox="1">
            <a:spLocks noChangeArrowheads="1"/>
          </p:cNvSpPr>
          <p:nvPr/>
        </p:nvSpPr>
        <p:spPr bwMode="auto">
          <a:xfrm>
            <a:off x="152400" y="4648200"/>
            <a:ext cx="1447800" cy="58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panose="020B0604020202020204" pitchFamily="34" charset="0"/>
                <a:ea typeface="MS Gothic" charset="0"/>
                <a:cs typeface="MS Gothic" charset="0"/>
              </a:rPr>
              <a:t>خريف     29 م</a:t>
            </a:r>
            <a:endParaRPr lang="en-US" sz="1600" b="1" dirty="0">
              <a:solidFill>
                <a:srgbClr val="FFFFFF"/>
              </a:solidFill>
              <a:latin typeface="Arial" panose="020B0604020202020204" pitchFamily="34" charset="0"/>
              <a:ea typeface="MS Gothic" charset="0"/>
              <a:cs typeface="MS Gothic" charset="0"/>
            </a:endParaRP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الفصح الأول</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7 نيسان</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30 م</a:t>
            </a:r>
            <a:endParaRPr lang="en-US" sz="1600" b="1" dirty="0">
              <a:solidFill>
                <a:srgbClr val="FFFFFF"/>
              </a:solidFill>
              <a:latin typeface="Arial" panose="020B0604020202020204" pitchFamily="34" charset="0"/>
              <a:ea typeface="MS Gothic" charset="0"/>
              <a:cs typeface="MS Gothic" charset="0"/>
            </a:endParaRPr>
          </a:p>
        </p:txBody>
      </p:sp>
      <p:sp>
        <p:nvSpPr>
          <p:cNvPr id="252942" name="Text Box 9"/>
          <p:cNvSpPr txBox="1">
            <a:spLocks noChangeArrowheads="1"/>
          </p:cNvSpPr>
          <p:nvPr/>
        </p:nvSpPr>
        <p:spPr bwMode="auto">
          <a:xfrm>
            <a:off x="1828800" y="4648200"/>
            <a:ext cx="1752600"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يو 2: 13، 23</a:t>
            </a:r>
            <a:endParaRPr lang="en-US" sz="1600" b="1" dirty="0">
              <a:solidFill>
                <a:srgbClr val="FFFF00"/>
              </a:solidFill>
              <a:latin typeface="Arial" panose="020B0604020202020204" pitchFamily="34" charset="0"/>
              <a:ea typeface="MS Gothic" charset="0"/>
              <a:cs typeface="MS Gothic" charset="0"/>
            </a:endParaRPr>
          </a:p>
        </p:txBody>
      </p:sp>
      <p:sp>
        <p:nvSpPr>
          <p:cNvPr id="252943" name="Text Box 9"/>
          <p:cNvSpPr txBox="1">
            <a:spLocks noChangeArrowheads="1"/>
          </p:cNvSpPr>
          <p:nvPr/>
        </p:nvSpPr>
        <p:spPr bwMode="auto">
          <a:xfrm>
            <a:off x="3786182" y="2743200"/>
            <a:ext cx="1785950"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panose="020B0604020202020204" pitchFamily="34" charset="0"/>
                <a:ea typeface="MS Gothic" charset="0"/>
                <a:cs typeface="MS Gothic" charset="0"/>
              </a:rPr>
              <a:t>الفصح الثاني</a:t>
            </a:r>
            <a:endParaRPr lang="en-US" sz="1600" b="1" dirty="0">
              <a:solidFill>
                <a:srgbClr val="FFFFFF"/>
              </a:solidFill>
              <a:latin typeface="Arial" panose="020B0604020202020204" pitchFamily="34" charset="0"/>
              <a:ea typeface="MS Gothic" charset="0"/>
              <a:cs typeface="MS Gothic" charset="0"/>
            </a:endParaRPr>
          </a:p>
        </p:txBody>
      </p:sp>
      <p:sp>
        <p:nvSpPr>
          <p:cNvPr id="252944" name="Text Box 9"/>
          <p:cNvSpPr txBox="1">
            <a:spLocks noChangeArrowheads="1"/>
          </p:cNvSpPr>
          <p:nvPr/>
        </p:nvSpPr>
        <p:spPr bwMode="auto">
          <a:xfrm>
            <a:off x="3429000" y="4648206"/>
            <a:ext cx="2500322" cy="107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panose="020B0604020202020204" pitchFamily="34" charset="0"/>
                <a:ea typeface="MS Gothic" charset="0"/>
                <a:cs typeface="MS Gothic" charset="0"/>
              </a:rPr>
              <a:t>غير مذكور في يوحنا</a:t>
            </a:r>
            <a:endParaRPr lang="en-US" sz="1600" b="1" dirty="0">
              <a:solidFill>
                <a:srgbClr val="FFFFFF"/>
              </a:solidFill>
              <a:latin typeface="Arial" panose="020B0604020202020204" pitchFamily="34" charset="0"/>
              <a:ea typeface="MS Gothic" charset="0"/>
              <a:cs typeface="MS Gothic" charset="0"/>
            </a:endParaRPr>
          </a:p>
          <a:p>
            <a:pPr algn="ctr" eaLnBrk="1" hangingPunct="1"/>
            <a:r>
              <a:rPr lang="ar-JO" sz="1600" b="1" dirty="0">
                <a:solidFill>
                  <a:srgbClr val="FFFFFF"/>
                </a:solidFill>
                <a:latin typeface="Arial" panose="020B0604020202020204" pitchFamily="34" charset="0"/>
                <a:ea typeface="MS Gothic" charset="0"/>
                <a:cs typeface="MS Gothic" charset="0"/>
              </a:rPr>
              <a:t>مر 2: 23-28 </a:t>
            </a:r>
          </a:p>
          <a:p>
            <a:pPr algn="ctr" eaLnBrk="1" hangingPunct="1"/>
            <a:r>
              <a:rPr lang="ar-JO" sz="1600" b="1" dirty="0">
                <a:solidFill>
                  <a:srgbClr val="FFFFFF"/>
                </a:solidFill>
                <a:latin typeface="Arial" panose="020B0604020202020204" pitchFamily="34" charset="0"/>
                <a:ea typeface="MS Gothic" charset="0"/>
                <a:cs typeface="MS Gothic" charset="0"/>
              </a:rPr>
              <a:t>لو 6: 1-5 </a:t>
            </a:r>
          </a:p>
          <a:p>
            <a:pPr algn="ctr" eaLnBrk="1" hangingPunct="1"/>
            <a:r>
              <a:rPr lang="ar-JO" sz="1600" b="1" dirty="0">
                <a:solidFill>
                  <a:srgbClr val="FFFFFF"/>
                </a:solidFill>
                <a:latin typeface="Arial" panose="020B0604020202020204" pitchFamily="34" charset="0"/>
                <a:ea typeface="MS Gothic" charset="0"/>
                <a:cs typeface="MS Gothic" charset="0"/>
              </a:rPr>
              <a:t>مت 12: 1-8</a:t>
            </a:r>
            <a:endParaRPr lang="en-US" sz="1600" b="1" dirty="0">
              <a:solidFill>
                <a:srgbClr val="FFFFFF"/>
              </a:solidFill>
              <a:latin typeface="Arial" panose="020B0604020202020204" pitchFamily="34" charset="0"/>
              <a:ea typeface="MS Gothic" charset="0"/>
              <a:cs typeface="MS Gothic" charset="0"/>
            </a:endParaRPr>
          </a:p>
        </p:txBody>
      </p:sp>
      <p:sp>
        <p:nvSpPr>
          <p:cNvPr id="252945" name="Text Box 9"/>
          <p:cNvSpPr txBox="1">
            <a:spLocks noChangeArrowheads="1"/>
          </p:cNvSpPr>
          <p:nvPr/>
        </p:nvSpPr>
        <p:spPr bwMode="auto">
          <a:xfrm>
            <a:off x="5500694" y="2743206"/>
            <a:ext cx="1714512"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الفصح الثالث</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25 نيسان</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32 م</a:t>
            </a:r>
            <a:endParaRPr lang="en-US" sz="1600" b="1" dirty="0">
              <a:solidFill>
                <a:srgbClr val="FFFFFF"/>
              </a:solidFill>
              <a:latin typeface="Arial" panose="020B0604020202020204" pitchFamily="34" charset="0"/>
              <a:ea typeface="MS Gothic" charset="0"/>
              <a:cs typeface="MS Gothic" charset="0"/>
            </a:endParaRP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يو 6: 4</a:t>
            </a:r>
            <a:endParaRPr lang="en-US" sz="1600" b="1" dirty="0">
              <a:solidFill>
                <a:srgbClr val="FFFF00"/>
              </a:solidFill>
              <a:latin typeface="Arial" panose="020B0604020202020204" pitchFamily="34" charset="0"/>
              <a:ea typeface="MS Gothic" charset="0"/>
              <a:cs typeface="MS Gothic" charset="0"/>
            </a:endParaRPr>
          </a:p>
        </p:txBody>
      </p:sp>
      <p:sp>
        <p:nvSpPr>
          <p:cNvPr id="252947" name="Text Box 9"/>
          <p:cNvSpPr txBox="1">
            <a:spLocks noChangeArrowheads="1"/>
          </p:cNvSpPr>
          <p:nvPr/>
        </p:nvSpPr>
        <p:spPr bwMode="auto">
          <a:xfrm>
            <a:off x="7467600" y="2743206"/>
            <a:ext cx="1676400"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الفصح الرابع</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3 نيسان</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33 م</a:t>
            </a:r>
            <a:endParaRPr lang="en-US" sz="1600" b="1" dirty="0">
              <a:solidFill>
                <a:srgbClr val="FFFFFF"/>
              </a:solidFill>
              <a:latin typeface="Arial" panose="020B0604020202020204" pitchFamily="34" charset="0"/>
              <a:ea typeface="MS Gothic" charset="0"/>
              <a:cs typeface="MS Gothic" charset="0"/>
            </a:endParaRPr>
          </a:p>
        </p:txBody>
      </p:sp>
      <p:sp>
        <p:nvSpPr>
          <p:cNvPr id="252948" name="Text Box 9"/>
          <p:cNvSpPr txBox="1">
            <a:spLocks noChangeArrowheads="1"/>
          </p:cNvSpPr>
          <p:nvPr/>
        </p:nvSpPr>
        <p:spPr bwMode="auto">
          <a:xfrm>
            <a:off x="7143768" y="4648200"/>
            <a:ext cx="2000232"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يو 11: 55-12: 1</a:t>
            </a:r>
            <a:endParaRPr lang="en-US" sz="1600" b="1" dirty="0">
              <a:solidFill>
                <a:srgbClr val="FFFF00"/>
              </a:solidFill>
              <a:latin typeface="Arial" panose="020B0604020202020204" pitchFamily="34" charset="0"/>
              <a:ea typeface="MS Gothic" charset="0"/>
              <a:cs typeface="MS Gothic" charset="0"/>
            </a:endParaRP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chemeClr val="bg1"/>
                </a:solidFill>
                <a:latin typeface="Arial" panose="020B0604020202020204" pitchFamily="34" charset="0"/>
                <a:ea typeface="MS Gothic" charset="0"/>
                <a:cs typeface="MS Gothic" charset="0"/>
              </a:rPr>
              <a:t>ذكر</a:t>
            </a:r>
            <a:r>
              <a:rPr lang="ar-JO" sz="2800" b="1" dirty="0">
                <a:solidFill>
                  <a:srgbClr val="FFFF00"/>
                </a:solidFill>
                <a:latin typeface="Arial" panose="020B0604020202020204" pitchFamily="34" charset="0"/>
                <a:ea typeface="MS Gothic" charset="0"/>
                <a:cs typeface="MS Gothic" charset="0"/>
              </a:rPr>
              <a:t> يوحنا </a:t>
            </a:r>
            <a:r>
              <a:rPr lang="ar-JO" sz="2800" b="1" dirty="0">
                <a:solidFill>
                  <a:schemeClr val="bg1"/>
                </a:solidFill>
                <a:latin typeface="Arial" panose="020B0604020202020204" pitchFamily="34" charset="0"/>
                <a:ea typeface="MS Gothic" charset="0"/>
                <a:cs typeface="MS Gothic" charset="0"/>
              </a:rPr>
              <a:t>وحده ثلاثة أعياد فصح</a:t>
            </a:r>
            <a:endParaRPr lang="en-US" sz="2800" b="1" dirty="0">
              <a:solidFill>
                <a:schemeClr val="bg1"/>
              </a:solidFill>
              <a:latin typeface="Arial" panose="020B0604020202020204" pitchFamily="34" charset="0"/>
              <a:ea typeface="MS Gothic" charset="0"/>
              <a:cs typeface="MS Gothic" charset="0"/>
            </a:endParaRPr>
          </a:p>
        </p:txBody>
      </p:sp>
      <p:sp>
        <p:nvSpPr>
          <p:cNvPr id="36" name="TextBox 35"/>
          <p:cNvSpPr txBox="1"/>
          <p:nvPr/>
        </p:nvSpPr>
        <p:spPr>
          <a:xfrm>
            <a:off x="8616954" y="71441"/>
            <a:ext cx="505137"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outerShdw blurRad="38100" dist="38100" dir="2700000" algn="tl">
                    <a:srgbClr val="DDDDDD"/>
                  </a:outerShdw>
                </a:effectLst>
                <a:latin typeface="Arial" panose="020B0604020202020204" pitchFamily="34" charset="0"/>
                <a:ea typeface="MS Gothic" charset="0"/>
              </a:rPr>
              <a:t>56</a:t>
            </a:r>
            <a:endParaRPr lang="en-US" b="1" dirty="0">
              <a:solidFill>
                <a:srgbClr val="FFFFFF"/>
              </a:solidFill>
              <a:effectLst>
                <a:outerShdw blurRad="38100" dist="38100" dir="2700000" algn="tl">
                  <a:srgbClr val="DDDDDD"/>
                </a:outerShdw>
              </a:effectLst>
              <a:latin typeface="Arial" panose="020B0604020202020204" pitchFamily="34" charset="0"/>
              <a:ea typeface="MS Gothic" charset="0"/>
            </a:endParaRP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ea typeface="MS Gothic" charset="0"/>
            </a:endParaRP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2FCFF"/>
                </a:solidFill>
                <a:latin typeface="Arial" panose="020B0604020202020204" pitchFamily="34" charset="0"/>
                <a:ea typeface="MS Gothic" charset="0"/>
                <a:cs typeface="MS Gothic" charset="0"/>
              </a:rPr>
              <a:t>لهذا فإن خدمة يسوع كانت 5ر2 سنة على الأقل</a:t>
            </a:r>
            <a:endParaRPr lang="en-US" sz="2000" b="1" dirty="0">
              <a:solidFill>
                <a:srgbClr val="F2FCFF"/>
              </a:solidFill>
              <a:latin typeface="Arial" panose="020B0604020202020204" pitchFamily="34" charset="0"/>
              <a:ea typeface="MS Gothic" charset="0"/>
              <a:cs typeface="MS Gothic" charset="0"/>
            </a:endParaRPr>
          </a:p>
        </p:txBody>
      </p:sp>
    </p:spTree>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ar-JO" dirty="0">
                <a:solidFill>
                  <a:srgbClr val="FFFFFF"/>
                </a:solidFill>
                <a:ea typeface="ＭＳ Ｐゴシック" charset="0"/>
                <a:cs typeface="ＭＳ Ｐゴシック" charset="0"/>
              </a:rPr>
              <a:t>التسلسل الزمني ليسوع و الأعمال</a:t>
            </a:r>
            <a:endParaRPr kumimoji="0" lang="en-US" dirty="0">
              <a:ea typeface="ＭＳ Ｐゴシック" charset="0"/>
              <a:cs typeface="ＭＳ Ｐゴシック" charset="0"/>
            </a:endParaRPr>
          </a:p>
        </p:txBody>
      </p:sp>
      <p:sp>
        <p:nvSpPr>
          <p:cNvPr id="84995" name="Text Box 3"/>
          <p:cNvSpPr txBox="1">
            <a:spLocks noChangeArrowheads="1"/>
          </p:cNvSpPr>
          <p:nvPr/>
        </p:nvSpPr>
        <p:spPr bwMode="auto">
          <a:xfrm>
            <a:off x="492897" y="1219203"/>
            <a:ext cx="80650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4 ق.م</a:t>
            </a:r>
            <a:endParaRPr lang="en-US" b="1" dirty="0">
              <a:solidFill>
                <a:srgbClr val="212164"/>
              </a:solidFill>
              <a:latin typeface="Arial" panose="020B0604020202020204" pitchFamily="34" charset="0"/>
            </a:endParaRPr>
          </a:p>
        </p:txBody>
      </p:sp>
      <p:sp>
        <p:nvSpPr>
          <p:cNvPr id="84996" name="Text Box 4"/>
          <p:cNvSpPr txBox="1">
            <a:spLocks noChangeArrowheads="1"/>
          </p:cNvSpPr>
          <p:nvPr/>
        </p:nvSpPr>
        <p:spPr bwMode="auto">
          <a:xfrm>
            <a:off x="1407297" y="1219203"/>
            <a:ext cx="80650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1 ق.م</a:t>
            </a:r>
            <a:endParaRPr lang="en-US" b="1" dirty="0">
              <a:solidFill>
                <a:srgbClr val="212164"/>
              </a:solidFill>
              <a:latin typeface="Arial" panose="020B0604020202020204" pitchFamily="34" charset="0"/>
            </a:endParaRPr>
          </a:p>
        </p:txBody>
      </p:sp>
      <p:sp>
        <p:nvSpPr>
          <p:cNvPr id="84997" name="Text Box 5"/>
          <p:cNvSpPr txBox="1">
            <a:spLocks noChangeArrowheads="1"/>
          </p:cNvSpPr>
          <p:nvPr/>
        </p:nvSpPr>
        <p:spPr bwMode="auto">
          <a:xfrm>
            <a:off x="2676934" y="1219203"/>
            <a:ext cx="55322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1 م</a:t>
            </a:r>
            <a:endParaRPr lang="en-US" b="1" dirty="0">
              <a:solidFill>
                <a:srgbClr val="212164"/>
              </a:solidFill>
              <a:latin typeface="Arial" panose="020B0604020202020204" pitchFamily="34" charset="0"/>
            </a:endParaRPr>
          </a:p>
        </p:txBody>
      </p:sp>
      <p:sp>
        <p:nvSpPr>
          <p:cNvPr id="84998" name="Text Box 6"/>
          <p:cNvSpPr txBox="1">
            <a:spLocks noChangeArrowheads="1"/>
          </p:cNvSpPr>
          <p:nvPr/>
        </p:nvSpPr>
        <p:spPr bwMode="auto">
          <a:xfrm>
            <a:off x="5273522" y="1219203"/>
            <a:ext cx="50513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29</a:t>
            </a:r>
            <a:endParaRPr lang="en-US" b="1" dirty="0">
              <a:solidFill>
                <a:srgbClr val="212164"/>
              </a:solidFill>
              <a:latin typeface="Arial" panose="020B0604020202020204" pitchFamily="34" charset="0"/>
            </a:endParaRPr>
          </a:p>
        </p:txBody>
      </p:sp>
      <p:sp>
        <p:nvSpPr>
          <p:cNvPr id="84999" name="Text Box 7"/>
          <p:cNvSpPr txBox="1">
            <a:spLocks noChangeArrowheads="1"/>
          </p:cNvSpPr>
          <p:nvPr/>
        </p:nvSpPr>
        <p:spPr bwMode="auto">
          <a:xfrm>
            <a:off x="6181572" y="1219203"/>
            <a:ext cx="50513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30</a:t>
            </a:r>
            <a:endParaRPr lang="en-US" b="1" dirty="0">
              <a:solidFill>
                <a:srgbClr val="212164"/>
              </a:solidFill>
              <a:latin typeface="Arial" panose="020B0604020202020204" pitchFamily="34" charset="0"/>
            </a:endParaRPr>
          </a:p>
        </p:txBody>
      </p:sp>
      <p:sp>
        <p:nvSpPr>
          <p:cNvPr id="85000" name="Text Box 8"/>
          <p:cNvSpPr txBox="1">
            <a:spLocks noChangeArrowheads="1"/>
          </p:cNvSpPr>
          <p:nvPr/>
        </p:nvSpPr>
        <p:spPr bwMode="auto">
          <a:xfrm>
            <a:off x="6789586" y="1219203"/>
            <a:ext cx="50513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33</a:t>
            </a:r>
            <a:endParaRPr lang="en-US" b="1" dirty="0">
              <a:solidFill>
                <a:srgbClr val="212164"/>
              </a:solidFill>
              <a:latin typeface="Arial" panose="020B0604020202020204" pitchFamily="34" charset="0"/>
            </a:endParaRPr>
          </a:p>
        </p:txBody>
      </p:sp>
      <p:sp>
        <p:nvSpPr>
          <p:cNvPr id="85001" name="Text Box 9"/>
          <p:cNvSpPr txBox="1">
            <a:spLocks noChangeArrowheads="1"/>
          </p:cNvSpPr>
          <p:nvPr/>
        </p:nvSpPr>
        <p:spPr bwMode="auto">
          <a:xfrm>
            <a:off x="8078636" y="1219203"/>
            <a:ext cx="50513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35</a:t>
            </a:r>
            <a:endParaRPr lang="en-US" b="1" dirty="0">
              <a:solidFill>
                <a:srgbClr val="212164"/>
              </a:solidFill>
              <a:latin typeface="Arial" panose="020B0604020202020204" pitchFamily="34" charset="0"/>
            </a:endParaRPr>
          </a:p>
        </p:txBody>
      </p:sp>
      <p:sp>
        <p:nvSpPr>
          <p:cNvPr id="85002" name="Text Box 10"/>
          <p:cNvSpPr txBox="1">
            <a:spLocks noChangeArrowheads="1"/>
          </p:cNvSpPr>
          <p:nvPr/>
        </p:nvSpPr>
        <p:spPr bwMode="auto">
          <a:xfrm>
            <a:off x="3690786" y="1219203"/>
            <a:ext cx="50513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14</a:t>
            </a:r>
            <a:endParaRPr lang="en-US" b="1" dirty="0">
              <a:solidFill>
                <a:srgbClr val="212164"/>
              </a:solidFill>
              <a:latin typeface="Arial" panose="020B0604020202020204" pitchFamily="34" charset="0"/>
            </a:endParaRPr>
          </a:p>
        </p:txBody>
      </p:sp>
      <p:sp>
        <p:nvSpPr>
          <p:cNvPr id="85003" name="Text Box 11"/>
          <p:cNvSpPr txBox="1">
            <a:spLocks noChangeArrowheads="1"/>
          </p:cNvSpPr>
          <p:nvPr/>
        </p:nvSpPr>
        <p:spPr bwMode="auto">
          <a:xfrm>
            <a:off x="518504" y="1905004"/>
            <a:ext cx="763221"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ولادة</a:t>
            </a:r>
          </a:p>
          <a:p>
            <a:pPr algn="ctr" eaLnBrk="1" hangingPunct="1"/>
            <a:r>
              <a:rPr lang="ar-JO" b="1" dirty="0">
                <a:solidFill>
                  <a:srgbClr val="212164"/>
                </a:solidFill>
                <a:latin typeface="Arial" panose="020B0604020202020204" pitchFamily="34" charset="0"/>
              </a:rPr>
              <a:t>يسوع</a:t>
            </a:r>
            <a:endParaRPr lang="en-US" b="1" dirty="0">
              <a:solidFill>
                <a:srgbClr val="212164"/>
              </a:solidFill>
              <a:latin typeface="Arial" panose="020B0604020202020204" pitchFamily="34" charset="0"/>
            </a:endParaRPr>
          </a:p>
        </p:txBody>
      </p:sp>
      <p:sp>
        <p:nvSpPr>
          <p:cNvPr id="85004" name="Text Box 12"/>
          <p:cNvSpPr txBox="1">
            <a:spLocks noChangeArrowheads="1"/>
          </p:cNvSpPr>
          <p:nvPr/>
        </p:nvSpPr>
        <p:spPr bwMode="auto">
          <a:xfrm>
            <a:off x="1732143" y="1905003"/>
            <a:ext cx="92833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212164"/>
                </a:solidFill>
                <a:latin typeface="Arial" panose="020B0604020202020204" pitchFamily="34" charset="0"/>
              </a:rPr>
              <a:t>–</a:t>
            </a:r>
            <a:r>
              <a:rPr lang="ar-JO" b="1" dirty="0">
                <a:solidFill>
                  <a:srgbClr val="212164"/>
                </a:solidFill>
                <a:latin typeface="Arial" panose="020B0604020202020204" pitchFamily="34" charset="0"/>
              </a:rPr>
              <a:t>سنة</a:t>
            </a:r>
            <a:r>
              <a:rPr lang="en-US" b="1" dirty="0">
                <a:solidFill>
                  <a:srgbClr val="212164"/>
                </a:solidFill>
                <a:latin typeface="Arial" panose="020B0604020202020204" pitchFamily="34" charset="0"/>
              </a:rPr>
              <a:t>–</a:t>
            </a:r>
          </a:p>
        </p:txBody>
      </p:sp>
      <p:sp>
        <p:nvSpPr>
          <p:cNvPr id="85005" name="Text Box 13"/>
          <p:cNvSpPr txBox="1">
            <a:spLocks noChangeArrowheads="1"/>
          </p:cNvSpPr>
          <p:nvPr/>
        </p:nvSpPr>
        <p:spPr bwMode="auto">
          <a:xfrm>
            <a:off x="4880760" y="1905000"/>
            <a:ext cx="1295418" cy="1938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السنة 15</a:t>
            </a:r>
          </a:p>
          <a:p>
            <a:pPr algn="ctr" eaLnBrk="1" hangingPunct="1"/>
            <a:r>
              <a:rPr lang="ar-JO" b="1" dirty="0">
                <a:solidFill>
                  <a:srgbClr val="212164"/>
                </a:solidFill>
                <a:latin typeface="Arial" panose="020B0604020202020204" pitchFamily="34" charset="0"/>
              </a:rPr>
              <a:t>لطيباريوس</a:t>
            </a:r>
            <a:endParaRPr lang="en-US" b="1" dirty="0">
              <a:solidFill>
                <a:srgbClr val="212164"/>
              </a:solidFill>
              <a:latin typeface="Arial" panose="020B0604020202020204" pitchFamily="34" charset="0"/>
            </a:endParaRPr>
          </a:p>
          <a:p>
            <a:pPr algn="ctr" eaLnBrk="1" hangingPunct="1"/>
            <a:r>
              <a:rPr lang="en-US" b="1" dirty="0">
                <a:solidFill>
                  <a:srgbClr val="212164"/>
                </a:solidFill>
                <a:latin typeface="Arial" panose="020B0604020202020204" pitchFamily="34" charset="0"/>
              </a:rPr>
              <a:t>–</a:t>
            </a:r>
            <a:br>
              <a:rPr lang="en-US" b="1" dirty="0">
                <a:solidFill>
                  <a:srgbClr val="212164"/>
                </a:solidFill>
                <a:latin typeface="Arial" panose="020B0604020202020204" pitchFamily="34" charset="0"/>
              </a:rPr>
            </a:br>
            <a:r>
              <a:rPr lang="ar-JO" b="1" dirty="0">
                <a:solidFill>
                  <a:srgbClr val="212164"/>
                </a:solidFill>
                <a:latin typeface="Arial" panose="020B0604020202020204" pitchFamily="34" charset="0"/>
              </a:rPr>
              <a:t>يوحنا </a:t>
            </a:r>
          </a:p>
          <a:p>
            <a:pPr algn="ctr" eaLnBrk="1" hangingPunct="1"/>
            <a:r>
              <a:rPr lang="ar-JO" b="1" dirty="0">
                <a:solidFill>
                  <a:srgbClr val="212164"/>
                </a:solidFill>
                <a:latin typeface="Arial" panose="020B0604020202020204" pitchFamily="34" charset="0"/>
              </a:rPr>
              <a:t>و يسوع</a:t>
            </a:r>
            <a:endParaRPr lang="en-US" b="1" dirty="0">
              <a:solidFill>
                <a:srgbClr val="212164"/>
              </a:solidFill>
              <a:latin typeface="Arial" panose="020B0604020202020204" pitchFamily="34" charset="0"/>
            </a:endParaRPr>
          </a:p>
        </p:txBody>
      </p:sp>
      <p:sp>
        <p:nvSpPr>
          <p:cNvPr id="85006" name="Text Box 14"/>
          <p:cNvSpPr txBox="1">
            <a:spLocks noChangeArrowheads="1"/>
          </p:cNvSpPr>
          <p:nvPr/>
        </p:nvSpPr>
        <p:spPr bwMode="auto">
          <a:xfrm>
            <a:off x="6662132" y="1905004"/>
            <a:ext cx="763221"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موت </a:t>
            </a:r>
          </a:p>
          <a:p>
            <a:pPr algn="ctr" eaLnBrk="1" hangingPunct="1"/>
            <a:r>
              <a:rPr lang="ar-JO" b="1" dirty="0">
                <a:solidFill>
                  <a:srgbClr val="212164"/>
                </a:solidFill>
                <a:latin typeface="Arial" panose="020B0604020202020204" pitchFamily="34" charset="0"/>
              </a:rPr>
              <a:t>يسوع</a:t>
            </a:r>
            <a:endParaRPr lang="en-US" b="1" dirty="0">
              <a:solidFill>
                <a:srgbClr val="212164"/>
              </a:solidFill>
              <a:latin typeface="Arial" panose="020B0604020202020204" pitchFamily="34" charset="0"/>
            </a:endParaRPr>
          </a:p>
        </p:txBody>
      </p:sp>
      <p:sp>
        <p:nvSpPr>
          <p:cNvPr id="85007" name="Text Box 15"/>
          <p:cNvSpPr txBox="1">
            <a:spLocks noChangeArrowheads="1"/>
          </p:cNvSpPr>
          <p:nvPr/>
        </p:nvSpPr>
        <p:spPr bwMode="auto">
          <a:xfrm>
            <a:off x="7952001" y="1905004"/>
            <a:ext cx="758413"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إيمان</a:t>
            </a:r>
          </a:p>
          <a:p>
            <a:pPr algn="ctr" eaLnBrk="1" hangingPunct="1"/>
            <a:r>
              <a:rPr lang="ar-JO" b="1" dirty="0">
                <a:solidFill>
                  <a:srgbClr val="212164"/>
                </a:solidFill>
                <a:latin typeface="Arial" panose="020B0604020202020204" pitchFamily="34" charset="0"/>
              </a:rPr>
              <a:t>بولس</a:t>
            </a:r>
            <a:endParaRPr lang="en-US" b="1" dirty="0">
              <a:solidFill>
                <a:srgbClr val="212164"/>
              </a:solidFill>
              <a:latin typeface="Arial" panose="020B0604020202020204" pitchFamily="34" charset="0"/>
            </a:endParaRPr>
          </a:p>
        </p:txBody>
      </p:sp>
      <p:sp>
        <p:nvSpPr>
          <p:cNvPr id="85008" name="Text Box 16"/>
          <p:cNvSpPr txBox="1">
            <a:spLocks noChangeArrowheads="1"/>
          </p:cNvSpPr>
          <p:nvPr/>
        </p:nvSpPr>
        <p:spPr bwMode="auto">
          <a:xfrm>
            <a:off x="3332506" y="1905004"/>
            <a:ext cx="1223283"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تتويج</a:t>
            </a:r>
          </a:p>
          <a:p>
            <a:pPr algn="ctr" eaLnBrk="1" hangingPunct="1"/>
            <a:r>
              <a:rPr lang="ar-JO" b="1" dirty="0">
                <a:solidFill>
                  <a:srgbClr val="212164"/>
                </a:solidFill>
                <a:latin typeface="Arial" panose="020B0604020202020204" pitchFamily="34" charset="0"/>
              </a:rPr>
              <a:t>طيباريوس</a:t>
            </a:r>
            <a:endParaRPr lang="en-US" b="1" dirty="0">
              <a:solidFill>
                <a:srgbClr val="212164"/>
              </a:solidFill>
              <a:latin typeface="Arial" panose="020B0604020202020204" pitchFamily="34" charset="0"/>
            </a:endParaRPr>
          </a:p>
        </p:txBody>
      </p:sp>
      <p:sp>
        <p:nvSpPr>
          <p:cNvPr id="85009" name="Text Box 17"/>
          <p:cNvSpPr txBox="1">
            <a:spLocks noChangeArrowheads="1"/>
          </p:cNvSpPr>
          <p:nvPr/>
        </p:nvSpPr>
        <p:spPr bwMode="auto">
          <a:xfrm>
            <a:off x="2419064" y="4191003"/>
            <a:ext cx="151823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32-33 سنة</a:t>
            </a:r>
            <a:endParaRPr lang="en-US" b="1" dirty="0">
              <a:solidFill>
                <a:srgbClr val="212164"/>
              </a:solidFill>
              <a:latin typeface="Arial" panose="020B0604020202020204" pitchFamily="34" charset="0"/>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85011" name="Text Box 19"/>
          <p:cNvSpPr txBox="1">
            <a:spLocks noChangeArrowheads="1"/>
          </p:cNvSpPr>
          <p:nvPr/>
        </p:nvSpPr>
        <p:spPr bwMode="auto">
          <a:xfrm>
            <a:off x="914400" y="4648200"/>
            <a:ext cx="47244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b="1" dirty="0">
                <a:solidFill>
                  <a:srgbClr val="FFFFFF"/>
                </a:solidFill>
                <a:latin typeface="Arial" panose="020B0604020202020204" pitchFamily="34" charset="0"/>
              </a:rPr>
              <a:t>و لما ابتدأ يسوع خدمته كان له نحو ثلاثين سنة (لو 3: 23)</a:t>
            </a:r>
            <a:endParaRPr lang="en-US" b="1" dirty="0">
              <a:solidFill>
                <a:srgbClr val="FFFFFF"/>
              </a:solidFill>
              <a:latin typeface="Arial" panose="020B0604020202020204" pitchFamily="34" charset="0"/>
            </a:endParaRPr>
          </a:p>
        </p:txBody>
      </p:sp>
      <p:sp>
        <p:nvSpPr>
          <p:cNvPr id="85012" name="Text Box 20"/>
          <p:cNvSpPr txBox="1">
            <a:spLocks noChangeArrowheads="1"/>
          </p:cNvSpPr>
          <p:nvPr/>
        </p:nvSpPr>
        <p:spPr bwMode="auto">
          <a:xfrm>
            <a:off x="0" y="2835276"/>
            <a:ext cx="49530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rPr>
              <a:t>في السنة الخامسة عشرة لطيباريوس كرز يوحنا (3: 1)</a:t>
            </a:r>
            <a:endParaRPr lang="en-US" b="1" dirty="0">
              <a:solidFill>
                <a:srgbClr val="FFFFFF"/>
              </a:solidFill>
              <a:latin typeface="Arial" panose="020B0604020202020204" pitchFamily="34"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376" tIns="45688" rIns="91376" bIns="45688">
            <a:spAutoFit/>
          </a:bodyPr>
          <a:lstStyle/>
          <a:p>
            <a:pPr algn="ctr"/>
            <a:endParaRPr lang="en-US">
              <a:solidFill>
                <a:srgbClr val="212164"/>
              </a:solidFill>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panose="020B0604020202020204" pitchFamily="34" charset="0"/>
              </a:rPr>
              <a:t>38أ</a:t>
            </a:r>
            <a:endParaRPr lang="en-US" sz="2000" b="1" dirty="0">
              <a:solidFill>
                <a:srgbClr val="212164"/>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0" y="44450"/>
            <a:ext cx="530915"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3970318"/>
          </a:xfrm>
          <a:prstGeom prst="rect">
            <a:avLst/>
          </a:prstGeom>
          <a:noFill/>
        </p:spPr>
        <p:txBody>
          <a:bodyPr>
            <a:spAutoFit/>
          </a:bodyPr>
          <a:lstStyle/>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ثلاثة اقسام يتكون كل منها من 9 أسفار : 9 تاريخية/رعوية + 9 بولسية + 9 عامة</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جمهور بولس كانوا من اليهود و الأمم لكن الرسائل العامة فيها يهود فقط في عبرانيين و يعقوب مع أن الكنيسة كانت أكثر من الأمم بعد ذلك </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البولسية تعالج المسيحيين الأوائل الذين عاينوا يسوع حياً بينما الرسائل العامة تعالج الجيل الثاني من المؤمنين</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اساس العهد الجديد يعتمد على الأسفار التي تغطي حياة المسيح كون يسوع هو مركز العهد الجديد</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سفر الأعمال هو الجسر بين الأناجيل و الرسائل</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a:extLst>
              <a:ext uri="{FF2B5EF4-FFF2-40B4-BE49-F238E27FC236}">
                <a16:creationId xmlns:a16="http://schemas.microsoft.com/office/drawing/2014/main" id="{B73BC920-03E2-2648-B099-3A9E79CFC03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35868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00"/>
                </a:solidFill>
                <a:latin typeface="Arial" panose="020B0604020202020204" pitchFamily="34" charset="0"/>
                <a:cs typeface="Arial" panose="020B0604020202020204" pitchFamily="34" charset="0"/>
              </a:rPr>
              <a:t>4</a:t>
            </a: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00"/>
                </a:solidFill>
                <a:latin typeface="Arial" panose="020B0604020202020204" pitchFamily="34" charset="0"/>
                <a:cs typeface="Arial" panose="020B0604020202020204" pitchFamily="34" charset="0"/>
              </a:rPr>
              <a:t>3</a:t>
            </a: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00"/>
                </a:solidFill>
                <a:latin typeface="Arial" panose="020B0604020202020204" pitchFamily="34" charset="0"/>
                <a:cs typeface="Arial" panose="020B0604020202020204" pitchFamily="34" charset="0"/>
              </a:rPr>
              <a:t>2</a:t>
            </a: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00"/>
                </a:solidFill>
                <a:latin typeface="Arial" panose="020B0604020202020204" pitchFamily="34" charset="0"/>
                <a:cs typeface="Arial" panose="020B0604020202020204" pitchFamily="34" charset="0"/>
              </a:rPr>
              <a:t>1</a:t>
            </a: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1</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3</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4</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5</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6</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7</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8</a:t>
            </a:r>
            <a:r>
              <a:rPr lang="en-US" sz="1200" b="1" dirty="0">
                <a:solidFill>
                  <a:srgbClr val="000099"/>
                </a:solidFill>
                <a:latin typeface="Arial" panose="020B0604020202020204" pitchFamily="34" charset="0"/>
                <a:cs typeface="Arial" panose="020B0604020202020204" pitchFamily="34" charset="0"/>
              </a:rPr>
              <a:t> ………………………………</a:t>
            </a:r>
            <a:r>
              <a:rPr lang="mr-IN" sz="1200" b="1" dirty="0">
                <a:solidFill>
                  <a:srgbClr val="000099"/>
                </a:solidFill>
                <a:latin typeface="Arial" panose="020B0604020202020204" pitchFamily="34" charset="0"/>
                <a:cs typeface="Arial" charset="0"/>
              </a:rPr>
              <a:t>……</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26</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27</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28</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29</a:t>
            </a:r>
            <a:endParaRPr lang="en-US" sz="1200" b="1" dirty="0">
              <a:solidFill>
                <a:srgbClr val="000099"/>
              </a:solidFill>
              <a:latin typeface="Arial" panose="020B0604020202020204" pitchFamily="34" charset="0"/>
              <a:cs typeface="Arial" panose="020B0604020202020204" pitchFamily="34" charset="0"/>
            </a:endParaRP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60" name="Text Box 37"/>
          <p:cNvSpPr txBox="1">
            <a:spLocks noChangeArrowheads="1"/>
          </p:cNvSpPr>
          <p:nvPr/>
        </p:nvSpPr>
        <p:spPr bwMode="auto">
          <a:xfrm>
            <a:off x="0" y="2881316"/>
            <a:ext cx="114297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solidFill>
                  <a:srgbClr val="000000"/>
                </a:solidFill>
                <a:latin typeface="Arial" panose="020B0604020202020204" pitchFamily="34" charset="0"/>
                <a:cs typeface="Arial" panose="020B0604020202020204" pitchFamily="34" charset="0"/>
              </a:rPr>
              <a:t>3 سنوات</a:t>
            </a:r>
            <a:endParaRPr lang="en-US" b="1" dirty="0">
              <a:solidFill>
                <a:srgbClr val="000000"/>
              </a:solidFill>
              <a:latin typeface="Arial" panose="020B0604020202020204" pitchFamily="34" charset="0"/>
              <a:cs typeface="Arial" panose="020B0604020202020204" pitchFamily="34" charset="0"/>
            </a:endParaRP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000000"/>
                </a:solidFill>
                <a:latin typeface="Arial" panose="020B0604020202020204" pitchFamily="34" charset="0"/>
                <a:cs typeface="Arial" panose="020B0604020202020204" pitchFamily="34" charset="0"/>
              </a:rPr>
              <a:t>سنة</a:t>
            </a:r>
            <a:endParaRPr lang="en-US" sz="2000" b="1" dirty="0">
              <a:solidFill>
                <a:srgbClr val="000000"/>
              </a:solidFill>
              <a:latin typeface="Arial" panose="020B0604020202020204" pitchFamily="34" charset="0"/>
              <a:cs typeface="Arial" panose="020B0604020202020204" pitchFamily="34" charset="0"/>
            </a:endParaRP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b="1">
              <a:solidFill>
                <a:srgbClr val="000000"/>
              </a:solidFill>
              <a:latin typeface="Arial" panose="020B0604020202020204" pitchFamily="34" charset="0"/>
              <a:cs typeface="Arial" panose="020B0604020202020204" pitchFamily="34"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000000"/>
                </a:solidFill>
                <a:latin typeface="Arial" panose="020B0604020202020204" pitchFamily="34" charset="0"/>
                <a:cs typeface="Arial" panose="020B0604020202020204" pitchFamily="34" charset="0"/>
              </a:rPr>
              <a:t>28-29 سنة</a:t>
            </a:r>
            <a:endParaRPr lang="en-US" b="1" dirty="0">
              <a:solidFill>
                <a:srgbClr val="000000"/>
              </a:solidFill>
              <a:latin typeface="Arial" panose="020B0604020202020204" pitchFamily="34" charset="0"/>
              <a:cs typeface="Arial" panose="020B0604020202020204" pitchFamily="34" charset="0"/>
            </a:endParaRP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solidFill>
                  <a:srgbClr val="000000"/>
                </a:solidFill>
                <a:latin typeface="Arial" panose="020B0604020202020204" pitchFamily="34" charset="0"/>
                <a:cs typeface="Arial" panose="020B0604020202020204" pitchFamily="34" charset="0"/>
              </a:rPr>
              <a:t>ق.م</a:t>
            </a:r>
            <a:r>
              <a:rPr lang="en-US" b="1" dirty="0">
                <a:solidFill>
                  <a:srgbClr val="000000"/>
                </a:solidFill>
                <a:latin typeface="Arial" panose="020B0604020202020204" pitchFamily="34" charset="0"/>
                <a:cs typeface="Arial" panose="020B0604020202020204" pitchFamily="34" charset="0"/>
              </a:rPr>
              <a:t>	      </a:t>
            </a:r>
            <a:r>
              <a:rPr lang="ar-JO" b="1" dirty="0">
                <a:solidFill>
                  <a:srgbClr val="000099"/>
                </a:solidFill>
                <a:latin typeface="Arial" panose="020B0604020202020204" pitchFamily="34" charset="0"/>
                <a:cs typeface="Arial" panose="020B0604020202020204" pitchFamily="34" charset="0"/>
              </a:rPr>
              <a:t>م</a:t>
            </a:r>
            <a:r>
              <a:rPr lang="en-US" b="1" dirty="0">
                <a:solidFill>
                  <a:srgbClr val="000000"/>
                </a:solidFill>
                <a:latin typeface="Arial" panose="020B0604020202020204" pitchFamily="34" charset="0"/>
                <a:cs typeface="Arial" panose="020B0604020202020204" pitchFamily="34"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b="1">
              <a:solidFill>
                <a:srgbClr val="000000"/>
              </a:solidFill>
              <a:latin typeface="Arial" panose="020B0604020202020204" pitchFamily="34" charset="0"/>
              <a:cs typeface="Arial" panose="020B0604020202020204" pitchFamily="34"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000000"/>
                </a:solidFill>
                <a:latin typeface="Arial" panose="020B0604020202020204" pitchFamily="34" charset="0"/>
                <a:cs typeface="Arial" panose="020B0604020202020204" pitchFamily="34" charset="0"/>
              </a:rPr>
              <a:t>3 + 1 + 28 = 32 سنة (غير شامل 29 م) </a:t>
            </a:r>
            <a:endParaRPr lang="en-US" b="1" dirty="0">
              <a:solidFill>
                <a:srgbClr val="000000"/>
              </a:solidFill>
              <a:latin typeface="Arial" panose="020B0604020202020204" pitchFamily="34" charset="0"/>
              <a:cs typeface="Arial" panose="020B0604020202020204" pitchFamily="34" charset="0"/>
            </a:endParaRPr>
          </a:p>
          <a:p>
            <a:pPr algn="r" eaLnBrk="1" hangingPunct="1">
              <a:spcBef>
                <a:spcPct val="50000"/>
              </a:spcBef>
            </a:pPr>
            <a:r>
              <a:rPr lang="ar-JO" b="1" dirty="0">
                <a:solidFill>
                  <a:srgbClr val="000000"/>
                </a:solidFill>
                <a:latin typeface="Arial" panose="020B0604020202020204" pitchFamily="34" charset="0"/>
                <a:cs typeface="Arial" panose="020B0604020202020204" pitchFamily="34" charset="0"/>
              </a:rPr>
              <a:t>3 + 1 + 29 = 33 سنة (شامل 29 م)</a:t>
            </a:r>
            <a:endParaRPr lang="en-US" b="1" dirty="0">
              <a:solidFill>
                <a:srgbClr val="000000"/>
              </a:solidFill>
              <a:latin typeface="Arial" panose="020B0604020202020204" pitchFamily="34" charset="0"/>
              <a:cs typeface="Arial" panose="020B0604020202020204" pitchFamily="34" charset="0"/>
            </a:endParaRPr>
          </a:p>
        </p:txBody>
      </p:sp>
      <p:sp>
        <p:nvSpPr>
          <p:cNvPr id="257067" name="Rectangle 44"/>
          <p:cNvSpPr>
            <a:spLocks noGrp="1" noChangeArrowheads="1"/>
          </p:cNvSpPr>
          <p:nvPr>
            <p:ph type="title" idx="4294967295"/>
          </p:nvPr>
        </p:nvSpPr>
        <p:spPr>
          <a:xfrm>
            <a:off x="1150944" y="617538"/>
            <a:ext cx="7793037" cy="914400"/>
          </a:xfrm>
        </p:spPr>
        <p:txBody>
          <a:bodyPr/>
          <a:lstStyle/>
          <a:p>
            <a:pPr algn="ctr" eaLnBrk="1" hangingPunct="1"/>
            <a:r>
              <a:rPr lang="ar-JO" sz="3200" dirty="0">
                <a:solidFill>
                  <a:schemeClr val="tx1"/>
                </a:solidFill>
                <a:cs typeface="Arial" panose="020B0604020202020204" pitchFamily="34" charset="0"/>
              </a:rPr>
              <a:t>عمر يسوع</a:t>
            </a:r>
            <a:br>
              <a:rPr lang="en-US" sz="3200" dirty="0">
                <a:solidFill>
                  <a:schemeClr val="tx1"/>
                </a:solidFill>
                <a:cs typeface="Arial" panose="020B0604020202020204" pitchFamily="34" charset="0"/>
              </a:rPr>
            </a:br>
            <a:r>
              <a:rPr lang="ar-JO" sz="3200" dirty="0">
                <a:solidFill>
                  <a:schemeClr val="tx1"/>
                </a:solidFill>
                <a:cs typeface="Arial" panose="020B0604020202020204" pitchFamily="34" charset="0"/>
              </a:rPr>
              <a:t>عندما بدأ خدمته</a:t>
            </a:r>
            <a:endParaRPr lang="en-US" sz="2400" dirty="0">
              <a:solidFill>
                <a:schemeClr val="tx1"/>
              </a:solidFill>
              <a:cs typeface="Arial" panose="020B0604020202020204" pitchFamily="34" charset="0"/>
            </a:endParaRPr>
          </a:p>
        </p:txBody>
      </p:sp>
      <p:sp>
        <p:nvSpPr>
          <p:cNvPr id="257068" name="Text Box 45"/>
          <p:cNvSpPr txBox="1">
            <a:spLocks noChangeArrowheads="1"/>
          </p:cNvSpPr>
          <p:nvPr/>
        </p:nvSpPr>
        <p:spPr bwMode="auto">
          <a:xfrm>
            <a:off x="4" y="6373813"/>
            <a:ext cx="899001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000" b="1" dirty="0">
                <a:solidFill>
                  <a:srgbClr val="000000"/>
                </a:solidFill>
                <a:latin typeface="Arial" panose="020B0604020202020204" pitchFamily="34" charset="0"/>
                <a:cs typeface="Arial" panose="020B0604020202020204" pitchFamily="34" charset="0"/>
              </a:rPr>
              <a:t>مقتبس من ميشيل آنج (طالب مسح العهد الجديد، كلية سنغافورة للكتاب المقدس، 2006)</a:t>
            </a:r>
            <a:endParaRPr lang="en-US" sz="2000" b="1" dirty="0">
              <a:solidFill>
                <a:srgbClr val="000000"/>
              </a:solidFill>
              <a:latin typeface="Arial" panose="020B0604020202020204" pitchFamily="34" charset="0"/>
              <a:cs typeface="Arial" panose="020B0604020202020204" pitchFamily="34" charset="0"/>
            </a:endParaRPr>
          </a:p>
        </p:txBody>
      </p:sp>
      <p:sp>
        <p:nvSpPr>
          <p:cNvPr id="89134" name="Text Box 46"/>
          <p:cNvSpPr txBox="1">
            <a:spLocks noChangeArrowheads="1"/>
          </p:cNvSpPr>
          <p:nvPr/>
        </p:nvSpPr>
        <p:spPr bwMode="auto">
          <a:xfrm>
            <a:off x="4419600" y="1524000"/>
            <a:ext cx="47244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b="1" dirty="0">
                <a:solidFill>
                  <a:srgbClr val="FFFFFF"/>
                </a:solidFill>
                <a:latin typeface="Arial" panose="020B0604020202020204" pitchFamily="34" charset="0"/>
              </a:rPr>
              <a:t>و لما ابتدأ يسوع خدمته كان له نحو ثلاثين سنة (لو 3: 23)</a:t>
            </a:r>
            <a:endParaRPr lang="en-US" b="1" dirty="0">
              <a:solidFill>
                <a:srgbClr val="FFFFFF"/>
              </a:solidFill>
              <a:latin typeface="Arial" panose="020B0604020202020204" pitchFamily="34"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panose="020B0604020202020204" pitchFamily="34" charset="0"/>
                <a:cs typeface="Arial" panose="020B0604020202020204" pitchFamily="34" charset="0"/>
              </a:rPr>
              <a:t>38أ</a:t>
            </a:r>
            <a:endParaRPr lang="en-US" sz="2000" b="1" dirty="0">
              <a:solidFill>
                <a:srgbClr val="212164"/>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7"/>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7047018" cy="1143000"/>
          </a:xfrm>
        </p:spPr>
        <p:txBody>
          <a:bodyPr anchor="ctr"/>
          <a:lstStyle/>
          <a:p>
            <a:pPr algn="l">
              <a:defRPr/>
            </a:pPr>
            <a:r>
              <a:rPr lang="ar-JO" sz="8800" dirty="0">
                <a:solidFill>
                  <a:srgbClr val="FFFFFF"/>
                </a:solidFill>
                <a:effectLst>
                  <a:glow rad="228600">
                    <a:schemeClr val="bg2"/>
                  </a:glow>
                </a:effectLst>
                <a:ea typeface="ＭＳ Ｐゴシック" charset="0"/>
                <a:cs typeface="Arial" panose="020B0604020202020204" pitchFamily="34" charset="0"/>
              </a:rPr>
              <a:t>أعمال الرسل</a:t>
            </a:r>
            <a:endParaRPr lang="en-US" sz="8800" dirty="0">
              <a:solidFill>
                <a:srgbClr val="FFFFFF"/>
              </a:solidFill>
              <a:effectLst>
                <a:glow rad="228600">
                  <a:schemeClr val="bg2"/>
                </a:glow>
              </a:effectLst>
              <a:ea typeface="ＭＳ Ｐゴシック" charset="0"/>
              <a:cs typeface="Arial" panose="020B0604020202020204" pitchFamily="34" charset="0"/>
            </a:endParaRPr>
          </a:p>
        </p:txBody>
      </p:sp>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89" tIns="45695" rIns="91389" bIns="45695"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endParaRPr lang="en-US" sz="11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1398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الكلمة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7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السيادة 2</a:t>
            </a:r>
            <a:endParaRPr lang="en-US" sz="72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56</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a:p>
            <a:pPr algn="ct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820179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الآية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لكنكم ستنالون قوة متى حل الروح القدس عليكم و تكونون لي شهوداً في أورشليم و في كل اليهودية و السامرة و إلى أقصى الأرض </a:t>
            </a:r>
          </a:p>
          <a:p>
            <a:pPr defTabSz="456952">
              <a:defRPr/>
            </a:pP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(أعمال 1: 8)</a:t>
            </a:r>
            <a:endParaRPr lang="en-US"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56</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41601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120</a:t>
            </a:r>
            <a:endParaRPr lang="en-US" b="1" dirty="0">
              <a:solidFill>
                <a:srgbClr val="000000"/>
              </a:solidFill>
              <a:latin typeface="Arial" panose="020B0604020202020204" pitchFamily="34"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600" b="1" u="sng" dirty="0">
                <a:solidFill>
                  <a:srgbClr val="FFFFFF"/>
                </a:solidFill>
                <a:latin typeface="Arial" panose="020B0604020202020204" pitchFamily="34" charset="0"/>
                <a:cs typeface="Arial" panose="020B0604020202020204" pitchFamily="34" charset="0"/>
              </a:rPr>
              <a:t>البيان الموجز</a:t>
            </a:r>
            <a:endParaRPr lang="en-US" altLang="zh-CN" sz="3600" b="1" dirty="0">
              <a:solidFill>
                <a:srgbClr val="FFFFFF"/>
              </a:solidFill>
              <a:latin typeface="Arial" panose="020B0604020202020204" pitchFamily="34" charset="0"/>
              <a:cs typeface="Arial" panose="020B0604020202020204" pitchFamily="34" charset="0"/>
            </a:endParaRPr>
          </a:p>
          <a:p>
            <a:pPr algn="ctr" eaLnBrk="1" hangingPunct="1"/>
            <a:r>
              <a:rPr lang="ar-JO" sz="3600" b="1" dirty="0">
                <a:solidFill>
                  <a:srgbClr val="FFFFFF"/>
                </a:solidFill>
                <a:latin typeface="Arial" panose="020B0604020202020204" pitchFamily="34" charset="0"/>
                <a:cs typeface="Arial" panose="020B0604020202020204" pitchFamily="34" charset="0"/>
              </a:rPr>
              <a:t>إن </a:t>
            </a:r>
            <a:r>
              <a:rPr lang="ar-JO" sz="3600" b="1" dirty="0">
                <a:solidFill>
                  <a:srgbClr val="FFFF00"/>
                </a:solidFill>
                <a:latin typeface="Arial" panose="020B0604020202020204" pitchFamily="34" charset="0"/>
                <a:cs typeface="Arial" panose="020B0604020202020204" pitchFamily="34" charset="0"/>
              </a:rPr>
              <a:t>تقدم الله الموجه سياديًا لرسالة الملكوت </a:t>
            </a:r>
            <a:r>
              <a:rPr lang="ar-JO" sz="3600" b="1" dirty="0">
                <a:solidFill>
                  <a:srgbClr val="FFFFFF"/>
                </a:solidFill>
                <a:latin typeface="Arial" panose="020B0604020202020204" pitchFamily="34" charset="0"/>
                <a:cs typeface="Arial" panose="020B0604020202020204" pitchFamily="34" charset="0"/>
              </a:rPr>
              <a:t>من يهود أورشليم إلى الرومان غير اليهود في تاريخ الكنيسة المبكر يثبت أن </a:t>
            </a:r>
            <a:r>
              <a:rPr lang="ar-JO" sz="3600" b="1" dirty="0">
                <a:solidFill>
                  <a:srgbClr val="FFFF00"/>
                </a:solidFill>
                <a:latin typeface="Arial" panose="020B0604020202020204" pitchFamily="34" charset="0"/>
                <a:cs typeface="Arial" panose="020B0604020202020204" pitchFamily="34" charset="0"/>
              </a:rPr>
              <a:t>الله مسؤول </a:t>
            </a:r>
            <a:r>
              <a:rPr lang="ar-JO" sz="3600" b="1" dirty="0">
                <a:solidFill>
                  <a:srgbClr val="FFFFFF"/>
                </a:solidFill>
                <a:latin typeface="Arial" panose="020B0604020202020204" pitchFamily="34" charset="0"/>
                <a:cs typeface="Arial" panose="020B0604020202020204" pitchFamily="34" charset="0"/>
              </a:rPr>
              <a:t>عن كنيسته ويحث المؤمنين على </a:t>
            </a:r>
            <a:r>
              <a:rPr lang="ar-JO" sz="3600" b="1" dirty="0">
                <a:solidFill>
                  <a:srgbClr val="FFFF00"/>
                </a:solidFill>
                <a:latin typeface="Arial" panose="020B0604020202020204" pitchFamily="34" charset="0"/>
                <a:cs typeface="Arial" panose="020B0604020202020204" pitchFamily="34" charset="0"/>
              </a:rPr>
              <a:t>الشهادة في كل مكان</a:t>
            </a:r>
            <a:r>
              <a:rPr lang="ar-JO" sz="3600" b="1" dirty="0">
                <a:solidFill>
                  <a:srgbClr val="FFFFFF"/>
                </a:solidFill>
                <a:latin typeface="Arial" panose="020B0604020202020204" pitchFamily="34" charset="0"/>
                <a:cs typeface="Arial" panose="020B0604020202020204" pitchFamily="34" charset="0"/>
              </a:rPr>
              <a:t>.</a:t>
            </a:r>
            <a:endParaRPr lang="en-US" sz="3600" b="1" dirty="0">
              <a:solidFill>
                <a:srgbClr val="FFFFFF"/>
              </a:solidFill>
              <a:latin typeface="Arial" panose="020B0604020202020204" pitchFamily="34"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600" b="1" u="sng" dirty="0">
                <a:solidFill>
                  <a:srgbClr val="000000"/>
                </a:solidFill>
                <a:latin typeface="Arial" panose="020B0604020202020204" pitchFamily="34" charset="0"/>
                <a:cs typeface="Arial" panose="020B0604020202020204" pitchFamily="34" charset="0"/>
              </a:rPr>
              <a:t>التطبيق</a:t>
            </a:r>
            <a:endParaRPr lang="en-US" altLang="zh-CN" sz="3600" b="1" dirty="0">
              <a:solidFill>
                <a:srgbClr val="000000"/>
              </a:solidFill>
              <a:latin typeface="Arial" panose="020B0604020202020204" pitchFamily="34" charset="0"/>
              <a:cs typeface="Arial" panose="020B0604020202020204" pitchFamily="34" charset="0"/>
            </a:endParaRPr>
          </a:p>
          <a:p>
            <a:pPr algn="ctr" eaLnBrk="1" hangingPunct="1">
              <a:lnSpc>
                <a:spcPct val="90000"/>
              </a:lnSpc>
            </a:pPr>
            <a:r>
              <a:rPr lang="ar-JO" altLang="zh-CN" sz="3600" b="1" dirty="0">
                <a:solidFill>
                  <a:srgbClr val="000000"/>
                </a:solidFill>
                <a:latin typeface="Arial" panose="020B0604020202020204" pitchFamily="34" charset="0"/>
                <a:cs typeface="Arial" panose="020B0604020202020204" pitchFamily="34" charset="0"/>
              </a:rPr>
              <a:t>كيف يوسع الله رسالة ملكوته من خلالك؟</a:t>
            </a:r>
            <a:endParaRPr lang="en-US" altLang="zh-CN" sz="3600" b="1" dirty="0">
              <a:solidFill>
                <a:srgbClr val="000000"/>
              </a:solidFill>
              <a:latin typeface="Arial" panose="020B0604020202020204" pitchFamily="34" charset="0"/>
              <a:cs typeface="Arial" panose="020B0604020202020204" pitchFamily="34" charset="0"/>
            </a:endParaRPr>
          </a:p>
          <a:p>
            <a:pPr algn="ctr" eaLnBrk="1" hangingPunct="1"/>
            <a:r>
              <a:rPr lang="en-US" altLang="zh-CN" sz="3600" b="1" dirty="0">
                <a:solidFill>
                  <a:srgbClr val="000000"/>
                </a:solidFill>
                <a:latin typeface="Arial" panose="020B0604020202020204" pitchFamily="34" charset="0"/>
                <a:cs typeface="Arial" panose="020B0604020202020204" pitchFamily="34" charset="0"/>
              </a:rPr>
              <a:t> </a:t>
            </a:r>
          </a:p>
          <a:p>
            <a:pPr algn="ctr" eaLnBrk="1" hangingPunct="1">
              <a:lnSpc>
                <a:spcPct val="90000"/>
              </a:lnSpc>
            </a:pPr>
            <a:r>
              <a:rPr lang="ar-JO" altLang="zh-CN" sz="3600" b="1" dirty="0">
                <a:solidFill>
                  <a:srgbClr val="000000"/>
                </a:solidFill>
                <a:latin typeface="Arial" panose="020B0604020202020204" pitchFamily="34" charset="0"/>
                <a:cs typeface="Arial" panose="020B0604020202020204" pitchFamily="34" charset="0"/>
              </a:rPr>
              <a:t>كيف تتناسب مع هدفه العام لنشر الإنجيل في جميع أنحاء الأرض؟</a:t>
            </a:r>
            <a:endParaRPr lang="en-US" sz="3600" b="1" dirty="0">
              <a:solidFill>
                <a:srgbClr val="000000"/>
              </a:solidFill>
              <a:latin typeface="Arial" panose="020B0604020202020204" pitchFamily="34"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3200" b="1" dirty="0">
                <a:solidFill>
                  <a:srgbClr val="FFFFFF"/>
                </a:solidFill>
                <a:latin typeface="Arial" panose="020B0604020202020204" pitchFamily="34" charset="0"/>
                <a:cs typeface="Arial" panose="020B0604020202020204" pitchFamily="34" charset="0"/>
              </a:rPr>
              <a:t>أعمال الرسل</a:t>
            </a:r>
            <a:endParaRPr lang="en-US" sz="3200" b="1" dirty="0">
              <a:solidFill>
                <a:srgbClr val="FFFFFF"/>
              </a:solidFill>
              <a:latin typeface="Arial" panose="020B0604020202020204" pitchFamily="34"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 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 في سفر الأعمال</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تتوسع رسالة الملكوت من استقبالها من قبل اليهود في القدس (١: ١-٦: ٧) إلى يهوذا والسامريين (٦: ٨-٨: ٤٠) إلى الأمم في روما (٩-٢٨) في العديد من "تقارير التقدم" (2:47 ؛ 6: 7 ؛ 8:40 ؛ 9:31 ؛ 12:24 ؛ 16: 5 ؛ 19:20 ؛ 28: 30-31 ؛ ربما 2:41 ؛ 4:31 ؛ 5:42 ؛ 8 : 25 ، وما إلى ذلك) ليظهر للمؤمنين أن الله سوف ينمي كنيسته ، وليس الإنسان.</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27ب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125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 في سفر الأعمال</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أرسل المسيح الروح القدس ليشكل الكنيسة (1: 8 ؛ 2: 14-18 ، 33 ، 38-39 ؛ 10: 44-47) ، لذلك يجب على المؤمنين أن يتوبوا ويعتمدوا للانضمام إلى مجتمع العهد الجديد هذا الذي يسمى الكنيسة (2:21 ، 38 ؛ 3:19 ؛ 10:43 ، 47-48 ؛ 17:30 ؛ 26:20).</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27ب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4629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 في سفر الأعمال</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تم التأكيد على النداء العالمي للخلاص من خلال الإنجيل (1: 8 ؛ 28: 30-31) في أن سفر أعمال الرسل يسجل أكثر من 80 موقعًا جغرافيًا - أكثر من أي كتاب آخر في العهد الجديد.</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27ب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1405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 في سفر الأعمال</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حقق يسوع نبوءات العهد القديم (2:30 ؛ 3:19 ، 24 ؛ 10:43 ؛ 26: 6-7 ، 22) ، خاصة في معجزاته (2:22 ؛ 10:38) ، و الموت وفقًا لمقاصد الله (2 : 23 ؛ 3: 13-15 ، 18 ؛ 4:11 ؛ 10:39 ؛ 26:23) ، القيامة (2:24 ، 31-32 ؛ 3:15 ، 26 ؛ 10: 40-41 ؛ 17:31 ؛ 26 ، 23) ، والتمجيد إلى عرش الله كرب (2: 25-29 ، 33-36 ؛ 3:13 ؛ 10:36) حتى يعود (3: 20-21 ؛ 10:42 ؛ 17:31 ؛ راجع مسح العهد القديم 137</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27ب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25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76" tIns="45688" rIns="91376" bIns="45688"/>
          <a:lstStyle/>
          <a:p>
            <a:pPr>
              <a:defRPr/>
            </a:pPr>
            <a:endParaRPr lang="en-US" b="1">
              <a:latin typeface="Arial" panose="020B0604020202020204" pitchFamily="34" charset="0"/>
              <a:ea typeface="ＭＳ Ｐゴシック" pitchFamily="-112" charset="-128"/>
              <a:cs typeface="ＭＳ Ｐゴシック" pitchFamily="-112" charset="-128"/>
            </a:endParaRPr>
          </a:p>
        </p:txBody>
      </p:sp>
      <p:sp>
        <p:nvSpPr>
          <p:cNvPr id="146436" name="Text Box 2"/>
          <p:cNvSpPr txBox="1">
            <a:spLocks noChangeArrowheads="1"/>
          </p:cNvSpPr>
          <p:nvPr/>
        </p:nvSpPr>
        <p:spPr bwMode="auto">
          <a:xfrm>
            <a:off x="1828801" y="0"/>
            <a:ext cx="5119688"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chemeClr val="bg1"/>
                </a:solidFill>
                <a:latin typeface="Arial" panose="020B0604020202020204" pitchFamily="34" charset="0"/>
                <a:cs typeface="Arial" panose="020B0604020202020204" pitchFamily="34" charset="0"/>
              </a:rPr>
              <a:t>كل سفر في العهد الجديد في ثلاث كلمات</a:t>
            </a:r>
            <a:endParaRPr lang="en-US" sz="2000" b="1" dirty="0">
              <a:solidFill>
                <a:schemeClr val="bg1"/>
              </a:solidFill>
              <a:latin typeface="Arial" panose="020B0604020202020204" pitchFamily="34" charset="0"/>
              <a:cs typeface="Arial" panose="020B0604020202020204" pitchFamily="34" charset="0"/>
            </a:endParaRPr>
          </a:p>
        </p:txBody>
      </p:sp>
      <p:sp>
        <p:nvSpPr>
          <p:cNvPr id="22532" name="Text Box 4"/>
          <p:cNvSpPr txBox="1">
            <a:spLocks noChangeArrowheads="1"/>
          </p:cNvSpPr>
          <p:nvPr/>
        </p:nvSpPr>
        <p:spPr bwMode="auto">
          <a:xfrm>
            <a:off x="319088" y="488950"/>
            <a:ext cx="2160587" cy="40004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2000" b="1" dirty="0">
                <a:latin typeface="Arial" panose="020B0604020202020204" pitchFamily="34" charset="0"/>
                <a:cs typeface="Arial" panose="020B0604020202020204" pitchFamily="34" charset="0"/>
              </a:rPr>
              <a:t>تاريخ المسيح</a:t>
            </a:r>
            <a:endParaRPr lang="en-US" sz="2000" b="1" dirty="0">
              <a:latin typeface="Arial" panose="020B0604020202020204" pitchFamily="34" charset="0"/>
              <a:cs typeface="Arial" panose="020B0604020202020204" pitchFamily="34" charset="0"/>
            </a:endParaRPr>
          </a:p>
        </p:txBody>
      </p:sp>
      <p:sp>
        <p:nvSpPr>
          <p:cNvPr id="22533" name="Text Box 5"/>
          <p:cNvSpPr txBox="1">
            <a:spLocks noChangeArrowheads="1"/>
          </p:cNvSpPr>
          <p:nvPr/>
        </p:nvSpPr>
        <p:spPr bwMode="auto">
          <a:xfrm>
            <a:off x="4089442" y="488950"/>
            <a:ext cx="793679" cy="769377"/>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2000" b="1" dirty="0">
                <a:latin typeface="Arial" panose="020B0604020202020204" pitchFamily="34" charset="0"/>
                <a:cs typeface="Arial" panose="020B0604020202020204" pitchFamily="34" charset="0"/>
              </a:rPr>
              <a:t>اختبار </a:t>
            </a:r>
          </a:p>
          <a:p>
            <a:pPr algn="ctr" eaLnBrk="1" hangingPunct="1">
              <a:spcBef>
                <a:spcPct val="20000"/>
              </a:spcBef>
              <a:buClr>
                <a:schemeClr val="tx1"/>
              </a:buClr>
              <a:buSzPct val="75000"/>
              <a:buFont typeface="Wingdings" charset="0"/>
              <a:buNone/>
            </a:pPr>
            <a:r>
              <a:rPr lang="ar-JO" sz="2000" b="1" dirty="0">
                <a:latin typeface="Arial" panose="020B0604020202020204" pitchFamily="34" charset="0"/>
                <a:cs typeface="Arial" panose="020B0604020202020204" pitchFamily="34" charset="0"/>
              </a:rPr>
              <a:t>الكنيسة</a:t>
            </a:r>
            <a:endParaRPr lang="en-US" sz="2000" b="1" dirty="0">
              <a:latin typeface="Arial" panose="020B0604020202020204" pitchFamily="34" charset="0"/>
              <a:cs typeface="Arial" panose="020B0604020202020204" pitchFamily="34" charset="0"/>
            </a:endParaRPr>
          </a:p>
        </p:txBody>
      </p:sp>
      <p:sp>
        <p:nvSpPr>
          <p:cNvPr id="22534" name="Text Box 6"/>
          <p:cNvSpPr txBox="1">
            <a:spLocks noChangeArrowheads="1"/>
          </p:cNvSpPr>
          <p:nvPr/>
        </p:nvSpPr>
        <p:spPr bwMode="auto">
          <a:xfrm>
            <a:off x="6564313" y="488950"/>
            <a:ext cx="2292350" cy="707821"/>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نبوات </a:t>
            </a:r>
          </a:p>
          <a:p>
            <a:pPr algn="ctr" eaLnBrk="1" hangingPunct="1"/>
            <a:r>
              <a:rPr lang="ar-JO" sz="2000" b="1" dirty="0">
                <a:latin typeface="Arial" panose="020B0604020202020204" pitchFamily="34" charset="0"/>
                <a:cs typeface="Arial" panose="020B0604020202020204" pitchFamily="34" charset="0"/>
              </a:rPr>
              <a:t>المستقبل</a:t>
            </a:r>
            <a:endParaRPr lang="en-US" sz="2000" b="1" dirty="0">
              <a:latin typeface="Arial" panose="020B0604020202020204" pitchFamily="34" charset="0"/>
              <a:cs typeface="Arial" panose="020B0604020202020204" pitchFamily="34" charset="0"/>
            </a:endParaRPr>
          </a:p>
        </p:txBody>
      </p:sp>
      <p:sp>
        <p:nvSpPr>
          <p:cNvPr id="22535" name="Text Box 7"/>
          <p:cNvSpPr txBox="1">
            <a:spLocks noChangeArrowheads="1"/>
          </p:cNvSpPr>
          <p:nvPr/>
        </p:nvSpPr>
        <p:spPr bwMode="auto">
          <a:xfrm>
            <a:off x="214282" y="1285860"/>
            <a:ext cx="2438400" cy="108330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latin typeface="Arial" panose="020B0604020202020204" pitchFamily="34" charset="0"/>
                <a:cs typeface="Arial" panose="020B0604020202020204" pitchFamily="34" charset="0"/>
              </a:rPr>
              <a:t>مت – مسيا اليهود</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مر – المسيا خادم</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لو – التشبه بالبشر</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يو – يسوع هو الله</a:t>
            </a:r>
            <a:endParaRPr lang="en-US" sz="1400" b="1" dirty="0">
              <a:latin typeface="Arial" panose="020B0604020202020204" pitchFamily="34" charset="0"/>
              <a:cs typeface="Arial" panose="020B0604020202020204" pitchFamily="34" charset="0"/>
            </a:endParaRPr>
          </a:p>
        </p:txBody>
      </p:sp>
      <p:sp>
        <p:nvSpPr>
          <p:cNvPr id="22536" name="Text Box 8"/>
          <p:cNvSpPr txBox="1">
            <a:spLocks noChangeArrowheads="1"/>
          </p:cNvSpPr>
          <p:nvPr/>
        </p:nvSpPr>
        <p:spPr bwMode="auto">
          <a:xfrm>
            <a:off x="2771775" y="1341438"/>
            <a:ext cx="3429000" cy="34099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solidFill>
                  <a:srgbClr val="FFFFFF"/>
                </a:solidFill>
                <a:latin typeface="Arial" panose="020B0604020202020204" pitchFamily="34" charset="0"/>
                <a:cs typeface="Arial" panose="020B0604020202020204" pitchFamily="34" charset="0"/>
              </a:rPr>
              <a:t>رو – بر الله</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1 كو – حل مشاكل الكنيسة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2 كو – تنقية سمعة بولس</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غل – إنجيل الحرية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أف – تعظيم المسيح</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في – أولوية الوحدة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كو – رأس الكنيسة المرتفع</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1 تس – بوق قبل الرجوع</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2 تس – الضيقة قبل الرجوع</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1 تي – الثقة في تيموثاوس</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2 تي – علم الكنيسة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تي – رفض المعلمين الكذبة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فيل – عذر لأنسيمس</a:t>
            </a:r>
            <a:endParaRPr lang="en-US" sz="1400" b="1" dirty="0">
              <a:solidFill>
                <a:srgbClr val="FFFFFF"/>
              </a:solidFill>
              <a:latin typeface="Arial" panose="020B0604020202020204" pitchFamily="34" charset="0"/>
              <a:cs typeface="Arial" panose="020B0604020202020204" pitchFamily="34" charset="0"/>
            </a:endParaRPr>
          </a:p>
        </p:txBody>
      </p:sp>
      <p:sp>
        <p:nvSpPr>
          <p:cNvPr id="22537" name="Text Box 9"/>
          <p:cNvSpPr txBox="1">
            <a:spLocks noChangeArrowheads="1"/>
          </p:cNvSpPr>
          <p:nvPr/>
        </p:nvSpPr>
        <p:spPr bwMode="auto">
          <a:xfrm>
            <a:off x="6300788" y="1249366"/>
            <a:ext cx="2819400" cy="30771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1400" b="1" dirty="0">
                <a:latin typeface="Arial" panose="020B0604020202020204" pitchFamily="34" charset="0"/>
                <a:cs typeface="Arial" panose="020B0604020202020204" pitchFamily="34" charset="0"/>
              </a:rPr>
              <a:t>رؤيا – إعلان المستقبل</a:t>
            </a:r>
            <a:endParaRPr lang="en-US" sz="1400" b="1" dirty="0">
              <a:latin typeface="Arial" panose="020B0604020202020204" pitchFamily="34" charset="0"/>
              <a:cs typeface="Arial" panose="020B0604020202020204" pitchFamily="34" charset="0"/>
            </a:endParaRPr>
          </a:p>
        </p:txBody>
      </p:sp>
      <p:sp>
        <p:nvSpPr>
          <p:cNvPr id="22538" name="Text Box 10"/>
          <p:cNvSpPr txBox="1">
            <a:spLocks noChangeArrowheads="1"/>
          </p:cNvSpPr>
          <p:nvPr/>
        </p:nvSpPr>
        <p:spPr bwMode="auto">
          <a:xfrm>
            <a:off x="740462" y="3886200"/>
            <a:ext cx="1316257" cy="40004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تاريخ الكنيسة</a:t>
            </a:r>
            <a:endParaRPr lang="en-US" sz="2000" b="1" dirty="0">
              <a:latin typeface="Arial" panose="020B0604020202020204" pitchFamily="34" charset="0"/>
              <a:cs typeface="Arial" panose="020B0604020202020204" pitchFamily="34" charset="0"/>
            </a:endParaRPr>
          </a:p>
        </p:txBody>
      </p:sp>
      <p:sp>
        <p:nvSpPr>
          <p:cNvPr id="22539" name="Text Box 11"/>
          <p:cNvSpPr txBox="1">
            <a:spLocks noChangeArrowheads="1"/>
          </p:cNvSpPr>
          <p:nvPr/>
        </p:nvSpPr>
        <p:spPr bwMode="auto">
          <a:xfrm>
            <a:off x="3102470" y="4840288"/>
            <a:ext cx="1986312" cy="2117438"/>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latin typeface="Arial" panose="020B0604020202020204" pitchFamily="34" charset="0"/>
                <a:cs typeface="Arial" panose="020B0604020202020204" pitchFamily="34" charset="0"/>
              </a:rPr>
              <a:t>عب – التحريض على النضج</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يع – سلوك الإيمان اليهودي</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1 بط – الصبر في الضيقات</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2 بط – مقاومة المعلمين الكذبة</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1 يو – فرح في الشركة</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2 يو – إدانة المعلمين الكذبة</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3 يو – فرح الضيافة</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يه – دينونة المرتدين</a:t>
            </a:r>
            <a:endParaRPr lang="en-US" sz="1400" b="1" dirty="0">
              <a:latin typeface="Arial" panose="020B0604020202020204" pitchFamily="34" charset="0"/>
              <a:cs typeface="Arial" panose="020B0604020202020204" pitchFamily="34" charset="0"/>
            </a:endParaRPr>
          </a:p>
        </p:txBody>
      </p:sp>
      <p:sp>
        <p:nvSpPr>
          <p:cNvPr id="22540" name="Text Box 12"/>
          <p:cNvSpPr txBox="1">
            <a:spLocks noChangeArrowheads="1"/>
          </p:cNvSpPr>
          <p:nvPr/>
        </p:nvSpPr>
        <p:spPr bwMode="auto">
          <a:xfrm>
            <a:off x="263528" y="4387850"/>
            <a:ext cx="2236770" cy="307712"/>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400" b="1" dirty="0">
                <a:latin typeface="Arial" panose="020B0604020202020204" pitchFamily="34" charset="0"/>
                <a:cs typeface="Arial" panose="020B0604020202020204" pitchFamily="34" charset="0"/>
              </a:rPr>
              <a:t>أع – رسل الكنيسة</a:t>
            </a:r>
            <a:endParaRPr lang="en-US" sz="1400" b="1" dirty="0">
              <a:latin typeface="Arial" panose="020B0604020202020204" pitchFamily="34" charset="0"/>
              <a:cs typeface="Arial" panose="020B0604020202020204" pitchFamily="34" charset="0"/>
            </a:endParaRPr>
          </a:p>
        </p:txBody>
      </p:sp>
      <p:sp>
        <p:nvSpPr>
          <p:cNvPr id="146446" name="Text Box 5"/>
          <p:cNvSpPr txBox="1">
            <a:spLocks noChangeArrowheads="1"/>
          </p:cNvSpPr>
          <p:nvPr/>
        </p:nvSpPr>
        <p:spPr bwMode="auto">
          <a:xfrm>
            <a:off x="8578854" y="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33</a:t>
            </a:r>
            <a:endParaRPr lang="en-US" sz="2000" b="1" dirty="0">
              <a:solidFill>
                <a:srgbClr val="FFFFFF"/>
              </a:solidFill>
              <a:latin typeface="Arial" panose="020B0604020202020204" pitchFamily="34" charset="0"/>
              <a:cs typeface="Arial" panose="020B0604020202020204" pitchFamily="34" charset="0"/>
            </a:endParaRPr>
          </a:p>
        </p:txBody>
      </p:sp>
      <p:sp>
        <p:nvSpPr>
          <p:cNvPr id="146447" name="TextBox 5"/>
          <p:cNvSpPr txBox="1">
            <a:spLocks noChangeArrowheads="1"/>
          </p:cNvSpPr>
          <p:nvPr/>
        </p:nvSpPr>
        <p:spPr bwMode="auto">
          <a:xfrm>
            <a:off x="5940425" y="6524625"/>
            <a:ext cx="3208338"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تيري هول، بانوراما الكتاب المقدس، 158</a:t>
            </a:r>
            <a:endParaRPr lang="en-US" sz="1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40"/>
                                        </p:tgtEl>
                                        <p:attrNameLst>
                                          <p:attrName>style.visibility</p:attrName>
                                        </p:attrNameLst>
                                      </p:cBhvr>
                                      <p:to>
                                        <p:strVal val="visible"/>
                                      </p:to>
                                    </p:set>
                                    <p:anim calcmode="lin" valueType="num">
                                      <p:cBhvr additive="base">
                                        <p:cTn id="25" dur="500" fill="hold"/>
                                        <p:tgtEl>
                                          <p:spTgt spid="22540"/>
                                        </p:tgtEl>
                                        <p:attrNameLst>
                                          <p:attrName>ppt_x</p:attrName>
                                        </p:attrNameLst>
                                      </p:cBhvr>
                                      <p:tavLst>
                                        <p:tav tm="0">
                                          <p:val>
                                            <p:strVal val="0-#ppt_w/2"/>
                                          </p:val>
                                        </p:tav>
                                        <p:tav tm="100000">
                                          <p:val>
                                            <p:strVal val="#ppt_x"/>
                                          </p:val>
                                        </p:tav>
                                      </p:tavLst>
                                    </p:anim>
                                    <p:anim calcmode="lin" valueType="num">
                                      <p:cBhvr additive="base">
                                        <p:cTn id="26"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anim calcmode="lin" valueType="num">
                                      <p:cBhvr additive="base">
                                        <p:cTn id="37" dur="500" fill="hold"/>
                                        <p:tgtEl>
                                          <p:spTgt spid="22536"/>
                                        </p:tgtEl>
                                        <p:attrNameLst>
                                          <p:attrName>ppt_x</p:attrName>
                                        </p:attrNameLst>
                                      </p:cBhvr>
                                      <p:tavLst>
                                        <p:tav tm="0">
                                          <p:val>
                                            <p:strVal val="#ppt_x"/>
                                          </p:val>
                                        </p:tav>
                                        <p:tav tm="100000">
                                          <p:val>
                                            <p:strVal val="#ppt_x"/>
                                          </p:val>
                                        </p:tav>
                                      </p:tavLst>
                                    </p:anim>
                                    <p:anim calcmode="lin" valueType="num">
                                      <p:cBhvr additive="base">
                                        <p:cTn id="3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9"/>
                                        </p:tgtEl>
                                        <p:attrNameLst>
                                          <p:attrName>style.visibility</p:attrName>
                                        </p:attrNameLst>
                                      </p:cBhvr>
                                      <p:to>
                                        <p:strVal val="visible"/>
                                      </p:to>
                                    </p:set>
                                    <p:anim calcmode="lin" valueType="num">
                                      <p:cBhvr additive="base">
                                        <p:cTn id="43" dur="500" fill="hold"/>
                                        <p:tgtEl>
                                          <p:spTgt spid="22539"/>
                                        </p:tgtEl>
                                        <p:attrNameLst>
                                          <p:attrName>ppt_x</p:attrName>
                                        </p:attrNameLst>
                                      </p:cBhvr>
                                      <p:tavLst>
                                        <p:tav tm="0">
                                          <p:val>
                                            <p:strVal val="#ppt_x"/>
                                          </p:val>
                                        </p:tav>
                                        <p:tav tm="100000">
                                          <p:val>
                                            <p:strVal val="#ppt_x"/>
                                          </p:val>
                                        </p:tav>
                                      </p:tavLst>
                                    </p:anim>
                                    <p:anim calcmode="lin" valueType="num">
                                      <p:cBhvr additive="base">
                                        <p:cTn id="4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ppt_x"/>
                                          </p:val>
                                        </p:tav>
                                        <p:tav tm="100000">
                                          <p:val>
                                            <p:strVal val="#ppt_x"/>
                                          </p:val>
                                        </p:tav>
                                      </p:tavLst>
                                    </p:anim>
                                    <p:anim calcmode="lin" valueType="num">
                                      <p:cBhvr additive="base">
                                        <p:cTn id="50"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7"/>
                                        </p:tgtEl>
                                        <p:attrNameLst>
                                          <p:attrName>style.visibility</p:attrName>
                                        </p:attrNameLst>
                                      </p:cBhvr>
                                      <p:to>
                                        <p:strVal val="visible"/>
                                      </p:to>
                                    </p:set>
                                    <p:anim calcmode="lin" valueType="num">
                                      <p:cBhvr additive="base">
                                        <p:cTn id="55" dur="500" fill="hold"/>
                                        <p:tgtEl>
                                          <p:spTgt spid="22537"/>
                                        </p:tgtEl>
                                        <p:attrNameLst>
                                          <p:attrName>ppt_x</p:attrName>
                                        </p:attrNameLst>
                                      </p:cBhvr>
                                      <p:tavLst>
                                        <p:tav tm="0">
                                          <p:val>
                                            <p:strVal val="#ppt_x"/>
                                          </p:val>
                                        </p:tav>
                                        <p:tav tm="100000">
                                          <p:val>
                                            <p:strVal val="#ppt_x"/>
                                          </p:val>
                                        </p:tav>
                                      </p:tavLst>
                                    </p:anim>
                                    <p:anim calcmode="lin" valueType="num">
                                      <p:cBhvr additive="base">
                                        <p:cTn id="5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P spid="22535" grpId="0" animBg="1" autoUpdateAnimBg="0"/>
      <p:bldP spid="22536" grpId="0" animBg="1" autoUpdateAnimBg="0"/>
      <p:bldP spid="22537" grpId="0" animBg="1" autoUpdateAnimBg="0"/>
      <p:bldP spid="22538" grpId="0" animBg="1" autoUpdateAnimBg="0"/>
      <p:bldP spid="22539" grpId="0" animBg="1" autoUpdateAnimBg="0"/>
      <p:bldP spid="2254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120</a:t>
            </a:r>
            <a:endParaRPr lang="en-US" b="1" dirty="0">
              <a:solidFill>
                <a:srgbClr val="000000"/>
              </a:solidFill>
              <a:latin typeface="Arial" panose="020B0604020202020204" pitchFamily="34" charset="0"/>
              <a:cs typeface="Arial" panose="020B0604020202020204" pitchFamily="34"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4400" b="1" dirty="0">
                <a:solidFill>
                  <a:srgbClr val="FFFFFF"/>
                </a:solidFill>
                <a:latin typeface="Arial" panose="020B0604020202020204" pitchFamily="34" charset="0"/>
                <a:ea typeface="Arial" charset="0"/>
                <a:cs typeface="Arial" panose="020B0604020202020204" pitchFamily="34" charset="0"/>
              </a:rPr>
              <a:t>أعمال الرسل</a:t>
            </a:r>
            <a:endParaRPr lang="en-US" sz="4400" b="1" dirty="0">
              <a:solidFill>
                <a:srgbClr val="FFFFFF"/>
              </a:solidFill>
              <a:latin typeface="Arial" panose="020B0604020202020204" pitchFamily="34" charset="0"/>
              <a:ea typeface="Arial" charset="0"/>
              <a:cs typeface="Arial" panose="020B0604020202020204" pitchFamily="34"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600" b="1" dirty="0">
                    <a:solidFill>
                      <a:srgbClr val="FFFFFF"/>
                    </a:solidFill>
                    <a:latin typeface="Arial" panose="020B0604020202020204" pitchFamily="34" charset="0"/>
                    <a:ea typeface="Arial" charset="0"/>
                    <a:cs typeface="Arial" panose="020B0604020202020204" pitchFamily="34" charset="0"/>
                  </a:rPr>
                  <a:t>المُعلن عن المُخلِّص العالمي في تقدم المملكة ذات السيادة</a:t>
                </a:r>
                <a:endParaRPr lang="en-US" altLang="zh-CN" sz="3600" b="1" dirty="0">
                  <a:solidFill>
                    <a:srgbClr val="FFFFFF"/>
                  </a:solidFill>
                  <a:latin typeface="Arial" panose="020B0604020202020204" pitchFamily="34" charset="0"/>
                  <a:ea typeface="Arial" charset="0"/>
                  <a:cs typeface="Arial" panose="020B0604020202020204" pitchFamily="34"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أورشليم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اليهودية و السامرة</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أقصى الأرض</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1: 1-6: 7</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6: 8-8: 40</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الإصحاحات 9-28</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اليهود</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ar-JO" altLang="zh-CN" sz="3200" b="1" dirty="0">
                    <a:solidFill>
                      <a:srgbClr val="000000"/>
                    </a:solidFill>
                    <a:latin typeface="Arial" panose="020B0604020202020204" pitchFamily="34" charset="0"/>
                    <a:ea typeface="Arial" charset="0"/>
                    <a:cs typeface="Arial" panose="020B0604020202020204" pitchFamily="34" charset="0"/>
                  </a:rPr>
                  <a:t>السامريون</a:t>
                </a: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a:t>
                </a:r>
                <a:r>
                  <a:rPr lang="ar-JO" altLang="zh-CN" sz="3200" b="1" dirty="0">
                    <a:solidFill>
                      <a:srgbClr val="000000"/>
                    </a:solidFill>
                    <a:latin typeface="Arial" panose="020B0604020202020204" pitchFamily="34" charset="0"/>
                    <a:ea typeface="Arial" charset="0"/>
                    <a:cs typeface="Arial" panose="020B0604020202020204" pitchFamily="34" charset="0"/>
                  </a:rPr>
                  <a:t>سلالات مختلطة</a:t>
                </a:r>
                <a:r>
                  <a:rPr lang="en-US" altLang="zh-CN" sz="3200" b="1" dirty="0">
                    <a:solidFill>
                      <a:srgbClr val="000000"/>
                    </a:solidFill>
                    <a:latin typeface="Arial" panose="020B0604020202020204" pitchFamily="34" charset="0"/>
                    <a:ea typeface="Arial" charset="0"/>
                    <a:cs typeface="Arial" panose="020B0604020202020204" pitchFamily="34" charset="0"/>
                  </a:rPr>
                  <a:t>)</a:t>
                </a:r>
              </a:p>
              <a:p>
                <a:pPr algn="ctr" eaLnBrk="0" hangingPunct="0"/>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الأمم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ar-JO" altLang="zh-CN" sz="3200" b="1" dirty="0">
                    <a:solidFill>
                      <a:srgbClr val="000000"/>
                    </a:solidFill>
                    <a:latin typeface="Arial" panose="020B0604020202020204" pitchFamily="34" charset="0"/>
                    <a:ea typeface="Arial" charset="0"/>
                    <a:cs typeface="Arial" panose="020B0604020202020204" pitchFamily="34" charset="0"/>
                  </a:rPr>
                  <a:t>33-35 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a:t>
                </a:r>
                <a:r>
                  <a:rPr lang="ar-JO" altLang="zh-CN" sz="3200" b="1" dirty="0">
                    <a:solidFill>
                      <a:srgbClr val="000000"/>
                    </a:solidFill>
                    <a:latin typeface="Arial" panose="020B0604020202020204" pitchFamily="34" charset="0"/>
                    <a:ea typeface="Arial" charset="0"/>
                    <a:cs typeface="Arial" panose="020B0604020202020204" pitchFamily="34" charset="0"/>
                  </a:rPr>
                  <a:t>سنتان</a:t>
                </a:r>
                <a:r>
                  <a:rPr lang="en-US" altLang="zh-CN" sz="3200" b="1" dirty="0">
                    <a:solidFill>
                      <a:srgbClr val="000000"/>
                    </a:solidFill>
                    <a:latin typeface="Arial" panose="020B0604020202020204" pitchFamily="34" charset="0"/>
                    <a:ea typeface="Arial" charset="0"/>
                    <a:cs typeface="Arial" panose="020B0604020202020204" pitchFamily="34" charset="0"/>
                  </a:rPr>
                  <a:t>)</a:t>
                </a: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ar-JO" altLang="zh-CN" sz="3200" b="1" dirty="0">
                    <a:solidFill>
                      <a:srgbClr val="000000"/>
                    </a:solidFill>
                    <a:latin typeface="Arial" panose="020B0604020202020204" pitchFamily="34" charset="0"/>
                    <a:ea typeface="Arial" charset="0"/>
                    <a:cs typeface="Arial" panose="020B0604020202020204" pitchFamily="34" charset="0"/>
                  </a:rPr>
                  <a:t>35 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a:t>
                </a:r>
                <a:r>
                  <a:rPr lang="ar-JO" altLang="zh-CN" sz="3200" b="1" dirty="0">
                    <a:solidFill>
                      <a:srgbClr val="000000"/>
                    </a:solidFill>
                    <a:latin typeface="Arial" panose="020B0604020202020204" pitchFamily="34" charset="0"/>
                    <a:ea typeface="Arial" charset="0"/>
                    <a:cs typeface="Arial" panose="020B0604020202020204" pitchFamily="34" charset="0"/>
                  </a:rPr>
                  <a:t>بضعة أشهر</a:t>
                </a:r>
                <a:r>
                  <a:rPr lang="en-US" altLang="zh-CN" sz="3200" b="1" dirty="0">
                    <a:solidFill>
                      <a:srgbClr val="000000"/>
                    </a:solidFill>
                    <a:latin typeface="Arial" panose="020B0604020202020204" pitchFamily="34" charset="0"/>
                    <a:ea typeface="Arial" charset="0"/>
                    <a:cs typeface="Arial" panose="020B0604020202020204" pitchFamily="34" charset="0"/>
                  </a:rPr>
                  <a:t>)</a:t>
                </a: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ar-JO" altLang="zh-CN" sz="3200" b="1" dirty="0">
                    <a:solidFill>
                      <a:srgbClr val="000000"/>
                    </a:solidFill>
                    <a:latin typeface="Arial" panose="020B0604020202020204" pitchFamily="34" charset="0"/>
                    <a:ea typeface="Arial" charset="0"/>
                    <a:cs typeface="Arial" panose="020B0604020202020204" pitchFamily="34" charset="0"/>
                  </a:rPr>
                  <a:t>35-62 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a:t>
                </a:r>
                <a:r>
                  <a:rPr lang="ar-JO" altLang="zh-CN" sz="3200" b="1" dirty="0">
                    <a:solidFill>
                      <a:srgbClr val="000000"/>
                    </a:solidFill>
                    <a:latin typeface="Arial" panose="020B0604020202020204" pitchFamily="34" charset="0"/>
                    <a:ea typeface="Arial" charset="0"/>
                    <a:cs typeface="Arial" panose="020B0604020202020204" pitchFamily="34" charset="0"/>
                  </a:rPr>
                  <a:t>27 سنة</a:t>
                </a:r>
                <a:r>
                  <a:rPr lang="en-US" altLang="zh-CN" sz="3200" b="1" dirty="0">
                    <a:solidFill>
                      <a:srgbClr val="000000"/>
                    </a:solidFill>
                    <a:latin typeface="Arial" panose="020B0604020202020204" pitchFamily="34" charset="0"/>
                    <a:ea typeface="Arial" charset="0"/>
                    <a:cs typeface="Arial" panose="020B0604020202020204" pitchFamily="34" charset="0"/>
                  </a:rPr>
                  <a:t>)</a:t>
                </a: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ar-JO" sz="3600" b="1" dirty="0">
                <a:latin typeface="Arial" panose="020B0604020202020204" pitchFamily="34" charset="0"/>
                <a:ea typeface="ＭＳ Ｐゴシック" charset="0"/>
                <a:cs typeface="Arial" panose="020B0604020202020204" pitchFamily="34" charset="0"/>
              </a:rPr>
              <a:t>جدول السفر</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23787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Times New Roman" charset="0"/>
                <a:ea typeface="ＭＳ Ｐゴシック" charset="0"/>
                <a:cs typeface="ＭＳ Ｐゴシック" charset="0"/>
              </a:rPr>
              <a:t>أعمال الرسل</a:t>
            </a:r>
            <a:endParaRPr lang="en-US" dirty="0">
              <a:latin typeface="Times New Roman" charset="0"/>
              <a:ea typeface="ＭＳ Ｐゴシック" charset="0"/>
              <a:cs typeface="ＭＳ Ｐゴシック"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ar-JO" sz="2400" b="1" kern="0" dirty="0">
                <a:solidFill>
                  <a:srgbClr val="FFFFFF"/>
                </a:solidFill>
                <a:latin typeface="Arial" panose="020B0604020202020204" pitchFamily="34" charset="0"/>
              </a:rPr>
              <a:t>باري هدلستون، الكتاب المقدس التطبيقي</a:t>
            </a:r>
            <a:endParaRPr lang="en-US" sz="2400" b="1" kern="0" dirty="0">
              <a:solidFill>
                <a:srgbClr val="FFFFFF"/>
              </a:solidFill>
              <a:latin typeface="Arial" panose="020B0604020202020204" pitchFamily="34" charset="0"/>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 صعود المسيح السماوي</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 انسكاب الروح القدس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3. شفاء رجل أعرج</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4. نتائج الكرازة العلنية</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5. دينونة سفيرة و حنانيا</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6.</a:t>
            </a:r>
            <a:r>
              <a:rPr kumimoji="0" lang="ar-JO" sz="1600" b="1" i="0" u="none" strike="noStrike" cap="none" normalizeH="0" dirty="0">
                <a:ln>
                  <a:noFill/>
                </a:ln>
                <a:solidFill>
                  <a:schemeClr val="tx1"/>
                </a:solidFill>
                <a:effectLst/>
                <a:latin typeface="Times New Roman" pitchFamily="-110" charset="0"/>
              </a:rPr>
              <a:t> إقامة الشمامسة تنهي الظلم</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7.</a:t>
            </a:r>
            <a:r>
              <a:rPr lang="ar-JO" sz="1600" b="1" dirty="0">
                <a:latin typeface="Times New Roman" pitchFamily="-110" charset="0"/>
              </a:rPr>
              <a:t> دفاع قوي من اسطفانوس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8.</a:t>
            </a:r>
            <a:r>
              <a:rPr kumimoji="0" lang="ar-JO" sz="1600" b="1" i="0" u="none" strike="noStrike" cap="none" normalizeH="0" dirty="0">
                <a:ln>
                  <a:noFill/>
                </a:ln>
                <a:solidFill>
                  <a:schemeClr val="tx1"/>
                </a:solidFill>
                <a:effectLst/>
                <a:latin typeface="Times New Roman" pitchFamily="-110" charset="0"/>
              </a:rPr>
              <a:t> الإضطهاد يشتت الكنيسة</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9.</a:t>
            </a:r>
            <a:r>
              <a:rPr lang="ar-JO" sz="1600" b="1" dirty="0">
                <a:latin typeface="Times New Roman" pitchFamily="-110" charset="0"/>
              </a:rPr>
              <a:t> تقديم شاول للإنجيل</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10.</a:t>
            </a:r>
            <a:r>
              <a:rPr kumimoji="0" lang="ar-JO" sz="1600" b="1" i="0" u="none" strike="noStrike" cap="none" normalizeH="0" dirty="0">
                <a:ln>
                  <a:noFill/>
                </a:ln>
                <a:solidFill>
                  <a:schemeClr val="tx1"/>
                </a:solidFill>
                <a:effectLst/>
                <a:latin typeface="Times New Roman" pitchFamily="-110" charset="0"/>
              </a:rPr>
              <a:t> تقديم الإنجيل لكرنيليوس</a:t>
            </a:r>
            <a:endParaRPr kumimoji="0" lang="ar-JO" sz="1600" b="1" i="0" u="none" strike="noStrike" cap="none" normalizeH="0" baseline="0" dirty="0">
              <a:ln>
                <a:noFill/>
              </a:ln>
              <a:solidFill>
                <a:schemeClr val="tx1"/>
              </a:solidFill>
              <a:effectLst/>
              <a:latin typeface="Times New Roman" pitchFamily="-110" charset="0"/>
            </a:endParaRP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11. الدفاع عن العبادة مع الأمم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12. خروج من السجن</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13. توصيل الإنجيل إلى أنطاكية</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14. خلط اللطف مع التشويش</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15. تحقيق مجمع أورشليم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16. حاجة لختان تيموثاوس</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17. شرح الإنجيل في أثينا</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18. مقابلة أكيلا و بريسكلا</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20. الوداع في أفسس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21.</a:t>
            </a:r>
            <a:r>
              <a:rPr kumimoji="0" lang="ar-JO" sz="1600" b="1" i="0" u="none" strike="noStrike" cap="none" normalizeH="0" dirty="0">
                <a:ln>
                  <a:noFill/>
                </a:ln>
                <a:solidFill>
                  <a:schemeClr val="tx1"/>
                </a:solidFill>
                <a:effectLst/>
                <a:latin typeface="Times New Roman" pitchFamily="-110" charset="0"/>
              </a:rPr>
              <a:t> الروح القدس يحذر شاول</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22.</a:t>
            </a:r>
            <a:r>
              <a:rPr lang="ar-JO" sz="1600" b="1" dirty="0">
                <a:latin typeface="Times New Roman" pitchFamily="-110" charset="0"/>
              </a:rPr>
              <a:t> تأثير شهادة بولس</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23. مجمع السنهدريم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24.</a:t>
            </a:r>
            <a:r>
              <a:rPr kumimoji="0" lang="ar-JO" sz="1600" b="1" i="0" u="none" strike="noStrike" cap="none" normalizeH="0" dirty="0">
                <a:ln>
                  <a:noFill/>
                </a:ln>
                <a:solidFill>
                  <a:schemeClr val="tx1"/>
                </a:solidFill>
                <a:effectLst/>
                <a:latin typeface="Times New Roman" pitchFamily="-110" charset="0"/>
              </a:rPr>
              <a:t> سماع فيلكس</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25.</a:t>
            </a:r>
            <a:r>
              <a:rPr lang="ar-JO" sz="1600" b="1" dirty="0">
                <a:latin typeface="Times New Roman" pitchFamily="-110" charset="0"/>
              </a:rPr>
              <a:t> مناشدة طارئة لقيصر</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26. محاججة الملك أغريباس</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27. من قيصرية إلى جزيرة مالطة</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28. تقديم الإنجييل في القيود</a:t>
            </a:r>
            <a:endParaRPr lang="en-US" sz="1600" b="1" dirty="0">
              <a:latin typeface="Times New Roman" pitchFamily="-110" charset="0"/>
            </a:endParaRPr>
          </a:p>
        </p:txBody>
      </p:sp>
    </p:spTree>
    <p:extLst>
      <p:ext uri="{BB962C8B-B14F-4D97-AF65-F5344CB8AC3E}">
        <p14:creationId xmlns:p14="http://schemas.microsoft.com/office/powerpoint/2010/main" val="2990368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ar-JO" sz="4000" dirty="0">
                <a:ea typeface="ＭＳ Ｐゴシック" charset="0"/>
                <a:cs typeface="Arial" panose="020B0604020202020204" pitchFamily="34" charset="0"/>
              </a:rPr>
              <a:t>سفر الأعمال في 3 دقائق</a:t>
            </a:r>
            <a:br>
              <a:rPr lang="en-US" sz="3600" dirty="0">
                <a:ea typeface="ＭＳ Ｐゴシック" charset="0"/>
                <a:cs typeface="Arial" panose="020B0604020202020204" pitchFamily="34" charset="0"/>
              </a:rPr>
            </a:br>
            <a:r>
              <a:rPr lang="en-US" sz="2800" dirty="0">
                <a:ea typeface="ＭＳ Ｐゴシック" charset="0"/>
                <a:cs typeface="Arial" panose="020B0604020202020204" pitchFamily="34" charset="0"/>
              </a:rPr>
              <a:t>(TheChurchatBrookHills.mp4)</a:t>
            </a:r>
            <a:endParaRPr lang="en-US" sz="2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941230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ar-JO" b="1" dirty="0">
                <a:solidFill>
                  <a:srgbClr val="504818"/>
                </a:solidFill>
                <a:latin typeface="Arial" panose="020B0604020202020204" pitchFamily="34" charset="0"/>
                <a:ea typeface="ＭＳ Ｐゴシック" charset="0"/>
                <a:cs typeface="Arial" panose="020B0604020202020204" pitchFamily="34" charset="0"/>
              </a:rPr>
              <a:t>ماذا يجب أن نفعل؟</a:t>
            </a:r>
            <a:endParaRPr lang="en-US" sz="3600" b="1" dirty="0">
              <a:solidFill>
                <a:srgbClr val="504818"/>
              </a:solidFill>
              <a:latin typeface="Arial" panose="020B0604020202020204" pitchFamily="34" charset="0"/>
              <a:ea typeface="ＭＳ Ｐゴシック" charset="0"/>
              <a:cs typeface="Arial" panose="020B0604020202020204" pitchFamily="34" charset="0"/>
            </a:endParaRPr>
          </a:p>
        </p:txBody>
      </p:sp>
      <p:sp>
        <p:nvSpPr>
          <p:cNvPr id="217090" name="Text Box 3"/>
          <p:cNvSpPr txBox="1">
            <a:spLocks noChangeArrowheads="1"/>
          </p:cNvSpPr>
          <p:nvPr/>
        </p:nvSpPr>
        <p:spPr bwMode="auto">
          <a:xfrm>
            <a:off x="1219200" y="1219217"/>
            <a:ext cx="767328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solidFill>
                  <a:srgbClr val="000000"/>
                </a:solidFill>
                <a:latin typeface="Arial" panose="020B0604020202020204" pitchFamily="34" charset="0"/>
                <a:cs typeface="Arial" panose="020B0604020202020204" pitchFamily="34" charset="0"/>
              </a:rPr>
              <a:t>1. ما هي الممارسات في أعمال الرسل وبقية العهد الجديد التي يجب أن نفعلها اليوم؟ من فضلك خذ الاختبار.</a:t>
            </a:r>
            <a:endParaRPr lang="en-US" sz="3600" b="1" dirty="0">
              <a:solidFill>
                <a:srgbClr val="000000"/>
              </a:solidFill>
              <a:latin typeface="Arial" panose="020B0604020202020204" pitchFamily="34" charset="0"/>
              <a:cs typeface="Arial" panose="020B0604020202020204" pitchFamily="34" charset="0"/>
            </a:endParaRPr>
          </a:p>
        </p:txBody>
      </p:sp>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ail" charset="0"/>
                <a:cs typeface="Arail" charset="0"/>
              </a:rPr>
              <a:t>131ج</a:t>
            </a:r>
            <a:endParaRPr lang="en-US" b="1" dirty="0">
              <a:solidFill>
                <a:srgbClr val="000000"/>
              </a:solidFill>
              <a:latin typeface="Arail" charset="0"/>
              <a:cs typeface="Arail" charset="0"/>
            </a:endParaRPr>
          </a:p>
        </p:txBody>
      </p:sp>
    </p:spTree>
    <p:extLst>
      <p:ext uri="{BB962C8B-B14F-4D97-AF65-F5344CB8AC3E}">
        <p14:creationId xmlns:p14="http://schemas.microsoft.com/office/powerpoint/2010/main" val="7611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dirty="0">
                <a:solidFill>
                  <a:srgbClr val="504818"/>
                </a:solidFill>
                <a:latin typeface="Arial" panose="020B0604020202020204" pitchFamily="34" charset="0"/>
                <a:ea typeface="ＭＳ Ｐゴシック" charset="0"/>
                <a:cs typeface="Arial" panose="020B0604020202020204" pitchFamily="34" charset="0"/>
              </a:rPr>
              <a:t>What to Do?</a:t>
            </a:r>
            <a:endParaRPr lang="en-US" sz="3600" b="1" dirty="0">
              <a:solidFill>
                <a:srgbClr val="504818"/>
              </a:solidFill>
              <a:latin typeface="Arial" panose="020B0604020202020204" pitchFamily="34" charset="0"/>
              <a:ea typeface="ＭＳ Ｐゴシック" charset="0"/>
              <a:cs typeface="Arial" panose="020B0604020202020204" pitchFamily="34"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68"/>
            <a:ext cx="9144000" cy="6838932"/>
          </a:xfrm>
          <a:prstGeom prst="rect">
            <a:avLst/>
          </a:prstGeom>
        </p:spPr>
      </p:pic>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ail" charset="0"/>
                <a:cs typeface="Arail" charset="0"/>
              </a:rPr>
              <a:t>131ج</a:t>
            </a:r>
            <a:endParaRPr lang="en-US" b="1" dirty="0">
              <a:solidFill>
                <a:srgbClr val="000000"/>
              </a:solidFill>
              <a:latin typeface="Arail" charset="0"/>
              <a:cs typeface="Arail" charset="0"/>
            </a:endParaRPr>
          </a:p>
        </p:txBody>
      </p:sp>
      <p:grpSp>
        <p:nvGrpSpPr>
          <p:cNvPr id="4" name="Group 3"/>
          <p:cNvGrpSpPr/>
          <p:nvPr/>
        </p:nvGrpSpPr>
        <p:grpSpPr>
          <a:xfrm>
            <a:off x="314076"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ail" charset="0"/>
                  <a:cs typeface="Arail" charset="0"/>
                </a:rPr>
                <a:t>الآن إلى الجزء الصعب</a:t>
              </a:r>
              <a:endParaRPr lang="en-US" b="1" dirty="0">
                <a:solidFill>
                  <a:srgbClr val="FFFFFF"/>
                </a:solidFill>
                <a:latin typeface="Arail" charset="0"/>
                <a:cs typeface="Arail" charset="0"/>
              </a:endParaRP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defTabSz="913370"/>
              <a:endParaRPr lang="en-US">
                <a:solidFill>
                  <a:srgbClr val="000000"/>
                </a:solidFill>
                <a:latin typeface="Times New Roman" pitchFamily="-110" charset="0"/>
              </a:endParaRPr>
            </a:p>
          </p:txBody>
        </p:sp>
      </p:grpSp>
    </p:spTree>
    <p:extLst>
      <p:ext uri="{BB962C8B-B14F-4D97-AF65-F5344CB8AC3E}">
        <p14:creationId xmlns:p14="http://schemas.microsoft.com/office/powerpoint/2010/main" val="23870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Text Box 3"/>
          <p:cNvSpPr txBox="1">
            <a:spLocks noChangeArrowheads="1"/>
          </p:cNvSpPr>
          <p:nvPr/>
        </p:nvSpPr>
        <p:spPr bwMode="auto">
          <a:xfrm>
            <a:off x="2034561" y="-2022"/>
            <a:ext cx="4706608" cy="523156"/>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رحلات بولس التبشيرية الأولى و الثانية</a:t>
            </a:r>
            <a:endParaRPr lang="en-US" sz="2800" b="1" dirty="0">
              <a:solidFill>
                <a:srgbClr val="FFFFFF"/>
              </a:solidFill>
              <a:latin typeface="Arial" panose="020B0604020202020204" pitchFamily="34" charset="0"/>
              <a:cs typeface="Arial" panose="020B0604020202020204" pitchFamily="34" charset="0"/>
            </a:endParaRPr>
          </a:p>
        </p:txBody>
      </p:sp>
      <p:sp>
        <p:nvSpPr>
          <p:cNvPr id="259075" name="Text Box 4"/>
          <p:cNvSpPr txBox="1">
            <a:spLocks noChangeArrowheads="1"/>
          </p:cNvSpPr>
          <p:nvPr/>
        </p:nvSpPr>
        <p:spPr bwMode="auto">
          <a:xfrm>
            <a:off x="8096254" y="76205"/>
            <a:ext cx="131625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138-139</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Rectangle 3"/>
          <p:cNvSpPr>
            <a:spLocks noGrp="1" noChangeArrowheads="1"/>
          </p:cNvSpPr>
          <p:nvPr>
            <p:ph type="title"/>
          </p:nvPr>
        </p:nvSpPr>
        <p:spPr>
          <a:xfrm>
            <a:off x="76200" y="6400800"/>
            <a:ext cx="6096000" cy="457200"/>
          </a:xfrm>
          <a:solidFill>
            <a:schemeClr val="tx1"/>
          </a:solidFill>
        </p:spPr>
        <p:txBody>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رحلة بولس التبشيرية الثالثة</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61123" name="Text Box 4"/>
          <p:cNvSpPr txBox="1">
            <a:spLocks noChangeArrowheads="1"/>
          </p:cNvSpPr>
          <p:nvPr/>
        </p:nvSpPr>
        <p:spPr bwMode="auto">
          <a:xfrm>
            <a:off x="8458204" y="76205"/>
            <a:ext cx="699101"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140</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141</a:t>
            </a:r>
            <a:endParaRPr lang="en-US"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ctr" eaLnBrk="1" hangingPunct="1">
              <a:defRPr/>
            </a:pPr>
            <a:r>
              <a:rPr lang="ar-JO"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219</a:t>
            </a:r>
            <a:endParaRPr lang="en-US" sz="2400" dirty="0">
              <a:solidFill>
                <a:srgbClr val="78695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4981" name="Rectangle 8"/>
          <p:cNvSpPr>
            <a:spLocks noGrp="1" noChangeArrowheads="1"/>
          </p:cNvSpPr>
          <p:nvPr>
            <p:ph type="title" idx="4294967295"/>
          </p:nvPr>
        </p:nvSpPr>
        <p:spPr>
          <a:xfrm>
            <a:off x="539552" y="125918"/>
            <a:ext cx="7632848" cy="584776"/>
          </a:xfrm>
          <a:solidFill>
            <a:schemeClr val="hlink"/>
          </a:solidFill>
          <a:ln w="12700" cap="sq">
            <a:solidFill>
              <a:schemeClr val="tx1"/>
            </a:solidFill>
            <a:miter lim="800000"/>
            <a:headEnd/>
            <a:tailEnd/>
          </a:ln>
        </p:spPr>
        <p:txBody>
          <a:bodyPr wrap="square" lIns="91440" tIns="45720" rIns="91440" bIns="45720">
            <a:spAutoFit/>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رحلة بولس التبشيرية الرابعة</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86342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algn="ctr">
              <a:defRPr/>
            </a:pPr>
            <a:endParaRPr lang="en-US">
              <a:solidFill>
                <a:srgbClr val="FFFFFF"/>
              </a:solidFill>
            </a:endParaRPr>
          </a:p>
        </p:txBody>
      </p:sp>
      <p:sp>
        <p:nvSpPr>
          <p:cNvPr id="263171" name="TextBox 107"/>
          <p:cNvSpPr txBox="1">
            <a:spLocks noChangeArrowheads="1"/>
          </p:cNvSpPr>
          <p:nvPr/>
        </p:nvSpPr>
        <p:spPr bwMode="auto">
          <a:xfrm>
            <a:off x="8153402" y="71441"/>
            <a:ext cx="713505" cy="461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Times New Roman" charset="0"/>
              </a:rPr>
              <a:t>201أ</a:t>
            </a:r>
            <a:endParaRPr lang="en-US" b="1" dirty="0">
              <a:solidFill>
                <a:srgbClr val="FFFFFF"/>
              </a:solidFill>
              <a:latin typeface="Arial" panose="020B0604020202020204" pitchFamily="34" charset="0"/>
              <a:cs typeface="Times New Roman" charset="0"/>
            </a:endParaRP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ar-JO" altLang="zh-CN" sz="2800" dirty="0">
                <a:solidFill>
                  <a:srgbClr val="FFFFFF"/>
                </a:solidFill>
                <a:ea typeface="SimSun" charset="0"/>
                <a:cs typeface="SimSun" charset="0"/>
              </a:rPr>
              <a:t>علم المسيح في رسائل السجن</a:t>
            </a:r>
            <a:endParaRPr lang="en-US" altLang="zh-CN" sz="2800" dirty="0">
              <a:solidFill>
                <a:srgbClr val="FFFFFF"/>
              </a:solidFill>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1311683464"/>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كونه</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التركيز</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الشرح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أفسس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الرأس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وحدة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يكسر المسيح الحواجز بين المؤمنين</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فيلبي</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المثال</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فكر المسيح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يوضح المسيح كيف نتحمل الصعوبات</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كولوسي</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الله</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ألوهية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متفوق على الفلسفات البشرية</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فليمون</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المصالح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غفران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يصالح المسيح المؤمنين مع الله و مع بعضهم البعض</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4620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000000"/>
                </a:solidFill>
                <a:latin typeface="Arial" panose="020B0604020202020204" pitchFamily="34" charset="0"/>
                <a:cs typeface="Times New Roman" charset="0"/>
              </a:rPr>
              <a:t>202</a:t>
            </a:r>
            <a:endParaRPr lang="en-US" b="1" dirty="0">
              <a:solidFill>
                <a:srgbClr val="000000"/>
              </a:solidFill>
              <a:latin typeface="Arial" panose="020B0604020202020204" pitchFamily="34" charset="0"/>
              <a:cs typeface="Times New Roman" charset="0"/>
            </a:endParaRPr>
          </a:p>
        </p:txBody>
      </p:sp>
      <p:sp>
        <p:nvSpPr>
          <p:cNvPr id="265218" name="Title 112"/>
          <p:cNvSpPr>
            <a:spLocks noGrp="1"/>
          </p:cNvSpPr>
          <p:nvPr>
            <p:ph type="title" idx="4294967295"/>
          </p:nvPr>
        </p:nvSpPr>
        <p:spPr>
          <a:xfrm>
            <a:off x="914400" y="0"/>
            <a:ext cx="7239000" cy="585788"/>
          </a:xfrm>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r>
              <a:rPr lang="ar-JO" altLang="zh-CN" sz="3200" b="1" dirty="0">
                <a:solidFill>
                  <a:srgbClr val="000000"/>
                </a:solidFill>
                <a:latin typeface="Arial" panose="020B0604020202020204" pitchFamily="34" charset="0"/>
                <a:ea typeface="ＭＳ Ｐゴシック" charset="0"/>
                <a:cs typeface="Arial" panose="020B0604020202020204" pitchFamily="34" charset="0"/>
              </a:rPr>
              <a:t>تطبيق رسائل السجن</a:t>
            </a:r>
            <a:endParaRPr lang="en-US" altLang="zh-CN" sz="3200" b="1" dirty="0">
              <a:solidFill>
                <a:srgbClr val="000000"/>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مشكلة القرن الأول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مشكلة القرن ال21</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الحل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المغزى</a:t>
                      </a: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صراع اليهود و الأمم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Weism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الصينيون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المعمدانيون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البالغون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إدراك الوحدة المسيحية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3)</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الإضطهاد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السجن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الموت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عدم ملائمة وقت الخدمة</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النوم - الترفيه</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تبني فكر المسيح</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5)</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إنكار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ألوهية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المسيح</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الجيل الجديد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البدع</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إعلان الألوهية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9)</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صراع السيد و العبد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Meism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التسامح بين السيد و العبد و آخرين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إصلاح العلاقات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17-18</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rrowheads="1"/>
          </p:cNvSpPr>
          <p:nvPr>
            <p:ph type="title"/>
          </p:nvPr>
        </p:nvSpPr>
        <p:spPr>
          <a:xfrm>
            <a:off x="685800" y="152400"/>
            <a:ext cx="7772400" cy="1143000"/>
          </a:xfrm>
        </p:spPr>
        <p:txBody>
          <a:bodyPr/>
          <a:lstStyle/>
          <a:p>
            <a:pPr eaLnBrk="1" hangingPunct="1">
              <a:defRPr/>
            </a:pPr>
            <a:r>
              <a:rPr lang="ar-JO" sz="3600" dirty="0">
                <a:ea typeface="Times New Roman" charset="0"/>
              </a:rPr>
              <a:t>كتّاب العهد الجديد</a:t>
            </a:r>
            <a:endParaRPr lang="en-US" dirty="0">
              <a:ea typeface="Arial" charset="0"/>
            </a:endParaRPr>
          </a:p>
        </p:txBody>
      </p:sp>
      <p:graphicFrame>
        <p:nvGraphicFramePr>
          <p:cNvPr id="55358" name="Group 1086"/>
          <p:cNvGraphicFramePr>
            <a:graphicFrameLocks noGrp="1"/>
          </p:cNvGraphicFramePr>
          <p:nvPr>
            <p:extLst>
              <p:ext uri="{D42A27DB-BD31-4B8C-83A1-F6EECF244321}">
                <p14:modId xmlns:p14="http://schemas.microsoft.com/office/powerpoint/2010/main" val="1715181569"/>
              </p:ext>
            </p:extLst>
          </p:nvPr>
        </p:nvGraphicFramePr>
        <p:xfrm>
          <a:off x="0" y="1371600"/>
          <a:ext cx="9144000" cy="5327651"/>
        </p:xfrm>
        <a:graphic>
          <a:graphicData uri="http://schemas.openxmlformats.org/drawingml/2006/table">
            <a:tbl>
              <a:tblPr/>
              <a:tblGrid>
                <a:gridCol w="971600">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296144">
                  <a:extLst>
                    <a:ext uri="{9D8B030D-6E8A-4147-A177-3AD203B41FA5}">
                      <a16:colId xmlns:a16="http://schemas.microsoft.com/office/drawing/2014/main" val="20005"/>
                    </a:ext>
                  </a:extLst>
                </a:gridCol>
                <a:gridCol w="1052736">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3811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المؤطن الأصلي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الإصحاحات المكتوبة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الأعداد المكتوبة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الأسفار المكتوبة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35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متى</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كفرناحوم</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جابي ضرائب</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28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1071</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إنجيل متى</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4922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مرقس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يهودي / روماني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أورشليم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مرسل</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تلميذ بطرس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16</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678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إنجيل مرقس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6922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لوقا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يوناني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أنطاكية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طبيب</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تلميذ بولس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Arial"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52</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2158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إنجيل لوقا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أعمال الرسل</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9567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بيت صيدا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أو</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كفرناحوم</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صياد</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تلميذ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50</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1414</a:t>
                      </a:r>
                      <a:r>
                        <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إنجيل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1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2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3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رؤيا 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67642" name="Text Box 1083"/>
          <p:cNvSpPr txBox="1">
            <a:spLocks noChangeArrowheads="1"/>
          </p:cNvSpPr>
          <p:nvPr/>
        </p:nvSpPr>
        <p:spPr bwMode="auto">
          <a:xfrm>
            <a:off x="8559471"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eaLnBrk="0" hangingPunct="0">
              <a:defRPr/>
            </a:pPr>
            <a:endParaRPr lang="en-US">
              <a:solidFill>
                <a:srgbClr val="FFFFFF"/>
              </a:solidFill>
            </a:endParaRPr>
          </a:p>
        </p:txBody>
      </p:sp>
      <p:sp>
        <p:nvSpPr>
          <p:cNvPr id="267266" name="TextBox 107"/>
          <p:cNvSpPr txBox="1">
            <a:spLocks noChangeArrowheads="1"/>
          </p:cNvSpPr>
          <p:nvPr/>
        </p:nvSpPr>
        <p:spPr bwMode="auto">
          <a:xfrm>
            <a:off x="8369304" y="71441"/>
            <a:ext cx="64620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cs typeface="Times New Roman" charset="0"/>
              </a:rPr>
              <a:t>201</a:t>
            </a:r>
            <a:endParaRPr lang="en-US" b="1" dirty="0">
              <a:solidFill>
                <a:srgbClr val="FFFFFF"/>
              </a:solidFill>
              <a:latin typeface="Arial" panose="020B0604020202020204" pitchFamily="34" charset="0"/>
              <a:cs typeface="Times New Roman" charset="0"/>
            </a:endParaRP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ar-JO" sz="2400" b="1" dirty="0">
                <a:solidFill>
                  <a:srgbClr val="FFFFFF"/>
                </a:solidFill>
                <a:latin typeface="Arial" panose="020B0604020202020204" pitchFamily="34" charset="0"/>
                <a:ea typeface="SimSun" charset="0"/>
                <a:cs typeface="SimSun" charset="0"/>
              </a:rPr>
              <a:t>كيف تتجاوب مع التجارب؟</a:t>
            </a:r>
            <a:endParaRPr lang="en-US" altLang="zh-CN" sz="2400" b="1" dirty="0">
              <a:solidFill>
                <a:srgbClr val="FFFFFF"/>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أنت تقول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الإستراتيجية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الطبع</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أنا على حق</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الدفع من خلالها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المزاج الكولي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لماذا أنا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الإحباط</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المكتئب</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سوف أعبر منها</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المساومة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المتفائل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سوف تمر</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رفضها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البارد</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268741"/>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F60A6C39-E780-4847-BDAB-A47B52B58E1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DB9F9670-713B-2846-A55A-D316956B3DFF}"/>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83" name="Text Box 19">
            <a:extLst>
              <a:ext uri="{FF2B5EF4-FFF2-40B4-BE49-F238E27FC236}">
                <a16:creationId xmlns:a16="http://schemas.microsoft.com/office/drawing/2014/main" id="{E9CF1FD5-9C4E-1D40-9504-DF4125739035}"/>
              </a:ext>
            </a:extLst>
          </p:cNvPr>
          <p:cNvSpPr txBox="1">
            <a:spLocks noChangeArrowheads="1"/>
          </p:cNvSpPr>
          <p:nvPr/>
        </p:nvSpPr>
        <p:spPr bwMode="auto">
          <a:xfrm>
            <a:off x="9716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84" name="Text Box 20">
            <a:extLst>
              <a:ext uri="{FF2B5EF4-FFF2-40B4-BE49-F238E27FC236}">
                <a16:creationId xmlns:a16="http://schemas.microsoft.com/office/drawing/2014/main" id="{FCF774C6-D848-6743-B841-BD2CEEC27DE0}"/>
              </a:ext>
            </a:extLst>
          </p:cNvPr>
          <p:cNvSpPr txBox="1">
            <a:spLocks noChangeArrowheads="1"/>
          </p:cNvSpPr>
          <p:nvPr/>
        </p:nvSpPr>
        <p:spPr bwMode="auto">
          <a:xfrm>
            <a:off x="2694032" y="4102224"/>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85" name="Text Box 21">
            <a:extLst>
              <a:ext uri="{FF2B5EF4-FFF2-40B4-BE49-F238E27FC236}">
                <a16:creationId xmlns:a16="http://schemas.microsoft.com/office/drawing/2014/main" id="{70102B09-7F4D-1549-AF0E-28A6C4C7C1D3}"/>
              </a:ext>
            </a:extLst>
          </p:cNvPr>
          <p:cNvSpPr txBox="1">
            <a:spLocks noChangeArrowheads="1"/>
          </p:cNvSpPr>
          <p:nvPr/>
        </p:nvSpPr>
        <p:spPr bwMode="auto">
          <a:xfrm>
            <a:off x="2694032" y="45594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86" name="Text Box 22">
            <a:extLst>
              <a:ext uri="{FF2B5EF4-FFF2-40B4-BE49-F238E27FC236}">
                <a16:creationId xmlns:a16="http://schemas.microsoft.com/office/drawing/2014/main" id="{1F6452C6-7D96-654B-8736-D0EC55731857}"/>
              </a:ext>
            </a:extLst>
          </p:cNvPr>
          <p:cNvSpPr txBox="1">
            <a:spLocks noChangeArrowheads="1"/>
          </p:cNvSpPr>
          <p:nvPr/>
        </p:nvSpPr>
        <p:spPr bwMode="auto">
          <a:xfrm>
            <a:off x="37910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87" name="Text Box 23">
            <a:extLst>
              <a:ext uri="{FF2B5EF4-FFF2-40B4-BE49-F238E27FC236}">
                <a16:creationId xmlns:a16="http://schemas.microsoft.com/office/drawing/2014/main" id="{043078CB-609B-BC47-8DEF-C03C7D734FB0}"/>
              </a:ext>
            </a:extLst>
          </p:cNvPr>
          <p:cNvSpPr txBox="1">
            <a:spLocks noChangeArrowheads="1"/>
          </p:cNvSpPr>
          <p:nvPr/>
        </p:nvSpPr>
        <p:spPr bwMode="auto">
          <a:xfrm>
            <a:off x="3791000" y="45594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88" name="Text Box 24">
            <a:extLst>
              <a:ext uri="{FF2B5EF4-FFF2-40B4-BE49-F238E27FC236}">
                <a16:creationId xmlns:a16="http://schemas.microsoft.com/office/drawing/2014/main" id="{D9016A74-8313-5A4D-BD21-CD1AE4E0DD0D}"/>
              </a:ext>
            </a:extLst>
          </p:cNvPr>
          <p:cNvSpPr txBox="1">
            <a:spLocks noChangeArrowheads="1"/>
          </p:cNvSpPr>
          <p:nvPr/>
        </p:nvSpPr>
        <p:spPr bwMode="auto">
          <a:xfrm>
            <a:off x="3791000" y="50166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89" name="Text Box 25">
            <a:extLst>
              <a:ext uri="{FF2B5EF4-FFF2-40B4-BE49-F238E27FC236}">
                <a16:creationId xmlns:a16="http://schemas.microsoft.com/office/drawing/2014/main" id="{6B7DB5AB-2954-2C49-9F27-4FCE75F1D96A}"/>
              </a:ext>
            </a:extLst>
          </p:cNvPr>
          <p:cNvSpPr txBox="1">
            <a:spLocks noChangeArrowheads="1"/>
          </p:cNvSpPr>
          <p:nvPr/>
        </p:nvSpPr>
        <p:spPr bwMode="auto">
          <a:xfrm>
            <a:off x="54674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90" name="Text Box 26">
            <a:extLst>
              <a:ext uri="{FF2B5EF4-FFF2-40B4-BE49-F238E27FC236}">
                <a16:creationId xmlns:a16="http://schemas.microsoft.com/office/drawing/2014/main" id="{EE431447-3C68-A743-9D8C-7CC9DF543555}"/>
              </a:ext>
            </a:extLst>
          </p:cNvPr>
          <p:cNvSpPr txBox="1">
            <a:spLocks noChangeArrowheads="1"/>
          </p:cNvSpPr>
          <p:nvPr/>
        </p:nvSpPr>
        <p:spPr bwMode="auto">
          <a:xfrm>
            <a:off x="5467400" y="4559424"/>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91" name="Text Box 27">
            <a:extLst>
              <a:ext uri="{FF2B5EF4-FFF2-40B4-BE49-F238E27FC236}">
                <a16:creationId xmlns:a16="http://schemas.microsoft.com/office/drawing/2014/main" id="{B8A15845-E678-8143-B1CA-F913BC9D6F54}"/>
              </a:ext>
            </a:extLst>
          </p:cNvPr>
          <p:cNvSpPr txBox="1">
            <a:spLocks noChangeArrowheads="1"/>
          </p:cNvSpPr>
          <p:nvPr/>
        </p:nvSpPr>
        <p:spPr bwMode="auto">
          <a:xfrm>
            <a:off x="5467400" y="50166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92" name="Text Box 28">
            <a:extLst>
              <a:ext uri="{FF2B5EF4-FFF2-40B4-BE49-F238E27FC236}">
                <a16:creationId xmlns:a16="http://schemas.microsoft.com/office/drawing/2014/main" id="{76590B5B-B4BE-374D-85B2-AAC39D0850E1}"/>
              </a:ext>
            </a:extLst>
          </p:cNvPr>
          <p:cNvSpPr txBox="1">
            <a:spLocks noChangeArrowheads="1"/>
          </p:cNvSpPr>
          <p:nvPr/>
        </p:nvSpPr>
        <p:spPr bwMode="auto">
          <a:xfrm>
            <a:off x="5467400" y="5473824"/>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93" name="Text Box 29">
            <a:extLst>
              <a:ext uri="{FF2B5EF4-FFF2-40B4-BE49-F238E27FC236}">
                <a16:creationId xmlns:a16="http://schemas.microsoft.com/office/drawing/2014/main" id="{DEBB1AF5-3842-484A-BDF3-505AC77589BE}"/>
              </a:ext>
            </a:extLst>
          </p:cNvPr>
          <p:cNvSpPr txBox="1">
            <a:spLocks noChangeArrowheads="1"/>
          </p:cNvSpPr>
          <p:nvPr/>
        </p:nvSpPr>
        <p:spPr bwMode="auto">
          <a:xfrm>
            <a:off x="6427832" y="41022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94" name="Text Box 30">
            <a:extLst>
              <a:ext uri="{FF2B5EF4-FFF2-40B4-BE49-F238E27FC236}">
                <a16:creationId xmlns:a16="http://schemas.microsoft.com/office/drawing/2014/main" id="{AA392336-6CD7-8246-8588-E5430396266F}"/>
              </a:ext>
            </a:extLst>
          </p:cNvPr>
          <p:cNvSpPr txBox="1">
            <a:spLocks noChangeArrowheads="1"/>
          </p:cNvSpPr>
          <p:nvPr/>
        </p:nvSpPr>
        <p:spPr bwMode="auto">
          <a:xfrm>
            <a:off x="6427832" y="45594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95" name="Text Box 31">
            <a:extLst>
              <a:ext uri="{FF2B5EF4-FFF2-40B4-BE49-F238E27FC236}">
                <a16:creationId xmlns:a16="http://schemas.microsoft.com/office/drawing/2014/main" id="{56122DF0-397C-B64D-B071-E202A601A7FE}"/>
              </a:ext>
            </a:extLst>
          </p:cNvPr>
          <p:cNvSpPr txBox="1">
            <a:spLocks noChangeArrowheads="1"/>
          </p:cNvSpPr>
          <p:nvPr/>
        </p:nvSpPr>
        <p:spPr bwMode="auto">
          <a:xfrm>
            <a:off x="73724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96" name="Text Box 19">
            <a:extLst>
              <a:ext uri="{FF2B5EF4-FFF2-40B4-BE49-F238E27FC236}">
                <a16:creationId xmlns:a16="http://schemas.microsoft.com/office/drawing/2014/main" id="{CD61D483-53D6-BC45-9F6D-400BE9C0CA2D}"/>
              </a:ext>
            </a:extLst>
          </p:cNvPr>
          <p:cNvSpPr txBox="1">
            <a:spLocks noChangeArrowheads="1"/>
          </p:cNvSpPr>
          <p:nvPr/>
        </p:nvSpPr>
        <p:spPr bwMode="auto">
          <a:xfrm>
            <a:off x="9716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100" name="Text Box 19">
            <a:extLst>
              <a:ext uri="{FF2B5EF4-FFF2-40B4-BE49-F238E27FC236}">
                <a16:creationId xmlns:a16="http://schemas.microsoft.com/office/drawing/2014/main" id="{EB98B948-2CB6-C749-9B23-D131630EFC40}"/>
              </a:ext>
            </a:extLst>
          </p:cNvPr>
          <p:cNvSpPr txBox="1">
            <a:spLocks noChangeArrowheads="1"/>
          </p:cNvSpPr>
          <p:nvPr/>
        </p:nvSpPr>
        <p:spPr bwMode="auto">
          <a:xfrm>
            <a:off x="9716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101" name="Text Box 19">
            <a:extLst>
              <a:ext uri="{FF2B5EF4-FFF2-40B4-BE49-F238E27FC236}">
                <a16:creationId xmlns:a16="http://schemas.microsoft.com/office/drawing/2014/main" id="{03685895-14CE-234E-81ED-12F8BDC93B0B}"/>
              </a:ext>
            </a:extLst>
          </p:cNvPr>
          <p:cNvSpPr txBox="1">
            <a:spLocks noChangeArrowheads="1"/>
          </p:cNvSpPr>
          <p:nvPr/>
        </p:nvSpPr>
        <p:spPr bwMode="auto">
          <a:xfrm>
            <a:off x="6427832" y="5016624"/>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102" name="Text Box 19">
            <a:extLst>
              <a:ext uri="{FF2B5EF4-FFF2-40B4-BE49-F238E27FC236}">
                <a16:creationId xmlns:a16="http://schemas.microsoft.com/office/drawing/2014/main" id="{D1E7831A-8B7E-764E-9B04-E8E076D8DFFC}"/>
              </a:ext>
            </a:extLst>
          </p:cNvPr>
          <p:cNvSpPr txBox="1">
            <a:spLocks noChangeArrowheads="1"/>
          </p:cNvSpPr>
          <p:nvPr/>
        </p:nvSpPr>
        <p:spPr bwMode="auto">
          <a:xfrm>
            <a:off x="6427832" y="5473824"/>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103" name="Text Box 19">
            <a:extLst>
              <a:ext uri="{FF2B5EF4-FFF2-40B4-BE49-F238E27FC236}">
                <a16:creationId xmlns:a16="http://schemas.microsoft.com/office/drawing/2014/main" id="{6F38C96C-AC59-5544-89F3-456CCB44D22B}"/>
              </a:ext>
            </a:extLst>
          </p:cNvPr>
          <p:cNvSpPr txBox="1">
            <a:spLocks noChangeArrowheads="1"/>
          </p:cNvSpPr>
          <p:nvPr/>
        </p:nvSpPr>
        <p:spPr bwMode="auto">
          <a:xfrm>
            <a:off x="73724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104" name="Text Box 19">
            <a:extLst>
              <a:ext uri="{FF2B5EF4-FFF2-40B4-BE49-F238E27FC236}">
                <a16:creationId xmlns:a16="http://schemas.microsoft.com/office/drawing/2014/main" id="{7ACB8A9D-9F85-774E-824B-47A2F4DDE498}"/>
              </a:ext>
            </a:extLst>
          </p:cNvPr>
          <p:cNvSpPr txBox="1">
            <a:spLocks noChangeArrowheads="1"/>
          </p:cNvSpPr>
          <p:nvPr/>
        </p:nvSpPr>
        <p:spPr bwMode="auto">
          <a:xfrm>
            <a:off x="8286800" y="41022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105" name="Text Box 19">
            <a:extLst>
              <a:ext uri="{FF2B5EF4-FFF2-40B4-BE49-F238E27FC236}">
                <a16:creationId xmlns:a16="http://schemas.microsoft.com/office/drawing/2014/main" id="{98808799-F257-3348-AFC4-1EA4D6A61B15}"/>
              </a:ext>
            </a:extLst>
          </p:cNvPr>
          <p:cNvSpPr txBox="1">
            <a:spLocks noChangeArrowheads="1"/>
          </p:cNvSpPr>
          <p:nvPr/>
        </p:nvSpPr>
        <p:spPr bwMode="auto">
          <a:xfrm>
            <a:off x="82868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106" name="Text Box 19">
            <a:extLst>
              <a:ext uri="{FF2B5EF4-FFF2-40B4-BE49-F238E27FC236}">
                <a16:creationId xmlns:a16="http://schemas.microsoft.com/office/drawing/2014/main" id="{13D207B1-A312-1044-9607-A862A12BE5D0}"/>
              </a:ext>
            </a:extLst>
          </p:cNvPr>
          <p:cNvSpPr txBox="1">
            <a:spLocks noChangeArrowheads="1"/>
          </p:cNvSpPr>
          <p:nvPr/>
        </p:nvSpPr>
        <p:spPr bwMode="auto">
          <a:xfrm>
            <a:off x="8286800" y="50166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107" name="Text Box 19">
            <a:extLst>
              <a:ext uri="{FF2B5EF4-FFF2-40B4-BE49-F238E27FC236}">
                <a16:creationId xmlns:a16="http://schemas.microsoft.com/office/drawing/2014/main" id="{0A86BD88-634A-5746-8870-FFA38641743B}"/>
              </a:ext>
            </a:extLst>
          </p:cNvPr>
          <p:cNvSpPr txBox="1">
            <a:spLocks noChangeArrowheads="1"/>
          </p:cNvSpPr>
          <p:nvPr/>
        </p:nvSpPr>
        <p:spPr bwMode="auto">
          <a:xfrm>
            <a:off x="8286800" y="54738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108" name="Text Box 19">
            <a:extLst>
              <a:ext uri="{FF2B5EF4-FFF2-40B4-BE49-F238E27FC236}">
                <a16:creationId xmlns:a16="http://schemas.microsoft.com/office/drawing/2014/main" id="{CCCA9D4D-8B19-B640-B213-52BF8D956EB1}"/>
              </a:ext>
            </a:extLst>
          </p:cNvPr>
          <p:cNvSpPr txBox="1">
            <a:spLocks noChangeArrowheads="1"/>
          </p:cNvSpPr>
          <p:nvPr/>
        </p:nvSpPr>
        <p:spPr bwMode="auto">
          <a:xfrm>
            <a:off x="8286800" y="5931024"/>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110" name="Text Box 22">
            <a:extLst>
              <a:ext uri="{FF2B5EF4-FFF2-40B4-BE49-F238E27FC236}">
                <a16:creationId xmlns:a16="http://schemas.microsoft.com/office/drawing/2014/main" id="{8284D919-4D91-D049-A7F7-60C5E9B16D23}"/>
              </a:ext>
            </a:extLst>
          </p:cNvPr>
          <p:cNvSpPr txBox="1">
            <a:spLocks noChangeArrowheads="1"/>
          </p:cNvSpPr>
          <p:nvPr/>
        </p:nvSpPr>
        <p:spPr bwMode="auto">
          <a:xfrm>
            <a:off x="45720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111" name="Text Box 31">
            <a:extLst>
              <a:ext uri="{FF2B5EF4-FFF2-40B4-BE49-F238E27FC236}">
                <a16:creationId xmlns:a16="http://schemas.microsoft.com/office/drawing/2014/main" id="{87187257-F0D0-234C-9948-D08DEA0C0C27}"/>
              </a:ext>
            </a:extLst>
          </p:cNvPr>
          <p:cNvSpPr txBox="1">
            <a:spLocks noChangeArrowheads="1"/>
          </p:cNvSpPr>
          <p:nvPr/>
        </p:nvSpPr>
        <p:spPr bwMode="auto">
          <a:xfrm>
            <a:off x="73914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112" name="Text Box 29">
            <a:extLst>
              <a:ext uri="{FF2B5EF4-FFF2-40B4-BE49-F238E27FC236}">
                <a16:creationId xmlns:a16="http://schemas.microsoft.com/office/drawing/2014/main" id="{5531833E-3296-F244-AD6C-3A12CC3FB578}"/>
              </a:ext>
            </a:extLst>
          </p:cNvPr>
          <p:cNvSpPr txBox="1">
            <a:spLocks noChangeArrowheads="1"/>
          </p:cNvSpPr>
          <p:nvPr/>
        </p:nvSpPr>
        <p:spPr bwMode="auto">
          <a:xfrm>
            <a:off x="6446832" y="3645024"/>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113" name="Text Box 22">
            <a:extLst>
              <a:ext uri="{FF2B5EF4-FFF2-40B4-BE49-F238E27FC236}">
                <a16:creationId xmlns:a16="http://schemas.microsoft.com/office/drawing/2014/main" id="{D4739603-A026-F148-9F55-F356E3B66DBA}"/>
              </a:ext>
            </a:extLst>
          </p:cNvPr>
          <p:cNvSpPr txBox="1">
            <a:spLocks noChangeArrowheads="1"/>
          </p:cNvSpPr>
          <p:nvPr/>
        </p:nvSpPr>
        <p:spPr bwMode="auto">
          <a:xfrm>
            <a:off x="54864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127" name="Text Box 20">
            <a:extLst>
              <a:ext uri="{FF2B5EF4-FFF2-40B4-BE49-F238E27FC236}">
                <a16:creationId xmlns:a16="http://schemas.microsoft.com/office/drawing/2014/main" id="{0739B20F-AE65-F248-AD50-0B99F3436D0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Books by Category &amp; Key Words </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1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1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1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1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5"/>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6"/>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89"/>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91"/>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2"/>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3"/>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4"/>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5"/>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100"/>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1"/>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02"/>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03"/>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104"/>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05"/>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6"/>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07"/>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0" grpId="0" animBg="1"/>
      <p:bldP spid="111" grpId="0" animBg="1"/>
      <p:bldP spid="112" grpId="0" animBg="1"/>
      <p:bldP spid="1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43" name="Text Box 9">
            <a:extLst>
              <a:ext uri="{FF2B5EF4-FFF2-40B4-BE49-F238E27FC236}">
                <a16:creationId xmlns:a16="http://schemas.microsoft.com/office/drawing/2014/main" id="{FFF536CE-048B-A94D-85C9-A908AE386A49}"/>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44" name="Text Box 10">
            <a:extLst>
              <a:ext uri="{FF2B5EF4-FFF2-40B4-BE49-F238E27FC236}">
                <a16:creationId xmlns:a16="http://schemas.microsoft.com/office/drawing/2014/main" id="{54C929A3-231C-4E4F-BBA1-E17FB61AE27C}"/>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5" name="Text Box 20">
            <a:extLst>
              <a:ext uri="{FF2B5EF4-FFF2-40B4-BE49-F238E27FC236}">
                <a16:creationId xmlns:a16="http://schemas.microsoft.com/office/drawing/2014/main" id="{B41CA753-5060-5C4F-970D-09C43ABE03E8}"/>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Books + Key Words </a:t>
            </a:r>
            <a:endParaRPr lang="en-US" sz="1600" b="1" dirty="0">
              <a:solidFill>
                <a:srgbClr val="FFFFFF"/>
              </a:solidFill>
              <a:latin typeface="Arial Narrow" charset="0"/>
              <a:cs typeface="Times New Roman" charset="0"/>
            </a:endParaRPr>
          </a:p>
        </p:txBody>
      </p:sp>
      <p:sp>
        <p:nvSpPr>
          <p:cNvPr id="46" name="Text Box 19">
            <a:extLst>
              <a:ext uri="{FF2B5EF4-FFF2-40B4-BE49-F238E27FC236}">
                <a16:creationId xmlns:a16="http://schemas.microsoft.com/office/drawing/2014/main" id="{B9976232-F4BE-B94D-B6C5-D80CA62E6068}"/>
              </a:ext>
            </a:extLst>
          </p:cNvPr>
          <p:cNvSpPr txBox="1">
            <a:spLocks noChangeArrowheads="1"/>
          </p:cNvSpPr>
          <p:nvPr/>
        </p:nvSpPr>
        <p:spPr bwMode="auto">
          <a:xfrm>
            <a:off x="9716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47" name="Text Box 20">
            <a:extLst>
              <a:ext uri="{FF2B5EF4-FFF2-40B4-BE49-F238E27FC236}">
                <a16:creationId xmlns:a16="http://schemas.microsoft.com/office/drawing/2014/main" id="{BA65D5F5-04B8-A44C-97FE-06D31A1A5F31}"/>
              </a:ext>
            </a:extLst>
          </p:cNvPr>
          <p:cNvSpPr txBox="1">
            <a:spLocks noChangeArrowheads="1"/>
          </p:cNvSpPr>
          <p:nvPr/>
        </p:nvSpPr>
        <p:spPr bwMode="auto">
          <a:xfrm>
            <a:off x="2694032" y="4136405"/>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49" name="Text Box 21">
            <a:extLst>
              <a:ext uri="{FF2B5EF4-FFF2-40B4-BE49-F238E27FC236}">
                <a16:creationId xmlns:a16="http://schemas.microsoft.com/office/drawing/2014/main" id="{1089D6AD-4EDA-B741-9532-A59FD5627515}"/>
              </a:ext>
            </a:extLst>
          </p:cNvPr>
          <p:cNvSpPr txBox="1">
            <a:spLocks noChangeArrowheads="1"/>
          </p:cNvSpPr>
          <p:nvPr/>
        </p:nvSpPr>
        <p:spPr bwMode="auto">
          <a:xfrm>
            <a:off x="2694032" y="45936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52" name="Text Box 22">
            <a:extLst>
              <a:ext uri="{FF2B5EF4-FFF2-40B4-BE49-F238E27FC236}">
                <a16:creationId xmlns:a16="http://schemas.microsoft.com/office/drawing/2014/main" id="{03297D76-1031-CD4A-843B-4ACD1D0753D4}"/>
              </a:ext>
            </a:extLst>
          </p:cNvPr>
          <p:cNvSpPr txBox="1">
            <a:spLocks noChangeArrowheads="1"/>
          </p:cNvSpPr>
          <p:nvPr/>
        </p:nvSpPr>
        <p:spPr bwMode="auto">
          <a:xfrm>
            <a:off x="37910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54" name="Text Box 23">
            <a:extLst>
              <a:ext uri="{FF2B5EF4-FFF2-40B4-BE49-F238E27FC236}">
                <a16:creationId xmlns:a16="http://schemas.microsoft.com/office/drawing/2014/main" id="{E866A2CE-87F7-A547-BAB1-A8DD3BB1185D}"/>
              </a:ext>
            </a:extLst>
          </p:cNvPr>
          <p:cNvSpPr txBox="1">
            <a:spLocks noChangeArrowheads="1"/>
          </p:cNvSpPr>
          <p:nvPr/>
        </p:nvSpPr>
        <p:spPr bwMode="auto">
          <a:xfrm>
            <a:off x="3791000" y="45936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55" name="Text Box 24">
            <a:extLst>
              <a:ext uri="{FF2B5EF4-FFF2-40B4-BE49-F238E27FC236}">
                <a16:creationId xmlns:a16="http://schemas.microsoft.com/office/drawing/2014/main" id="{B2EFD818-E488-CB43-BD6E-90A5616769E5}"/>
              </a:ext>
            </a:extLst>
          </p:cNvPr>
          <p:cNvSpPr txBox="1">
            <a:spLocks noChangeArrowheads="1"/>
          </p:cNvSpPr>
          <p:nvPr/>
        </p:nvSpPr>
        <p:spPr bwMode="auto">
          <a:xfrm>
            <a:off x="3791000" y="50508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56" name="Text Box 25">
            <a:extLst>
              <a:ext uri="{FF2B5EF4-FFF2-40B4-BE49-F238E27FC236}">
                <a16:creationId xmlns:a16="http://schemas.microsoft.com/office/drawing/2014/main" id="{440B98A0-21FD-054B-9E59-E4CC631D0E20}"/>
              </a:ext>
            </a:extLst>
          </p:cNvPr>
          <p:cNvSpPr txBox="1">
            <a:spLocks noChangeArrowheads="1"/>
          </p:cNvSpPr>
          <p:nvPr/>
        </p:nvSpPr>
        <p:spPr bwMode="auto">
          <a:xfrm>
            <a:off x="54674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57" name="Text Box 26">
            <a:extLst>
              <a:ext uri="{FF2B5EF4-FFF2-40B4-BE49-F238E27FC236}">
                <a16:creationId xmlns:a16="http://schemas.microsoft.com/office/drawing/2014/main" id="{893E7122-8D0B-A748-8154-73AE75CEEA17}"/>
              </a:ext>
            </a:extLst>
          </p:cNvPr>
          <p:cNvSpPr txBox="1">
            <a:spLocks noChangeArrowheads="1"/>
          </p:cNvSpPr>
          <p:nvPr/>
        </p:nvSpPr>
        <p:spPr bwMode="auto">
          <a:xfrm>
            <a:off x="5467400" y="4593605"/>
            <a:ext cx="792163"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58" name="Text Box 27">
            <a:extLst>
              <a:ext uri="{FF2B5EF4-FFF2-40B4-BE49-F238E27FC236}">
                <a16:creationId xmlns:a16="http://schemas.microsoft.com/office/drawing/2014/main" id="{73A1E87D-DCEE-9041-8E9E-F4ADB7C786B4}"/>
              </a:ext>
            </a:extLst>
          </p:cNvPr>
          <p:cNvSpPr txBox="1">
            <a:spLocks noChangeArrowheads="1"/>
          </p:cNvSpPr>
          <p:nvPr/>
        </p:nvSpPr>
        <p:spPr bwMode="auto">
          <a:xfrm>
            <a:off x="5467400" y="50508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59" name="Text Box 28">
            <a:extLst>
              <a:ext uri="{FF2B5EF4-FFF2-40B4-BE49-F238E27FC236}">
                <a16:creationId xmlns:a16="http://schemas.microsoft.com/office/drawing/2014/main" id="{FFDB6258-E099-5645-851F-5F7E20401CCC}"/>
              </a:ext>
            </a:extLst>
          </p:cNvPr>
          <p:cNvSpPr txBox="1">
            <a:spLocks noChangeArrowheads="1"/>
          </p:cNvSpPr>
          <p:nvPr/>
        </p:nvSpPr>
        <p:spPr bwMode="auto">
          <a:xfrm>
            <a:off x="5467400" y="5508005"/>
            <a:ext cx="792163"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60" name="Text Box 29">
            <a:extLst>
              <a:ext uri="{FF2B5EF4-FFF2-40B4-BE49-F238E27FC236}">
                <a16:creationId xmlns:a16="http://schemas.microsoft.com/office/drawing/2014/main" id="{0BAF2243-CCE9-E945-B6CA-511499CFE014}"/>
              </a:ext>
            </a:extLst>
          </p:cNvPr>
          <p:cNvSpPr txBox="1">
            <a:spLocks noChangeArrowheads="1"/>
          </p:cNvSpPr>
          <p:nvPr/>
        </p:nvSpPr>
        <p:spPr bwMode="auto">
          <a:xfrm>
            <a:off x="6427832" y="41364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61" name="Text Box 30">
            <a:extLst>
              <a:ext uri="{FF2B5EF4-FFF2-40B4-BE49-F238E27FC236}">
                <a16:creationId xmlns:a16="http://schemas.microsoft.com/office/drawing/2014/main" id="{99A420D1-0F24-BA47-A1A9-BB660C91AE8F}"/>
              </a:ext>
            </a:extLst>
          </p:cNvPr>
          <p:cNvSpPr txBox="1">
            <a:spLocks noChangeArrowheads="1"/>
          </p:cNvSpPr>
          <p:nvPr/>
        </p:nvSpPr>
        <p:spPr bwMode="auto">
          <a:xfrm>
            <a:off x="6427832" y="45936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62" name="Text Box 31">
            <a:extLst>
              <a:ext uri="{FF2B5EF4-FFF2-40B4-BE49-F238E27FC236}">
                <a16:creationId xmlns:a16="http://schemas.microsoft.com/office/drawing/2014/main" id="{8718FF57-ED2B-794D-80CB-59DA4E678508}"/>
              </a:ext>
            </a:extLst>
          </p:cNvPr>
          <p:cNvSpPr txBox="1">
            <a:spLocks noChangeArrowheads="1"/>
          </p:cNvSpPr>
          <p:nvPr/>
        </p:nvSpPr>
        <p:spPr bwMode="auto">
          <a:xfrm>
            <a:off x="73724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6" grpId="0" animBg="1"/>
      <p:bldP spid="47" grpId="0" animBg="1"/>
      <p:bldP spid="49" grpId="0" animBg="1"/>
      <p:bldP spid="52"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87843"/>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87843"/>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C78AAD87-ACC7-1C4E-A03C-FA68B879C9E6}"/>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8762267D-2684-8E46-B079-81A7DB35A681}"/>
              </a:ext>
            </a:extLst>
          </p:cNvPr>
          <p:cNvSpPr txBox="1">
            <a:spLocks noChangeAspect="1" noChangeArrowheads="1"/>
          </p:cNvSpPr>
          <p:nvPr/>
        </p:nvSpPr>
        <p:spPr bwMode="auto">
          <a:xfrm>
            <a:off x="5286380" y="1987843"/>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2">
            <a:extLst>
              <a:ext uri="{FF2B5EF4-FFF2-40B4-BE49-F238E27FC236}">
                <a16:creationId xmlns:a16="http://schemas.microsoft.com/office/drawing/2014/main" id="{6794CB44-04BF-E84D-9C91-A489BCCA12CD}"/>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57" name="Text Box 31">
            <a:extLst>
              <a:ext uri="{FF2B5EF4-FFF2-40B4-BE49-F238E27FC236}">
                <a16:creationId xmlns:a16="http://schemas.microsoft.com/office/drawing/2014/main" id="{02A4648C-7E56-8945-9B26-F8185CE46AC5}"/>
              </a:ext>
            </a:extLst>
          </p:cNvPr>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58" name="Text Box 29">
            <a:extLst>
              <a:ext uri="{FF2B5EF4-FFF2-40B4-BE49-F238E27FC236}">
                <a16:creationId xmlns:a16="http://schemas.microsoft.com/office/drawing/2014/main" id="{DB8B5DE6-062D-2F41-91B1-D76053B6AEFC}"/>
              </a:ext>
            </a:extLst>
          </p:cNvPr>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59" name="Text Box 22">
            <a:extLst>
              <a:ext uri="{FF2B5EF4-FFF2-40B4-BE49-F238E27FC236}">
                <a16:creationId xmlns:a16="http://schemas.microsoft.com/office/drawing/2014/main" id="{53C6718E-6D33-FD4F-BF9D-5EA69911B2E5}"/>
              </a:ext>
            </a:extLst>
          </p:cNvPr>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9" grpId="0" animBg="1"/>
      <p:bldP spid="40" grpId="0" animBg="1"/>
      <p:bldP spid="41" grpId="0" animBg="1"/>
      <p:bldP spid="42" grpId="0" animBg="1"/>
      <p:bldP spid="43" grpId="0" animBg="1"/>
      <p:bldP spid="44" grpId="0" animBg="1"/>
      <p:bldP spid="45" grpId="0" animBg="1"/>
      <p:bldP spid="46" grpId="0" animBg="1"/>
      <p:bldP spid="47" grpId="0" animBg="1"/>
      <p:bldP spid="56" grpId="0" animBg="1"/>
      <p:bldP spid="57" grpId="0" animBg="1"/>
      <p:bldP spid="58" grpId="0" animBg="1"/>
      <p:bldP spid="5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52657"/>
            <a:ext cx="7772400" cy="101559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 التاريخية)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29" name="Text Box 9">
            <a:extLst>
              <a:ext uri="{FF2B5EF4-FFF2-40B4-BE49-F238E27FC236}">
                <a16:creationId xmlns:a16="http://schemas.microsoft.com/office/drawing/2014/main" id="{E8A7CC9A-3B0C-C44D-B58B-45C088B5CCD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0" name="Text Box 10">
            <a:extLst>
              <a:ext uri="{FF2B5EF4-FFF2-40B4-BE49-F238E27FC236}">
                <a16:creationId xmlns:a16="http://schemas.microsoft.com/office/drawing/2014/main" id="{6AFE4329-02F7-F549-BE02-208CA2E3AFD1}"/>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1" name="Text Box 20">
            <a:extLst>
              <a:ext uri="{FF2B5EF4-FFF2-40B4-BE49-F238E27FC236}">
                <a16:creationId xmlns:a16="http://schemas.microsoft.com/office/drawing/2014/main" id="{2F272F0F-5C0C-844B-B13E-1BC955DAECA9}"/>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History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 للرسائل البولسية)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43" name="Text Box 9">
            <a:extLst>
              <a:ext uri="{FF2B5EF4-FFF2-40B4-BE49-F238E27FC236}">
                <a16:creationId xmlns:a16="http://schemas.microsoft.com/office/drawing/2014/main" id="{07A4F110-806E-5F4A-AA88-4A1590B4C6D9}"/>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44" name="Text Box 10">
            <a:extLst>
              <a:ext uri="{FF2B5EF4-FFF2-40B4-BE49-F238E27FC236}">
                <a16:creationId xmlns:a16="http://schemas.microsoft.com/office/drawing/2014/main" id="{35BDCAA3-2C6D-984D-A53C-ECA01ACE413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5" name="Text Box 20">
            <a:extLst>
              <a:ext uri="{FF2B5EF4-FFF2-40B4-BE49-F238E27FC236}">
                <a16:creationId xmlns:a16="http://schemas.microsoft.com/office/drawing/2014/main" id="{FE403113-8525-2D4B-B87D-3B59AC60226F}"/>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7" name="Text Box 19">
            <a:extLst>
              <a:ext uri="{FF2B5EF4-FFF2-40B4-BE49-F238E27FC236}">
                <a16:creationId xmlns:a16="http://schemas.microsoft.com/office/drawing/2014/main" id="{8F88B5CD-F314-E346-9FF9-24A981809D3B}"/>
              </a:ext>
            </a:extLst>
          </p:cNvPr>
          <p:cNvSpPr txBox="1">
            <a:spLocks noChangeArrowheads="1"/>
          </p:cNvSpPr>
          <p:nvPr/>
        </p:nvSpPr>
        <p:spPr bwMode="auto">
          <a:xfrm>
            <a:off x="9716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49" name="Text Box 20">
            <a:extLst>
              <a:ext uri="{FF2B5EF4-FFF2-40B4-BE49-F238E27FC236}">
                <a16:creationId xmlns:a16="http://schemas.microsoft.com/office/drawing/2014/main" id="{0917012F-A37A-CF40-9D1D-B993DFC5D9EF}"/>
              </a:ext>
            </a:extLst>
          </p:cNvPr>
          <p:cNvSpPr txBox="1">
            <a:spLocks noChangeArrowheads="1"/>
          </p:cNvSpPr>
          <p:nvPr/>
        </p:nvSpPr>
        <p:spPr bwMode="auto">
          <a:xfrm>
            <a:off x="2694032" y="41609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52" name="Text Box 21">
            <a:extLst>
              <a:ext uri="{FF2B5EF4-FFF2-40B4-BE49-F238E27FC236}">
                <a16:creationId xmlns:a16="http://schemas.microsoft.com/office/drawing/2014/main" id="{78B030BA-DDD9-984D-A0F8-A29C25307CFB}"/>
              </a:ext>
            </a:extLst>
          </p:cNvPr>
          <p:cNvSpPr txBox="1">
            <a:spLocks noChangeArrowheads="1"/>
          </p:cNvSpPr>
          <p:nvPr/>
        </p:nvSpPr>
        <p:spPr bwMode="auto">
          <a:xfrm>
            <a:off x="2694032" y="46181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54" name="Text Box 22">
            <a:extLst>
              <a:ext uri="{FF2B5EF4-FFF2-40B4-BE49-F238E27FC236}">
                <a16:creationId xmlns:a16="http://schemas.microsoft.com/office/drawing/2014/main" id="{199947D6-B9D8-D64D-8C3F-F57B88268B6E}"/>
              </a:ext>
            </a:extLst>
          </p:cNvPr>
          <p:cNvSpPr txBox="1">
            <a:spLocks noChangeArrowheads="1"/>
          </p:cNvSpPr>
          <p:nvPr/>
        </p:nvSpPr>
        <p:spPr bwMode="auto">
          <a:xfrm>
            <a:off x="37910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55" name="Text Box 23">
            <a:extLst>
              <a:ext uri="{FF2B5EF4-FFF2-40B4-BE49-F238E27FC236}">
                <a16:creationId xmlns:a16="http://schemas.microsoft.com/office/drawing/2014/main" id="{97D8EF36-150D-B44B-9052-634A3F5BB326}"/>
              </a:ext>
            </a:extLst>
          </p:cNvPr>
          <p:cNvSpPr txBox="1">
            <a:spLocks noChangeArrowheads="1"/>
          </p:cNvSpPr>
          <p:nvPr/>
        </p:nvSpPr>
        <p:spPr bwMode="auto">
          <a:xfrm>
            <a:off x="3791000" y="46181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56" name="Text Box 24">
            <a:extLst>
              <a:ext uri="{FF2B5EF4-FFF2-40B4-BE49-F238E27FC236}">
                <a16:creationId xmlns:a16="http://schemas.microsoft.com/office/drawing/2014/main" id="{3DA87A08-2CA9-014F-8E39-197640F17E54}"/>
              </a:ext>
            </a:extLst>
          </p:cNvPr>
          <p:cNvSpPr txBox="1">
            <a:spLocks noChangeArrowheads="1"/>
          </p:cNvSpPr>
          <p:nvPr/>
        </p:nvSpPr>
        <p:spPr bwMode="auto">
          <a:xfrm>
            <a:off x="3791000" y="50753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1880"/>
            <a:ext cx="7772400" cy="107715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 للرسائل المرسلية)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716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694032" y="4173536"/>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694032" y="4630736"/>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7910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791000" y="46307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791000" y="50879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38" name="Text Box 9">
            <a:extLst>
              <a:ext uri="{FF2B5EF4-FFF2-40B4-BE49-F238E27FC236}">
                <a16:creationId xmlns:a16="http://schemas.microsoft.com/office/drawing/2014/main" id="{26CE014F-E6B4-294F-AEBB-1D8458F672A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9" name="Text Box 10">
            <a:extLst>
              <a:ext uri="{FF2B5EF4-FFF2-40B4-BE49-F238E27FC236}">
                <a16:creationId xmlns:a16="http://schemas.microsoft.com/office/drawing/2014/main" id="{BA34F525-E244-454C-B7CF-59C63EA1E5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 name="Text Box 20">
            <a:extLst>
              <a:ext uri="{FF2B5EF4-FFF2-40B4-BE49-F238E27FC236}">
                <a16:creationId xmlns:a16="http://schemas.microsoft.com/office/drawing/2014/main" id="{4ABCB274-157B-9542-B36F-E9779992E50B}"/>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7" name="Text Box 19">
            <a:extLst>
              <a:ext uri="{FF2B5EF4-FFF2-40B4-BE49-F238E27FC236}">
                <a16:creationId xmlns:a16="http://schemas.microsoft.com/office/drawing/2014/main" id="{8F88B5CD-F314-E346-9FF9-24A981809D3B}"/>
              </a:ext>
            </a:extLst>
          </p:cNvPr>
          <p:cNvSpPr txBox="1">
            <a:spLocks noChangeArrowheads="1"/>
          </p:cNvSpPr>
          <p:nvPr/>
        </p:nvSpPr>
        <p:spPr bwMode="auto">
          <a:xfrm>
            <a:off x="9716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9" name="Text Box 20">
            <a:extLst>
              <a:ext uri="{FF2B5EF4-FFF2-40B4-BE49-F238E27FC236}">
                <a16:creationId xmlns:a16="http://schemas.microsoft.com/office/drawing/2014/main" id="{0917012F-A37A-CF40-9D1D-B993DFC5D9EF}"/>
              </a:ext>
            </a:extLst>
          </p:cNvPr>
          <p:cNvSpPr txBox="1">
            <a:spLocks noChangeArrowheads="1"/>
          </p:cNvSpPr>
          <p:nvPr/>
        </p:nvSpPr>
        <p:spPr bwMode="auto">
          <a:xfrm>
            <a:off x="2694032" y="41609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21">
            <a:extLst>
              <a:ext uri="{FF2B5EF4-FFF2-40B4-BE49-F238E27FC236}">
                <a16:creationId xmlns:a16="http://schemas.microsoft.com/office/drawing/2014/main" id="{78B030BA-DDD9-984D-A0F8-A29C25307CFB}"/>
              </a:ext>
            </a:extLst>
          </p:cNvPr>
          <p:cNvSpPr txBox="1">
            <a:spLocks noChangeArrowheads="1"/>
          </p:cNvSpPr>
          <p:nvPr/>
        </p:nvSpPr>
        <p:spPr bwMode="auto">
          <a:xfrm>
            <a:off x="2694032" y="46181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4" name="Text Box 22">
            <a:extLst>
              <a:ext uri="{FF2B5EF4-FFF2-40B4-BE49-F238E27FC236}">
                <a16:creationId xmlns:a16="http://schemas.microsoft.com/office/drawing/2014/main" id="{199947D6-B9D8-D64D-8C3F-F57B88268B6E}"/>
              </a:ext>
            </a:extLst>
          </p:cNvPr>
          <p:cNvSpPr txBox="1">
            <a:spLocks noChangeArrowheads="1"/>
          </p:cNvSpPr>
          <p:nvPr/>
        </p:nvSpPr>
        <p:spPr bwMode="auto">
          <a:xfrm>
            <a:off x="37910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23">
            <a:extLst>
              <a:ext uri="{FF2B5EF4-FFF2-40B4-BE49-F238E27FC236}">
                <a16:creationId xmlns:a16="http://schemas.microsoft.com/office/drawing/2014/main" id="{97D8EF36-150D-B44B-9052-634A3F5BB326}"/>
              </a:ext>
            </a:extLst>
          </p:cNvPr>
          <p:cNvSpPr txBox="1">
            <a:spLocks noChangeArrowheads="1"/>
          </p:cNvSpPr>
          <p:nvPr/>
        </p:nvSpPr>
        <p:spPr bwMode="auto">
          <a:xfrm>
            <a:off x="3791000" y="46181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6" name="Text Box 24">
            <a:extLst>
              <a:ext uri="{FF2B5EF4-FFF2-40B4-BE49-F238E27FC236}">
                <a16:creationId xmlns:a16="http://schemas.microsoft.com/office/drawing/2014/main" id="{3DA87A08-2CA9-014F-8E39-197640F17E54}"/>
              </a:ext>
            </a:extLst>
          </p:cNvPr>
          <p:cNvSpPr txBox="1">
            <a:spLocks noChangeArrowheads="1"/>
          </p:cNvSpPr>
          <p:nvPr/>
        </p:nvSpPr>
        <p:spPr bwMode="auto">
          <a:xfrm>
            <a:off x="3791000" y="50753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9" name="Text Box 19"/>
          <p:cNvSpPr txBox="1">
            <a:spLocks noChangeArrowheads="1"/>
          </p:cNvSpPr>
          <p:nvPr/>
        </p:nvSpPr>
        <p:spPr bwMode="auto">
          <a:xfrm>
            <a:off x="9716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694032" y="4173536"/>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694032" y="4630736"/>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7910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791000" y="46307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791000" y="50879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8" name="Text Box 9">
            <a:extLst>
              <a:ext uri="{FF2B5EF4-FFF2-40B4-BE49-F238E27FC236}">
                <a16:creationId xmlns:a16="http://schemas.microsoft.com/office/drawing/2014/main" id="{26CE014F-E6B4-294F-AEBB-1D8458F672A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9" name="Text Box 10">
            <a:extLst>
              <a:ext uri="{FF2B5EF4-FFF2-40B4-BE49-F238E27FC236}">
                <a16:creationId xmlns:a16="http://schemas.microsoft.com/office/drawing/2014/main" id="{BA34F525-E244-454C-B7CF-59C63EA1E5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2" name="Text Box 20">
            <a:extLst>
              <a:ext uri="{FF2B5EF4-FFF2-40B4-BE49-F238E27FC236}">
                <a16:creationId xmlns:a16="http://schemas.microsoft.com/office/drawing/2014/main" id="{092FA48D-8720-0747-B8BA-0ADDBCCF0405}"/>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 Key Words</a:t>
            </a:r>
            <a:endParaRPr lang="en-US" sz="1600" b="1" dirty="0">
              <a:solidFill>
                <a:srgbClr val="FFFFFF"/>
              </a:solidFill>
              <a:latin typeface="Arial Narrow" charset="0"/>
              <a:cs typeface="Times New Roman" charset="0"/>
            </a:endParaRPr>
          </a:p>
        </p:txBody>
      </p:sp>
      <p:sp>
        <p:nvSpPr>
          <p:cNvPr id="43" name="Title 33">
            <a:extLst>
              <a:ext uri="{FF2B5EF4-FFF2-40B4-BE49-F238E27FC236}">
                <a16:creationId xmlns:a16="http://schemas.microsoft.com/office/drawing/2014/main" id="{686870A5-DAE7-C04D-BA81-40E94468E89E}"/>
              </a:ext>
            </a:extLst>
          </p:cNvPr>
          <p:cNvSpPr txBox="1">
            <a:spLocks/>
          </p:cNvSpPr>
          <p:nvPr/>
        </p:nvSpPr>
        <p:spPr bwMode="auto">
          <a:xfrm>
            <a:off x="152400" y="21880"/>
            <a:ext cx="7772400" cy="1077153"/>
          </a:xfrm>
          <a:prstGeom prst="rect">
            <a:avLst/>
          </a:prstGeom>
          <a:gradFill flip="none" rotWithShape="1">
            <a:gsLst>
              <a:gs pos="0">
                <a:srgbClr val="008000"/>
              </a:gs>
              <a:gs pos="100000">
                <a:srgbClr val="000000"/>
              </a:gs>
            </a:gsLst>
            <a:path path="shape">
              <a:fillToRect l="50000" t="50000" r="50000" b="50000"/>
            </a:path>
            <a:tileRect/>
          </a:gra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9pPr>
          </a:lstStyle>
          <a:p>
            <a:pPr eaLnBrk="1" hangingPunct="1">
              <a:spcBef>
                <a:spcPct val="50000"/>
              </a:spcBef>
              <a:defRPr/>
            </a:pPr>
            <a:r>
              <a:rPr lang="en-US" sz="3600" b="1" kern="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600" b="1" kern="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600" b="1" kern="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kern="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a:t>
            </a:r>
            <a:endParaRPr lang="en-US" sz="3600" b="1" kern="0"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Tree>
    <p:extLst>
      <p:ext uri="{BB962C8B-B14F-4D97-AF65-F5344CB8AC3E}">
        <p14:creationId xmlns:p14="http://schemas.microsoft.com/office/powerpoint/2010/main" val="25914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2" grpId="0" animBg="1"/>
      <p:bldP spid="54" grpId="0" animBg="1"/>
      <p:bldP spid="55" grpId="0" animBg="1"/>
      <p:bldP spid="56" grpId="0" animBg="1"/>
      <p:bldP spid="19" grpId="0" animBg="1"/>
      <p:bldP spid="20" grpId="0" animBg="1"/>
      <p:bldP spid="21" grpId="0" animBg="1"/>
      <p:bldP spid="22" grpId="0" animBg="1"/>
      <p:bldP spid="23" grpId="0" animBg="1"/>
      <p:bldP spid="2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1880"/>
            <a:ext cx="7772400" cy="107715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F6FB32B3-66AB-7545-BD98-23512F174D2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8B23CF50-74FF-D446-8168-176216D807D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(حسب النوع)</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012536A2-B8E0-2C4C-8463-3CB7A5A5C13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A8C7E492-6C9D-7C4B-BC25-E638CE2E9EDF}"/>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16C2D884-0DC4-A84E-974C-1289CBA4F851}"/>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By category</a:t>
            </a:r>
            <a:endParaRPr lang="en-US" sz="1600"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30355</TotalTime>
  <Words>11187</Words>
  <Application>Microsoft Macintosh PowerPoint</Application>
  <PresentationFormat>On-screen Show (4:3)</PresentationFormat>
  <Paragraphs>2830</Paragraphs>
  <Slides>108</Slides>
  <Notes>84</Notes>
  <HiddenSlides>0</HiddenSlides>
  <MMClips>1</MMClips>
  <ScaleCrop>false</ScaleCrop>
  <HeadingPairs>
    <vt:vector size="6" baseType="variant">
      <vt:variant>
        <vt:lpstr>Fonts Used</vt:lpstr>
      </vt:variant>
      <vt:variant>
        <vt:i4>23</vt:i4>
      </vt:variant>
      <vt:variant>
        <vt:lpstr>Theme</vt:lpstr>
      </vt:variant>
      <vt:variant>
        <vt:i4>42</vt:i4>
      </vt:variant>
      <vt:variant>
        <vt:lpstr>Slide Titles</vt:lpstr>
      </vt:variant>
      <vt:variant>
        <vt:i4>108</vt:i4>
      </vt:variant>
    </vt:vector>
  </HeadingPairs>
  <TitlesOfParts>
    <vt:vector size="173" baseType="lpstr">
      <vt:lpstr>26</vt:lpstr>
      <vt:lpstr>Arail</vt:lpstr>
      <vt:lpstr>BONES</vt:lpstr>
      <vt:lpstr>MS Gothic</vt:lpstr>
      <vt:lpstr>ＭＳ Ｐゴシック</vt:lpstr>
      <vt:lpstr>SimSun</vt:lpstr>
      <vt:lpstr>Times</vt:lpstr>
      <vt:lpstr>Times Roman</vt:lpstr>
      <vt:lpstr>Arial</vt:lpstr>
      <vt:lpstr>Arial Black</vt:lpstr>
      <vt:lpstr>Arial Narrow</vt:lpstr>
      <vt:lpstr>Calibri</vt:lpstr>
      <vt:lpstr>Calibri Light</vt:lpstr>
      <vt:lpstr>Comic Sans MS</vt:lpstr>
      <vt:lpstr>Engravers MT</vt:lpstr>
      <vt:lpstr>Garamond</vt:lpstr>
      <vt:lpstr>Helvetica</vt:lpstr>
      <vt:lpstr>Lucida Handwriting</vt:lpstr>
      <vt:lpstr>Tahoma</vt:lpstr>
      <vt:lpstr>Times New Roman</vt:lpstr>
      <vt:lpstr>Trebuchet MS</vt:lpstr>
      <vt:lpstr>Verdana</vt:lpstr>
      <vt:lpstr>Wingdings</vt:lpstr>
      <vt:lpstr>Capsules</vt:lpstr>
      <vt:lpstr>Strategic</vt:lpstr>
      <vt:lpstr>Default Design</vt:lpstr>
      <vt:lpstr>Blue Diagonal</vt:lpstr>
      <vt:lpstr>3_Default Design</vt:lpstr>
      <vt:lpstr>1_Strategic</vt:lpstr>
      <vt:lpstr>Fireball</vt:lpstr>
      <vt:lpstr>1_Fireball</vt:lpstr>
      <vt:lpstr>Blank Presentation</vt:lpstr>
      <vt:lpstr>Portfolio</vt:lpstr>
      <vt:lpstr>Blends</vt:lpstr>
      <vt:lpstr>Orbit</vt:lpstr>
      <vt:lpstr>2_Blank Presentation</vt:lpstr>
      <vt:lpstr>1_Orbit</vt:lpstr>
      <vt:lpstr>2_Orbit</vt:lpstr>
      <vt:lpstr>2_Fireball</vt:lpstr>
      <vt:lpstr>1_Blank Presentation</vt:lpstr>
      <vt:lpstr>Soaring</vt:lpstr>
      <vt:lpstr>2_Default Design</vt:lpstr>
      <vt:lpstr>4_Default Design</vt:lpstr>
      <vt:lpstr>1_Soaring</vt:lpstr>
      <vt:lpstr>3_Fireball</vt:lpstr>
      <vt:lpstr>Ribbons</vt:lpstr>
      <vt:lpstr>3_Orbit</vt:lpstr>
      <vt:lpstr>3_Blank Presentation</vt:lpstr>
      <vt:lpstr>6_Default Design</vt:lpstr>
      <vt:lpstr>2_Blue Diagonal</vt:lpstr>
      <vt:lpstr>1_Capsules</vt:lpstr>
      <vt:lpstr>4_Blank Presentation</vt:lpstr>
      <vt:lpstr>5_Blank Presentation</vt:lpstr>
      <vt:lpstr>2_Strategic</vt:lpstr>
      <vt:lpstr>2_Soaring</vt:lpstr>
      <vt:lpstr>49_Blank Presentation</vt:lpstr>
      <vt:lpstr>6_Strategic</vt:lpstr>
      <vt:lpstr>3_Office Theme</vt:lpstr>
      <vt:lpstr>3_Strategic</vt:lpstr>
      <vt:lpstr>7_Strategic</vt:lpstr>
      <vt:lpstr>6_Blank Presentation</vt:lpstr>
      <vt:lpstr>50_Blank Presentation</vt:lpstr>
      <vt:lpstr>Stream</vt:lpstr>
      <vt:lpstr>2_Cactus</vt:lpstr>
      <vt:lpstr>5_Default Design</vt:lpstr>
      <vt:lpstr>نظرة عامة  على  العهد الجديد</vt:lpstr>
      <vt:lpstr>قائمة مرتبة لكل أسفار العهد الجديد</vt:lpstr>
      <vt:lpstr>توازي هيكل العهد القديم و العهد الجديد</vt:lpstr>
      <vt:lpstr>بناء العهد الجديد</vt:lpstr>
      <vt:lpstr>ملاحظات على           هيكل العهد الجديد</vt:lpstr>
      <vt:lpstr>ملاحظات على          هيكل العهد الجديد</vt:lpstr>
      <vt:lpstr>ملاحظات على          هيكل العهد الجديد</vt:lpstr>
      <vt:lpstr>PowerPoint Presentation</vt:lpstr>
      <vt:lpstr>كتّاب العهد الجديد</vt:lpstr>
      <vt:lpstr>كتّاب العهد الجديد</vt:lpstr>
      <vt:lpstr>كتّاب العهد الجديد</vt:lpstr>
      <vt:lpstr>التسلسل الزمني     للعهد الجديد</vt:lpstr>
      <vt:lpstr>الأناجيل</vt:lpstr>
      <vt:lpstr>الأناجيل  الإزائية</vt:lpstr>
      <vt:lpstr>التشابهات الإزائية</vt:lpstr>
      <vt:lpstr>صورة مكتملة للرب يسوع المسيح</vt:lpstr>
      <vt:lpstr>كل إنجيل كتب له </vt:lpstr>
      <vt:lpstr>أربع صور فردية…</vt:lpstr>
      <vt:lpstr>تأطير الأناجيل</vt:lpstr>
      <vt:lpstr>جمهور الأناجيل</vt:lpstr>
      <vt:lpstr>يصور يسوع كأنه</vt:lpstr>
      <vt:lpstr>يصور يسوع كأنه</vt:lpstr>
      <vt:lpstr>الكلمة غريبة الصوت</vt:lpstr>
      <vt:lpstr>الإزائية (النظر معاً)</vt:lpstr>
      <vt:lpstr>التداخل بين الأناجيل</vt:lpstr>
      <vt:lpstr>يوحنا : تجميع الرسالة</vt:lpstr>
      <vt:lpstr>مشكلة الإزائية</vt:lpstr>
      <vt:lpstr>مخطط أولوية ماركان</vt:lpstr>
      <vt:lpstr>تأريخ الأناجيل الإزائية</vt:lpstr>
      <vt:lpstr>حلول المشكلة الإزائية</vt:lpstr>
      <vt:lpstr>حلول المشكلة الإزائية</vt:lpstr>
      <vt:lpstr>فرضية المصدرين</vt:lpstr>
      <vt:lpstr>فرضية المصادر الأربعة</vt:lpstr>
      <vt:lpstr>متى أعتقد أنها كتبت</vt:lpstr>
      <vt:lpstr>اقتراحات تأريخ إنجيل يوحنا</vt:lpstr>
      <vt:lpstr>صمد الهيكل حتى 70 م</vt:lpstr>
      <vt:lpstr>قلعة أنطونيا</vt:lpstr>
      <vt:lpstr>مهاجمة الهيكل</vt:lpstr>
      <vt:lpstr>بركة إسرائيل</vt:lpstr>
      <vt:lpstr>بركة بيت حسدا</vt:lpstr>
      <vt:lpstr>بركة بيت حسدا</vt:lpstr>
      <vt:lpstr>خطام بركة بيت حسدا</vt:lpstr>
      <vt:lpstr>مقارنة الأناجيل الأربعة</vt:lpstr>
      <vt:lpstr>مقارنة الأناجيل الأربعة</vt:lpstr>
      <vt:lpstr>مقارنة الأناجيل الأربعة</vt:lpstr>
      <vt:lpstr>How Well Do You Know the Life of Christ?</vt:lpstr>
      <vt:lpstr>  نظرة عامة على العهد الجديد </vt:lpstr>
      <vt:lpstr>تباينات رسائل العهد الجديد</vt:lpstr>
      <vt:lpstr>الكلمات المفتاحية لأسفار العهد الجديد</vt:lpstr>
      <vt:lpstr>الكلمات المفتاحية لأسفار العهد الجديد</vt:lpstr>
      <vt:lpstr>الكلمات المفتاحية لأسفار العهد الجديد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Clearing History</vt:lpstr>
      <vt:lpstr>PowerPoint Presentation</vt:lpstr>
      <vt:lpstr>تاريخ ميلاد المسيح</vt:lpstr>
      <vt:lpstr>تاريخ بداية خدمة المسيح</vt:lpstr>
      <vt:lpstr>مدة خدمة المسيح</vt:lpstr>
      <vt:lpstr>التسلسل الزمني ليسوع و الأعمال</vt:lpstr>
      <vt:lpstr>عمر يسوع عندما بدأ خدمته</vt:lpstr>
      <vt:lpstr>أعمال الرسل</vt:lpstr>
      <vt:lpstr>الكلمة المفتاحية</vt:lpstr>
      <vt:lpstr>الموضوع الرئيسي</vt:lpstr>
      <vt:lpstr>الآية المفتاحية</vt:lpstr>
      <vt:lpstr>التلخيص و التطبيق</vt:lpstr>
      <vt:lpstr>بيان الملكوت في سفر الأعمال</vt:lpstr>
      <vt:lpstr>العهد في سفر الأعمال</vt:lpstr>
      <vt:lpstr>الفداء في سفر الأعمال</vt:lpstr>
      <vt:lpstr>النبوة في سفر الأعمال (رب، إله) </vt:lpstr>
      <vt:lpstr>جدول السفر</vt:lpstr>
      <vt:lpstr>أعمال الرسل</vt:lpstr>
      <vt:lpstr>سفر الأعمال في 3 دقائق (TheChurchatBrookHills.mp4)</vt:lpstr>
      <vt:lpstr>ماذا يجب أن نفعل؟</vt:lpstr>
      <vt:lpstr>What to Do?</vt:lpstr>
      <vt:lpstr>PowerPoint Presentation</vt:lpstr>
      <vt:lpstr>رحلة بولس التبشيرية الثالثة</vt:lpstr>
      <vt:lpstr>رحلة بولس التبشيرية الرابعة</vt:lpstr>
      <vt:lpstr>علم المسيح في رسائل السجن</vt:lpstr>
      <vt:lpstr>تطبيق رسائل السجن</vt:lpstr>
      <vt:lpstr>كيف تتجاوب مع التجارب؟</vt:lpstr>
      <vt:lpstr>نظرة عامة على العهد الجديد</vt:lpstr>
      <vt:lpstr>نظرة عامة على العهد الجديد</vt:lpstr>
      <vt:lpstr>  نظرة عامة على العهد الجديد  (الكلمات المفتاحية)</vt:lpstr>
      <vt:lpstr> نظرة عامة على العهد الجديد  (الكلمات المفتاحية التاريخية)</vt:lpstr>
      <vt:lpstr>  نظرة عامة على العهد الجديد  (الكلمات المفتاحية للرسائل البولسية)</vt:lpstr>
      <vt:lpstr>  نظرة عامة على العهد الجديد  (الكلمات المفتاحية للرسائل المرسلية)</vt:lpstr>
      <vt:lpstr>PowerPoint Presentation</vt:lpstr>
      <vt:lpstr>  نظرة عامة على العهد الجديد  (الكلمات المفتاحية)</vt:lpstr>
      <vt:lpstr>نظرة عامة على العهد الجديد (حسب النوع)</vt:lpstr>
      <vt:lpstr>نظرة عامة على العهد الجديد (تاريخي)</vt:lpstr>
      <vt:lpstr>نظرة عامة على العهد الجديد (رسائل بولس)</vt:lpstr>
      <vt:lpstr>نظرة عامة على العهد الجديد (الرسائل العامة)</vt:lpstr>
      <vt:lpstr>  نظرة عامة على العهد الجديد  (الرسائل العامة و الكلمات المفتاحية)</vt:lpstr>
      <vt:lpstr>نظرة عامة على العهد الجديد (زمنياً)</vt:lpstr>
      <vt:lpstr>PowerPoint Presentation</vt:lpstr>
      <vt:lpstr>رسائل بولس في أفضل ترتيب كتابي</vt:lpstr>
      <vt:lpstr>Black</vt:lpstr>
      <vt:lpstr>    مسح العهد الجديدat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209</cp:revision>
  <dcterms:created xsi:type="dcterms:W3CDTF">2002-12-23T16:16:03Z</dcterms:created>
  <dcterms:modified xsi:type="dcterms:W3CDTF">2026-03-01T18:40:25Z</dcterms:modified>
</cp:coreProperties>
</file>