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theme/theme9.xml" ContentType="application/vnd.openxmlformats-officedocument.theme+xml"/>
  <Override PartName="/ppt/slideLayouts/slideLayout41.xml" ContentType="application/vnd.openxmlformats-officedocument.presentationml.slideLayout+xml"/>
  <Override PartName="/ppt/theme/theme10.xml" ContentType="application/vnd.openxmlformats-officedocument.theme+xml"/>
  <Override PartName="/ppt/slideLayouts/slideLayout42.xml" ContentType="application/vnd.openxmlformats-officedocument.presentationml.slideLayout+xml"/>
  <Override PartName="/ppt/theme/theme11.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2.xml" ContentType="application/vnd.openxmlformats-officedocument.theme+xml"/>
  <Override PartName="/ppt/slideLayouts/slideLayout46.xml" ContentType="application/vnd.openxmlformats-officedocument.presentationml.slideLayout+xml"/>
  <Override PartName="/ppt/theme/theme1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4.xml" ContentType="application/vnd.openxmlformats-officedocument.theme+xml"/>
  <Override PartName="/ppt/slideLayouts/slideLayout50.xml" ContentType="application/vnd.openxmlformats-officedocument.presentationml.slideLayout+xml"/>
  <Override PartName="/ppt/theme/theme15.xml" ContentType="application/vnd.openxmlformats-officedocument.theme+xml"/>
  <Override PartName="/ppt/slideLayouts/slideLayout51.xml" ContentType="application/vnd.openxmlformats-officedocument.presentationml.slideLayout+xml"/>
  <Override PartName="/ppt/theme/theme16.xml" ContentType="application/vnd.openxmlformats-officedocument.theme+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8.xml" ContentType="application/vnd.openxmlformats-officedocument.theme+xml"/>
  <Override PartName="/ppt/slideLayouts/slideLayout55.xml" ContentType="application/vnd.openxmlformats-officedocument.presentationml.slideLayout+xml"/>
  <Override PartName="/ppt/theme/theme19.xml" ContentType="application/vnd.openxmlformats-officedocument.theme+xml"/>
  <Override PartName="/ppt/slideLayouts/slideLayout56.xml" ContentType="application/vnd.openxmlformats-officedocument.presentationml.slideLayout+xml"/>
  <Override PartName="/ppt/theme/theme20.xml" ContentType="application/vnd.openxmlformats-officedocument.theme+xml"/>
  <Override PartName="/ppt/slideLayouts/slideLayout57.xml" ContentType="application/vnd.openxmlformats-officedocument.presentationml.slideLayout+xml"/>
  <Override PartName="/ppt/theme/theme21.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4.xml" ContentType="application/vnd.openxmlformats-officedocument.theme+xml"/>
  <Override PartName="/ppt/slideLayouts/slideLayout94.xml" ContentType="application/vnd.openxmlformats-officedocument.presentationml.slideLayout+xml"/>
  <Override PartName="/ppt/theme/theme25.xml" ContentType="application/vnd.openxmlformats-officedocument.theme+xml"/>
  <Override PartName="/ppt/slideLayouts/slideLayout95.xml" ContentType="application/vnd.openxmlformats-officedocument.presentationml.slideLayout+xml"/>
  <Override PartName="/ppt/theme/theme2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2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8.xml" ContentType="application/vnd.openxmlformats-officedocument.theme+xml"/>
  <Override PartName="/ppt/slideLayouts/slideLayout120.xml" ContentType="application/vnd.openxmlformats-officedocument.presentationml.slideLayout+xml"/>
  <Override PartName="/ppt/theme/theme2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3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33.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34.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35.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36.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37.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38.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39.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40.xml" ContentType="application/vnd.openxmlformats-officedocument.theme+xml"/>
  <Override PartName="/ppt/slideLayouts/slideLayout326.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1.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2.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81" r:id="rId3"/>
    <p:sldMasterId id="2147483783" r:id="rId4"/>
    <p:sldMasterId id="2147483964" r:id="rId5"/>
    <p:sldMasterId id="2147483966" r:id="rId6"/>
    <p:sldMasterId id="2147484002" r:id="rId7"/>
    <p:sldMasterId id="2147484015" r:id="rId8"/>
    <p:sldMasterId id="2147484017" r:id="rId9"/>
    <p:sldMasterId id="2147484019" r:id="rId10"/>
    <p:sldMasterId id="2147484021" r:id="rId11"/>
    <p:sldMasterId id="2147484023" r:id="rId12"/>
    <p:sldMasterId id="2147484027" r:id="rId13"/>
    <p:sldMasterId id="2147484029" r:id="rId14"/>
    <p:sldMasterId id="2147484033" r:id="rId15"/>
    <p:sldMasterId id="2147484035" r:id="rId16"/>
    <p:sldMasterId id="2147484037" r:id="rId17"/>
    <p:sldMasterId id="2147484039" r:id="rId18"/>
    <p:sldMasterId id="2147484042" r:id="rId19"/>
    <p:sldMasterId id="2147484044" r:id="rId20"/>
    <p:sldMasterId id="2147484046" r:id="rId21"/>
    <p:sldMasterId id="2147484048" r:id="rId22"/>
    <p:sldMasterId id="2147484815" r:id="rId23"/>
    <p:sldMasterId id="2147485045" r:id="rId24"/>
    <p:sldMasterId id="2147485187" r:id="rId25"/>
    <p:sldMasterId id="2147485582" r:id="rId26"/>
    <p:sldMasterId id="2147485584" r:id="rId27"/>
    <p:sldMasterId id="2147485598" r:id="rId28"/>
    <p:sldMasterId id="2147485610" r:id="rId29"/>
    <p:sldMasterId id="2147485612" r:id="rId30"/>
    <p:sldMasterId id="2147485625" r:id="rId31"/>
    <p:sldMasterId id="2147485637" r:id="rId32"/>
    <p:sldMasterId id="2147485650" r:id="rId33"/>
    <p:sldMasterId id="2147485664" r:id="rId34"/>
    <p:sldMasterId id="2147485676" r:id="rId35"/>
    <p:sldMasterId id="2147485688" r:id="rId36"/>
    <p:sldMasterId id="2147485700" r:id="rId37"/>
    <p:sldMasterId id="2147485712" r:id="rId38"/>
    <p:sldMasterId id="2147485715" r:id="rId39"/>
    <p:sldMasterId id="2147485729" r:id="rId40"/>
    <p:sldMasterId id="2147485828" r:id="rId41"/>
  </p:sldMasterIdLst>
  <p:notesMasterIdLst>
    <p:notesMasterId r:id="rId149"/>
  </p:notesMasterIdLst>
  <p:sldIdLst>
    <p:sldId id="257" r:id="rId42"/>
    <p:sldId id="287" r:id="rId43"/>
    <p:sldId id="371" r:id="rId44"/>
    <p:sldId id="3641" r:id="rId45"/>
    <p:sldId id="3642" r:id="rId46"/>
    <p:sldId id="3643" r:id="rId47"/>
    <p:sldId id="3644" r:id="rId48"/>
    <p:sldId id="289" r:id="rId49"/>
    <p:sldId id="281" r:id="rId50"/>
    <p:sldId id="5329" r:id="rId51"/>
    <p:sldId id="5330" r:id="rId52"/>
    <p:sldId id="326" r:id="rId53"/>
    <p:sldId id="327" r:id="rId54"/>
    <p:sldId id="5328" r:id="rId55"/>
    <p:sldId id="329" r:id="rId56"/>
    <p:sldId id="379" r:id="rId57"/>
    <p:sldId id="380" r:id="rId58"/>
    <p:sldId id="381" r:id="rId59"/>
    <p:sldId id="382" r:id="rId60"/>
    <p:sldId id="383" r:id="rId61"/>
    <p:sldId id="384" r:id="rId62"/>
    <p:sldId id="409" r:id="rId63"/>
    <p:sldId id="330" r:id="rId64"/>
    <p:sldId id="331" r:id="rId65"/>
    <p:sldId id="332" r:id="rId66"/>
    <p:sldId id="391" r:id="rId67"/>
    <p:sldId id="333" r:id="rId68"/>
    <p:sldId id="334" r:id="rId69"/>
    <p:sldId id="335" r:id="rId70"/>
    <p:sldId id="336" r:id="rId71"/>
    <p:sldId id="337" r:id="rId72"/>
    <p:sldId id="338" r:id="rId73"/>
    <p:sldId id="339" r:id="rId74"/>
    <p:sldId id="340" r:id="rId75"/>
    <p:sldId id="356" r:id="rId76"/>
    <p:sldId id="357" r:id="rId77"/>
    <p:sldId id="358" r:id="rId78"/>
    <p:sldId id="359" r:id="rId79"/>
    <p:sldId id="360" r:id="rId80"/>
    <p:sldId id="361" r:id="rId81"/>
    <p:sldId id="362" r:id="rId82"/>
    <p:sldId id="363" r:id="rId83"/>
    <p:sldId id="374" r:id="rId84"/>
    <p:sldId id="375" r:id="rId85"/>
    <p:sldId id="376" r:id="rId86"/>
    <p:sldId id="367" r:id="rId87"/>
    <p:sldId id="3648" r:id="rId88"/>
    <p:sldId id="308" r:id="rId89"/>
    <p:sldId id="3646" r:id="rId90"/>
    <p:sldId id="3647" r:id="rId91"/>
    <p:sldId id="390" r:id="rId92"/>
    <p:sldId id="263" r:id="rId93"/>
    <p:sldId id="264" r:id="rId94"/>
    <p:sldId id="265" r:id="rId95"/>
    <p:sldId id="266" r:id="rId96"/>
    <p:sldId id="267" r:id="rId97"/>
    <p:sldId id="268" r:id="rId98"/>
    <p:sldId id="269" r:id="rId99"/>
    <p:sldId id="270" r:id="rId100"/>
    <p:sldId id="271" r:id="rId101"/>
    <p:sldId id="272" r:id="rId102"/>
    <p:sldId id="275" r:id="rId103"/>
    <p:sldId id="393" r:id="rId104"/>
    <p:sldId id="277" r:id="rId105"/>
    <p:sldId id="321" r:id="rId106"/>
    <p:sldId id="322" r:id="rId107"/>
    <p:sldId id="323" r:id="rId108"/>
    <p:sldId id="324" r:id="rId109"/>
    <p:sldId id="325" r:id="rId110"/>
    <p:sldId id="396" r:id="rId111"/>
    <p:sldId id="397" r:id="rId112"/>
    <p:sldId id="3638" r:id="rId113"/>
    <p:sldId id="398" r:id="rId114"/>
    <p:sldId id="399" r:id="rId115"/>
    <p:sldId id="400" r:id="rId116"/>
    <p:sldId id="401" r:id="rId117"/>
    <p:sldId id="402" r:id="rId118"/>
    <p:sldId id="403" r:id="rId119"/>
    <p:sldId id="404" r:id="rId120"/>
    <p:sldId id="405" r:id="rId121"/>
    <p:sldId id="406" r:id="rId122"/>
    <p:sldId id="407" r:id="rId123"/>
    <p:sldId id="408" r:id="rId124"/>
    <p:sldId id="282" r:id="rId125"/>
    <p:sldId id="283" r:id="rId126"/>
    <p:sldId id="394" r:id="rId127"/>
    <p:sldId id="318" r:id="rId128"/>
    <p:sldId id="319" r:id="rId129"/>
    <p:sldId id="320" r:id="rId130"/>
    <p:sldId id="410" r:id="rId131"/>
    <p:sldId id="411" r:id="rId132"/>
    <p:sldId id="412" r:id="rId133"/>
    <p:sldId id="413" r:id="rId134"/>
    <p:sldId id="414" r:id="rId135"/>
    <p:sldId id="415" r:id="rId136"/>
    <p:sldId id="3645" r:id="rId137"/>
    <p:sldId id="417" r:id="rId138"/>
    <p:sldId id="418" r:id="rId139"/>
    <p:sldId id="419" r:id="rId140"/>
    <p:sldId id="3639" r:id="rId141"/>
    <p:sldId id="421" r:id="rId142"/>
    <p:sldId id="422" r:id="rId143"/>
    <p:sldId id="423" r:id="rId144"/>
    <p:sldId id="355" r:id="rId145"/>
    <p:sldId id="3649" r:id="rId146"/>
    <p:sldId id="377" r:id="rId147"/>
    <p:sldId id="392" r:id="rId14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88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75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639"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7517"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4398" algn="l" defTabSz="456880" rtl="0" eaLnBrk="1" latinLnBrk="0" hangingPunct="1">
      <a:defRPr sz="2400" kern="1200">
        <a:solidFill>
          <a:schemeClr val="tx1"/>
        </a:solidFill>
        <a:latin typeface="Times New Roman" charset="0"/>
        <a:ea typeface="ＭＳ Ｐゴシック" charset="0"/>
        <a:cs typeface="ＭＳ Ｐゴシック" charset="0"/>
      </a:defRPr>
    </a:lvl6pPr>
    <a:lvl7pPr marL="2741275" algn="l" defTabSz="456880" rtl="0" eaLnBrk="1" latinLnBrk="0" hangingPunct="1">
      <a:defRPr sz="2400" kern="1200">
        <a:solidFill>
          <a:schemeClr val="tx1"/>
        </a:solidFill>
        <a:latin typeface="Times New Roman" charset="0"/>
        <a:ea typeface="ＭＳ Ｐゴシック" charset="0"/>
        <a:cs typeface="ＭＳ Ｐゴシック" charset="0"/>
      </a:defRPr>
    </a:lvl7pPr>
    <a:lvl8pPr marL="3198156" algn="l" defTabSz="456880" rtl="0" eaLnBrk="1" latinLnBrk="0" hangingPunct="1">
      <a:defRPr sz="2400" kern="1200">
        <a:solidFill>
          <a:schemeClr val="tx1"/>
        </a:solidFill>
        <a:latin typeface="Times New Roman" charset="0"/>
        <a:ea typeface="ＭＳ Ｐゴシック" charset="0"/>
        <a:cs typeface="ＭＳ Ｐゴシック" charset="0"/>
      </a:defRPr>
    </a:lvl8pPr>
    <a:lvl9pPr marL="3655033" algn="l" defTabSz="45688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5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800000"/>
    <a:srgbClr val="FFCC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59"/>
    <p:restoredTop sz="77959" autoAdjust="0"/>
  </p:normalViewPr>
  <p:slideViewPr>
    <p:cSldViewPr>
      <p:cViewPr varScale="1">
        <p:scale>
          <a:sx n="84" d="100"/>
          <a:sy n="84" d="100"/>
        </p:scale>
        <p:origin x="2896" y="488"/>
      </p:cViewPr>
      <p:guideLst>
        <p:guide orient="horz" pos="2352"/>
        <p:guide pos="2880"/>
      </p:guideLst>
    </p:cSldViewPr>
  </p:slideViewPr>
  <p:outlineViewPr>
    <p:cViewPr>
      <p:scale>
        <a:sx n="33" d="100"/>
        <a:sy n="33" d="100"/>
      </p:scale>
      <p:origin x="0" y="0"/>
    </p:cViewPr>
  </p:outlineViewPr>
  <p:notesTextViewPr>
    <p:cViewPr>
      <p:scale>
        <a:sx n="204" d="100"/>
        <a:sy n="204" d="100"/>
      </p:scale>
      <p:origin x="0" y="-56"/>
    </p:cViewPr>
  </p:notesTextViewPr>
  <p:sorterViewPr>
    <p:cViewPr varScale="1">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6.xml"/><Relationship Id="rId21" Type="http://schemas.openxmlformats.org/officeDocument/2006/relationships/slideMaster" Target="slideMasters/slideMaster21.xml"/><Relationship Id="rId42" Type="http://schemas.openxmlformats.org/officeDocument/2006/relationships/slide" Target="slides/slide1.xml"/><Relationship Id="rId63" Type="http://schemas.openxmlformats.org/officeDocument/2006/relationships/slide" Target="slides/slide22.xml"/><Relationship Id="rId84" Type="http://schemas.openxmlformats.org/officeDocument/2006/relationships/slide" Target="slides/slide43.xml"/><Relationship Id="rId138" Type="http://schemas.openxmlformats.org/officeDocument/2006/relationships/slide" Target="slides/slide97.xml"/><Relationship Id="rId107" Type="http://schemas.openxmlformats.org/officeDocument/2006/relationships/slide" Target="slides/slide6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2.xml"/><Relationship Id="rId74" Type="http://schemas.openxmlformats.org/officeDocument/2006/relationships/slide" Target="slides/slide33.xml"/><Relationship Id="rId128" Type="http://schemas.openxmlformats.org/officeDocument/2006/relationships/slide" Target="slides/slide87.xml"/><Relationship Id="rId149" Type="http://schemas.openxmlformats.org/officeDocument/2006/relationships/notesMaster" Target="notesMasters/notesMaster1.xml"/><Relationship Id="rId5" Type="http://schemas.openxmlformats.org/officeDocument/2006/relationships/slideMaster" Target="slideMasters/slideMaster5.xml"/><Relationship Id="rId95" Type="http://schemas.openxmlformats.org/officeDocument/2006/relationships/slide" Target="slides/slide5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2.xml"/><Relationship Id="rId48" Type="http://schemas.openxmlformats.org/officeDocument/2006/relationships/slide" Target="slides/slide7.xml"/><Relationship Id="rId64" Type="http://schemas.openxmlformats.org/officeDocument/2006/relationships/slide" Target="slides/slide23.xml"/><Relationship Id="rId69" Type="http://schemas.openxmlformats.org/officeDocument/2006/relationships/slide" Target="slides/slide28.xml"/><Relationship Id="rId113" Type="http://schemas.openxmlformats.org/officeDocument/2006/relationships/slide" Target="slides/slide72.xml"/><Relationship Id="rId118" Type="http://schemas.openxmlformats.org/officeDocument/2006/relationships/slide" Target="slides/slide77.xml"/><Relationship Id="rId134" Type="http://schemas.openxmlformats.org/officeDocument/2006/relationships/slide" Target="slides/slide93.xml"/><Relationship Id="rId139" Type="http://schemas.openxmlformats.org/officeDocument/2006/relationships/slide" Target="slides/slide98.xml"/><Relationship Id="rId80" Type="http://schemas.openxmlformats.org/officeDocument/2006/relationships/slide" Target="slides/slide39.xml"/><Relationship Id="rId85" Type="http://schemas.openxmlformats.org/officeDocument/2006/relationships/slide" Target="slides/slide44.xml"/><Relationship Id="rId150"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8.xml"/><Relationship Id="rId103" Type="http://schemas.openxmlformats.org/officeDocument/2006/relationships/slide" Target="slides/slide62.xml"/><Relationship Id="rId108" Type="http://schemas.openxmlformats.org/officeDocument/2006/relationships/slide" Target="slides/slide67.xml"/><Relationship Id="rId124" Type="http://schemas.openxmlformats.org/officeDocument/2006/relationships/slide" Target="slides/slide83.xml"/><Relationship Id="rId129" Type="http://schemas.openxmlformats.org/officeDocument/2006/relationships/slide" Target="slides/slide88.xml"/><Relationship Id="rId54" Type="http://schemas.openxmlformats.org/officeDocument/2006/relationships/slide" Target="slides/slide13.xml"/><Relationship Id="rId70" Type="http://schemas.openxmlformats.org/officeDocument/2006/relationships/slide" Target="slides/slide29.xml"/><Relationship Id="rId75" Type="http://schemas.openxmlformats.org/officeDocument/2006/relationships/slide" Target="slides/slide34.xml"/><Relationship Id="rId91" Type="http://schemas.openxmlformats.org/officeDocument/2006/relationships/slide" Target="slides/slide50.xml"/><Relationship Id="rId96" Type="http://schemas.openxmlformats.org/officeDocument/2006/relationships/slide" Target="slides/slide55.xml"/><Relationship Id="rId140" Type="http://schemas.openxmlformats.org/officeDocument/2006/relationships/slide" Target="slides/slide99.xml"/><Relationship Id="rId145" Type="http://schemas.openxmlformats.org/officeDocument/2006/relationships/slide" Target="slides/slide10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8.xml"/><Relationship Id="rId114" Type="http://schemas.openxmlformats.org/officeDocument/2006/relationships/slide" Target="slides/slide73.xml"/><Relationship Id="rId119" Type="http://schemas.openxmlformats.org/officeDocument/2006/relationships/slide" Target="slides/slide78.xml"/><Relationship Id="rId44" Type="http://schemas.openxmlformats.org/officeDocument/2006/relationships/slide" Target="slides/slide3.xml"/><Relationship Id="rId60" Type="http://schemas.openxmlformats.org/officeDocument/2006/relationships/slide" Target="slides/slide19.xml"/><Relationship Id="rId65" Type="http://schemas.openxmlformats.org/officeDocument/2006/relationships/slide" Target="slides/slide24.xml"/><Relationship Id="rId81" Type="http://schemas.openxmlformats.org/officeDocument/2006/relationships/slide" Target="slides/slide40.xml"/><Relationship Id="rId86" Type="http://schemas.openxmlformats.org/officeDocument/2006/relationships/slide" Target="slides/slide45.xml"/><Relationship Id="rId130" Type="http://schemas.openxmlformats.org/officeDocument/2006/relationships/slide" Target="slides/slide89.xml"/><Relationship Id="rId135" Type="http://schemas.openxmlformats.org/officeDocument/2006/relationships/slide" Target="slides/slide94.xml"/><Relationship Id="rId151"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8.xml"/><Relationship Id="rId34" Type="http://schemas.openxmlformats.org/officeDocument/2006/relationships/slideMaster" Target="slideMasters/slideMaster34.xml"/><Relationship Id="rId50" Type="http://schemas.openxmlformats.org/officeDocument/2006/relationships/slide" Target="slides/slide9.xml"/><Relationship Id="rId55" Type="http://schemas.openxmlformats.org/officeDocument/2006/relationships/slide" Target="slides/slide14.xml"/><Relationship Id="rId76" Type="http://schemas.openxmlformats.org/officeDocument/2006/relationships/slide" Target="slides/slide35.xml"/><Relationship Id="rId97" Type="http://schemas.openxmlformats.org/officeDocument/2006/relationships/slide" Target="slides/slide56.xml"/><Relationship Id="rId104" Type="http://schemas.openxmlformats.org/officeDocument/2006/relationships/slide" Target="slides/slide63.xml"/><Relationship Id="rId120" Type="http://schemas.openxmlformats.org/officeDocument/2006/relationships/slide" Target="slides/slide79.xml"/><Relationship Id="rId125" Type="http://schemas.openxmlformats.org/officeDocument/2006/relationships/slide" Target="slides/slide84.xml"/><Relationship Id="rId141" Type="http://schemas.openxmlformats.org/officeDocument/2006/relationships/slide" Target="slides/slide100.xml"/><Relationship Id="rId146" Type="http://schemas.openxmlformats.org/officeDocument/2006/relationships/slide" Target="slides/slide105.xml"/><Relationship Id="rId7" Type="http://schemas.openxmlformats.org/officeDocument/2006/relationships/slideMaster" Target="slideMasters/slideMaster7.xml"/><Relationship Id="rId71" Type="http://schemas.openxmlformats.org/officeDocument/2006/relationships/slide" Target="slides/slide30.xml"/><Relationship Id="rId92" Type="http://schemas.openxmlformats.org/officeDocument/2006/relationships/slide" Target="slides/slide5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slide" Target="slides/slide46.xml"/><Relationship Id="rId110" Type="http://schemas.openxmlformats.org/officeDocument/2006/relationships/slide" Target="slides/slide69.xml"/><Relationship Id="rId115" Type="http://schemas.openxmlformats.org/officeDocument/2006/relationships/slide" Target="slides/slide74.xml"/><Relationship Id="rId131" Type="http://schemas.openxmlformats.org/officeDocument/2006/relationships/slide" Target="slides/slide90.xml"/><Relationship Id="rId136" Type="http://schemas.openxmlformats.org/officeDocument/2006/relationships/slide" Target="slides/slide95.xml"/><Relationship Id="rId61" Type="http://schemas.openxmlformats.org/officeDocument/2006/relationships/slide" Target="slides/slide20.xml"/><Relationship Id="rId82" Type="http://schemas.openxmlformats.org/officeDocument/2006/relationships/slide" Target="slides/slide41.xml"/><Relationship Id="rId152"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5.xml"/><Relationship Id="rId77" Type="http://schemas.openxmlformats.org/officeDocument/2006/relationships/slide" Target="slides/slide36.xml"/><Relationship Id="rId100" Type="http://schemas.openxmlformats.org/officeDocument/2006/relationships/slide" Target="slides/slide59.xml"/><Relationship Id="rId105" Type="http://schemas.openxmlformats.org/officeDocument/2006/relationships/slide" Target="slides/slide64.xml"/><Relationship Id="rId126" Type="http://schemas.openxmlformats.org/officeDocument/2006/relationships/slide" Target="slides/slide85.xml"/><Relationship Id="rId147" Type="http://schemas.openxmlformats.org/officeDocument/2006/relationships/slide" Target="slides/slide106.xml"/><Relationship Id="rId8" Type="http://schemas.openxmlformats.org/officeDocument/2006/relationships/slideMaster" Target="slideMasters/slideMaster8.xml"/><Relationship Id="rId51" Type="http://schemas.openxmlformats.org/officeDocument/2006/relationships/slide" Target="slides/slide10.xml"/><Relationship Id="rId72" Type="http://schemas.openxmlformats.org/officeDocument/2006/relationships/slide" Target="slides/slide31.xml"/><Relationship Id="rId93" Type="http://schemas.openxmlformats.org/officeDocument/2006/relationships/slide" Target="slides/slide52.xml"/><Relationship Id="rId98" Type="http://schemas.openxmlformats.org/officeDocument/2006/relationships/slide" Target="slides/slide57.xml"/><Relationship Id="rId121" Type="http://schemas.openxmlformats.org/officeDocument/2006/relationships/slide" Target="slides/slide80.xml"/><Relationship Id="rId142" Type="http://schemas.openxmlformats.org/officeDocument/2006/relationships/slide" Target="slides/slide10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5.xml"/><Relationship Id="rId67" Type="http://schemas.openxmlformats.org/officeDocument/2006/relationships/slide" Target="slides/slide26.xml"/><Relationship Id="rId116" Type="http://schemas.openxmlformats.org/officeDocument/2006/relationships/slide" Target="slides/slide75.xml"/><Relationship Id="rId137"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1.xml"/><Relationship Id="rId83" Type="http://schemas.openxmlformats.org/officeDocument/2006/relationships/slide" Target="slides/slide42.xml"/><Relationship Id="rId88" Type="http://schemas.openxmlformats.org/officeDocument/2006/relationships/slide" Target="slides/slide47.xml"/><Relationship Id="rId111" Type="http://schemas.openxmlformats.org/officeDocument/2006/relationships/slide" Target="slides/slide70.xml"/><Relationship Id="rId132" Type="http://schemas.openxmlformats.org/officeDocument/2006/relationships/slide" Target="slides/slide91.xml"/><Relationship Id="rId153"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6.xml"/><Relationship Id="rId106" Type="http://schemas.openxmlformats.org/officeDocument/2006/relationships/slide" Target="slides/slide65.xml"/><Relationship Id="rId127"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1.xml"/><Relationship Id="rId73" Type="http://schemas.openxmlformats.org/officeDocument/2006/relationships/slide" Target="slides/slide32.xml"/><Relationship Id="rId78" Type="http://schemas.openxmlformats.org/officeDocument/2006/relationships/slide" Target="slides/slide37.xml"/><Relationship Id="rId94" Type="http://schemas.openxmlformats.org/officeDocument/2006/relationships/slide" Target="slides/slide53.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43" Type="http://schemas.openxmlformats.org/officeDocument/2006/relationships/slide" Target="slides/slide102.xml"/><Relationship Id="rId148" Type="http://schemas.openxmlformats.org/officeDocument/2006/relationships/slide" Target="slides/slide10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6.xml"/><Relationship Id="rId68" Type="http://schemas.openxmlformats.org/officeDocument/2006/relationships/slide" Target="slides/slide27.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7.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44" Type="http://schemas.openxmlformats.org/officeDocument/2006/relationships/slide" Target="slides/slide103.xml"/><Relationship Id="rId90"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6867"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3619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869"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6871"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F438EF88-ABA3-6A43-BE94-61C1FB6BF3E3}" type="slidenum">
              <a:rPr lang="en-US"/>
              <a:pPr>
                <a:defRPr/>
              </a:pPr>
              <a:t>‹#›</a:t>
            </a:fld>
            <a:endParaRPr lang="en-US"/>
          </a:p>
        </p:txBody>
      </p:sp>
    </p:spTree>
    <p:extLst>
      <p:ext uri="{BB962C8B-B14F-4D97-AF65-F5344CB8AC3E}">
        <p14:creationId xmlns:p14="http://schemas.microsoft.com/office/powerpoint/2010/main" val="27154178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688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3758"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0639"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7517"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4398" algn="l" defTabSz="456880" rtl="0" eaLnBrk="1" latinLnBrk="0" hangingPunct="1">
      <a:defRPr sz="1200" kern="1200">
        <a:solidFill>
          <a:schemeClr val="tx1"/>
        </a:solidFill>
        <a:latin typeface="+mn-lt"/>
        <a:ea typeface="+mn-ea"/>
        <a:cs typeface="+mn-cs"/>
      </a:defRPr>
    </a:lvl6pPr>
    <a:lvl7pPr marL="2741275" algn="l" defTabSz="456880" rtl="0" eaLnBrk="1" latinLnBrk="0" hangingPunct="1">
      <a:defRPr sz="1200" kern="1200">
        <a:solidFill>
          <a:schemeClr val="tx1"/>
        </a:solidFill>
        <a:latin typeface="+mn-lt"/>
        <a:ea typeface="+mn-ea"/>
        <a:cs typeface="+mn-cs"/>
      </a:defRPr>
    </a:lvl7pPr>
    <a:lvl8pPr marL="3198156" algn="l" defTabSz="456880" rtl="0" eaLnBrk="1" latinLnBrk="0" hangingPunct="1">
      <a:defRPr sz="1200" kern="1200">
        <a:solidFill>
          <a:schemeClr val="tx1"/>
        </a:solidFill>
        <a:latin typeface="+mn-lt"/>
        <a:ea typeface="+mn-ea"/>
        <a:cs typeface="+mn-cs"/>
      </a:defRPr>
    </a:lvl8pPr>
    <a:lvl9pPr marL="3655033" algn="l" defTabSz="4568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8E10EB-31B0-ED42-B356-EE5701E12927}" type="slidenum">
              <a:rPr lang="en-US" sz="1200"/>
              <a:pPr eaLnBrk="1" hangingPunct="1"/>
              <a:t>1</a:t>
            </a:fld>
            <a:endParaRPr lang="en-US" sz="1200"/>
          </a:p>
        </p:txBody>
      </p:sp>
      <p:sp>
        <p:nvSpPr>
          <p:cNvPr id="138242" name="Rectangle 1026"/>
          <p:cNvSpPr>
            <a:spLocks noGrp="1" noRot="1" noChangeAspect="1" noChangeArrowheads="1" noTextEdit="1"/>
          </p:cNvSpPr>
          <p:nvPr>
            <p:ph type="sldImg"/>
          </p:nvPr>
        </p:nvSpPr>
        <p:spPr>
          <a:xfrm>
            <a:off x="1143000" y="685800"/>
            <a:ext cx="4572000" cy="3429000"/>
          </a:xfrm>
          <a:ln/>
        </p:spPr>
      </p:sp>
      <p:sp>
        <p:nvSpPr>
          <p:cNvPr id="13824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14565B-04F0-7E40-8077-EF119CC34E1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3602" name="Rectangle 2"/>
          <p:cNvSpPr>
            <a:spLocks noGrp="1" noRot="1" noChangeAspect="1" noChangeArrowheads="1" noTextEdit="1"/>
          </p:cNvSpPr>
          <p:nvPr>
            <p:ph type="sldImg"/>
          </p:nvPr>
        </p:nvSpPr>
        <p:spPr>
          <a:xfrm>
            <a:off x="1143000" y="685800"/>
            <a:ext cx="4572000" cy="3429000"/>
          </a:xfrm>
          <a:ln/>
        </p:spPr>
      </p:sp>
      <p:sp>
        <p:nvSpPr>
          <p:cNvPr id="153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r>
              <a:rPr lang="en-US" dirty="0">
                <a:latin typeface="Arial" charset="0"/>
                <a:ea typeface="ＭＳ Ｐゴシック" charset="0"/>
                <a:cs typeface="ＭＳ Ｐゴシック" charset="0"/>
              </a:rPr>
              <a:t>NS-00-NT Introduction-11</a:t>
            </a:r>
          </a:p>
          <a:p>
            <a:pPr eaLnBrk="1" hangingPunct="1">
              <a:spcBef>
                <a:spcPct val="0"/>
              </a:spcBef>
            </a:pPr>
            <a:r>
              <a:rPr lang="en-US" dirty="0">
                <a:latin typeface="Arial" charset="0"/>
                <a:ea typeface="ＭＳ Ｐゴシック" charset="0"/>
                <a:cs typeface="ＭＳ Ｐゴシック" charset="0"/>
              </a:rPr>
              <a:t>NS-02-Mark1-8-slide 25</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60680E-F8B2-B342-B7AE-AA839034DC8C}" type="slidenum">
              <a:rPr lang="en-US" sz="1200">
                <a:solidFill>
                  <a:srgbClr val="000000"/>
                </a:solidFill>
              </a:rPr>
              <a:pPr eaLnBrk="1" hangingPunct="1"/>
              <a:t>15</a:t>
            </a:fld>
            <a:endParaRPr lang="en-US" sz="1200">
              <a:solidFill>
                <a:srgbClr val="000000"/>
              </a:solidFill>
            </a:endParaRPr>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r>
              <a:rPr lang="en-US" dirty="0">
                <a:latin typeface="Arial" charset="0"/>
                <a:ea typeface="ＭＳ Ｐゴシック" charset="0"/>
                <a:cs typeface="ＭＳ Ｐゴシック" charset="0"/>
              </a:rPr>
              <a:t>NS-00-NT Introduction-12</a:t>
            </a:r>
          </a:p>
          <a:p>
            <a:pPr eaLnBrk="1" hangingPunct="1">
              <a:spcBef>
                <a:spcPct val="0"/>
              </a:spcBef>
            </a:pPr>
            <a:r>
              <a:rPr lang="en-US" dirty="0">
                <a:latin typeface="Arial" charset="0"/>
                <a:ea typeface="ＭＳ Ｐゴシック" charset="0"/>
                <a:cs typeface="ＭＳ Ｐゴシック" charset="0"/>
              </a:rPr>
              <a:t>NS-02-Mark1-8-slide 26</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5769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Using Study Help #21, through this large picture frame…</a:t>
            </a:r>
          </a:p>
          <a:p>
            <a:r>
              <a:rPr lang="en-US" b="1" dirty="0">
                <a:latin typeface="Times" charset="0"/>
                <a:ea typeface="ＭＳ Ｐゴシック" charset="0"/>
                <a:cs typeface="ＭＳ Ｐゴシック" charset="0"/>
              </a:rPr>
              <a:t>we</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re going to create a graphic representation called </a:t>
            </a:r>
          </a:p>
          <a:p>
            <a:r>
              <a:rPr lang="en-US" b="1" dirty="0">
                <a:latin typeface="Times" charset="0"/>
                <a:ea typeface="ＭＳ Ｐゴシック" charset="0"/>
                <a:cs typeface="ＭＳ Ｐゴシック" charset="0"/>
              </a:rPr>
              <a:t>////	A FINISHED PORTRAIT OF THE LORD JESUS CHRIST… but…</a:t>
            </a:r>
          </a:p>
          <a:p>
            <a:r>
              <a:rPr lang="en-US" b="1" dirty="0">
                <a:latin typeface="Times" charset="0"/>
                <a:ea typeface="ＭＳ Ｐゴシック" charset="0"/>
                <a:cs typeface="ＭＳ Ｐゴシック" charset="0"/>
              </a:rPr>
              <a:t>////	…we</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re going to compose that portrait through four different literary lenses as the completed image develops.</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5974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From each Gospel writer…</a:t>
            </a:r>
          </a:p>
          <a:p>
            <a:r>
              <a:rPr lang="en-US" b="1" dirty="0">
                <a:latin typeface="Times" charset="0"/>
                <a:ea typeface="ＭＳ Ｐゴシック" charset="0"/>
                <a:cs typeface="ＭＳ Ｐゴシック" charset="0"/>
              </a:rPr>
              <a:t>////	…we</a:t>
            </a:r>
            <a:r>
              <a:rPr lang="uk-UA"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discover the specific audience for his writings…</a:t>
            </a:r>
          </a:p>
          <a:p>
            <a:r>
              <a:rPr lang="en-US" b="1" dirty="0">
                <a:latin typeface="Times" charset="0"/>
                <a:ea typeface="ＭＳ Ｐゴシック" charset="0"/>
                <a:cs typeface="ＭＳ Ｐゴシック" charset="0"/>
              </a:rPr>
              <a:t>////	…with his unique presentation of the person of Jesus Christ…</a:t>
            </a:r>
          </a:p>
          <a:p>
            <a:r>
              <a:rPr lang="en-US" b="1" dirty="0">
                <a:latin typeface="Times" charset="0"/>
                <a:ea typeface="ＭＳ Ｐゴシック" charset="0"/>
                <a:cs typeface="ＭＳ Ｐゴシック" charset="0"/>
              </a:rPr>
              <a:t>////	…suggesting a foundational purpose communicated through the text of his Gospel… </a:t>
            </a:r>
          </a:p>
          <a:p>
            <a:r>
              <a:rPr lang="en-US" dirty="0">
                <a:latin typeface="Times" charset="0"/>
                <a:ea typeface="ＭＳ Ｐゴシック" charset="0"/>
                <a:cs typeface="ＭＳ Ｐゴシック" charset="0"/>
              </a:rPr>
              <a:t>////	…followed by the scholars</a:t>
            </a:r>
            <a:r>
              <a:rPr lang="uk-UA" altLang="ja-JP" dirty="0">
                <a:latin typeface="Times" charset="0"/>
                <a:ea typeface="ＭＳ Ｐゴシック" charset="0"/>
                <a:cs typeface="ＭＳ Ｐゴシック" charset="0"/>
              </a:rPr>
              <a:t>'</a:t>
            </a:r>
            <a:r>
              <a:rPr lang="en-US" altLang="ja-JP" dirty="0">
                <a:latin typeface="Times" charset="0"/>
                <a:ea typeface="ＭＳ Ｐゴシック" charset="0"/>
                <a:cs typeface="ＭＳ Ｐゴシック" charset="0"/>
              </a:rPr>
              <a:t> estimate of the date of each writing.</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179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sz="1100" b="0" dirty="0">
                <a:latin typeface="Arial" panose="020B0604020202020204" pitchFamily="34" charset="0"/>
                <a:ea typeface="ＭＳ Ｐゴシック" charset="0"/>
                <a:cs typeface="Arial" panose="020B0604020202020204" pitchFamily="34" charset="0"/>
              </a:rPr>
              <a:t>Now, please…in your imagination…insert four smaller picture frames into the larger one. In each frame install four lines.  As we fill them in we</a:t>
            </a:r>
            <a:r>
              <a:rPr lang="uk-UA" altLang="ja-JP" sz="1100" b="0" dirty="0">
                <a:latin typeface="Arial" panose="020B0604020202020204" pitchFamily="34" charset="0"/>
                <a:ea typeface="ＭＳ Ｐゴシック" charset="0"/>
                <a:cs typeface="Arial" panose="020B0604020202020204" pitchFamily="34" charset="0"/>
              </a:rPr>
              <a:t>'</a:t>
            </a:r>
            <a:r>
              <a:rPr lang="en-US" altLang="ja-JP" sz="1100" b="0" dirty="0" err="1">
                <a:latin typeface="Arial" panose="020B0604020202020204" pitchFamily="34" charset="0"/>
                <a:ea typeface="ＭＳ Ｐゴシック" charset="0"/>
                <a:cs typeface="Arial" panose="020B0604020202020204" pitchFamily="34" charset="0"/>
              </a:rPr>
              <a:t>ll</a:t>
            </a:r>
            <a:r>
              <a:rPr lang="en-US" altLang="ja-JP" sz="1100" b="0" dirty="0">
                <a:latin typeface="Arial" panose="020B0604020202020204" pitchFamily="34" charset="0"/>
                <a:ea typeface="ＭＳ Ｐゴシック" charset="0"/>
                <a:cs typeface="Arial" panose="020B0604020202020204" pitchFamily="34" charset="0"/>
              </a:rPr>
              <a:t> have some specific information about the purpose and function of each of the four Gospels.  The individual </a:t>
            </a:r>
            <a:r>
              <a:rPr lang="ru-RU" altLang="ja-JP" sz="1100" b="0" dirty="0">
                <a:latin typeface="Arial" panose="020B0604020202020204" pitchFamily="34" charset="0"/>
                <a:ea typeface="ＭＳ Ｐゴシック" charset="0"/>
                <a:cs typeface="Arial" panose="020B0604020202020204" pitchFamily="34" charset="0"/>
              </a:rPr>
              <a:t>"</a:t>
            </a:r>
            <a:r>
              <a:rPr lang="en-US" altLang="ja-JP" sz="1100" b="0" dirty="0">
                <a:latin typeface="Arial" panose="020B0604020202020204" pitchFamily="34" charset="0"/>
                <a:ea typeface="ＭＳ Ｐゴシック" charset="0"/>
                <a:cs typeface="Arial" panose="020B0604020202020204" pitchFamily="34" charset="0"/>
              </a:rPr>
              <a:t>sub-frames</a:t>
            </a:r>
            <a:r>
              <a:rPr lang="ru-RU" altLang="ja-JP" sz="1100" b="0" dirty="0">
                <a:latin typeface="Arial" panose="020B0604020202020204" pitchFamily="34" charset="0"/>
                <a:ea typeface="ＭＳ Ｐゴシック" charset="0"/>
                <a:cs typeface="Arial" panose="020B0604020202020204" pitchFamily="34" charset="0"/>
              </a:rPr>
              <a:t>"</a:t>
            </a:r>
            <a:r>
              <a:rPr lang="en-US" altLang="ja-JP" sz="1100" b="0" dirty="0">
                <a:latin typeface="Arial" panose="020B0604020202020204" pitchFamily="34" charset="0"/>
                <a:ea typeface="ＭＳ Ｐゴシック" charset="0"/>
                <a:cs typeface="Arial" panose="020B0604020202020204" pitchFamily="34" charset="0"/>
              </a:rPr>
              <a:t> are designated 1 through 4.</a:t>
            </a:r>
          </a:p>
          <a:p>
            <a:endParaRPr lang="en-US" sz="1100"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384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0" dirty="0">
                <a:latin typeface="Times" charset="0"/>
                <a:ea typeface="ＭＳ Ｐゴシック" charset="0"/>
                <a:cs typeface="ＭＳ Ｐゴシック" charset="0"/>
              </a:rPr>
              <a:t>Each of the frames now gets its name... MATTHEW in the first...</a:t>
            </a:r>
          </a:p>
          <a:p>
            <a:r>
              <a:rPr lang="en-US" b="0" dirty="0">
                <a:latin typeface="Times" charset="0"/>
                <a:ea typeface="ＭＳ Ｐゴシック" charset="0"/>
                <a:cs typeface="ＭＳ Ｐゴシック" charset="0"/>
              </a:rPr>
              <a:t>////	MARK, second...</a:t>
            </a:r>
          </a:p>
          <a:p>
            <a:r>
              <a:rPr lang="en-US" b="0" dirty="0">
                <a:latin typeface="Times" charset="0"/>
                <a:ea typeface="ＭＳ Ｐゴシック" charset="0"/>
                <a:cs typeface="ＭＳ Ｐゴシック" charset="0"/>
              </a:rPr>
              <a:t>////	LUKE, third...and finally, the fourth… </a:t>
            </a:r>
          </a:p>
          <a:p>
            <a:r>
              <a:rPr lang="en-US" b="0" dirty="0">
                <a:latin typeface="Times" charset="0"/>
                <a:ea typeface="ＭＳ Ｐゴシック" charset="0"/>
                <a:cs typeface="ＭＳ Ｐゴシック" charset="0"/>
              </a:rPr>
              <a:t>////	JOHN, the names of the Gospels in the order of their appearance in the New Testament canon...the official collection of Biblical writings.</a:t>
            </a:r>
          </a:p>
          <a:p>
            <a:endParaRPr lang="en-US" b="0" dirty="0">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589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Now comes an idea endorsed by Biblical scholars around the world…having to do with the audiences TO WHICH each Gospel was written. </a:t>
            </a:r>
          </a:p>
          <a:p>
            <a:r>
              <a:rPr lang="en-US" b="1" dirty="0">
                <a:latin typeface="Times" charset="0"/>
                <a:ea typeface="ＭＳ Ｐゴシック" charset="0"/>
                <a:cs typeface="ＭＳ Ｐゴシック" charset="0"/>
              </a:rPr>
              <a:t>For instance…</a:t>
            </a:r>
          </a:p>
          <a:p>
            <a:r>
              <a:rPr lang="en-US" b="1" dirty="0">
                <a:latin typeface="Times" charset="0"/>
                <a:ea typeface="ＭＳ Ｐゴシック" charset="0"/>
                <a:cs typeface="ＭＳ Ｐゴシック" charset="0"/>
              </a:rPr>
              <a:t>////	MATTHEW penned his work specifically toward his brothers and sisters in the Jewish audience.  He makes repeated references to a regnant Jesus, seeing him as the Messiah and the King of the Chosen People.</a:t>
            </a:r>
          </a:p>
          <a:p>
            <a:r>
              <a:rPr lang="en-US" b="1" dirty="0">
                <a:latin typeface="Times" charset="0"/>
                <a:ea typeface="ＭＳ Ｐゴシック" charset="0"/>
                <a:cs typeface="ＭＳ Ｐゴシック" charset="0"/>
              </a:rPr>
              <a:t>////	For MARK, his work is widely regarded as directed toward the Romans, then occupying his native land and into the farther parts of the ancient world.  MARK is brief, to the point.  And, in fact, repeatedly he uses such term as </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straightway</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 in early translations…all in a get-the-job-done mentality, which characterized the Roman way of thinking and doing things.</a:t>
            </a:r>
          </a:p>
          <a:p>
            <a:r>
              <a:rPr lang="en-US" b="1" dirty="0">
                <a:latin typeface="Times" charset="0"/>
                <a:ea typeface="ＭＳ Ｐゴシック" charset="0"/>
                <a:cs typeface="ＭＳ Ｐゴシック" charset="0"/>
              </a:rPr>
              <a:t>////	While LUKE, the physician, is the highly intellectual Greek who accompanied Paul on his tours. For LUKE, his Gospel audience was the Greeks, and in other words, to the Gentile world in general.</a:t>
            </a:r>
          </a:p>
          <a:p>
            <a:r>
              <a:rPr lang="en-US" b="1" dirty="0">
                <a:latin typeface="Times" charset="0"/>
                <a:ea typeface="ＭＳ Ｐゴシック" charset="0"/>
                <a:cs typeface="ＭＳ Ｐゴシック" charset="0"/>
              </a:rPr>
              <a:t>Also as the author of The Acts, Luke set down for all time a detailed account of the development of the early church and its wide-spread missionary ministries, to which he was a witness.</a:t>
            </a:r>
          </a:p>
          <a:p>
            <a:r>
              <a:rPr lang="en-US" b="1" dirty="0">
                <a:latin typeface="Times" charset="0"/>
                <a:ea typeface="ＭＳ Ｐゴシック" charset="0"/>
                <a:cs typeface="ＭＳ Ｐゴシック" charset="0"/>
              </a:rPr>
              <a:t>////	Finally, we come to the gospel of JOHN, whose audience differs markedly from the first three.  John is written directly to UNBELIEVERS, AND REACHING THEM THROUGH THE COMMUNICATION CHANNEL OF THAT NEW ORGANISM, THE CHURCH. In fact, when you read John</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gospel, you are struck with the fact that his work carries with it a somewhat mystical quality, certainly not the quick, even terse recounting of facts as we find in Mark</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audience –– the Church itself, the members of the new Organism, bathed in the redemptive love of Christ –– receives his brilliant articulation of the impact of the coming of the Holy Spirit, now –after the Day of Pentecost -- having taken up permanent residence in the heart of each new believer. </a:t>
            </a:r>
          </a:p>
          <a:p>
            <a:r>
              <a:rPr lang="en-US" b="1" dirty="0">
                <a:latin typeface="Times" charset="0"/>
                <a:ea typeface="ＭＳ Ｐゴシック" charset="0"/>
                <a:cs typeface="ＭＳ Ｐゴシック" charset="0"/>
              </a:rPr>
              <a:t>So there are four individual audiences to which the Gospels were specifically directed at the time of their writing.  That one insight, alone, gives a new way to categorize and individualize the Gospel writings.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793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Another question: How does each Gospel portray The Lord as a Man and as Immanuel,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God With Us?</a:t>
            </a:r>
            <a:r>
              <a:rPr lang="ru-RU" altLang="ja-JP" b="1" dirty="0">
                <a:latin typeface="Times" charset="0"/>
                <a:ea typeface="ＭＳ Ｐゴシック" charset="0"/>
                <a:cs typeface="ＭＳ Ｐゴシック" charset="0"/>
              </a:rPr>
              <a:t>"</a:t>
            </a:r>
            <a:endParaRPr lang="en-US" altLang="ja-JP" b="1" dirty="0">
              <a:latin typeface="Times" charset="0"/>
              <a:ea typeface="ＭＳ Ｐゴシック" charset="0"/>
              <a:cs typeface="ＭＳ Ｐゴシック" charset="0"/>
            </a:endParaRPr>
          </a:p>
          <a:p>
            <a:r>
              <a:rPr lang="en-US" b="1" dirty="0">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dirty="0">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dirty="0">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dirty="0">
                <a:latin typeface="Times" charset="0"/>
                <a:ea typeface="ＭＳ Ｐゴシック" charset="0"/>
                <a:cs typeface="ＭＳ Ｐゴシック" charset="0"/>
              </a:rPr>
              <a:t>////	Finally,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793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Another question: How does each Gospel portray The Lord as a Man and as Immanuel,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God With Us?</a:t>
            </a:r>
            <a:r>
              <a:rPr lang="ru-RU" altLang="ja-JP" b="1" dirty="0">
                <a:latin typeface="Times" charset="0"/>
                <a:ea typeface="ＭＳ Ｐゴシック" charset="0"/>
                <a:cs typeface="ＭＳ Ｐゴシック" charset="0"/>
              </a:rPr>
              <a:t>"</a:t>
            </a:r>
            <a:endParaRPr lang="en-US" altLang="ja-JP" b="1" dirty="0">
              <a:latin typeface="Times" charset="0"/>
              <a:ea typeface="ＭＳ Ｐゴシック" charset="0"/>
              <a:cs typeface="ＭＳ Ｐゴシック" charset="0"/>
            </a:endParaRPr>
          </a:p>
          <a:p>
            <a:r>
              <a:rPr lang="en-US" b="1" dirty="0">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dirty="0">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dirty="0">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dirty="0">
                <a:latin typeface="Times" charset="0"/>
                <a:ea typeface="ＭＳ Ｐゴシック" charset="0"/>
                <a:cs typeface="ＭＳ Ｐゴシック" charset="0"/>
              </a:rPr>
              <a:t>////	Finally,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203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eaLnBrk="1" hangingPunct="1"/>
            <a:r>
              <a:rPr lang="en-US" b="0" dirty="0">
                <a:latin typeface="Times" charset="0"/>
                <a:ea typeface="ＭＳ Ｐゴシック" charset="0"/>
                <a:cs typeface="ＭＳ Ｐゴシック" charset="0"/>
              </a:rPr>
              <a:t>Now comes that word that</a:t>
            </a:r>
            <a:r>
              <a:rPr lang="uk-UA"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a strange one to many...</a:t>
            </a:r>
          </a:p>
          <a:p>
            <a:pPr eaLnBrk="1" hangingPunct="1"/>
            <a:r>
              <a:rPr lang="en-US" b="0" dirty="0">
                <a:latin typeface="Times" charset="0"/>
                <a:ea typeface="ＭＳ Ｐゴシック" charset="0"/>
                <a:cs typeface="ＭＳ Ｐゴシック" charset="0"/>
              </a:rPr>
              <a:t>////	SYNOPTIC…meaning…</a:t>
            </a:r>
          </a:p>
          <a:p>
            <a:pPr eaLnBrk="1" hangingPunct="1"/>
            <a:r>
              <a:rPr lang="en-US" b="0" dirty="0">
                <a:latin typeface="Times" charset="0"/>
                <a:ea typeface="ＭＳ Ｐゴシック" charset="0"/>
                <a:cs typeface="ＭＳ Ｐゴシック" charset="0"/>
              </a:rPr>
              <a:t>////	… </a:t>
            </a:r>
            <a:r>
              <a:rPr lang="ru-RU"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TO SEE TOGETHER</a:t>
            </a:r>
            <a:r>
              <a:rPr lang="ru-RU"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…add these words to that triangle shape on your study help.</a:t>
            </a:r>
          </a:p>
          <a:p>
            <a:pPr eaLnBrk="1" hangingPunct="1"/>
            <a:r>
              <a:rPr lang="en-US" b="0" dirty="0">
                <a:latin typeface="Times" charset="0"/>
                <a:ea typeface="ＭＳ Ｐゴシック" charset="0"/>
                <a:cs typeface="ＭＳ Ｐゴシック" charset="0"/>
              </a:rPr>
              <a:t>////	It is a term from Greek roots that means seeing a group of things together... from the same general perspective.  One word that, again, helps organize and categorize the enormous factual base that makes up our Bible.</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Introduction-20</a:t>
            </a:r>
          </a:p>
          <a:p>
            <a:pPr eaLnBrk="1" hangingPunct="1">
              <a:spcBef>
                <a:spcPct val="0"/>
              </a:spcBef>
            </a:pPr>
            <a:r>
              <a:rPr lang="en-US" b="0" dirty="0">
                <a:latin typeface="Arial" charset="0"/>
                <a:ea typeface="ＭＳ Ｐゴシック" charset="0"/>
                <a:cs typeface="ＭＳ Ｐゴシック" charset="0"/>
              </a:rPr>
              <a:t>NS-02-Mark1-8-slide 27</a:t>
            </a:r>
          </a:p>
          <a:p>
            <a:pPr eaLnBrk="1" hangingPunct="1"/>
            <a:endParaRPr lang="en-US" b="0" dirty="0">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6E4D75-B857-624D-8BE0-0828C721B969}" type="slidenum">
              <a:rPr lang="en-US" sz="1200"/>
              <a:pPr eaLnBrk="1" hangingPunct="1"/>
              <a:t>2</a:t>
            </a:fld>
            <a:endParaRPr lang="en-US" sz="1200"/>
          </a:p>
        </p:txBody>
      </p:sp>
      <p:sp>
        <p:nvSpPr>
          <p:cNvPr id="140290" name="Rectangle 2"/>
          <p:cNvSpPr>
            <a:spLocks noGrp="1" noRot="1" noChangeAspect="1" noChangeArrowheads="1" noTextEdit="1"/>
          </p:cNvSpPr>
          <p:nvPr>
            <p:ph type="sldImg"/>
          </p:nvPr>
        </p:nvSpPr>
        <p:spPr>
          <a:xfrm>
            <a:off x="1143000" y="685800"/>
            <a:ext cx="4572000" cy="3429000"/>
          </a:xfrm>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dirty="0">
                <a:ea typeface="ＭＳ Ｐゴシック" charset="0"/>
                <a:cs typeface="ＭＳ Ｐゴシック" charset="0"/>
              </a:rPr>
              <a:t>What overall observations can you make in your small group for the NT?</a:t>
            </a:r>
          </a:p>
          <a:p>
            <a:pPr eaLnBrk="1" hangingPunct="1"/>
            <a:r>
              <a:rPr lang="en-US" sz="2000" dirty="0">
                <a:ea typeface="ＭＳ Ｐゴシック" charset="0"/>
                <a:cs typeface="ＭＳ Ｐゴシック" charset="0"/>
              </a:rPr>
              <a:t>• There are 5 parts to the NT (grouped by category)</a:t>
            </a:r>
          </a:p>
          <a:p>
            <a:pPr eaLnBrk="1" hangingPunct="1"/>
            <a:r>
              <a:rPr lang="en-US" sz="2000" dirty="0">
                <a:ea typeface="ＭＳ Ｐゴシック" charset="0"/>
                <a:cs typeface="ＭＳ Ｐゴシック" charset="0"/>
              </a:rPr>
              <a:t>• 4 versions of Christ</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life but only one of the church</a:t>
            </a:r>
          </a:p>
          <a:p>
            <a:pPr eaLnBrk="1" hangingPunct="1"/>
            <a:r>
              <a:rPr lang="en-US" sz="2000" dirty="0">
                <a:ea typeface="ＭＳ Ｐゴシック" charset="0"/>
                <a:cs typeface="ＭＳ Ｐゴシック" charset="0"/>
              </a:rPr>
              <a:t>• Most the NT are letters (especially by Paul)</a:t>
            </a:r>
          </a:p>
          <a:p>
            <a:pPr eaLnBrk="1" hangingPunct="1"/>
            <a:r>
              <a:rPr lang="en-US" sz="2000" dirty="0">
                <a:ea typeface="ＭＳ Ｐゴシック" charset="0"/>
                <a:cs typeface="ＭＳ Ｐゴシック" charset="0"/>
              </a:rPr>
              <a:t>• 6 of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13 letters are to people he wrote twice (follow-up for Cor., Thess., &amp; Tim.)</a:t>
            </a:r>
          </a:p>
          <a:p>
            <a:pPr eaLnBrk="1" hangingPunct="1"/>
            <a:r>
              <a:rPr lang="en-US" sz="2000" dirty="0">
                <a:ea typeface="ＭＳ Ｐゴシック" charset="0"/>
                <a:cs typeface="ＭＳ Ｐゴシック" charset="0"/>
              </a:rPr>
              <a:t>• 2 groupings (general epistles &amp; gospels) named after their authors while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after their recipients</a:t>
            </a:r>
            <a:endParaRPr lang="en-US" sz="2000" dirty="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408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eaLnBrk="1" hangingPunct="1"/>
            <a:r>
              <a:rPr lang="en-US" b="0" dirty="0">
                <a:latin typeface="Times" charset="0"/>
                <a:ea typeface="ＭＳ Ｐゴシック" charset="0"/>
                <a:cs typeface="ＭＳ Ｐゴシック" charset="0"/>
              </a:rPr>
              <a:t>Follow the arrows as they link together the gospels of MATTHEW, MARK and LUKE.  Again…you</a:t>
            </a:r>
            <a:r>
              <a:rPr lang="uk-UA" altLang="ja-JP" b="0" dirty="0">
                <a:latin typeface="Times" charset="0"/>
                <a:ea typeface="ＭＳ Ｐゴシック" charset="0"/>
                <a:cs typeface="ＭＳ Ｐゴシック" charset="0"/>
              </a:rPr>
              <a:t>'</a:t>
            </a:r>
            <a:r>
              <a:rPr lang="en-US" altLang="ja-JP" b="0" dirty="0" err="1">
                <a:latin typeface="Times" charset="0"/>
                <a:ea typeface="ＭＳ Ｐゴシック" charset="0"/>
                <a:cs typeface="ＭＳ Ｐゴシック" charset="0"/>
              </a:rPr>
              <a:t>ll</a:t>
            </a:r>
            <a:r>
              <a:rPr lang="en-US" altLang="ja-JP" b="0" dirty="0">
                <a:latin typeface="Times" charset="0"/>
                <a:ea typeface="ＭＳ Ｐゴシック" charset="0"/>
                <a:cs typeface="ＭＳ Ｐゴシック" charset="0"/>
              </a:rPr>
              <a:t>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pPr eaLnBrk="1" hangingPunct="1"/>
            <a:r>
              <a:rPr lang="en-US" b="0" dirty="0">
                <a:latin typeface="Times" charset="0"/>
                <a:ea typeface="ＭＳ Ｐゴシック" charset="0"/>
                <a:cs typeface="ＭＳ Ｐゴシック"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Introduction-21</a:t>
            </a:r>
          </a:p>
          <a:p>
            <a:pPr eaLnBrk="1" hangingPunct="1">
              <a:spcBef>
                <a:spcPct val="0"/>
              </a:spcBef>
            </a:pPr>
            <a:r>
              <a:rPr lang="en-US" b="0" dirty="0">
                <a:latin typeface="Arial" charset="0"/>
                <a:ea typeface="ＭＳ Ｐゴシック" charset="0"/>
                <a:cs typeface="ＭＳ Ｐゴシック" charset="0"/>
              </a:rPr>
              <a:t>NS-02-Mark1-8-slide 28</a:t>
            </a:r>
          </a:p>
          <a:p>
            <a:pPr eaLnBrk="1" hangingPunct="1"/>
            <a:endParaRPr lang="en-US" b="0" dirty="0">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613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Introduction-22</a:t>
            </a:r>
          </a:p>
          <a:p>
            <a:pPr eaLnBrk="1" hangingPunct="1">
              <a:spcBef>
                <a:spcPct val="0"/>
              </a:spcBef>
            </a:pPr>
            <a:r>
              <a:rPr lang="en-US" b="0" dirty="0">
                <a:latin typeface="Arial" charset="0"/>
                <a:ea typeface="ＭＳ Ｐゴシック" charset="0"/>
                <a:cs typeface="ＭＳ Ｐゴシック" charset="0"/>
              </a:rPr>
              <a:t>NS-02-Mark1-8-slide 29</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sz="2400">
              <a:solidFill>
                <a:srgbClr val="000000"/>
              </a:solidFill>
            </a:endParaRPr>
          </a:p>
        </p:txBody>
      </p:sp>
      <p:sp>
        <p:nvSpPr>
          <p:cNvPr id="5120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So, in summation, then…John wrote to UNBELIEVERS THROUGH THAT NEW ORGANISM, THE CHURCH, envisioning Christ as God Himself…</a:t>
            </a:r>
          </a:p>
          <a:p>
            <a:r>
              <a:rPr lang="en-US" b="1">
                <a:latin typeface="Times" charset="0"/>
                <a:ea typeface="ＭＳ Ｐゴシック" charset="0"/>
                <a:cs typeface="ＭＳ Ｐゴシック" charset="0"/>
              </a:rPr>
              <a:t>But what did John SAY that Jesus meant in his preaching?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9799EA-D69F-D545-B1B5-B92070E0FC2C}" type="slidenum">
              <a:rPr lang="en-US" sz="1200">
                <a:solidFill>
                  <a:srgbClr val="000000"/>
                </a:solidFill>
              </a:rPr>
              <a:pPr eaLnBrk="1" hangingPunct="1"/>
              <a:t>27</a:t>
            </a:fld>
            <a:endParaRPr lang="en-US" sz="1200">
              <a:solidFill>
                <a:srgbClr val="000000"/>
              </a:solidFill>
            </a:endParaRPr>
          </a:p>
        </p:txBody>
      </p:sp>
      <p:sp>
        <p:nvSpPr>
          <p:cNvPr id="178178" name="Rectangle 2"/>
          <p:cNvSpPr>
            <a:spLocks noGrp="1" noRot="1" noChangeAspect="1" noChangeArrowheads="1" noTextEdit="1"/>
          </p:cNvSpPr>
          <p:nvPr>
            <p:ph type="sldImg"/>
          </p:nvPr>
        </p:nvSpPr>
        <p:spPr>
          <a:xfrm>
            <a:off x="1143000" y="685800"/>
            <a:ext cx="4572000" cy="3429000"/>
          </a:xfrm>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Introduction-24</a:t>
            </a:r>
          </a:p>
          <a:p>
            <a:pPr eaLnBrk="1" hangingPunct="1">
              <a:spcBef>
                <a:spcPct val="0"/>
              </a:spcBef>
            </a:pPr>
            <a:r>
              <a:rPr lang="en-US" b="0" dirty="0">
                <a:latin typeface="Arial" charset="0"/>
                <a:ea typeface="ＭＳ Ｐゴシック" charset="0"/>
                <a:cs typeface="ＭＳ Ｐゴシック" charset="0"/>
              </a:rPr>
              <a:t>NS-02-Mark1-8-slide 30</a:t>
            </a:r>
          </a:p>
          <a:p>
            <a:pPr eaLnBrk="1" hangingPunct="1">
              <a:spcBef>
                <a:spcPct val="0"/>
              </a:spcBef>
            </a:pPr>
            <a:r>
              <a:rPr lang="en-US" b="0" dirty="0">
                <a:latin typeface="Arial" charset="0"/>
                <a:ea typeface="ＭＳ Ｐゴシック" charset="0"/>
                <a:cs typeface="ＭＳ Ｐゴシック" charset="0"/>
              </a:rPr>
              <a:t>NS-04-John1-12-slide 28</a:t>
            </a:r>
            <a:endParaRPr lang="en-US" dirty="0">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BBB906-676C-2543-B840-4386CDB06E56}" type="slidenum">
              <a:rPr lang="en-US" sz="1200">
                <a:solidFill>
                  <a:srgbClr val="000000"/>
                </a:solidFill>
              </a:rPr>
              <a:pPr eaLnBrk="1" hangingPunct="1"/>
              <a:t>28</a:t>
            </a:fld>
            <a:endParaRPr lang="en-US" sz="1200">
              <a:solidFill>
                <a:srgbClr val="000000"/>
              </a:solidFill>
            </a:endParaRPr>
          </a:p>
        </p:txBody>
      </p:sp>
      <p:sp>
        <p:nvSpPr>
          <p:cNvPr id="180226" name="Rectangle 2"/>
          <p:cNvSpPr>
            <a:spLocks noGrp="1" noRot="1" noChangeAspect="1" noChangeArrowheads="1" noTextEdit="1"/>
          </p:cNvSpPr>
          <p:nvPr>
            <p:ph type="sldImg"/>
          </p:nvPr>
        </p:nvSpPr>
        <p:spPr>
          <a:xfrm>
            <a:off x="1143000" y="685800"/>
            <a:ext cx="4572000" cy="3429000"/>
          </a:xfrm>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Introduction-25</a:t>
            </a:r>
          </a:p>
          <a:p>
            <a:pPr eaLnBrk="1" hangingPunct="1">
              <a:spcBef>
                <a:spcPct val="0"/>
              </a:spcBef>
            </a:pPr>
            <a:r>
              <a:rPr lang="en-US" b="0" dirty="0">
                <a:latin typeface="Arial" charset="0"/>
                <a:ea typeface="ＭＳ Ｐゴシック" charset="0"/>
                <a:cs typeface="ＭＳ Ｐゴシック" charset="0"/>
              </a:rPr>
              <a:t>NS-02-Mark1-8-slide 31</a:t>
            </a:r>
            <a:endParaRPr lang="en-US" dirty="0">
              <a:latin typeface="Arial" charset="0"/>
              <a:ea typeface="ＭＳ Ｐゴシック" charset="0"/>
              <a:cs typeface="ＭＳ Ｐゴシック" charset="0"/>
            </a:endParaRPr>
          </a:p>
          <a:p>
            <a:pPr>
              <a:spcBef>
                <a:spcPct val="0"/>
              </a:spcBef>
            </a:pPr>
            <a:endParaRPr lang="en-US" dirty="0">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4B9483-C2A4-2B49-B6CD-75719F6029D0}" type="slidenum">
              <a:rPr lang="en-US" sz="1200">
                <a:solidFill>
                  <a:srgbClr val="000000"/>
                </a:solidFill>
              </a:rPr>
              <a:pPr eaLnBrk="1" hangingPunct="1"/>
              <a:t>29</a:t>
            </a:fld>
            <a:endParaRPr lang="en-US" sz="1200">
              <a:solidFill>
                <a:srgbClr val="000000"/>
              </a:solidFill>
            </a:endParaRPr>
          </a:p>
        </p:txBody>
      </p:sp>
      <p:sp>
        <p:nvSpPr>
          <p:cNvPr id="182274" name="Rectangle 2"/>
          <p:cNvSpPr>
            <a:spLocks noGrp="1" noRot="1" noChangeAspect="1" noChangeArrowheads="1" noTextEdit="1"/>
          </p:cNvSpPr>
          <p:nvPr>
            <p:ph type="sldImg"/>
          </p:nvPr>
        </p:nvSpPr>
        <p:spPr>
          <a:xfrm>
            <a:off x="1143000" y="685800"/>
            <a:ext cx="4572000" cy="3429000"/>
          </a:xfrm>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Introduction-26</a:t>
            </a:r>
          </a:p>
          <a:p>
            <a:pPr eaLnBrk="1" hangingPunct="1">
              <a:spcBef>
                <a:spcPct val="0"/>
              </a:spcBef>
            </a:pPr>
            <a:r>
              <a:rPr lang="en-US" b="0" dirty="0">
                <a:latin typeface="Arial" charset="0"/>
                <a:ea typeface="ＭＳ Ｐゴシック" charset="0"/>
                <a:cs typeface="ＭＳ Ｐゴシック" charset="0"/>
              </a:rPr>
              <a:t>NS-02-Mark1-8-slide 33</a:t>
            </a:r>
            <a:endParaRPr lang="en-US" dirty="0">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C7966F-EB32-AA47-A2F7-9CA9502FA138}" type="slidenum">
              <a:rPr lang="en-US" sz="1200">
                <a:solidFill>
                  <a:srgbClr val="000000"/>
                </a:solidFill>
              </a:rPr>
              <a:pPr eaLnBrk="1" hangingPunct="1"/>
              <a:t>30</a:t>
            </a:fld>
            <a:endParaRPr lang="en-US" sz="1200">
              <a:solidFill>
                <a:srgbClr val="000000"/>
              </a:solidFill>
            </a:endParaRPr>
          </a:p>
        </p:txBody>
      </p:sp>
      <p:sp>
        <p:nvSpPr>
          <p:cNvPr id="184322" name="Rectangle 2"/>
          <p:cNvSpPr>
            <a:spLocks noGrp="1" noRot="1" noChangeAspect="1" noChangeArrowheads="1" noTextEdit="1"/>
          </p:cNvSpPr>
          <p:nvPr>
            <p:ph type="sldImg"/>
          </p:nvPr>
        </p:nvSpPr>
        <p:spPr>
          <a:xfrm>
            <a:off x="1143000" y="685800"/>
            <a:ext cx="4572000" cy="3429000"/>
          </a:xfrm>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Introduction-27</a:t>
            </a:r>
          </a:p>
          <a:p>
            <a:pPr eaLnBrk="1" hangingPunct="1">
              <a:spcBef>
                <a:spcPct val="0"/>
              </a:spcBef>
            </a:pPr>
            <a:r>
              <a:rPr lang="en-US" b="0" dirty="0">
                <a:latin typeface="Arial" charset="0"/>
                <a:ea typeface="ＭＳ Ｐゴシック" charset="0"/>
                <a:cs typeface="ＭＳ Ｐゴシック" charset="0"/>
              </a:rPr>
              <a:t>NS-02-Mark1-8-slide 34</a:t>
            </a:r>
            <a:endParaRPr lang="en-US" dirty="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E70526-5FFE-E443-B9D2-3D4B249C7104}" type="slidenum">
              <a:rPr lang="en-US" sz="1200">
                <a:solidFill>
                  <a:srgbClr val="000000"/>
                </a:solidFill>
              </a:rPr>
              <a:pPr eaLnBrk="1" hangingPunct="1"/>
              <a:t>31</a:t>
            </a:fld>
            <a:endParaRPr lang="en-US" sz="1200">
              <a:solidFill>
                <a:srgbClr val="000000"/>
              </a:solidFill>
            </a:endParaRPr>
          </a:p>
        </p:txBody>
      </p:sp>
      <p:sp>
        <p:nvSpPr>
          <p:cNvPr id="186370" name="Rectangle 2"/>
          <p:cNvSpPr>
            <a:spLocks noGrp="1" noRot="1" noChangeAspect="1" noChangeArrowheads="1" noTextEdit="1"/>
          </p:cNvSpPr>
          <p:nvPr>
            <p:ph type="sldImg"/>
          </p:nvPr>
        </p:nvSpPr>
        <p:spPr>
          <a:xfrm>
            <a:off x="1143000" y="685800"/>
            <a:ext cx="4572000" cy="3429000"/>
          </a:xfrm>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Introduction-28</a:t>
            </a:r>
          </a:p>
          <a:p>
            <a:pPr eaLnBrk="1" hangingPunct="1">
              <a:spcBef>
                <a:spcPct val="0"/>
              </a:spcBef>
            </a:pPr>
            <a:r>
              <a:rPr lang="en-US" b="0" dirty="0">
                <a:latin typeface="Arial" charset="0"/>
                <a:ea typeface="ＭＳ Ｐゴシック" charset="0"/>
                <a:cs typeface="ＭＳ Ｐゴシック" charset="0"/>
              </a:rPr>
              <a:t>NS-02-Mark1-8-slide 35</a:t>
            </a:r>
            <a:endParaRPr lang="en-US" dirty="0">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2FE42D-8E51-EA4B-B09A-EE4E68EF124C}" type="slidenum">
              <a:rPr lang="en-US" sz="1200">
                <a:solidFill>
                  <a:srgbClr val="000000"/>
                </a:solidFill>
              </a:rPr>
              <a:pPr eaLnBrk="1" hangingPunct="1"/>
              <a:t>32</a:t>
            </a:fld>
            <a:endParaRPr lang="en-US" sz="1200">
              <a:solidFill>
                <a:srgbClr val="000000"/>
              </a:solidFill>
            </a:endParaRPr>
          </a:p>
        </p:txBody>
      </p:sp>
      <p:sp>
        <p:nvSpPr>
          <p:cNvPr id="188418" name="Rectangle 1026"/>
          <p:cNvSpPr>
            <a:spLocks noGrp="1" noRot="1" noChangeAspect="1" noChangeArrowheads="1"/>
          </p:cNvSpPr>
          <p:nvPr>
            <p:ph type="sldImg"/>
          </p:nvPr>
        </p:nvSpPr>
        <p:spPr>
          <a:xfrm>
            <a:off x="1143000" y="685800"/>
            <a:ext cx="4572000" cy="3429000"/>
          </a:xfrm>
          <a:solidFill>
            <a:srgbClr val="FFFFFF"/>
          </a:solidFill>
          <a:ln/>
        </p:spPr>
      </p:sp>
      <p:sp>
        <p:nvSpPr>
          <p:cNvPr id="188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Introduction-29</a:t>
            </a:r>
          </a:p>
          <a:p>
            <a:pPr eaLnBrk="1" hangingPunct="1">
              <a:spcBef>
                <a:spcPct val="0"/>
              </a:spcBef>
            </a:pPr>
            <a:r>
              <a:rPr lang="en-US" b="0" dirty="0">
                <a:latin typeface="Arial" charset="0"/>
                <a:ea typeface="ＭＳ Ｐゴシック" charset="0"/>
                <a:cs typeface="ＭＳ Ｐゴシック" charset="0"/>
              </a:rPr>
              <a:t>NS-02-Mark1-8-slide 36</a:t>
            </a:r>
            <a:endParaRPr lang="en-US" dirty="0">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230ADC-6D97-9045-B229-67C268C8AA9D}" type="slidenum">
              <a:rPr lang="en-US" sz="1200">
                <a:solidFill>
                  <a:srgbClr val="000000"/>
                </a:solidFill>
              </a:rPr>
              <a:pPr eaLnBrk="1" hangingPunct="1"/>
              <a:t>33</a:t>
            </a:fld>
            <a:endParaRPr lang="en-US" sz="1200">
              <a:solidFill>
                <a:srgbClr val="000000"/>
              </a:solidFill>
            </a:endParaRPr>
          </a:p>
        </p:txBody>
      </p:sp>
      <p:sp>
        <p:nvSpPr>
          <p:cNvPr id="190466" name="Rectangle 1026"/>
          <p:cNvSpPr>
            <a:spLocks noGrp="1" noRot="1" noChangeAspect="1" noChangeArrowheads="1"/>
          </p:cNvSpPr>
          <p:nvPr>
            <p:ph type="sldImg"/>
          </p:nvPr>
        </p:nvSpPr>
        <p:spPr>
          <a:xfrm>
            <a:off x="1143000" y="685800"/>
            <a:ext cx="4572000" cy="3429000"/>
          </a:xfrm>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Introduction-30</a:t>
            </a:r>
          </a:p>
          <a:p>
            <a:pPr eaLnBrk="1" hangingPunct="1">
              <a:spcBef>
                <a:spcPct val="0"/>
              </a:spcBef>
            </a:pPr>
            <a:r>
              <a:rPr lang="en-US" b="0" dirty="0">
                <a:latin typeface="Arial" charset="0"/>
                <a:ea typeface="ＭＳ Ｐゴシック" charset="0"/>
                <a:cs typeface="ＭＳ Ｐゴシック" charset="0"/>
              </a:rPr>
              <a:t>NS-02-Mark1-8-slide 37</a:t>
            </a:r>
            <a:endParaRPr lang="en-US"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F8DCA-8465-D148-9FE9-83F564ACE1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5490" name="Rectangle 2"/>
          <p:cNvSpPr>
            <a:spLocks noGrp="1" noRot="1" noChangeAspect="1" noChangeArrowheads="1" noTextEdit="1"/>
          </p:cNvSpPr>
          <p:nvPr>
            <p:ph type="sldImg"/>
          </p:nvPr>
        </p:nvSpPr>
        <p:spPr>
          <a:xfrm>
            <a:off x="1143000" y="685800"/>
            <a:ext cx="4572000" cy="3429000"/>
          </a:xfrm>
          <a:ln/>
        </p:spPr>
      </p:sp>
      <p:sp>
        <p:nvSpPr>
          <p:cNvPr id="33796" name="Rectangle 3"/>
          <p:cNvSpPr>
            <a:spLocks noGrp="1" noChangeArrowheads="1"/>
          </p:cNvSpPr>
          <p:nvPr>
            <p:ph type="body" idx="1"/>
          </p:nvPr>
        </p:nvSpPr>
        <p:spPr>
          <a:ln/>
        </p:spPr>
        <p:txBody>
          <a:bodyPr/>
          <a:lstStyle/>
          <a:p>
            <a:pPr eaLnBrk="1" hangingPunct="1">
              <a:defRPr/>
            </a:pPr>
            <a:r>
              <a:rPr lang="en-US" sz="1050" dirty="0"/>
              <a:t>What overall observations on the NT can you make from this diagram?</a:t>
            </a:r>
          </a:p>
          <a:p>
            <a:pPr eaLnBrk="1" hangingPunct="1">
              <a:defRPr/>
            </a:pPr>
            <a:r>
              <a:rPr lang="en-US" sz="1050" dirty="0"/>
              <a:t>Gospels and Acts form the primary and secondary foundations of the NT. </a:t>
            </a:r>
          </a:p>
          <a:p>
            <a:pPr eaLnBrk="1" hangingPunct="1">
              <a:defRPr/>
            </a:pPr>
            <a:r>
              <a:rPr lang="en-US" sz="1050" dirty="0"/>
              <a:t>On the historical foundation are two pillars of 9 books each.</a:t>
            </a:r>
          </a:p>
          <a:p>
            <a:pPr eaLnBrk="1" hangingPunct="1">
              <a:defRPr/>
            </a:pPr>
            <a:r>
              <a:rPr lang="en-US" sz="1050" dirty="0"/>
              <a:t>Paul</a:t>
            </a:r>
            <a:r>
              <a:rPr lang="fr-FR" sz="1050" dirty="0"/>
              <a:t>'</a:t>
            </a:r>
            <a:r>
              <a:rPr lang="en-US" sz="1050" dirty="0"/>
              <a:t>s letters to churches in the left pillar all fit into Acts.</a:t>
            </a:r>
          </a:p>
          <a:p>
            <a:pPr eaLnBrk="1" hangingPunct="1">
              <a:defRPr/>
            </a:pPr>
            <a:r>
              <a:rPr lang="en-US" sz="1050" dirty="0"/>
              <a:t>Paul </a:t>
            </a:r>
            <a:r>
              <a:rPr lang="en-US" sz="1050" dirty="0" err="1"/>
              <a:t>didn</a:t>
            </a:r>
            <a:r>
              <a:rPr lang="fr-FR" sz="1050" dirty="0"/>
              <a:t>'</a:t>
            </a:r>
            <a:r>
              <a:rPr lang="en-US" sz="1050" dirty="0"/>
              <a:t>t write any inspired letters to churches after Acts.</a:t>
            </a:r>
          </a:p>
          <a:p>
            <a:pPr eaLnBrk="1" hangingPunct="1">
              <a:defRPr/>
            </a:pPr>
            <a:r>
              <a:rPr lang="en-US" sz="1050" dirty="0"/>
              <a:t>Pauline letters are named after recipients while General after authors (except Hebrews)</a:t>
            </a:r>
          </a:p>
          <a:p>
            <a:pPr eaLnBrk="1" hangingPunct="1">
              <a:defRPr/>
            </a:pPr>
            <a:r>
              <a:rPr lang="en-US" sz="1050" dirty="0"/>
              <a:t>The four gospels are named after their authors.</a:t>
            </a:r>
          </a:p>
          <a:p>
            <a:pPr eaLnBrk="1" hangingPunct="1">
              <a:defRPr/>
            </a:pPr>
            <a:r>
              <a:rPr lang="en-US" sz="1050" dirty="0"/>
              <a:t>Every book that ends in "ns" is Pauline</a:t>
            </a:r>
          </a:p>
          <a:p>
            <a:pPr eaLnBrk="1" hangingPunct="1">
              <a:defRPr/>
            </a:pPr>
            <a:r>
              <a:rPr lang="en-US" sz="1050" dirty="0"/>
              <a:t>All Pastoral Epistles begin with "T”</a:t>
            </a:r>
          </a:p>
          <a:p>
            <a:pPr eaLnBrk="1" hangingPunct="1">
              <a:defRPr/>
            </a:pPr>
            <a:r>
              <a:rPr lang="en-US" sz="1050" dirty="0"/>
              <a:t>______</a:t>
            </a:r>
          </a:p>
          <a:p>
            <a:pPr eaLnBrk="1" hangingPunct="1">
              <a:defRPr/>
            </a:pPr>
            <a:r>
              <a:rPr lang="en-US" sz="1050" dirty="0"/>
              <a:t>General Epistles came after Acts (except James).</a:t>
            </a:r>
          </a:p>
          <a:p>
            <a:pPr eaLnBrk="1" hangingPunct="1">
              <a:defRPr/>
            </a:pPr>
            <a:r>
              <a:rPr lang="en-US" sz="1050" dirty="0"/>
              <a:t>Each of the 2 pillars begin with a foundational book: Romans &amp; Hebrews (also their longest).</a:t>
            </a:r>
          </a:p>
          <a:p>
            <a:pPr eaLnBrk="1" hangingPunct="1">
              <a:defRPr/>
            </a:pPr>
            <a:r>
              <a:rPr lang="en-US" sz="1050" dirty="0"/>
              <a:t>Both pillars also end up in books that primarily deal with eschatology: 2 Thess and Revelation.</a:t>
            </a:r>
          </a:p>
          <a:p>
            <a:pPr eaLnBrk="1" hangingPunct="1">
              <a:defRPr/>
            </a:pPr>
            <a:r>
              <a:rPr lang="en-US" sz="1050" dirty="0"/>
              <a:t>Instruction to the leaders comprise only 4 books (i.e., the NT addresses the average Christian). </a:t>
            </a:r>
          </a:p>
          <a:p>
            <a:pPr eaLnBrk="1" hangingPunct="1">
              <a:defRPr/>
            </a:pPr>
            <a:r>
              <a:rPr lang="en-US" sz="1050" dirty="0"/>
              <a:t>Only 4 NT books are written to an individual (i.e., the NT is corporate, not individualistic).</a:t>
            </a:r>
          </a:p>
          <a:p>
            <a:pPr eaLnBrk="1" hangingPunct="1">
              <a:defRPr/>
            </a:pPr>
            <a:r>
              <a:rPr lang="en-US" sz="1050" dirty="0"/>
              <a:t>Each 1st of multiple letters (1-2 Cor., 1-2 Thess., etc.) is longer &amp; more theologically significant.</a:t>
            </a:r>
          </a:p>
          <a:p>
            <a:pPr eaLnBrk="1" hangingPunct="1">
              <a:defRPr/>
            </a:pPr>
            <a:r>
              <a:rPr lang="en-US" sz="1050" dirty="0"/>
              <a:t>The “building” is chronologically clockwise.</a:t>
            </a:r>
          </a:p>
          <a:p>
            <a:pPr eaLnBrk="1" hangingPunct="1">
              <a:defRPr/>
            </a:pPr>
            <a:r>
              <a:rPr lang="en-US" sz="1050" dirty="0"/>
              <a:t>________</a:t>
            </a:r>
          </a:p>
          <a:p>
            <a:pPr eaLnBrk="1" hangingPunct="1">
              <a:defRPr/>
            </a:pPr>
            <a:r>
              <a:rPr lang="en-US" sz="1050" dirty="0"/>
              <a:t>Three sections all have 9 books: 9 Historical/Pastoral + 9 Pauline + 9 General.</a:t>
            </a:r>
          </a:p>
          <a:p>
            <a:pPr eaLnBrk="1" hangingPunct="1">
              <a:defRPr/>
            </a:pPr>
            <a:r>
              <a:rPr lang="en-US" sz="1050" dirty="0"/>
              <a:t>Audiences of the Pauline column had more Jews than the Gentile readers of the General column.</a:t>
            </a:r>
          </a:p>
          <a:p>
            <a:pPr eaLnBrk="1" hangingPunct="1">
              <a:defRPr/>
            </a:pPr>
            <a:r>
              <a:rPr lang="en-US" sz="1050" dirty="0"/>
              <a:t>Pauline letters addressed early Christians when eyewitnesses to Jesus lived but General letters mostly addressed second generation believers.</a:t>
            </a:r>
          </a:p>
          <a:p>
            <a:pPr eaLnBrk="1" hangingPunct="1">
              <a:defRPr/>
            </a:pPr>
            <a:r>
              <a:rPr lang="en-US" sz="1050" dirty="0"/>
              <a:t>The NT foundation rests on books about the life of Christ, as Jesus is the focus of the NT.</a:t>
            </a:r>
          </a:p>
          <a:p>
            <a:pPr eaLnBrk="1" hangingPunct="1">
              <a:defRPr/>
            </a:pPr>
            <a:endParaRPr lang="en-US" sz="1050" dirty="0"/>
          </a:p>
          <a:p>
            <a:pPr eaLnBrk="1" hangingPunct="1">
              <a:defRPr/>
            </a:pPr>
            <a:r>
              <a:rPr lang="en-US" sz="1050" dirty="0"/>
              <a:t>----- Meeting Notes (20/1/18 15:07) -----</a:t>
            </a:r>
          </a:p>
          <a:p>
            <a:pPr eaLnBrk="1" hangingPunct="1">
              <a:defRPr/>
            </a:pPr>
            <a:r>
              <a:rPr lang="en-US" sz="1050" dirty="0"/>
              <a:t>Acts bridge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9251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a:spcBef>
                <a:spcPct val="0"/>
              </a:spcBef>
            </a:pPr>
            <a:r>
              <a:rPr lang="en-US" b="0" dirty="0">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0" dirty="0">
                <a:latin typeface="Times" charset="0"/>
                <a:ea typeface="ＭＳ Ｐゴシック" charset="0"/>
                <a:cs typeface="ＭＳ Ｐゴシック" charset="0"/>
              </a:rPr>
              <a:t>////	MATTHEW…composed sometime during the A.D. 40s…</a:t>
            </a:r>
          </a:p>
          <a:p>
            <a:pPr>
              <a:spcBef>
                <a:spcPct val="0"/>
              </a:spcBef>
            </a:pPr>
            <a:r>
              <a:rPr lang="en-US" b="0" dirty="0">
                <a:latin typeface="Times" charset="0"/>
                <a:ea typeface="ＭＳ Ｐゴシック" charset="0"/>
                <a:cs typeface="ＭＳ Ｐゴシック" charset="0"/>
              </a:rPr>
              <a:t>////	LUKE is suggested as next, between the years A.D. 57 and 59 A.D…</a:t>
            </a:r>
          </a:p>
          <a:p>
            <a:pPr>
              <a:spcBef>
                <a:spcPct val="0"/>
              </a:spcBef>
            </a:pPr>
            <a:r>
              <a:rPr lang="en-US" b="0" dirty="0">
                <a:latin typeface="Times" charset="0"/>
                <a:ea typeface="ＭＳ Ｐゴシック" charset="0"/>
                <a:cs typeface="ＭＳ Ｐゴシック" charset="0"/>
              </a:rPr>
              <a:t>////	Mark…in the next decade…between 64 and 68…</a:t>
            </a:r>
          </a:p>
          <a:p>
            <a:pPr>
              <a:spcBef>
                <a:spcPct val="0"/>
              </a:spcBef>
            </a:pPr>
            <a:r>
              <a:rPr lang="en-US" b="0" dirty="0">
                <a:latin typeface="Times" charset="0"/>
                <a:ea typeface="ＭＳ Ｐゴシック" charset="0"/>
                <a:cs typeface="ＭＳ Ｐゴシック" charset="0"/>
              </a:rPr>
              <a:t>////	and finally…John</a:t>
            </a:r>
            <a:r>
              <a:rPr lang="uk-UA"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Introduction-31</a:t>
            </a:r>
          </a:p>
          <a:p>
            <a:pPr eaLnBrk="1" hangingPunct="1">
              <a:spcBef>
                <a:spcPct val="0"/>
              </a:spcBef>
            </a:pPr>
            <a:r>
              <a:rPr lang="en-US" b="0" dirty="0">
                <a:latin typeface="Arial" charset="0"/>
                <a:ea typeface="ＭＳ Ｐゴシック" charset="0"/>
                <a:cs typeface="ＭＳ Ｐゴシック" charset="0"/>
              </a:rPr>
              <a:t>NS-02-Mark1-8-slide 38</a:t>
            </a:r>
            <a:endParaRPr lang="en-US" dirty="0">
              <a:latin typeface="Arial" charset="0"/>
              <a:ea typeface="ＭＳ Ｐゴシック" charset="0"/>
              <a:cs typeface="ＭＳ Ｐゴシック" charset="0"/>
            </a:endParaRPr>
          </a:p>
          <a:p>
            <a:pPr>
              <a:spcBef>
                <a:spcPct val="0"/>
              </a:spcBef>
            </a:pPr>
            <a:endParaRPr lang="en-US" b="0" dirty="0">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D1EF75-2D6D-FA41-8EE2-FF197D101A44}" type="slidenum">
              <a:rPr lang="en-US" sz="1200">
                <a:solidFill>
                  <a:srgbClr val="000000"/>
                </a:solidFill>
              </a:rPr>
              <a:pPr eaLnBrk="1" hangingPunct="1"/>
              <a:t>35</a:t>
            </a:fld>
            <a:endParaRPr lang="en-US" sz="1200">
              <a:solidFill>
                <a:srgbClr val="000000"/>
              </a:solidFill>
            </a:endParaRPr>
          </a:p>
        </p:txBody>
      </p:sp>
      <p:sp>
        <p:nvSpPr>
          <p:cNvPr id="194562" name="Rectangle 1026"/>
          <p:cNvSpPr>
            <a:spLocks noGrp="1" noRot="1" noChangeAspect="1" noChangeArrowheads="1"/>
          </p:cNvSpPr>
          <p:nvPr>
            <p:ph type="sldImg"/>
          </p:nvPr>
        </p:nvSpPr>
        <p:spPr>
          <a:xfrm>
            <a:off x="1143000" y="685800"/>
            <a:ext cx="4572000" cy="3429000"/>
          </a:xfrm>
          <a:solidFill>
            <a:srgbClr val="FFFFFF"/>
          </a:solidFill>
          <a:ln/>
        </p:spPr>
      </p:sp>
      <p:sp>
        <p:nvSpPr>
          <p:cNvPr id="194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AFA3C1B-7DA2-AF4D-BC18-8D78F4888808}" type="slidenum">
              <a:rPr lang="en-US" sz="1200">
                <a:solidFill>
                  <a:srgbClr val="000000"/>
                </a:solidFill>
              </a:rPr>
              <a:pPr eaLnBrk="1" hangingPunct="1"/>
              <a:t>36</a:t>
            </a:fld>
            <a:endParaRPr lang="en-US" sz="1200">
              <a:solidFill>
                <a:srgbClr val="000000"/>
              </a:solidFill>
            </a:endParaRPr>
          </a:p>
        </p:txBody>
      </p:sp>
      <p:sp>
        <p:nvSpPr>
          <p:cNvPr id="196610" name="Rectangle 1026"/>
          <p:cNvSpPr>
            <a:spLocks noGrp="1" noRot="1" noChangeAspect="1" noChangeArrowheads="1"/>
          </p:cNvSpPr>
          <p:nvPr>
            <p:ph type="sldImg"/>
          </p:nvPr>
        </p:nvSpPr>
        <p:spPr>
          <a:xfrm>
            <a:off x="1143000" y="685800"/>
            <a:ext cx="4572000" cy="3429000"/>
          </a:xfrm>
          <a:solidFill>
            <a:srgbClr val="FFFFFF"/>
          </a:solidFill>
          <a:ln/>
        </p:spPr>
      </p:sp>
      <p:sp>
        <p:nvSpPr>
          <p:cNvPr id="196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74716F-9256-C642-B09D-BCE1DCA88D21}" type="slidenum">
              <a:rPr lang="en-US" sz="1200">
                <a:solidFill>
                  <a:srgbClr val="000000"/>
                </a:solidFill>
              </a:rPr>
              <a:pPr eaLnBrk="1" hangingPunct="1"/>
              <a:t>37</a:t>
            </a:fld>
            <a:endParaRPr lang="en-US" sz="1200">
              <a:solidFill>
                <a:srgbClr val="000000"/>
              </a:solidFill>
            </a:endParaRPr>
          </a:p>
        </p:txBody>
      </p:sp>
      <p:sp>
        <p:nvSpPr>
          <p:cNvPr id="198658" name="Rectangle 1026"/>
          <p:cNvSpPr>
            <a:spLocks noGrp="1" noRot="1" noChangeAspect="1" noChangeArrowheads="1"/>
          </p:cNvSpPr>
          <p:nvPr>
            <p:ph type="sldImg"/>
          </p:nvPr>
        </p:nvSpPr>
        <p:spPr>
          <a:xfrm>
            <a:off x="1143000" y="685800"/>
            <a:ext cx="4572000" cy="3429000"/>
          </a:xfrm>
          <a:solidFill>
            <a:srgbClr val="FFFFFF"/>
          </a:solidFill>
          <a:ln/>
        </p:spPr>
      </p:sp>
      <p:sp>
        <p:nvSpPr>
          <p:cNvPr id="1986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6FEA65-B9E1-EE4B-AC7B-5CA35A8D79C9}" type="slidenum">
              <a:rPr lang="en-US" sz="1200">
                <a:solidFill>
                  <a:srgbClr val="000000"/>
                </a:solidFill>
              </a:rPr>
              <a:pPr eaLnBrk="1" hangingPunct="1"/>
              <a:t>38</a:t>
            </a:fld>
            <a:endParaRPr lang="en-US" sz="1200">
              <a:solidFill>
                <a:srgbClr val="000000"/>
              </a:solidFill>
            </a:endParaRPr>
          </a:p>
        </p:txBody>
      </p:sp>
      <p:sp>
        <p:nvSpPr>
          <p:cNvPr id="200706" name="Rectangle 1026"/>
          <p:cNvSpPr>
            <a:spLocks noGrp="1" noRot="1" noChangeAspect="1" noChangeArrowheads="1"/>
          </p:cNvSpPr>
          <p:nvPr>
            <p:ph type="sldImg"/>
          </p:nvPr>
        </p:nvSpPr>
        <p:spPr>
          <a:xfrm>
            <a:off x="1143000" y="685800"/>
            <a:ext cx="4572000" cy="3429000"/>
          </a:xfrm>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291211-B319-8A4B-9DA1-8745B13FEF07}" type="slidenum">
              <a:rPr lang="en-US" sz="1200">
                <a:solidFill>
                  <a:srgbClr val="000000"/>
                </a:solidFill>
              </a:rPr>
              <a:pPr eaLnBrk="1" hangingPunct="1"/>
              <a:t>39</a:t>
            </a:fld>
            <a:endParaRPr lang="en-US" sz="1200">
              <a:solidFill>
                <a:srgbClr val="000000"/>
              </a:solidFill>
            </a:endParaRPr>
          </a:p>
        </p:txBody>
      </p:sp>
      <p:sp>
        <p:nvSpPr>
          <p:cNvPr id="202754" name="Rectangle 1026"/>
          <p:cNvSpPr>
            <a:spLocks noGrp="1" noRot="1" noChangeAspect="1" noChangeArrowheads="1"/>
          </p:cNvSpPr>
          <p:nvPr>
            <p:ph type="sldImg"/>
          </p:nvPr>
        </p:nvSpPr>
        <p:spPr>
          <a:xfrm>
            <a:off x="1143000" y="685800"/>
            <a:ext cx="4572000" cy="3429000"/>
          </a:xfrm>
          <a:solidFill>
            <a:srgbClr val="FFFFFF"/>
          </a:solidFill>
          <a:ln/>
        </p:spPr>
      </p:sp>
      <p:sp>
        <p:nvSpPr>
          <p:cNvPr id="2027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16F022-D95A-194E-81AB-E6C76F41437C}" type="slidenum">
              <a:rPr lang="en-US" sz="1200">
                <a:solidFill>
                  <a:srgbClr val="000000"/>
                </a:solidFill>
              </a:rPr>
              <a:pPr eaLnBrk="1" hangingPunct="1"/>
              <a:t>40</a:t>
            </a:fld>
            <a:endParaRPr lang="en-US" sz="1200">
              <a:solidFill>
                <a:srgbClr val="000000"/>
              </a:solidFill>
            </a:endParaRPr>
          </a:p>
        </p:txBody>
      </p:sp>
      <p:sp>
        <p:nvSpPr>
          <p:cNvPr id="204802" name="Rectangle 1026"/>
          <p:cNvSpPr>
            <a:spLocks noGrp="1" noRot="1" noChangeAspect="1" noChangeArrowheads="1" noTextEdit="1"/>
          </p:cNvSpPr>
          <p:nvPr>
            <p:ph type="sldImg"/>
          </p:nvPr>
        </p:nvSpPr>
        <p:spPr>
          <a:xfrm>
            <a:off x="1143000" y="685800"/>
            <a:ext cx="4572000" cy="3429000"/>
          </a:xfrm>
          <a:ln/>
        </p:spPr>
      </p:sp>
      <p:sp>
        <p:nvSpPr>
          <p:cNvPr id="20480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C2CB75-BF5E-B64E-A602-FFB526EF44ED}" type="slidenum">
              <a:rPr lang="en-US" sz="1200">
                <a:solidFill>
                  <a:srgbClr val="000000"/>
                </a:solidFill>
              </a:rPr>
              <a:pPr eaLnBrk="1" hangingPunct="1"/>
              <a:t>41</a:t>
            </a:fld>
            <a:endParaRPr lang="en-US" sz="1200">
              <a:solidFill>
                <a:srgbClr val="000000"/>
              </a:solidFill>
            </a:endParaRPr>
          </a:p>
        </p:txBody>
      </p:sp>
      <p:sp>
        <p:nvSpPr>
          <p:cNvPr id="206850" name="Rectangle 1026"/>
          <p:cNvSpPr>
            <a:spLocks noGrp="1" noRot="1" noChangeAspect="1" noChangeArrowheads="1" noTextEdit="1"/>
          </p:cNvSpPr>
          <p:nvPr>
            <p:ph type="sldImg"/>
          </p:nvPr>
        </p:nvSpPr>
        <p:spPr>
          <a:xfrm>
            <a:off x="1143000" y="685800"/>
            <a:ext cx="4572000" cy="3429000"/>
          </a:xfrm>
          <a:ln/>
        </p:spPr>
      </p:sp>
      <p:sp>
        <p:nvSpPr>
          <p:cNvPr id="20685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DFABE7-A7F7-D44C-B0A8-973C22C95854}" type="slidenum">
              <a:rPr lang="en-US" sz="1200">
                <a:solidFill>
                  <a:srgbClr val="000000"/>
                </a:solidFill>
              </a:rPr>
              <a:pPr eaLnBrk="1" hangingPunct="1"/>
              <a:t>42</a:t>
            </a:fld>
            <a:endParaRPr lang="en-US" sz="1200">
              <a:solidFill>
                <a:srgbClr val="000000"/>
              </a:solidFill>
            </a:endParaRPr>
          </a:p>
        </p:txBody>
      </p:sp>
      <p:sp>
        <p:nvSpPr>
          <p:cNvPr id="208898" name="Rectangle 1026"/>
          <p:cNvSpPr>
            <a:spLocks noGrp="1" noRot="1" noChangeAspect="1" noChangeArrowheads="1" noTextEdit="1"/>
          </p:cNvSpPr>
          <p:nvPr>
            <p:ph type="sldImg"/>
          </p:nvPr>
        </p:nvSpPr>
        <p:spPr>
          <a:xfrm>
            <a:off x="1143000" y="685800"/>
            <a:ext cx="4572000" cy="3429000"/>
          </a:xfrm>
          <a:ln/>
        </p:spPr>
      </p:sp>
      <p:sp>
        <p:nvSpPr>
          <p:cNvPr id="20889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406784-E2F0-8742-95E4-BB43F7268F54}" type="slidenum">
              <a:rPr lang="en-US" sz="1200">
                <a:solidFill>
                  <a:srgbClr val="000000"/>
                </a:solidFill>
                <a:latin typeface="Arial" charset="0"/>
              </a:rPr>
              <a:pPr eaLnBrk="1" hangingPunct="1"/>
              <a:t>43</a:t>
            </a:fld>
            <a:endParaRPr lang="en-US" sz="1200">
              <a:solidFill>
                <a:srgbClr val="000000"/>
              </a:solidFill>
              <a:latin typeface="Arial" charset="0"/>
            </a:endParaRPr>
          </a:p>
        </p:txBody>
      </p:sp>
      <p:sp>
        <p:nvSpPr>
          <p:cNvPr id="210946" name="Rectangle 2"/>
          <p:cNvSpPr>
            <a:spLocks noGrp="1" noRot="1" noChangeAspect="1" noChangeArrowheads="1"/>
          </p:cNvSpPr>
          <p:nvPr>
            <p:ph type="sldImg"/>
          </p:nvPr>
        </p:nvSpPr>
        <p:spPr>
          <a:xfrm>
            <a:off x="1143000" y="685800"/>
            <a:ext cx="4572000" cy="3429000"/>
          </a:xfrm>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Introduction-40</a:t>
            </a:r>
          </a:p>
          <a:p>
            <a:pPr eaLnBrk="1" hangingPunct="1">
              <a:spcBef>
                <a:spcPct val="0"/>
              </a:spcBef>
            </a:pPr>
            <a:r>
              <a:rPr lang="en-US" b="0" dirty="0">
                <a:latin typeface="Arial" charset="0"/>
                <a:ea typeface="ＭＳ Ｐゴシック" charset="0"/>
                <a:cs typeface="ＭＳ Ｐゴシック" charset="0"/>
              </a:rPr>
              <a:t>NS-01-Matt1-14-slide 56</a:t>
            </a:r>
          </a:p>
          <a:p>
            <a:pPr eaLnBrk="1" hangingPunct="1">
              <a:spcBef>
                <a:spcPct val="0"/>
              </a:spcBef>
            </a:pPr>
            <a:r>
              <a:rPr lang="en-US" b="0" dirty="0">
                <a:latin typeface="Arial" charset="0"/>
                <a:ea typeface="ＭＳ Ｐゴシック" charset="0"/>
                <a:cs typeface="ＭＳ Ｐゴシック" charset="0"/>
              </a:rPr>
              <a:t>NS-02-Mark1-8-slide 40</a:t>
            </a:r>
          </a:p>
          <a:p>
            <a:pPr eaLnBrk="1" hangingPunct="1">
              <a:spcBef>
                <a:spcPct val="0"/>
              </a:spcBef>
            </a:pPr>
            <a:r>
              <a:rPr lang="en-US" b="0" dirty="0">
                <a:latin typeface="Arial" charset="0"/>
                <a:ea typeface="ＭＳ Ｐゴシック" charset="0"/>
                <a:cs typeface="ＭＳ Ｐゴシック" charset="0"/>
              </a:rPr>
              <a:t>NS-03-Luke1-12-slide 30</a:t>
            </a:r>
          </a:p>
          <a:p>
            <a:pPr eaLnBrk="1" hangingPunct="1">
              <a:spcBef>
                <a:spcPct val="0"/>
              </a:spcBef>
            </a:pPr>
            <a:r>
              <a:rPr lang="en-US" b="0" dirty="0">
                <a:latin typeface="Arial" charset="0"/>
                <a:ea typeface="ＭＳ Ｐゴシック" charset="0"/>
                <a:cs typeface="ＭＳ Ｐゴシック" charset="0"/>
              </a:rPr>
              <a:t>NS-04-John1-12-slide 72</a:t>
            </a:r>
            <a:endParaRPr lang="en-US"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86BDC0-4A20-6A45-AA03-1C0253863617}" type="slidenum">
              <a:rPr lang="en-US" sz="1200"/>
              <a:pPr eaLnBrk="1" hangingPunct="1"/>
              <a:t>8</a:t>
            </a:fld>
            <a:endParaRPr lang="en-US" sz="1200"/>
          </a:p>
        </p:txBody>
      </p:sp>
      <p:sp>
        <p:nvSpPr>
          <p:cNvPr id="147458" name="Rectangle 2"/>
          <p:cNvSpPr>
            <a:spLocks noGrp="1" noRot="1" noChangeAspect="1" noChangeArrowheads="1" noTextEdit="1"/>
          </p:cNvSpPr>
          <p:nvPr>
            <p:ph type="sldImg"/>
          </p:nvPr>
        </p:nvSpPr>
        <p:spPr>
          <a:xfrm>
            <a:off x="1143000" y="685800"/>
            <a:ext cx="4572000" cy="3429000"/>
          </a:xfrm>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A5B7D0-3484-B347-8B34-B71F2C1BA064}" type="slidenum">
              <a:rPr lang="en-US" sz="1200">
                <a:solidFill>
                  <a:srgbClr val="000000"/>
                </a:solidFill>
                <a:latin typeface="Arial" charset="0"/>
              </a:rPr>
              <a:pPr eaLnBrk="1" hangingPunct="1"/>
              <a:t>44</a:t>
            </a:fld>
            <a:endParaRPr lang="en-US" sz="1200">
              <a:solidFill>
                <a:srgbClr val="000000"/>
              </a:solidFill>
              <a:latin typeface="Arial" charset="0"/>
            </a:endParaRPr>
          </a:p>
        </p:txBody>
      </p:sp>
      <p:sp>
        <p:nvSpPr>
          <p:cNvPr id="212994" name="Rectangle 2"/>
          <p:cNvSpPr>
            <a:spLocks noGrp="1" noRot="1" noChangeAspect="1" noChangeArrowheads="1"/>
          </p:cNvSpPr>
          <p:nvPr>
            <p:ph type="sldImg"/>
          </p:nvPr>
        </p:nvSpPr>
        <p:spPr>
          <a:xfrm>
            <a:off x="1143000" y="685800"/>
            <a:ext cx="4572000" cy="34290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49F15B-C063-B446-9984-923E60DADA94}" type="slidenum">
              <a:rPr lang="en-US" sz="1200">
                <a:solidFill>
                  <a:srgbClr val="000000"/>
                </a:solidFill>
                <a:latin typeface="Arial" charset="0"/>
              </a:rPr>
              <a:pPr eaLnBrk="1" hangingPunct="1"/>
              <a:t>45</a:t>
            </a:fld>
            <a:endParaRPr lang="en-US" sz="1200">
              <a:solidFill>
                <a:srgbClr val="000000"/>
              </a:solidFill>
              <a:latin typeface="Arial" charset="0"/>
            </a:endParaRPr>
          </a:p>
        </p:txBody>
      </p:sp>
      <p:sp>
        <p:nvSpPr>
          <p:cNvPr id="215042" name="Rectangle 2"/>
          <p:cNvSpPr>
            <a:spLocks noGrp="1" noRot="1" noChangeAspect="1" noChangeArrowheads="1"/>
          </p:cNvSpPr>
          <p:nvPr>
            <p:ph type="sldImg"/>
          </p:nvPr>
        </p:nvSpPr>
        <p:spPr>
          <a:xfrm>
            <a:off x="1143000" y="685800"/>
            <a:ext cx="4572000" cy="3429000"/>
          </a:xfrm>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3F1B55-B33C-1C4E-96F3-5B3F67DC42E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643EF-651C-8E44-969F-49D5D49F120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xfrm>
            <a:off x="1143000" y="685800"/>
            <a:ext cx="4572000" cy="3429000"/>
          </a:xfrm>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ED987F-4596-2C47-8ED3-4322224F37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xfrm>
            <a:off x="1143000" y="685800"/>
            <a:ext cx="4572000" cy="3429000"/>
          </a:xfrm>
          <a:ln/>
        </p:spPr>
      </p:sp>
      <p:sp>
        <p:nvSpPr>
          <p:cNvPr id="223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D241D4-D718-BE42-8E13-F4021AE352BA}" type="slidenum">
              <a:rPr lang="en-US" sz="1200">
                <a:solidFill>
                  <a:srgbClr val="000000"/>
                </a:solidFill>
                <a:latin typeface="Times New Roman" charset="0"/>
              </a:rPr>
              <a:pPr/>
              <a:t>51</a:t>
            </a:fld>
            <a:endParaRPr lang="en-US" sz="1200">
              <a:solidFill>
                <a:srgbClr val="000000"/>
              </a:solidFill>
              <a:latin typeface="Times New Roman" charset="0"/>
            </a:endParaRPr>
          </a:p>
        </p:txBody>
      </p:sp>
      <p:sp>
        <p:nvSpPr>
          <p:cNvPr id="253954" name="Rectangle 2"/>
          <p:cNvSpPr>
            <a:spLocks noGrp="1" noRot="1" noChangeAspect="1" noChangeArrowheads="1" noTextEdit="1"/>
          </p:cNvSpPr>
          <p:nvPr>
            <p:ph type="sldImg"/>
          </p:nvPr>
        </p:nvSpPr>
        <p:spPr>
          <a:xfrm>
            <a:off x="1143000" y="685800"/>
            <a:ext cx="4572000" cy="3429000"/>
          </a:xfrm>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3F3B67-B3B0-F946-BA9C-B820F38F9BA6}" type="slidenum">
              <a:rPr lang="en-US" sz="1200"/>
              <a:pPr eaLnBrk="1" hangingPunct="1"/>
              <a:t>52</a:t>
            </a:fld>
            <a:endParaRPr lang="en-US" sz="1200"/>
          </a:p>
        </p:txBody>
      </p:sp>
      <p:sp>
        <p:nvSpPr>
          <p:cNvPr id="225282" name="Rectangle 2"/>
          <p:cNvSpPr>
            <a:spLocks noGrp="1" noRot="1" noChangeAspect="1" noChangeArrowheads="1" noTextEdit="1"/>
          </p:cNvSpPr>
          <p:nvPr>
            <p:ph type="sldImg"/>
          </p:nvPr>
        </p:nvSpPr>
        <p:spPr>
          <a:xfrm>
            <a:off x="1143000" y="685800"/>
            <a:ext cx="4572000" cy="3429000"/>
          </a:xfrm>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NTS Overview slide 39</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E9AEEA-10FD-6042-85D5-FD8C1E70D984}" type="slidenum">
              <a:rPr lang="en-US" sz="1200"/>
              <a:pPr eaLnBrk="1" hangingPunct="1"/>
              <a:t>53</a:t>
            </a:fld>
            <a:endParaRPr lang="en-US" sz="1200"/>
          </a:p>
        </p:txBody>
      </p:sp>
      <p:sp>
        <p:nvSpPr>
          <p:cNvPr id="227330" name="Rectangle 2"/>
          <p:cNvSpPr>
            <a:spLocks noGrp="1" noRot="1" noChangeAspect="1" noChangeArrowheads="1" noTextEdit="1"/>
          </p:cNvSpPr>
          <p:nvPr>
            <p:ph type="sldImg"/>
          </p:nvPr>
        </p:nvSpPr>
        <p:spPr>
          <a:xfrm>
            <a:off x="1143000" y="685800"/>
            <a:ext cx="4572000" cy="3429000"/>
          </a:xfrm>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6D24E1-3162-E24E-8EFA-E2AF7E8AB706}" type="slidenum">
              <a:rPr lang="en-US" sz="1200"/>
              <a:pPr eaLnBrk="1" hangingPunct="1"/>
              <a:t>54</a:t>
            </a:fld>
            <a:endParaRPr lang="en-US" sz="1200"/>
          </a:p>
        </p:txBody>
      </p:sp>
      <p:sp>
        <p:nvSpPr>
          <p:cNvPr id="229378" name="Rectangle 2"/>
          <p:cNvSpPr>
            <a:spLocks noGrp="1" noRot="1" noChangeAspect="1" noChangeArrowheads="1" noTextEdit="1"/>
          </p:cNvSpPr>
          <p:nvPr>
            <p:ph type="sldImg"/>
          </p:nvPr>
        </p:nvSpPr>
        <p:spPr>
          <a:xfrm>
            <a:off x="1143000" y="685800"/>
            <a:ext cx="4572000" cy="3429000"/>
          </a:xfrm>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584BB4-CB34-CC41-8540-6EA8ACAB302D}" type="slidenum">
              <a:rPr lang="en-US" sz="1200"/>
              <a:pPr eaLnBrk="1" hangingPunct="1"/>
              <a:t>55</a:t>
            </a:fld>
            <a:endParaRPr lang="en-US" sz="1200"/>
          </a:p>
        </p:txBody>
      </p:sp>
      <p:sp>
        <p:nvSpPr>
          <p:cNvPr id="231426" name="Rectangle 2"/>
          <p:cNvSpPr>
            <a:spLocks noGrp="1" noRot="1" noChangeAspect="1" noChangeArrowheads="1" noTextEdit="1"/>
          </p:cNvSpPr>
          <p:nvPr>
            <p:ph type="sldImg"/>
          </p:nvPr>
        </p:nvSpPr>
        <p:spPr>
          <a:xfrm>
            <a:off x="1143000" y="685800"/>
            <a:ext cx="4572000" cy="3429000"/>
          </a:xfrm>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62F108-4287-D848-AB81-68A451CE4C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a:latin typeface="Times New Roman" charset="0"/>
              </a:rPr>
              <a:t>The NT has 9 authors—or 8 if Paul wrote Hebrews.</a:t>
            </a:r>
          </a:p>
          <a:p>
            <a:pPr eaLnBrk="1" hangingPunct="1">
              <a:spcBef>
                <a:spcPct val="0"/>
              </a:spcBef>
            </a:pPr>
            <a:r>
              <a:rPr lang="en-US">
                <a:latin typeface="Times New Roman" charset="0"/>
              </a:rPr>
              <a:t>——————————</a:t>
            </a:r>
          </a:p>
          <a:p>
            <a:pPr eaLnBrk="1" hangingPunct="1">
              <a:spcBef>
                <a:spcPct val="0"/>
              </a:spcBef>
            </a:pPr>
            <a:r>
              <a:rPr lang="en-US">
                <a:latin typeface="Times New Roman" charset="0"/>
              </a:rPr>
              <a:t>LC-00-NTS Backgrounds-11</a:t>
            </a:r>
          </a:p>
          <a:p>
            <a:pPr eaLnBrk="1" hangingPunct="1">
              <a:spcBef>
                <a:spcPct val="0"/>
              </a:spcBef>
            </a:pPr>
            <a:r>
              <a:rPr lang="en-US">
                <a:latin typeface="Times New Roman" charset="0"/>
              </a:rPr>
              <a:t>NS-00-NT Intro-9</a:t>
            </a:r>
          </a:p>
          <a:p>
            <a:pPr eaLnBrk="1" hangingPunct="1">
              <a:spcBef>
                <a:spcPct val="0"/>
              </a:spcBef>
            </a:pPr>
            <a:endParaRPr lang="en-US">
              <a:latin typeface="Times New Roman"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0B974B-7872-8340-9BE1-B873062BC939}" type="slidenum">
              <a:rPr lang="en-US" sz="1200"/>
              <a:pPr eaLnBrk="1" hangingPunct="1"/>
              <a:t>56</a:t>
            </a:fld>
            <a:endParaRPr lang="en-US" sz="1200"/>
          </a:p>
        </p:txBody>
      </p:sp>
      <p:sp>
        <p:nvSpPr>
          <p:cNvPr id="233474" name="Rectangle 2"/>
          <p:cNvSpPr>
            <a:spLocks noGrp="1" noRot="1" noChangeAspect="1" noChangeArrowheads="1" noTextEdit="1"/>
          </p:cNvSpPr>
          <p:nvPr>
            <p:ph type="sldImg"/>
          </p:nvPr>
        </p:nvSpPr>
        <p:spPr>
          <a:xfrm>
            <a:off x="1143000" y="685800"/>
            <a:ext cx="4572000" cy="3429000"/>
          </a:xfrm>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74B49D-70A1-1C4B-863F-1E82D2860C08}" type="slidenum">
              <a:rPr lang="en-US" sz="1200"/>
              <a:pPr eaLnBrk="1" hangingPunct="1"/>
              <a:t>57</a:t>
            </a:fld>
            <a:endParaRPr lang="en-US" sz="1200"/>
          </a:p>
        </p:txBody>
      </p:sp>
      <p:sp>
        <p:nvSpPr>
          <p:cNvPr id="235522" name="Rectangle 2"/>
          <p:cNvSpPr>
            <a:spLocks noGrp="1" noRot="1" noChangeAspect="1" noChangeArrowheads="1" noTextEdit="1"/>
          </p:cNvSpPr>
          <p:nvPr>
            <p:ph type="sldImg"/>
          </p:nvPr>
        </p:nvSpPr>
        <p:spPr>
          <a:xfrm>
            <a:off x="1143000" y="685800"/>
            <a:ext cx="4572000" cy="3429000"/>
          </a:xfrm>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256B0C-7117-C04E-9CAF-FBDB25F10D51}" type="slidenum">
              <a:rPr lang="en-US" sz="1200"/>
              <a:pPr eaLnBrk="1" hangingPunct="1"/>
              <a:t>58</a:t>
            </a:fld>
            <a:endParaRPr lang="en-US" sz="1200"/>
          </a:p>
        </p:txBody>
      </p:sp>
      <p:sp>
        <p:nvSpPr>
          <p:cNvPr id="237570" name="Rectangle 2"/>
          <p:cNvSpPr>
            <a:spLocks noGrp="1" noRot="1" noChangeAspect="1" noChangeArrowheads="1" noTextEdit="1"/>
          </p:cNvSpPr>
          <p:nvPr>
            <p:ph type="sldImg"/>
          </p:nvPr>
        </p:nvSpPr>
        <p:spPr>
          <a:xfrm>
            <a:off x="1143000" y="685800"/>
            <a:ext cx="4572000" cy="3429000"/>
          </a:xfrm>
          <a:ln/>
        </p:spPr>
      </p:sp>
      <p:sp>
        <p:nvSpPr>
          <p:cNvPr id="237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89C91-BD8C-CB46-AE22-8D5D54A1C599}" type="slidenum">
              <a:rPr lang="en-US" sz="1200"/>
              <a:pPr eaLnBrk="1" hangingPunct="1"/>
              <a:t>59</a:t>
            </a:fld>
            <a:endParaRPr lang="en-US" sz="1200"/>
          </a:p>
        </p:txBody>
      </p:sp>
      <p:sp>
        <p:nvSpPr>
          <p:cNvPr id="239618" name="Rectangle 2"/>
          <p:cNvSpPr>
            <a:spLocks noGrp="1" noRot="1" noChangeAspect="1" noChangeArrowheads="1" noTextEdit="1"/>
          </p:cNvSpPr>
          <p:nvPr>
            <p:ph type="sldImg"/>
          </p:nvPr>
        </p:nvSpPr>
        <p:spPr>
          <a:xfrm>
            <a:off x="1143000" y="685800"/>
            <a:ext cx="4572000" cy="3429000"/>
          </a:xfrm>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2B88C4-C7CE-DF4C-A1B0-9B1EB7C61FA3}" type="slidenum">
              <a:rPr lang="en-US" sz="1200"/>
              <a:pPr eaLnBrk="1" hangingPunct="1"/>
              <a:t>60</a:t>
            </a:fld>
            <a:endParaRPr lang="en-US" sz="1200"/>
          </a:p>
        </p:txBody>
      </p:sp>
      <p:sp>
        <p:nvSpPr>
          <p:cNvPr id="241666" name="Rectangle 2"/>
          <p:cNvSpPr>
            <a:spLocks noGrp="1" noRot="1" noChangeAspect="1" noChangeArrowheads="1" noTextEdit="1"/>
          </p:cNvSpPr>
          <p:nvPr>
            <p:ph type="sldImg"/>
          </p:nvPr>
        </p:nvSpPr>
        <p:spPr>
          <a:xfrm>
            <a:off x="1143000" y="685800"/>
            <a:ext cx="4572000" cy="3429000"/>
          </a:xfrm>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EE6359-968C-1749-AC88-7DF5641F6A62}" type="slidenum">
              <a:rPr lang="en-US" sz="1200"/>
              <a:pPr eaLnBrk="1" hangingPunct="1"/>
              <a:t>61</a:t>
            </a:fld>
            <a:endParaRPr lang="en-US" sz="1200"/>
          </a:p>
        </p:txBody>
      </p:sp>
      <p:sp>
        <p:nvSpPr>
          <p:cNvPr id="243714" name="Rectangle 2"/>
          <p:cNvSpPr>
            <a:spLocks noGrp="1" noRot="1" noChangeAspect="1" noChangeArrowheads="1" noTextEdit="1"/>
          </p:cNvSpPr>
          <p:nvPr>
            <p:ph type="sldImg"/>
          </p:nvPr>
        </p:nvSpPr>
        <p:spPr>
          <a:xfrm>
            <a:off x="1143000" y="685800"/>
            <a:ext cx="4572000" cy="3429000"/>
          </a:xfrm>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B81F81-643E-4E45-A813-1C9B9113115F}" type="slidenum">
              <a:rPr lang="en-US" sz="1200"/>
              <a:pPr eaLnBrk="1" hangingPunct="1"/>
              <a:t>62</a:t>
            </a:fld>
            <a:endParaRPr lang="en-US" sz="1200"/>
          </a:p>
        </p:txBody>
      </p:sp>
      <p:sp>
        <p:nvSpPr>
          <p:cNvPr id="245762" name="Rectangle 2"/>
          <p:cNvSpPr>
            <a:spLocks noGrp="1" noRot="1" noChangeAspect="1" noChangeArrowheads="1" noTextEdit="1"/>
          </p:cNvSpPr>
          <p:nvPr>
            <p:ph type="sldImg"/>
          </p:nvPr>
        </p:nvSpPr>
        <p:spPr>
          <a:xfrm>
            <a:off x="1143000" y="685800"/>
            <a:ext cx="4572000" cy="3429000"/>
          </a:xfrm>
          <a:ln/>
        </p:spPr>
      </p:sp>
      <p:sp>
        <p:nvSpPr>
          <p:cNvPr id="245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22A628B-77BE-2547-AE56-69246F2D0ECA}" type="slidenum">
              <a:rPr lang="en-US" sz="1200">
                <a:solidFill>
                  <a:prstClr val="black"/>
                </a:solidFill>
                <a:latin typeface="26" charset="0"/>
              </a:rPr>
              <a:pPr/>
              <a:t>63</a:t>
            </a:fld>
            <a:endParaRPr lang="en-US" sz="1200">
              <a:solidFill>
                <a:prstClr val="black"/>
              </a:solidFill>
              <a:latin typeface="26" charset="0"/>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a:ea typeface="ＭＳ Ｐゴシック" charset="0"/>
                <a:cs typeface="ＭＳ Ｐゴシック" charset="0"/>
              </a:rPr>
              <a:t>"Brown</a:t>
            </a:r>
            <a:r>
              <a:rPr lang="fr-FR" altLang="ja-JP">
                <a:ea typeface="ＭＳ Ｐゴシック" charset="0"/>
                <a:cs typeface="ＭＳ Ｐゴシック" charset="0"/>
              </a:rPr>
              <a:t>'</a:t>
            </a:r>
            <a:r>
              <a:rPr lang="en-US" altLang="ja-JP">
                <a:ea typeface="ＭＳ Ｐゴシック" charset="0"/>
                <a:cs typeface="ＭＳ Ｐゴシック" charset="0"/>
              </a:rPr>
              <a:t>s Gnostic gospels" were likely not even written until the second century (even if Thomas appeared as early as AD 40 it was still deemed heretical).  </a:t>
            </a:r>
            <a:endParaRPr lang="en-US" i="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785AB5-8B77-9C4A-891B-162D72646B16}" type="slidenum">
              <a:rPr lang="en-US" sz="1200"/>
              <a:pPr eaLnBrk="1" hangingPunct="1"/>
              <a:t>64</a:t>
            </a:fld>
            <a:endParaRPr lang="en-US" sz="1200"/>
          </a:p>
        </p:txBody>
      </p:sp>
      <p:sp>
        <p:nvSpPr>
          <p:cNvPr id="249858" name="Rectangle 2"/>
          <p:cNvSpPr>
            <a:spLocks noGrp="1" noRot="1" noChangeAspect="1" noChangeArrowheads="1" noTextEdit="1"/>
          </p:cNvSpPr>
          <p:nvPr>
            <p:ph type="sldImg"/>
          </p:nvPr>
        </p:nvSpPr>
        <p:spPr>
          <a:xfrm>
            <a:off x="1143000" y="685800"/>
            <a:ext cx="4572000" cy="3429000"/>
          </a:xfrm>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Introduction-62</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161</a:t>
            </a:r>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F438EF88-ABA3-6A43-BE94-61C1FB6BF3E3}" type="slidenum">
              <a:rPr lang="en-US" smtClean="0"/>
              <a:pPr>
                <a:defRPr/>
              </a:pPr>
              <a:t>65</a:t>
            </a:fld>
            <a:endParaRPr lang="en-US"/>
          </a:p>
        </p:txBody>
      </p:sp>
    </p:spTree>
    <p:extLst>
      <p:ext uri="{BB962C8B-B14F-4D97-AF65-F5344CB8AC3E}">
        <p14:creationId xmlns:p14="http://schemas.microsoft.com/office/powerpoint/2010/main" val="1742392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1A96D1-75B1-754C-8458-68AED47E5E8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a:latin typeface="Times New Roman" charset="0"/>
              </a:rPr>
              <a:t>The NT has 9 authors—or 8 if Paul wrote Hebrews.</a:t>
            </a:r>
          </a:p>
          <a:p>
            <a:pPr eaLnBrk="1" hangingPunct="1">
              <a:spcBef>
                <a:spcPct val="0"/>
              </a:spcBef>
            </a:pPr>
            <a:r>
              <a:rPr lang="en-US">
                <a:latin typeface="Times New Roman" charset="0"/>
              </a:rPr>
              <a:t>——————————</a:t>
            </a:r>
          </a:p>
          <a:p>
            <a:pPr eaLnBrk="1" hangingPunct="1">
              <a:spcBef>
                <a:spcPct val="0"/>
              </a:spcBef>
            </a:pPr>
            <a:r>
              <a:rPr lang="en-US">
                <a:latin typeface="Times New Roman" charset="0"/>
              </a:rPr>
              <a:t>LC-00-NTS Backgrounds-12</a:t>
            </a:r>
          </a:p>
          <a:p>
            <a:pPr eaLnBrk="1" hangingPunct="1">
              <a:spcBef>
                <a:spcPct val="0"/>
              </a:spcBef>
            </a:pPr>
            <a:r>
              <a:rPr lang="en-US">
                <a:latin typeface="Times New Roman" charset="0"/>
              </a:rPr>
              <a:t>NS-00-NT Intro-10</a:t>
            </a:r>
          </a:p>
          <a:p>
            <a:pPr eaLnBrk="1" hangingPunct="1">
              <a:spcBef>
                <a:spcPct val="0"/>
              </a:spcBef>
            </a:pPr>
            <a:endParaRPr lang="en-US">
              <a:latin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Introduction-63</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193</a:t>
            </a:r>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F438EF88-ABA3-6A43-BE94-61C1FB6BF3E3}" type="slidenum">
              <a:rPr lang="en-US" smtClean="0"/>
              <a:pPr>
                <a:defRPr/>
              </a:pPr>
              <a:t>66</a:t>
            </a:fld>
            <a:endParaRPr lang="en-US"/>
          </a:p>
        </p:txBody>
      </p:sp>
    </p:spTree>
    <p:extLst>
      <p:ext uri="{BB962C8B-B14F-4D97-AF65-F5344CB8AC3E}">
        <p14:creationId xmlns:p14="http://schemas.microsoft.com/office/powerpoint/2010/main" val="18953697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88DB01-C492-C047-89FD-4A884A50A9AB}" type="slidenum">
              <a:rPr lang="en-US" sz="1200">
                <a:solidFill>
                  <a:srgbClr val="000000"/>
                </a:solidFill>
                <a:latin typeface="Calibri" charset="0"/>
              </a:rPr>
              <a:pPr eaLnBrk="1" hangingPunct="1"/>
              <a:t>67</a:t>
            </a:fld>
            <a:endParaRPr lang="en-US" sz="1200">
              <a:solidFill>
                <a:srgbClr val="000000"/>
              </a:solidFill>
              <a:latin typeface="Calibri" charset="0"/>
            </a:endParaRPr>
          </a:p>
        </p:txBody>
      </p:sp>
      <p:sp>
        <p:nvSpPr>
          <p:cNvPr id="253954" name="AutoShape 2"/>
          <p:cNvSpPr>
            <a:spLocks noGrp="1" noRot="1" noChangeAspect="1" noChangeArrowheads="1" noTextEdit="1"/>
          </p:cNvSpPr>
          <p:nvPr>
            <p:ph type="sldImg"/>
          </p:nvPr>
        </p:nvSpPr>
        <p:spPr>
          <a:xfrm>
            <a:off x="841375" y="241300"/>
            <a:ext cx="5233988" cy="3925888"/>
          </a:xfrm>
          <a:ln/>
        </p:spPr>
      </p:sp>
      <p:sp>
        <p:nvSpPr>
          <p:cNvPr id="253955"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wrap="square"/>
          <a:lstStyle/>
          <a:p>
            <a:pPr marL="112713" indent="-112713" defTabSz="1020763" eaLnBrk="1" hangingPunct="1">
              <a:spcBef>
                <a:spcPct val="0"/>
              </a:spcBef>
            </a:pPr>
            <a:r>
              <a:rPr lang="en-US" dirty="0">
                <a:ea typeface="ＭＳ Ｐゴシック" charset="0"/>
                <a:cs typeface="ＭＳ Ｐゴシック" charset="0"/>
              </a:rPr>
              <a:t>Christ</a:t>
            </a:r>
            <a:r>
              <a:rPr lang="uk-UA" altLang="ja-JP" dirty="0">
                <a:ea typeface="ＭＳ Ｐゴシック" charset="0"/>
                <a:cs typeface="ＭＳ Ｐゴシック" charset="0"/>
              </a:rPr>
              <a:t>'</a:t>
            </a:r>
            <a:r>
              <a:rPr lang="en-US" dirty="0">
                <a:ea typeface="ＭＳ Ｐゴシック" charset="0"/>
                <a:cs typeface="ＭＳ Ｐゴシック" charset="0"/>
              </a:rPr>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Introduction-64</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194</a:t>
            </a:r>
            <a:endParaRPr lang="en-US" dirty="0">
              <a:latin typeface="Arial" charset="0"/>
              <a:ea typeface="ＭＳ Ｐゴシック" charset="0"/>
              <a:cs typeface="ＭＳ Ｐゴシック" charset="0"/>
            </a:endParaRPr>
          </a:p>
          <a:p>
            <a:pPr marL="112713" indent="-112713" defTabSz="1020763" eaLnBrk="1" hangingPunct="1">
              <a:spcBef>
                <a:spcPct val="0"/>
              </a:spcBef>
            </a:pPr>
            <a:endParaRPr lang="en-US" dirty="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A87484-3793-BC4D-B6B5-0CF48FBE29EC}" type="slidenum">
              <a:rPr lang="en-US" sz="1200">
                <a:solidFill>
                  <a:srgbClr val="000000"/>
                </a:solidFill>
                <a:latin typeface="Calibri" charset="0"/>
              </a:rPr>
              <a:pPr eaLnBrk="1" hangingPunct="1"/>
              <a:t>68</a:t>
            </a:fld>
            <a:endParaRPr lang="en-US" sz="1200">
              <a:solidFill>
                <a:srgbClr val="000000"/>
              </a:solidFill>
              <a:latin typeface="Calibri" charset="0"/>
            </a:endParaRPr>
          </a:p>
        </p:txBody>
      </p:sp>
      <p:sp>
        <p:nvSpPr>
          <p:cNvPr id="256002" name="Rectangle 2"/>
          <p:cNvSpPr>
            <a:spLocks noGrp="1" noRot="1" noChangeAspect="1" noChangeArrowheads="1"/>
          </p:cNvSpPr>
          <p:nvPr>
            <p:ph type="sldImg"/>
          </p:nvPr>
        </p:nvSpPr>
        <p:spPr>
          <a:xfrm>
            <a:off x="1143000" y="685800"/>
            <a:ext cx="4572000" cy="3429000"/>
          </a:xfrm>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165, 195</a:t>
            </a:r>
            <a:endParaRPr lang="en-US" dirty="0">
              <a:latin typeface="Arial" charset="0"/>
              <a:ea typeface="ＭＳ Ｐゴシック" charset="0"/>
              <a:cs typeface="ＭＳ Ｐゴシック" charset="0"/>
            </a:endParaRPr>
          </a:p>
          <a:p>
            <a:pPr eaLnBrk="1" hangingPunct="1">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514EB1-6817-4D46-B831-98327BA8230A}" type="slidenum">
              <a:rPr lang="en-US" sz="1200">
                <a:solidFill>
                  <a:srgbClr val="000000"/>
                </a:solidFill>
                <a:latin typeface="Calibri" charset="0"/>
              </a:rPr>
              <a:pPr eaLnBrk="1" hangingPunct="1"/>
              <a:t>69</a:t>
            </a:fld>
            <a:endParaRPr lang="en-US" sz="1200">
              <a:solidFill>
                <a:srgbClr val="000000"/>
              </a:solidFill>
              <a:latin typeface="Calibri" charset="0"/>
            </a:endParaRPr>
          </a:p>
        </p:txBody>
      </p:sp>
      <p:sp>
        <p:nvSpPr>
          <p:cNvPr id="258050" name="Rectangle 1026"/>
          <p:cNvSpPr>
            <a:spLocks noGrp="1" noRot="1" noChangeAspect="1" noChangeArrowheads="1"/>
          </p:cNvSpPr>
          <p:nvPr>
            <p:ph type="sldImg"/>
          </p:nvPr>
        </p:nvSpPr>
        <p:spPr>
          <a:xfrm>
            <a:off x="1143000" y="685800"/>
            <a:ext cx="4572000" cy="3429000"/>
          </a:xfrm>
          <a:solidFill>
            <a:srgbClr val="FFFFFF"/>
          </a:solidFill>
          <a:ln/>
        </p:spPr>
      </p:sp>
      <p:sp>
        <p:nvSpPr>
          <p:cNvPr id="2580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196</a:t>
            </a:r>
            <a:endParaRPr lang="en-US" dirty="0">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30DE8C-8068-D944-8CAA-D36624C0C287}" type="slidenum">
              <a:rPr lang="en-US" sz="1200">
                <a:solidFill>
                  <a:srgbClr val="000000"/>
                </a:solidFill>
              </a:rPr>
              <a:pPr eaLnBrk="1" hangingPunct="1"/>
              <a:t>70</a:t>
            </a:fld>
            <a:endParaRPr lang="en-US" sz="1200">
              <a:solidFill>
                <a:srgbClr val="000000"/>
              </a:solidFill>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Ascension:  Angels said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0BF3C6-4404-714A-BAE4-6E25335B26E6}" type="slidenum">
              <a:rPr lang="en-US" sz="1200">
                <a:solidFill>
                  <a:prstClr val="black"/>
                </a:solidFill>
              </a:rPr>
              <a:pPr eaLnBrk="1" hangingPunct="1"/>
              <a:t>74</a:t>
            </a:fld>
            <a:endParaRPr lang="en-US" sz="1200">
              <a:solidFill>
                <a:prstClr val="black"/>
              </a:solidFill>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E31875-CB46-624B-9875-276F50069C12}" type="slidenum">
              <a:rPr lang="en-US" sz="1200">
                <a:solidFill>
                  <a:prstClr val="black"/>
                </a:solidFill>
              </a:rPr>
              <a:pPr eaLnBrk="1" hangingPunct="1"/>
              <a:t>79</a:t>
            </a:fld>
            <a:endParaRPr lang="en-US" sz="1200">
              <a:solidFill>
                <a:prstClr val="black"/>
              </a:solidFill>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2F027D-B642-824E-9215-9D6F02805C41}" type="slidenum">
              <a:rPr lang="en-US" sz="1200">
                <a:solidFill>
                  <a:prstClr val="black"/>
                </a:solidFill>
              </a:rPr>
              <a:pPr eaLnBrk="1" hangingPunct="1"/>
              <a:t>80</a:t>
            </a:fld>
            <a:endParaRPr lang="en-US" sz="1200">
              <a:solidFill>
                <a:prstClr val="black"/>
              </a:solidFill>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35AA31-4B07-B247-8BB8-07686B2D16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27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a:latin typeface="Times New Roman" charset="0"/>
              </a:rPr>
              <a:t>The NT has 9 authors—or 8 if Paul wrote Hebrews.</a:t>
            </a:r>
          </a:p>
          <a:p>
            <a:pPr eaLnBrk="1" hangingPunct="1">
              <a:spcBef>
                <a:spcPct val="0"/>
              </a:spcBef>
            </a:pPr>
            <a:r>
              <a:rPr lang="en-US">
                <a:latin typeface="Times New Roman" charset="0"/>
              </a:rPr>
              <a:t>——————————</a:t>
            </a:r>
          </a:p>
          <a:p>
            <a:pPr eaLnBrk="1" hangingPunct="1">
              <a:spcBef>
                <a:spcPct val="0"/>
              </a:spcBef>
            </a:pPr>
            <a:r>
              <a:rPr lang="en-US">
                <a:latin typeface="Times New Roman" charset="0"/>
              </a:rPr>
              <a:t>LC-00-NTS Backgrounds-13</a:t>
            </a:r>
          </a:p>
          <a:p>
            <a:pPr eaLnBrk="1" hangingPunct="1">
              <a:spcBef>
                <a:spcPct val="0"/>
              </a:spcBef>
            </a:pPr>
            <a:r>
              <a:rPr lang="en-US">
                <a:latin typeface="Times New Roman" charset="0"/>
              </a:rPr>
              <a:t>NS-00-NT Intro-11</a:t>
            </a:r>
          </a:p>
          <a:p>
            <a:pPr eaLnBrk="1" hangingPunct="1">
              <a:spcBef>
                <a:spcPct val="0"/>
              </a:spcBef>
            </a:pPr>
            <a:endParaRPr lang="en-US">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81</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82</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83</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CCC511-F6A7-4E44-A2DE-D9CB294D6343}" type="slidenum">
              <a:rPr lang="en-US" sz="1200"/>
              <a:pPr eaLnBrk="1" hangingPunct="1"/>
              <a:t>84</a:t>
            </a:fld>
            <a:endParaRPr lang="en-US" sz="1200"/>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39919F-6845-444B-9A9C-7DD544E6567A}" type="slidenum">
              <a:rPr lang="en-US" sz="1200"/>
              <a:pPr eaLnBrk="1" hangingPunct="1"/>
              <a:t>85</a:t>
            </a:fld>
            <a:endParaRPr lang="en-US" sz="1200"/>
          </a:p>
        </p:txBody>
      </p:sp>
      <p:sp>
        <p:nvSpPr>
          <p:cNvPr id="262146" name="Rectangle 2"/>
          <p:cNvSpPr>
            <a:spLocks noGrp="1" noRot="1" noChangeAspect="1" noChangeArrowheads="1" noTextEdit="1"/>
          </p:cNvSpPr>
          <p:nvPr>
            <p:ph type="sldImg"/>
          </p:nvPr>
        </p:nvSpPr>
        <p:spPr>
          <a:xfrm>
            <a:off x="1143000" y="685800"/>
            <a:ext cx="4572000" cy="3429000"/>
          </a:xfrm>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EA91EB5B-585C-1F46-ADDC-22D6794EE35B}" type="slidenum">
              <a:rPr lang="en-US" sz="1200" smtClean="0">
                <a:solidFill>
                  <a:srgbClr val="EEECE1"/>
                </a:solidFill>
              </a:rPr>
              <a:pPr eaLnBrk="1" hangingPunct="1">
                <a:defRPr/>
              </a:pPr>
              <a:t>86</a:t>
            </a:fld>
            <a:endParaRPr lang="en-US" sz="1200">
              <a:solidFill>
                <a:srgbClr val="EEECE1"/>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xfrm>
            <a:off x="1143000" y="685800"/>
            <a:ext cx="4572000" cy="3429000"/>
          </a:xfrm>
          <a:ln/>
        </p:spPr>
      </p:sp>
      <p:sp>
        <p:nvSpPr>
          <p:cNvPr id="2641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264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E050CD-2696-EC40-9D04-F1EE21DF3DC1}" type="slidenum">
              <a:rPr lang="en-US" sz="1200">
                <a:solidFill>
                  <a:srgbClr val="000000"/>
                </a:solidFill>
              </a:rPr>
              <a:pPr eaLnBrk="1" hangingPunct="1"/>
              <a:t>87</a:t>
            </a:fld>
            <a:endParaRPr lang="en-US" sz="1200">
              <a:solidFill>
                <a:srgbClr val="000000"/>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xfrm>
            <a:off x="1143000" y="685800"/>
            <a:ext cx="4572000" cy="3429000"/>
          </a:xfrm>
          <a:ln/>
        </p:spPr>
      </p:sp>
      <p:sp>
        <p:nvSpPr>
          <p:cNvPr id="2662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2662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DBDA5D-9313-0742-A767-F89ABA1F4D1E}" type="slidenum">
              <a:rPr lang="en-US" sz="1200">
                <a:solidFill>
                  <a:srgbClr val="000000"/>
                </a:solidFill>
              </a:rPr>
              <a:pPr eaLnBrk="1" hangingPunct="1"/>
              <a:t>88</a:t>
            </a:fld>
            <a:endParaRPr lang="en-US" sz="1200">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xfrm>
            <a:off x="1143000" y="685800"/>
            <a:ext cx="4572000" cy="3429000"/>
          </a:xfrm>
          <a:ln/>
        </p:spPr>
      </p:sp>
      <p:sp>
        <p:nvSpPr>
          <p:cNvPr id="2682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8E3C40-DC84-DE47-9D6A-568A9EADDF9D}" type="slidenum">
              <a:rPr lang="en-US" sz="1200">
                <a:solidFill>
                  <a:srgbClr val="000000"/>
                </a:solidFill>
              </a:rPr>
              <a:pPr eaLnBrk="1" hangingPunct="1"/>
              <a:t>89</a:t>
            </a:fld>
            <a:endParaRPr lang="en-US" sz="1200">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Introduction-96</a:t>
            </a:r>
          </a:p>
          <a:p>
            <a:pPr eaLnBrk="1" hangingPunct="1">
              <a:spcBef>
                <a:spcPct val="0"/>
              </a:spcBef>
            </a:pPr>
            <a:r>
              <a:rPr lang="en-US" b="0" dirty="0">
                <a:latin typeface="Arial" charset="0"/>
                <a:ea typeface="ＭＳ Ｐゴシック" charset="0"/>
                <a:cs typeface="ＭＳ Ｐゴシック" charset="0"/>
              </a:rPr>
              <a:t>NS-03-Luke1-12-slide 65</a:t>
            </a:r>
            <a:endParaRPr lang="en-US" dirty="0">
              <a:latin typeface="Arial" charset="0"/>
              <a:ea typeface="ＭＳ Ｐゴシック" charset="0"/>
              <a:cs typeface="ＭＳ Ｐゴシック"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6E61BB-2FD2-B946-8039-D10C63A3DBD1}" type="slidenum">
              <a:rPr lang="en-US" sz="1200">
                <a:solidFill>
                  <a:srgbClr val="000000"/>
                </a:solidFill>
              </a:rPr>
              <a:pPr eaLnBrk="1" hangingPunct="1"/>
              <a:t>12</a:t>
            </a:fld>
            <a:endParaRPr lang="en-US" sz="1200">
              <a:solidFill>
                <a:srgbClr val="000000"/>
              </a:solidFill>
            </a:endParaRPr>
          </a:p>
        </p:txBody>
      </p:sp>
      <p:sp>
        <p:nvSpPr>
          <p:cNvPr id="149506" name="Rectangle 2"/>
          <p:cNvSpPr>
            <a:spLocks noGrp="1" noRot="1" noChangeAspect="1" noChangeArrowheads="1" noTextEdit="1"/>
          </p:cNvSpPr>
          <p:nvPr>
            <p:ph type="sldImg"/>
          </p:nvPr>
        </p:nvSpPr>
        <p:spPr>
          <a:xfrm>
            <a:off x="1143000" y="685800"/>
            <a:ext cx="4572000" cy="3429000"/>
          </a:xfrm>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r>
              <a:rPr lang="en-US" dirty="0">
                <a:latin typeface="Arial" charset="0"/>
                <a:ea typeface="ＭＳ Ｐゴシック" charset="0"/>
                <a:cs typeface="ＭＳ Ｐゴシック" charset="0"/>
              </a:rPr>
              <a:t>NS-00-NT Introduction-9</a:t>
            </a:r>
          </a:p>
          <a:p>
            <a:pPr eaLnBrk="1" hangingPunct="1">
              <a:spcBef>
                <a:spcPct val="0"/>
              </a:spcBef>
            </a:pPr>
            <a:r>
              <a:rPr lang="en-US" dirty="0">
                <a:latin typeface="Arial" charset="0"/>
                <a:ea typeface="ＭＳ Ｐゴシック" charset="0"/>
                <a:cs typeface="ＭＳ Ｐゴシック" charset="0"/>
              </a:rPr>
              <a:t>NS-02-Mark1-8-slide 23</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 name="Shape 1560"/>
          <p:cNvSpPr>
            <a:spLocks noGrp="1" noRot="1" noChangeAspect="1"/>
          </p:cNvSpPr>
          <p:nvPr>
            <p:ph type="sldImg"/>
          </p:nvPr>
        </p:nvSpPr>
        <p:spPr>
          <a:prstGeom prst="rect">
            <a:avLst/>
          </a:prstGeom>
        </p:spPr>
        <p:txBody>
          <a:bodyPr/>
          <a:lstStyle/>
          <a:p>
            <a:endParaRPr/>
          </a:p>
        </p:txBody>
      </p:sp>
      <p:sp>
        <p:nvSpPr>
          <p:cNvPr id="1561" name="Shape 1561"/>
          <p:cNvSpPr>
            <a:spLocks noGrp="1"/>
          </p:cNvSpPr>
          <p:nvPr>
            <p:ph type="body" sz="quarter" idx="1"/>
          </p:nvPr>
        </p:nvSpPr>
        <p:spPr>
          <a:prstGeom prst="rect">
            <a:avLst/>
          </a:prstGeom>
        </p:spPr>
        <p:txBody>
          <a:bodyPr/>
          <a:lstStyle/>
          <a:p>
            <a:r>
              <a:rPr lang="en-US" dirty="0"/>
              <a:t>This order follows the NT except Philemon is moved from the end of the Pauline Epistles after Titus to complete the Prison Epistles after Colossians.</a:t>
            </a:r>
          </a:p>
          <a:p>
            <a:r>
              <a:rPr lang="en-US" dirty="0"/>
              <a:t>But one could argue that Philemon was a pastoral letter since it deals with a pastoral situation that needed reconciliation.</a:t>
            </a:r>
          </a:p>
          <a:p>
            <a:r>
              <a:rPr lang="en-US" dirty="0"/>
              <a:t>On the other hand, Paul wrote Philemon in Rome during Paul's first imprisonment, so it is a Prison Epistle in this sense. </a:t>
            </a:r>
          </a:p>
          <a:p>
            <a:r>
              <a:rPr lang="en-US" dirty="0"/>
              <a:t>In the end, I do not know who has explained the reasoning for the order of Paul's letters.</a:t>
            </a:r>
          </a:p>
          <a:p>
            <a:r>
              <a:rPr lang="en-US" dirty="0"/>
              <a:t>Note that combining the four Foundational and two Prophetic Epistles gives us the six Missionary Epistles.</a:t>
            </a:r>
          </a:p>
          <a:p>
            <a:r>
              <a:rPr lang="en-US" dirty="0"/>
              <a:t>___________</a:t>
            </a:r>
          </a:p>
          <a:p>
            <a:r>
              <a:rPr lang="en-US" dirty="0"/>
              <a:t>Common-435</a:t>
            </a:r>
          </a:p>
          <a:p>
            <a:r>
              <a:rPr lang="en-US" dirty="0"/>
              <a:t>NS-00-NT Introduction-102</a:t>
            </a:r>
          </a:p>
          <a:p>
            <a:r>
              <a:rPr lang="en-US" dirty="0"/>
              <a:t>NS-06-Pauline Epistles-4</a:t>
            </a:r>
          </a:p>
          <a:p>
            <a:r>
              <a:rPr lang="en-US" dirty="0"/>
              <a:t>NS-10-Prison Epistles-3</a:t>
            </a:r>
          </a:p>
          <a:p>
            <a:r>
              <a:rPr lang="en-US" dirty="0"/>
              <a:t>NS-15-Pastoral Epistles-15</a:t>
            </a:r>
          </a:p>
          <a:p>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7674F5-82AF-5243-8F30-3DEA3B22B968}" type="slidenum">
              <a:rPr lang="en-US" sz="1200">
                <a:solidFill>
                  <a:srgbClr val="000000"/>
                </a:solidFill>
              </a:rPr>
              <a:pPr eaLnBrk="1" hangingPunct="1"/>
              <a:t>13</a:t>
            </a:fld>
            <a:endParaRPr lang="en-US" sz="1200">
              <a:solidFill>
                <a:srgbClr val="000000"/>
              </a:solidFill>
            </a:endParaRPr>
          </a:p>
        </p:txBody>
      </p:sp>
      <p:sp>
        <p:nvSpPr>
          <p:cNvPr id="151554" name="Rectangle 2"/>
          <p:cNvSpPr>
            <a:spLocks noGrp="1" noRot="1" noChangeAspect="1" noChangeArrowheads="1" noTextEdit="1"/>
          </p:cNvSpPr>
          <p:nvPr>
            <p:ph type="sldImg"/>
          </p:nvPr>
        </p:nvSpPr>
        <p:spPr>
          <a:xfrm>
            <a:off x="1143000" y="685800"/>
            <a:ext cx="4572000" cy="3429000"/>
          </a:xfrm>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r>
              <a:rPr lang="en-US" dirty="0">
                <a:latin typeface="Arial" charset="0"/>
                <a:ea typeface="ＭＳ Ｐゴシック" charset="0"/>
                <a:cs typeface="ＭＳ Ｐゴシック" charset="0"/>
              </a:rPr>
              <a:t>NS-00-NT Introduction-10</a:t>
            </a:r>
          </a:p>
          <a:p>
            <a:pPr eaLnBrk="1" hangingPunct="1">
              <a:spcBef>
                <a:spcPct val="0"/>
              </a:spcBef>
            </a:pPr>
            <a:r>
              <a:rPr lang="en-US" dirty="0">
                <a:latin typeface="Arial" charset="0"/>
                <a:ea typeface="ＭＳ Ｐゴシック" charset="0"/>
                <a:cs typeface="ＭＳ Ｐゴシック" charset="0"/>
              </a:rPr>
              <a:t>NS-02-Mark1-8-slide 24</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0.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0.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0.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0.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0.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0.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0.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0.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0.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376" tIns="45688" rIns="91376" bIns="45688"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8196" name="Rectangle 4"/>
          <p:cNvSpPr>
            <a:spLocks noGrp="1" noChangeArrowheads="1"/>
          </p:cNvSpPr>
          <p:nvPr>
            <p:ph type="subTitle" idx="1"/>
          </p:nvPr>
        </p:nvSpPr>
        <p:spPr>
          <a:xfrm>
            <a:off x="4673600" y="2927354"/>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49972"/>
            <a:ext cx="1905000" cy="308028"/>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94" y="6549972"/>
            <a:ext cx="3279775" cy="308028"/>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31" y="6356099"/>
            <a:ext cx="587375" cy="492378"/>
          </a:xfrm>
        </p:spPr>
        <p:txBody>
          <a:bodyPr anchorCtr="0"/>
          <a:lstStyle>
            <a:lvl1pPr>
              <a:defRPr/>
            </a:lvl1pPr>
          </a:lstStyle>
          <a:p>
            <a:pPr>
              <a:defRPr/>
            </a:pPr>
            <a:fld id="{4917E382-444A-3D42-8459-91F706D4ED12}" type="slidenum">
              <a:rPr lang="en-US"/>
              <a:pPr>
                <a:defRPr/>
              </a:pPr>
              <a:t>‹#›</a:t>
            </a:fld>
            <a:endParaRPr lang="en-US"/>
          </a:p>
        </p:txBody>
      </p:sp>
    </p:spTree>
    <p:extLst>
      <p:ext uri="{BB962C8B-B14F-4D97-AF65-F5344CB8AC3E}">
        <p14:creationId xmlns:p14="http://schemas.microsoft.com/office/powerpoint/2010/main" val="3391328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DD46E16-2AF1-494F-BC49-8E2F971C1C26}" type="slidenum">
              <a:rPr lang="en-US"/>
              <a:pPr>
                <a:defRPr/>
              </a:pPr>
              <a:t>‹#›</a:t>
            </a:fld>
            <a:endParaRPr lang="en-US"/>
          </a:p>
        </p:txBody>
      </p:sp>
    </p:spTree>
    <p:extLst>
      <p:ext uri="{BB962C8B-B14F-4D97-AF65-F5344CB8AC3E}">
        <p14:creationId xmlns:p14="http://schemas.microsoft.com/office/powerpoint/2010/main" val="29990231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53CBE761-6502-1E43-B357-37A33F8EC724}" type="slidenum">
              <a:rPr lang="en-US"/>
              <a:pPr>
                <a:defRPr/>
              </a:pPr>
              <a:t>‹#›</a:t>
            </a:fld>
            <a:endParaRPr lang="en-US"/>
          </a:p>
        </p:txBody>
      </p:sp>
    </p:spTree>
    <p:extLst>
      <p:ext uri="{BB962C8B-B14F-4D97-AF65-F5344CB8AC3E}">
        <p14:creationId xmlns:p14="http://schemas.microsoft.com/office/powerpoint/2010/main" val="26435329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9F8DD01-3B9C-F34D-871D-2D3F460D10E7}" type="slidenum">
              <a:rPr lang="en-US"/>
              <a:pPr>
                <a:defRPr/>
              </a:pPr>
              <a:t>‹#›</a:t>
            </a:fld>
            <a:endParaRPr lang="en-US"/>
          </a:p>
        </p:txBody>
      </p:sp>
    </p:spTree>
    <p:extLst>
      <p:ext uri="{BB962C8B-B14F-4D97-AF65-F5344CB8AC3E}">
        <p14:creationId xmlns:p14="http://schemas.microsoft.com/office/powerpoint/2010/main" val="13053324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95116D77-EF1D-FE48-8D9E-B50973F82B7C}" type="slidenum">
              <a:rPr lang="en-US"/>
              <a:pPr>
                <a:defRPr/>
              </a:pPr>
              <a:t>‹#›</a:t>
            </a:fld>
            <a:endParaRPr lang="en-US"/>
          </a:p>
        </p:txBody>
      </p:sp>
    </p:spTree>
    <p:extLst>
      <p:ext uri="{BB962C8B-B14F-4D97-AF65-F5344CB8AC3E}">
        <p14:creationId xmlns:p14="http://schemas.microsoft.com/office/powerpoint/2010/main" val="32388064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16C2242-F54B-7246-B157-EEB331E89E0E}" type="slidenum">
              <a:rPr lang="en-US"/>
              <a:pPr>
                <a:defRPr/>
              </a:pPr>
              <a:t>‹#›</a:t>
            </a:fld>
            <a:endParaRPr lang="en-US"/>
          </a:p>
        </p:txBody>
      </p:sp>
    </p:spTree>
    <p:extLst>
      <p:ext uri="{BB962C8B-B14F-4D97-AF65-F5344CB8AC3E}">
        <p14:creationId xmlns:p14="http://schemas.microsoft.com/office/powerpoint/2010/main" val="23017969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FE6179D-C1FC-7247-A43F-935F0DA7B18B}" type="slidenum">
              <a:rPr lang="en-US"/>
              <a:pPr>
                <a:defRPr/>
              </a:pPr>
              <a:t>‹#›</a:t>
            </a:fld>
            <a:endParaRPr lang="en-US"/>
          </a:p>
        </p:txBody>
      </p:sp>
    </p:spTree>
    <p:extLst>
      <p:ext uri="{BB962C8B-B14F-4D97-AF65-F5344CB8AC3E}">
        <p14:creationId xmlns:p14="http://schemas.microsoft.com/office/powerpoint/2010/main" val="31760160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7D81A64-0566-1849-8244-023BCA64B26C}" type="slidenum">
              <a:rPr lang="en-US"/>
              <a:pPr>
                <a:defRPr/>
              </a:pPr>
              <a:t>‹#›</a:t>
            </a:fld>
            <a:endParaRPr lang="en-US"/>
          </a:p>
        </p:txBody>
      </p:sp>
    </p:spTree>
    <p:extLst>
      <p:ext uri="{BB962C8B-B14F-4D97-AF65-F5344CB8AC3E}">
        <p14:creationId xmlns:p14="http://schemas.microsoft.com/office/powerpoint/2010/main" val="12976861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90C6F8-CF93-5948-B6D8-F3B557C31F3F}" type="slidenum">
              <a:rPr lang="en-US"/>
              <a:pPr>
                <a:defRPr/>
              </a:pPr>
              <a:t>‹#›</a:t>
            </a:fld>
            <a:endParaRPr lang="en-US"/>
          </a:p>
        </p:txBody>
      </p:sp>
    </p:spTree>
    <p:extLst>
      <p:ext uri="{BB962C8B-B14F-4D97-AF65-F5344CB8AC3E}">
        <p14:creationId xmlns:p14="http://schemas.microsoft.com/office/powerpoint/2010/main" val="40680655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8"/>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8"/>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8C9273C-E332-7D49-BD1B-7D4826C6E75A}" type="slidenum">
              <a:rPr lang="en-US"/>
              <a:pPr>
                <a:defRPr/>
              </a:pPr>
              <a:t>‹#›</a:t>
            </a:fld>
            <a:endParaRPr lang="en-US"/>
          </a:p>
        </p:txBody>
      </p:sp>
    </p:spTree>
    <p:extLst>
      <p:ext uri="{BB962C8B-B14F-4D97-AF65-F5344CB8AC3E}">
        <p14:creationId xmlns:p14="http://schemas.microsoft.com/office/powerpoint/2010/main" val="2817372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8"/>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81"/>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C13406CB-C42C-FE4A-9F32-ECBC7F09A023}" type="slidenum">
              <a:rPr lang="en-US"/>
              <a:pPr>
                <a:defRPr/>
              </a:pPr>
              <a:t>‹#›</a:t>
            </a:fld>
            <a:endParaRPr lang="en-US"/>
          </a:p>
        </p:txBody>
      </p:sp>
    </p:spTree>
    <p:extLst>
      <p:ext uri="{BB962C8B-B14F-4D97-AF65-F5344CB8AC3E}">
        <p14:creationId xmlns:p14="http://schemas.microsoft.com/office/powerpoint/2010/main" val="41170207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376" tIns="45688" rIns="91376" bIns="45688" anchor="ctr"/>
          <a:lstStyle/>
          <a:p>
            <a:pPr algn="ctr"/>
            <a:endParaRPr kumimoji="1" lang="en-US">
              <a:solidFill>
                <a:srgbClr val="003366"/>
              </a:solidFill>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8196" name="Rectangle 4"/>
          <p:cNvSpPr>
            <a:spLocks noGrp="1" noChangeArrowheads="1"/>
          </p:cNvSpPr>
          <p:nvPr>
            <p:ph type="subTitle" idx="1"/>
          </p:nvPr>
        </p:nvSpPr>
        <p:spPr>
          <a:xfrm>
            <a:off x="4673600" y="2927354"/>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49972"/>
            <a:ext cx="1905000" cy="308028"/>
          </a:xfrm>
        </p:spPr>
        <p:txBody>
          <a:bodyPr/>
          <a:lstStyle>
            <a:lvl1pPr eaLnBrk="0" hangingPunct="0">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94" y="6549972"/>
            <a:ext cx="3279775" cy="308028"/>
          </a:xfrm>
        </p:spPr>
        <p:txBody>
          <a:bodyPr/>
          <a:lstStyle>
            <a:lvl1pPr algn="r" eaLnBrk="0" hangingPunct="0">
              <a:defRPr/>
            </a:lvl1pPr>
          </a:lstStyle>
          <a:p>
            <a:pPr>
              <a:defRPr/>
            </a:pPr>
            <a:endParaRPr lang="en-US"/>
          </a:p>
        </p:txBody>
      </p:sp>
      <p:sp>
        <p:nvSpPr>
          <p:cNvPr id="11" name="Rectangle 10"/>
          <p:cNvSpPr>
            <a:spLocks noGrp="1" noChangeArrowheads="1"/>
          </p:cNvSpPr>
          <p:nvPr>
            <p:ph type="sldNum" sz="quarter" idx="12"/>
          </p:nvPr>
        </p:nvSpPr>
        <p:spPr>
          <a:xfrm>
            <a:off x="9531" y="6356099"/>
            <a:ext cx="587375" cy="492378"/>
          </a:xfrm>
        </p:spPr>
        <p:txBody>
          <a:bodyPr anchorCtr="0"/>
          <a:lstStyle>
            <a:lvl1pPr eaLnBrk="0" hangingPunct="0">
              <a:defRPr/>
            </a:lvl1pPr>
          </a:lstStyle>
          <a:p>
            <a:pPr>
              <a:defRPr/>
            </a:pPr>
            <a:fld id="{3648C958-12DE-3946-A9E6-98A01D7DB3B6}" type="slidenum">
              <a:rPr lang="en-US"/>
              <a:pPr>
                <a:defRPr/>
              </a:pPr>
              <a:t>‹#›</a:t>
            </a:fld>
            <a:endParaRPr lang="en-US"/>
          </a:p>
        </p:txBody>
      </p:sp>
    </p:spTree>
    <p:extLst>
      <p:ext uri="{BB962C8B-B14F-4D97-AF65-F5344CB8AC3E}">
        <p14:creationId xmlns:p14="http://schemas.microsoft.com/office/powerpoint/2010/main" val="3527093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182967C-D28C-A44D-BF6A-A27CA705D89B}" type="slidenum">
              <a:rPr lang="en-US"/>
              <a:pPr>
                <a:defRPr/>
              </a:pPr>
              <a:t>‹#›</a:t>
            </a:fld>
            <a:endParaRPr lang="en-US"/>
          </a:p>
        </p:txBody>
      </p:sp>
    </p:spTree>
    <p:extLst>
      <p:ext uri="{BB962C8B-B14F-4D97-AF65-F5344CB8AC3E}">
        <p14:creationId xmlns:p14="http://schemas.microsoft.com/office/powerpoint/2010/main" val="25162873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5CD5E526-007E-F44E-A2D0-E822CBFD2D0D}" type="slidenum">
              <a:rPr lang="en-US"/>
              <a:pPr>
                <a:defRPr/>
              </a:pPr>
              <a:t>‹#›</a:t>
            </a:fld>
            <a:endParaRPr lang="en-US"/>
          </a:p>
        </p:txBody>
      </p:sp>
    </p:spTree>
    <p:extLst>
      <p:ext uri="{BB962C8B-B14F-4D97-AF65-F5344CB8AC3E}">
        <p14:creationId xmlns:p14="http://schemas.microsoft.com/office/powerpoint/2010/main" val="30973266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C3383F4C-975D-E041-8514-8E4D930F84A4}" type="slidenum">
              <a:rPr lang="en-US"/>
              <a:pPr>
                <a:defRPr/>
              </a:pPr>
              <a:t>‹#›</a:t>
            </a:fld>
            <a:endParaRPr lang="en-US"/>
          </a:p>
        </p:txBody>
      </p:sp>
    </p:spTree>
    <p:extLst>
      <p:ext uri="{BB962C8B-B14F-4D97-AF65-F5344CB8AC3E}">
        <p14:creationId xmlns:p14="http://schemas.microsoft.com/office/powerpoint/2010/main" val="18159951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EEE58EA-59D6-D14E-8595-38C3FC1FBD9E}" type="slidenum">
              <a:rPr lang="en-US"/>
              <a:pPr>
                <a:defRPr/>
              </a:pPr>
              <a:t>‹#›</a:t>
            </a:fld>
            <a:endParaRPr lang="en-US"/>
          </a:p>
        </p:txBody>
      </p:sp>
    </p:spTree>
    <p:extLst>
      <p:ext uri="{BB962C8B-B14F-4D97-AF65-F5344CB8AC3E}">
        <p14:creationId xmlns:p14="http://schemas.microsoft.com/office/powerpoint/2010/main" val="35069828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vl1pPr>
          </a:lstStyle>
          <a:p>
            <a:pPr>
              <a:defRPr/>
            </a:pPr>
            <a:fld id="{84F34329-36FB-8045-A857-6B87ACF05743}" type="slidenum">
              <a:rPr lang="en-US"/>
              <a:pPr>
                <a:defRPr/>
              </a:pPr>
              <a:t>‹#›</a:t>
            </a:fld>
            <a:endParaRPr lang="en-US"/>
          </a:p>
        </p:txBody>
      </p:sp>
    </p:spTree>
    <p:extLst>
      <p:ext uri="{BB962C8B-B14F-4D97-AF65-F5344CB8AC3E}">
        <p14:creationId xmlns:p14="http://schemas.microsoft.com/office/powerpoint/2010/main" val="39160914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vl1pPr>
          </a:lstStyle>
          <a:p>
            <a:pPr>
              <a:defRPr/>
            </a:pPr>
            <a:fld id="{5053B6AF-E929-294A-A862-EBA6E7B5D9B9}" type="slidenum">
              <a:rPr lang="en-US"/>
              <a:pPr>
                <a:defRPr/>
              </a:pPr>
              <a:t>‹#›</a:t>
            </a:fld>
            <a:endParaRPr lang="en-US"/>
          </a:p>
        </p:txBody>
      </p:sp>
    </p:spTree>
    <p:extLst>
      <p:ext uri="{BB962C8B-B14F-4D97-AF65-F5344CB8AC3E}">
        <p14:creationId xmlns:p14="http://schemas.microsoft.com/office/powerpoint/2010/main" val="10874241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vl1pPr>
          </a:lstStyle>
          <a:p>
            <a:pPr>
              <a:defRPr/>
            </a:pPr>
            <a:fld id="{C2298EEC-5975-2044-AE96-C560D72AB1B9}" type="slidenum">
              <a:rPr lang="en-US"/>
              <a:pPr>
                <a:defRPr/>
              </a:pPr>
              <a:t>‹#›</a:t>
            </a:fld>
            <a:endParaRPr lang="en-US"/>
          </a:p>
        </p:txBody>
      </p:sp>
    </p:spTree>
    <p:extLst>
      <p:ext uri="{BB962C8B-B14F-4D97-AF65-F5344CB8AC3E}">
        <p14:creationId xmlns:p14="http://schemas.microsoft.com/office/powerpoint/2010/main" val="7437279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E8481B0-56EC-E54C-8B69-C6049B09C6F1}" type="slidenum">
              <a:rPr lang="en-US"/>
              <a:pPr>
                <a:defRPr/>
              </a:pPr>
              <a:t>‹#›</a:t>
            </a:fld>
            <a:endParaRPr lang="en-US"/>
          </a:p>
        </p:txBody>
      </p:sp>
    </p:spTree>
    <p:extLst>
      <p:ext uri="{BB962C8B-B14F-4D97-AF65-F5344CB8AC3E}">
        <p14:creationId xmlns:p14="http://schemas.microsoft.com/office/powerpoint/2010/main" val="22450777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FE8D880C-F111-DE4E-BC69-B898C79D15EE}" type="slidenum">
              <a:rPr lang="en-US"/>
              <a:pPr>
                <a:defRPr/>
              </a:pPr>
              <a:t>‹#›</a:t>
            </a:fld>
            <a:endParaRPr lang="en-US"/>
          </a:p>
        </p:txBody>
      </p:sp>
    </p:spTree>
    <p:extLst>
      <p:ext uri="{BB962C8B-B14F-4D97-AF65-F5344CB8AC3E}">
        <p14:creationId xmlns:p14="http://schemas.microsoft.com/office/powerpoint/2010/main" val="37656683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3526472E-5335-254C-9C38-DD6A0E161E36}" type="slidenum">
              <a:rPr lang="en-US"/>
              <a:pPr>
                <a:defRPr/>
              </a:pPr>
              <a:t>‹#›</a:t>
            </a:fld>
            <a:endParaRPr lang="en-US"/>
          </a:p>
        </p:txBody>
      </p:sp>
    </p:spTree>
    <p:extLst>
      <p:ext uri="{BB962C8B-B14F-4D97-AF65-F5344CB8AC3E}">
        <p14:creationId xmlns:p14="http://schemas.microsoft.com/office/powerpoint/2010/main" val="25349759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F623026D-8A6D-534F-AE4E-0D05609DF2D7}" type="slidenum">
              <a:rPr lang="en-US"/>
              <a:pPr>
                <a:defRPr/>
              </a:pPr>
              <a:t>‹#›</a:t>
            </a:fld>
            <a:endParaRPr lang="en-US"/>
          </a:p>
        </p:txBody>
      </p:sp>
    </p:spTree>
    <p:extLst>
      <p:ext uri="{BB962C8B-B14F-4D97-AF65-F5344CB8AC3E}">
        <p14:creationId xmlns:p14="http://schemas.microsoft.com/office/powerpoint/2010/main" val="4184393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63491" name="Rectangle 1027"/>
          <p:cNvSpPr>
            <a:spLocks noGrp="1" noChangeArrowheads="1"/>
          </p:cNvSpPr>
          <p:nvPr>
            <p:ph type="subTitle" sz="quarter" idx="1"/>
          </p:nvPr>
        </p:nvSpPr>
        <p:spPr>
          <a:xfrm>
            <a:off x="5181604" y="4038600"/>
            <a:ext cx="3960813" cy="1752600"/>
          </a:xfrm>
          <a:ln w="9525">
            <a:headEnd/>
            <a:tailEnd/>
          </a:ln>
        </p:spPr>
        <p:txBody>
          <a:bodyPr lIns="92010" tIns="46005" rIns="92010" bIns="46005"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1028"/>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1029"/>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1030"/>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C485DA6-7743-E74B-B1F2-7AEDEEC3F06A}" type="slidenum">
              <a:rPr lang="en-US"/>
              <a:pPr>
                <a:defRPr/>
              </a:pPr>
              <a:t>‹#›</a:t>
            </a:fld>
            <a:endParaRPr lang="en-US"/>
          </a:p>
        </p:txBody>
      </p:sp>
    </p:spTree>
    <p:extLst>
      <p:ext uri="{BB962C8B-B14F-4D97-AF65-F5344CB8AC3E}">
        <p14:creationId xmlns:p14="http://schemas.microsoft.com/office/powerpoint/2010/main" val="41202343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298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79171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48928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70205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61555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67901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54947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58152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59661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4241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EBF92D1-992C-7E4D-BC21-F8CEAB241B11}" type="slidenum">
              <a:rPr lang="en-US"/>
              <a:pPr>
                <a:defRPr/>
              </a:pPr>
              <a:t>‹#›</a:t>
            </a:fld>
            <a:endParaRPr lang="en-US"/>
          </a:p>
        </p:txBody>
      </p:sp>
    </p:spTree>
    <p:extLst>
      <p:ext uri="{BB962C8B-B14F-4D97-AF65-F5344CB8AC3E}">
        <p14:creationId xmlns:p14="http://schemas.microsoft.com/office/powerpoint/2010/main" val="21003499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90329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76223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72748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299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299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2DAB2FE8-FBA8-F944-821C-9D7D06AAB06A}" type="slidenum">
              <a:rPr lang="en-US"/>
              <a:pPr>
                <a:defRPr/>
              </a:pPr>
              <a:t>‹#›</a:t>
            </a:fld>
            <a:endParaRPr lang="en-US"/>
          </a:p>
        </p:txBody>
      </p:sp>
    </p:spTree>
    <p:extLst>
      <p:ext uri="{BB962C8B-B14F-4D97-AF65-F5344CB8AC3E}">
        <p14:creationId xmlns:p14="http://schemas.microsoft.com/office/powerpoint/2010/main" val="37630375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FF0F3BAE-B0AB-E748-9D8B-213188CD5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27091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A960B309-95AB-9A42-8FAD-AC99C702E8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9181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267CCA8-4ABB-6C41-AEA5-AE3729D7E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0595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C6504FE9-2F0E-9B4A-8145-C0C4A5DC7D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4252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2A3064-F75A-994D-9F33-A0BE69BB2D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43363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EF86F565-EA6D-7948-B792-063D2F0EA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924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8C3C7EF2-A8EC-1045-A296-ADE9836ED466}" type="slidenum">
              <a:rPr lang="en-US"/>
              <a:pPr>
                <a:defRPr/>
              </a:pPr>
              <a:t>‹#›</a:t>
            </a:fld>
            <a:endParaRPr lang="en-US"/>
          </a:p>
        </p:txBody>
      </p:sp>
    </p:spTree>
    <p:extLst>
      <p:ext uri="{BB962C8B-B14F-4D97-AF65-F5344CB8AC3E}">
        <p14:creationId xmlns:p14="http://schemas.microsoft.com/office/powerpoint/2010/main" val="2319681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7A2EF4C4-955D-994A-9FFF-E1FFA89B3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00434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1AD2EB5-7611-6B43-A75C-C4FD8FD77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6398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784AEEC7-5BD0-F847-82B0-DEE35C6B60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53969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1862C79-7B1F-364D-973E-5D21A9B49A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82523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24" tIns="46012" rIns="92024" bIns="4601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8421727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6494101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1412689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2228607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5082196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62724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B5E55AA-E426-A648-BAA7-E317F1C70585}" type="slidenum">
              <a:rPr lang="en-US"/>
              <a:pPr>
                <a:defRPr/>
              </a:pPr>
              <a:t>‹#›</a:t>
            </a:fld>
            <a:endParaRPr lang="en-US"/>
          </a:p>
        </p:txBody>
      </p:sp>
    </p:spTree>
    <p:extLst>
      <p:ext uri="{BB962C8B-B14F-4D97-AF65-F5344CB8AC3E}">
        <p14:creationId xmlns:p14="http://schemas.microsoft.com/office/powerpoint/2010/main" val="21218218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2914432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5199264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6704202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8296300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5247586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8174250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792227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719171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7633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97525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52CD51CB-5CCD-4043-81E6-431B14508609}" type="slidenum">
              <a:rPr lang="en-US"/>
              <a:pPr>
                <a:defRPr/>
              </a:pPr>
              <a:t>‹#›</a:t>
            </a:fld>
            <a:endParaRPr lang="en-US"/>
          </a:p>
        </p:txBody>
      </p:sp>
    </p:spTree>
    <p:extLst>
      <p:ext uri="{BB962C8B-B14F-4D97-AF65-F5344CB8AC3E}">
        <p14:creationId xmlns:p14="http://schemas.microsoft.com/office/powerpoint/2010/main" val="11410941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593414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947028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961344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430597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671816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459537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995202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2394775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920975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10284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4459B241-6A22-5543-AAAC-F6609C539949}" type="slidenum">
              <a:rPr lang="en-US"/>
              <a:pPr>
                <a:defRPr/>
              </a:pPr>
              <a:t>‹#›</a:t>
            </a:fld>
            <a:endParaRPr lang="en-US"/>
          </a:p>
        </p:txBody>
      </p:sp>
    </p:spTree>
    <p:extLst>
      <p:ext uri="{BB962C8B-B14F-4D97-AF65-F5344CB8AC3E}">
        <p14:creationId xmlns:p14="http://schemas.microsoft.com/office/powerpoint/2010/main" val="17227925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987729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300969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764738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615518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6933295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785977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889263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176656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353885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80516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34685A2D-FCB6-3F40-848D-96D27D0E22EA}" type="slidenum">
              <a:rPr lang="en-US"/>
              <a:pPr>
                <a:defRPr/>
              </a:pPr>
              <a:t>‹#›</a:t>
            </a:fld>
            <a:endParaRPr lang="en-US"/>
          </a:p>
        </p:txBody>
      </p:sp>
    </p:spTree>
    <p:extLst>
      <p:ext uri="{BB962C8B-B14F-4D97-AF65-F5344CB8AC3E}">
        <p14:creationId xmlns:p14="http://schemas.microsoft.com/office/powerpoint/2010/main" val="7614208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984838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32714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2722590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221369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1/28/25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632897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1/28/25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712262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1/28/25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75790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952449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231263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11750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80CA8168-9717-404F-A411-C0B3AD348641}" type="slidenum">
              <a:rPr lang="en-US"/>
              <a:pPr>
                <a:defRPr/>
              </a:pPr>
              <a:t>‹#›</a:t>
            </a:fld>
            <a:endParaRPr lang="en-US"/>
          </a:p>
        </p:txBody>
      </p:sp>
    </p:spTree>
    <p:extLst>
      <p:ext uri="{BB962C8B-B14F-4D97-AF65-F5344CB8AC3E}">
        <p14:creationId xmlns:p14="http://schemas.microsoft.com/office/powerpoint/2010/main" val="715240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782690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318677276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758403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75462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1750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8235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69390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09130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6209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94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35E7C61-2E0F-5947-A582-87C09B467833}" type="slidenum">
              <a:rPr lang="en-US"/>
              <a:pPr>
                <a:defRPr/>
              </a:pPr>
              <a:t>‹#›</a:t>
            </a:fld>
            <a:endParaRPr lang="en-US"/>
          </a:p>
        </p:txBody>
      </p:sp>
    </p:spTree>
    <p:extLst>
      <p:ext uri="{BB962C8B-B14F-4D97-AF65-F5344CB8AC3E}">
        <p14:creationId xmlns:p14="http://schemas.microsoft.com/office/powerpoint/2010/main" val="189264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F4CD1436-627C-F747-B85F-57F09E25999A}" type="slidenum">
              <a:rPr lang="en-US"/>
              <a:pPr>
                <a:defRPr/>
              </a:pPr>
              <a:t>‹#›</a:t>
            </a:fld>
            <a:endParaRPr lang="en-US"/>
          </a:p>
        </p:txBody>
      </p:sp>
    </p:spTree>
    <p:extLst>
      <p:ext uri="{BB962C8B-B14F-4D97-AF65-F5344CB8AC3E}">
        <p14:creationId xmlns:p14="http://schemas.microsoft.com/office/powerpoint/2010/main" val="28362092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5020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37718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6614135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531891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644105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852511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504395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0141869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450109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94670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EA6A4E64-0109-6F44-A476-A49BA884A273}" type="slidenum">
              <a:rPr lang="en-US"/>
              <a:pPr>
                <a:defRPr/>
              </a:pPr>
              <a:t>‹#›</a:t>
            </a:fld>
            <a:endParaRPr lang="en-US"/>
          </a:p>
        </p:txBody>
      </p:sp>
    </p:spTree>
    <p:extLst>
      <p:ext uri="{BB962C8B-B14F-4D97-AF65-F5344CB8AC3E}">
        <p14:creationId xmlns:p14="http://schemas.microsoft.com/office/powerpoint/2010/main" val="19675598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8009664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099065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38539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34" tIns="45667" rIns="91334" bIns="45667"/>
          <a:lstStyle>
            <a:lvl1pPr eaLnBrk="0" hangingPunct="0">
              <a:defRPr sz="2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34" tIns="45667" rIns="91334" bIns="45667"/>
          <a:lstStyle>
            <a:lvl1pPr eaLnBrk="0" hangingPunct="0">
              <a:defRPr sz="2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334" tIns="45667" rIns="91334" bIns="45667" numCol="1" anchor="t" anchorCtr="0" compatLnSpc="1">
            <a:prstTxWarp prst="textNoShape">
              <a:avLst/>
            </a:prstTxWarp>
          </a:bodyPr>
          <a:lstStyle>
            <a:lvl1pPr eaLnBrk="0" hangingPunct="0">
              <a:defRPr sz="2400">
                <a:solidFill>
                  <a:srgbClr val="000000"/>
                </a:solidFill>
              </a:defRPr>
            </a:lvl1pPr>
          </a:lstStyle>
          <a:p>
            <a:fld id="{89259E99-F706-9743-9EF0-84719C9D01C5}" type="slidenum">
              <a:rPr lang="en-US" smtClean="0">
                <a:latin typeface="Arial" charset="0"/>
              </a:rPr>
              <a:pPr/>
              <a:t>‹#›</a:t>
            </a:fld>
            <a:endParaRPr lang="en-US">
              <a:latin typeface="Arial" charset="0"/>
            </a:endParaRPr>
          </a:p>
        </p:txBody>
      </p:sp>
    </p:spTree>
    <p:extLst>
      <p:ext uri="{BB962C8B-B14F-4D97-AF65-F5344CB8AC3E}">
        <p14:creationId xmlns:p14="http://schemas.microsoft.com/office/powerpoint/2010/main" val="82194997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lgn="ct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lgn="ctr">
              <a:defRPr/>
            </a:pPr>
            <a:fld id="{8F421922-639B-D94E-850D-61AE0215CE64}" type="slidenum">
              <a:rPr lang="en-US">
                <a:solidFill>
                  <a:srgbClr val="000000"/>
                </a:solidFill>
              </a:rPr>
              <a:pPr algn="ctr">
                <a:defRPr/>
              </a:pPr>
              <a:t>‹#›</a:t>
            </a:fld>
            <a:endParaRPr lang="en-US">
              <a:solidFill>
                <a:srgbClr val="000000"/>
              </a:solidFill>
            </a:endParaRPr>
          </a:p>
        </p:txBody>
      </p:sp>
    </p:spTree>
    <p:extLst>
      <p:ext uri="{BB962C8B-B14F-4D97-AF65-F5344CB8AC3E}">
        <p14:creationId xmlns:p14="http://schemas.microsoft.com/office/powerpoint/2010/main" val="11625837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1805500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231758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124244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5713787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88072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22DC79DC-7685-CD40-BA42-E0235BA8788A}" type="slidenum">
              <a:rPr lang="en-US"/>
              <a:pPr>
                <a:defRPr/>
              </a:pPr>
              <a:t>‹#›</a:t>
            </a:fld>
            <a:endParaRPr lang="en-US"/>
          </a:p>
        </p:txBody>
      </p:sp>
    </p:spTree>
    <p:extLst>
      <p:ext uri="{BB962C8B-B14F-4D97-AF65-F5344CB8AC3E}">
        <p14:creationId xmlns:p14="http://schemas.microsoft.com/office/powerpoint/2010/main" val="321098226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245828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366471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2285104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493321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615061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8431354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1822921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3786655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32" name="Group 2"/>
          <p:cNvGrpSpPr/>
          <p:nvPr/>
        </p:nvGrpSpPr>
        <p:grpSpPr>
          <a:xfrm>
            <a:off x="-1" y="0"/>
            <a:ext cx="9144001" cy="6858000"/>
            <a:chOff x="0" y="0"/>
            <a:chExt cx="9144000" cy="6858000"/>
          </a:xfrm>
        </p:grpSpPr>
        <p:grpSp>
          <p:nvGrpSpPr>
            <p:cNvPr id="30" name="Group 3"/>
            <p:cNvGrpSpPr/>
            <p:nvPr/>
          </p:nvGrpSpPr>
          <p:grpSpPr>
            <a:xfrm>
              <a:off x="-1" y="0"/>
              <a:ext cx="9144001" cy="6858000"/>
              <a:chOff x="0" y="0"/>
              <a:chExt cx="9144000" cy="6858000"/>
            </a:xfrm>
          </p:grpSpPr>
          <p:sp>
            <p:nvSpPr>
              <p:cNvPr id="28" name="Rectangle 4"/>
              <p:cNvSpPr/>
              <p:nvPr/>
            </p:nvSpPr>
            <p:spPr>
              <a:xfrm>
                <a:off x="0" y="1981200"/>
                <a:ext cx="9144000" cy="17526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29" name="Rectangle 5"/>
              <p:cNvSpPr/>
              <p:nvPr/>
            </p:nvSpPr>
            <p:spPr>
              <a:xfrm>
                <a:off x="-1" y="0"/>
                <a:ext cx="1776414" cy="6858000"/>
              </a:xfrm>
              <a:prstGeom prst="rect">
                <a:avLst/>
              </a:pr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31" name="Rectangle 6"/>
            <p:cNvSpPr/>
            <p:nvPr/>
          </p:nvSpPr>
          <p:spPr>
            <a:xfrm>
              <a:off x="1295399" y="4114800"/>
              <a:ext cx="1112839" cy="2743200"/>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nvGrpSpPr>
          <p:cNvPr id="45" name="Group 7"/>
          <p:cNvGrpSpPr/>
          <p:nvPr/>
        </p:nvGrpSpPr>
        <p:grpSpPr>
          <a:xfrm>
            <a:off x="157787" y="1179974"/>
            <a:ext cx="7880140" cy="1667504"/>
            <a:chOff x="0" y="0"/>
            <a:chExt cx="7880139" cy="1667503"/>
          </a:xfrm>
        </p:grpSpPr>
        <p:sp>
          <p:nvSpPr>
            <p:cNvPr id="33" name="Freeform 8"/>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4" name="Freeform 9"/>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44" name="Group 10"/>
            <p:cNvGrpSpPr/>
            <p:nvPr/>
          </p:nvGrpSpPr>
          <p:grpSpPr>
            <a:xfrm>
              <a:off x="1442413" y="801225"/>
              <a:ext cx="457201" cy="457201"/>
              <a:chOff x="0" y="0"/>
              <a:chExt cx="457200" cy="457200"/>
            </a:xfrm>
          </p:grpSpPr>
          <p:sp>
            <p:nvSpPr>
              <p:cNvPr id="35" name="Oval 11"/>
              <p:cNvSpPr/>
              <p:nvPr/>
            </p:nvSpPr>
            <p:spPr>
              <a:xfrm>
                <a:off x="-1" y="-1"/>
                <a:ext cx="457201" cy="457201"/>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6" name="Oval 12"/>
              <p:cNvSpPr/>
              <p:nvPr/>
            </p:nvSpPr>
            <p:spPr>
              <a:xfrm>
                <a:off x="228600" y="121443"/>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7" name="Oval 13"/>
              <p:cNvSpPr/>
              <p:nvPr/>
            </p:nvSpPr>
            <p:spPr>
              <a:xfrm>
                <a:off x="71437" y="57150"/>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8" name="Oval 14"/>
              <p:cNvSpPr/>
              <p:nvPr/>
            </p:nvSpPr>
            <p:spPr>
              <a:xfrm>
                <a:off x="71437" y="185737"/>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9" name="Oval 15"/>
              <p:cNvSpPr/>
              <p:nvPr/>
            </p:nvSpPr>
            <p:spPr>
              <a:xfrm>
                <a:off x="178593" y="228600"/>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0" name="Oval 16"/>
              <p:cNvSpPr/>
              <p:nvPr/>
            </p:nvSpPr>
            <p:spPr>
              <a:xfrm>
                <a:off x="321468" y="214312"/>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1" name="Oval 17"/>
              <p:cNvSpPr/>
              <p:nvPr/>
            </p:nvSpPr>
            <p:spPr>
              <a:xfrm>
                <a:off x="207168" y="321468"/>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2" name="Oval 18"/>
              <p:cNvSpPr/>
              <p:nvPr/>
            </p:nvSpPr>
            <p:spPr>
              <a:xfrm>
                <a:off x="71437" y="300037"/>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3" name="Oval 19"/>
              <p:cNvSpPr/>
              <p:nvPr/>
            </p:nvSpPr>
            <p:spPr>
              <a:xfrm>
                <a:off x="200025" y="7143"/>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46" name="Title Text"/>
          <p:cNvSpPr txBox="1">
            <a:spLocks noGrp="1"/>
          </p:cNvSpPr>
          <p:nvPr>
            <p:ph type="title"/>
          </p:nvPr>
        </p:nvSpPr>
        <p:spPr>
          <a:xfrm>
            <a:off x="1828800" y="2133600"/>
            <a:ext cx="7315200" cy="1600200"/>
          </a:xfrm>
          <a:prstGeom prst="rect">
            <a:avLst/>
          </a:prstGeom>
        </p:spPr>
        <p:txBody>
          <a:bodyPr/>
          <a:lstStyle>
            <a:lvl1pPr algn="l"/>
          </a:lstStyle>
          <a:p>
            <a:r>
              <a:t>Title Text</a:t>
            </a:r>
          </a:p>
        </p:txBody>
      </p:sp>
      <p:sp>
        <p:nvSpPr>
          <p:cNvPr id="47" name="Body Level One…"/>
          <p:cNvSpPr txBox="1">
            <a:spLocks noGrp="1"/>
          </p:cNvSpPr>
          <p:nvPr>
            <p:ph type="body" sz="quarter" idx="1"/>
          </p:nvPr>
        </p:nvSpPr>
        <p:spPr>
          <a:xfrm>
            <a:off x="1371600" y="4267200"/>
            <a:ext cx="6400800" cy="1752600"/>
          </a:xfrm>
          <a:prstGeom prst="rect">
            <a:avLst/>
          </a:prstGeom>
        </p:spPr>
        <p:txBody>
          <a:bodyPr>
            <a:normAutofit/>
          </a:bodyPr>
          <a:lstStyle>
            <a:lvl1pPr marL="0" indent="0">
              <a:buSzTx/>
              <a:buNone/>
            </a:lvl1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xfrm>
            <a:off x="8725286" y="6248400"/>
            <a:ext cx="266315" cy="29464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8034817"/>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454573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3931347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4"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3533266"/>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3" name="Title Text"/>
          <p:cNvSpPr txBox="1">
            <a:spLocks noGrp="1"/>
          </p:cNvSpPr>
          <p:nvPr>
            <p:ph type="title"/>
          </p:nvPr>
        </p:nvSpPr>
        <p:spPr>
          <a:prstGeom prst="rect">
            <a:avLst/>
          </a:prstGeom>
        </p:spPr>
        <p:txBody>
          <a:bodyPr/>
          <a:lstStyle/>
          <a:p>
            <a:r>
              <a:t>Title Text</a:t>
            </a:r>
          </a:p>
        </p:txBody>
      </p:sp>
      <p:sp>
        <p:nvSpPr>
          <p:cNvPr id="7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5112954"/>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2053344"/>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6441336"/>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937979"/>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457200" y="273050"/>
            <a:ext cx="3008314" cy="1162050"/>
          </a:xfrm>
          <a:prstGeom prst="rect">
            <a:avLst/>
          </a:prstGeom>
        </p:spPr>
        <p:txBody>
          <a:bodyPr anchor="b"/>
          <a:lstStyle>
            <a:lvl1pPr algn="l">
              <a:defRPr sz="2000"/>
            </a:lvl1pPr>
          </a:lstStyle>
          <a:p>
            <a:r>
              <a:t>Title Text</a:t>
            </a:r>
          </a:p>
        </p:txBody>
      </p:sp>
      <p:sp>
        <p:nvSpPr>
          <p:cNvPr id="10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pPr>
            <a:endParaRP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4045739"/>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11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434224"/>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127" name="Body Level One…"/>
          <p:cNvSpPr txBox="1">
            <a:spLocks noGrp="1"/>
          </p:cNvSpPr>
          <p:nvPr>
            <p:ph type="body" idx="1"/>
          </p:nvPr>
        </p:nvSpPr>
        <p:spPr>
          <a:xfrm>
            <a:off x="685800" y="457200"/>
            <a:ext cx="8240714" cy="5638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9518836"/>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Title, Clip Art and Text">
    <p:spTree>
      <p:nvGrpSpPr>
        <p:cNvPr id="1" name=""/>
        <p:cNvGrpSpPr/>
        <p:nvPr/>
      </p:nvGrpSpPr>
      <p:grpSpPr>
        <a:xfrm>
          <a:off x="0" y="0"/>
          <a:ext cx="0" cy="0"/>
          <a:chOff x="0" y="0"/>
          <a:chExt cx="0" cy="0"/>
        </a:xfrm>
      </p:grpSpPr>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sz="half" idx="1"/>
          </p:nvPr>
        </p:nvSpPr>
        <p:spPr>
          <a:xfrm>
            <a:off x="4648200" y="1981200"/>
            <a:ext cx="38100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2298050"/>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Title, Text and Clip Art">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sz="half" idx="1"/>
          </p:nvPr>
        </p:nvSpPr>
        <p:spPr>
          <a:xfrm>
            <a:off x="685800" y="1981200"/>
            <a:ext cx="38100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796510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8094950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56794282"/>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63"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438107513"/>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Arial"/>
                <a:ea typeface="Arial"/>
                <a:cs typeface="Arial"/>
                <a:sym typeface="Arial"/>
              </a:defRPr>
            </a:lvl1pPr>
          </a:lstStyle>
          <a:p>
            <a:r>
              <a:t>Title Text</a:t>
            </a:r>
          </a:p>
        </p:txBody>
      </p:sp>
      <p:sp>
        <p:nvSpPr>
          <p:cNvPr id="1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238226893"/>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50323757"/>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9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192"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258594466"/>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200"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271312213"/>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20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25547180"/>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Arial"/>
                <a:ea typeface="Arial"/>
                <a:cs typeface="Arial"/>
                <a:sym typeface="Arial"/>
              </a:defRPr>
            </a:lvl1pPr>
          </a:lstStyle>
          <a:p>
            <a:r>
              <a:t>Title Text</a:t>
            </a:r>
          </a:p>
        </p:txBody>
      </p:sp>
      <p:sp>
        <p:nvSpPr>
          <p:cNvPr id="215"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stStyle>
          <a:p>
            <a:r>
              <a:t>Body Level One</a:t>
            </a:r>
          </a:p>
          <a:p>
            <a:pPr lvl="1"/>
            <a:r>
              <a:t>Body Level Two</a:t>
            </a:r>
          </a:p>
          <a:p>
            <a:pPr lvl="2"/>
            <a:r>
              <a:t>Body Level Three</a:t>
            </a:r>
          </a:p>
          <a:p>
            <a:pPr lvl="3"/>
            <a:r>
              <a:t>Body Level Four</a:t>
            </a:r>
          </a:p>
          <a:p>
            <a:pPr lvl="4"/>
            <a:r>
              <a:t>Body Level Five</a:t>
            </a:r>
          </a:p>
        </p:txBody>
      </p:sp>
      <p:sp>
        <p:nvSpPr>
          <p:cNvPr id="21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pPr>
            <a:endParaRPr/>
          </a:p>
        </p:txBody>
      </p:sp>
      <p:sp>
        <p:nvSpPr>
          <p:cNvPr id="21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519132343"/>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Arial"/>
                <a:ea typeface="Arial"/>
                <a:cs typeface="Arial"/>
                <a:sym typeface="Arial"/>
              </a:defRPr>
            </a:lvl1pPr>
          </a:lstStyle>
          <a:p>
            <a:r>
              <a:t>Title Text</a:t>
            </a:r>
          </a:p>
        </p:txBody>
      </p:sp>
      <p:sp>
        <p:nvSpPr>
          <p:cNvPr id="22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2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146804345"/>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234"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35"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36"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37"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38" name="Title Text"/>
          <p:cNvSpPr txBox="1">
            <a:spLocks noGrp="1"/>
          </p:cNvSpPr>
          <p:nvPr>
            <p:ph type="title"/>
          </p:nvPr>
        </p:nvSpPr>
        <p:spPr>
          <a:xfrm>
            <a:off x="685800" y="2130425"/>
            <a:ext cx="7772400" cy="1470025"/>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903287">
              <a:buSzTx/>
              <a:buNone/>
              <a:defRPr sz="3100">
                <a:latin typeface="Times Roman"/>
                <a:ea typeface="Times Roman"/>
                <a:cs typeface="Times Roman"/>
                <a:sym typeface="Times Roman"/>
              </a:defRPr>
            </a:lvl1pPr>
            <a:lvl2pPr marL="0" indent="457200" algn="ctr" defTabSz="903287">
              <a:buSzTx/>
              <a:buNone/>
              <a:defRPr sz="3100">
                <a:latin typeface="Times Roman"/>
                <a:ea typeface="Times Roman"/>
                <a:cs typeface="Times Roman"/>
                <a:sym typeface="Times Roman"/>
              </a:defRPr>
            </a:lvl2pPr>
            <a:lvl3pPr marL="0" indent="914400" algn="ctr" defTabSz="903287">
              <a:buSzTx/>
              <a:buNone/>
              <a:defRPr sz="3100">
                <a:latin typeface="Times Roman"/>
                <a:ea typeface="Times Roman"/>
                <a:cs typeface="Times Roman"/>
                <a:sym typeface="Times Roman"/>
              </a:defRPr>
            </a:lvl3pPr>
            <a:lvl4pPr marL="0" indent="1371600" algn="ctr" defTabSz="903287">
              <a:buSzTx/>
              <a:buNone/>
              <a:defRPr sz="3100">
                <a:latin typeface="Times Roman"/>
                <a:ea typeface="Times Roman"/>
                <a:cs typeface="Times Roman"/>
                <a:sym typeface="Times Roman"/>
              </a:defRPr>
            </a:lvl4pPr>
            <a:lvl5pPr marL="0" indent="1828800" algn="ctr" defTabSz="903287">
              <a:buSzTx/>
              <a:buNone/>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22831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C11384E-B80D-9442-A1D2-CEE13295A0D8}" type="slidenum">
              <a:rPr lang="en-GB"/>
              <a:pPr>
                <a:defRPr/>
              </a:pPr>
              <a:t>‹#›</a:t>
            </a:fld>
            <a:endParaRPr lang="en-GB"/>
          </a:p>
        </p:txBody>
      </p:sp>
    </p:spTree>
    <p:extLst>
      <p:ext uri="{BB962C8B-B14F-4D97-AF65-F5344CB8AC3E}">
        <p14:creationId xmlns:p14="http://schemas.microsoft.com/office/powerpoint/2010/main" val="115131705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24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48"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49"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5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51"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52" name="Body Level One…"/>
          <p:cNvSpPr txBox="1">
            <a:spLocks noGrp="1"/>
          </p:cNvSpPr>
          <p:nvPr>
            <p:ph type="body" idx="1"/>
          </p:nvPr>
        </p:nvSpPr>
        <p:spPr>
          <a:xfrm>
            <a:off x="457200" y="1600200"/>
            <a:ext cx="8229600" cy="4525963"/>
          </a:xfrm>
          <a:prstGeom prst="rect">
            <a:avLst/>
          </a:prstGeom>
        </p:spPr>
        <p:txBody>
          <a:bodyPr>
            <a:normAutofit/>
          </a:bodyPr>
          <a:lstStyle>
            <a:lvl1pPr marL="339725" indent="-339725" defTabSz="903287">
              <a:buClr>
                <a:srgbClr val="000000"/>
              </a:buClr>
              <a:buChar char="•"/>
              <a:defRPr sz="3100">
                <a:latin typeface="Times Roman"/>
                <a:ea typeface="Times Roman"/>
                <a:cs typeface="Times Roman"/>
                <a:sym typeface="Times Roman"/>
              </a:defRPr>
            </a:lvl1pPr>
            <a:lvl2pPr marL="763700" indent="-312850" defTabSz="903287">
              <a:buClr>
                <a:srgbClr val="000000"/>
              </a:buClr>
              <a:defRPr sz="3100">
                <a:latin typeface="Times Roman"/>
                <a:ea typeface="Times Roman"/>
                <a:cs typeface="Times Roman"/>
                <a:sym typeface="Times Roman"/>
              </a:defRPr>
            </a:lvl2pPr>
            <a:lvl3pPr marL="1207121" indent="-303833" defTabSz="903287">
              <a:buClr>
                <a:srgbClr val="000000"/>
              </a:buClr>
              <a:defRPr sz="3100">
                <a:latin typeface="Times Roman"/>
                <a:ea typeface="Times Roman"/>
                <a:cs typeface="Times Roman"/>
                <a:sym typeface="Times Roman"/>
              </a:defRPr>
            </a:lvl3pPr>
            <a:lvl4pPr marL="1703546" indent="-349408" defTabSz="903287">
              <a:buClr>
                <a:srgbClr val="000000"/>
              </a:buClr>
              <a:defRPr sz="3100">
                <a:latin typeface="Times Roman"/>
                <a:ea typeface="Times Roman"/>
                <a:cs typeface="Times Roman"/>
                <a:sym typeface="Times Roman"/>
              </a:defRPr>
            </a:lvl4pPr>
            <a:lvl5pPr marL="2156857" indent="-351870" defTabSz="903287">
              <a:buClr>
                <a:srgbClr val="000000"/>
              </a:buClr>
              <a:buChar char="•"/>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8586241"/>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26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61"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62"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6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64" name="Title Text"/>
          <p:cNvSpPr txBox="1">
            <a:spLocks noGrp="1"/>
          </p:cNvSpPr>
          <p:nvPr>
            <p:ph type="title"/>
          </p:nvPr>
        </p:nvSpPr>
        <p:spPr>
          <a:xfrm>
            <a:off x="722312" y="4406900"/>
            <a:ext cx="7772401" cy="1362075"/>
          </a:xfrm>
          <a:prstGeom prst="rect">
            <a:avLst/>
          </a:prstGeom>
        </p:spPr>
        <p:txBody>
          <a:bodyPr anchor="t"/>
          <a:lstStyle>
            <a:lvl1pPr algn="l" defTabSz="903287">
              <a:defRPr sz="4000" cap="all">
                <a:solidFill>
                  <a:srgbClr val="000000"/>
                </a:solidFill>
                <a:latin typeface="Times Roman"/>
                <a:ea typeface="Times Roman"/>
                <a:cs typeface="Times Roman"/>
                <a:sym typeface="Times Roman"/>
              </a:defRPr>
            </a:lvl1pPr>
          </a:lstStyle>
          <a:p>
            <a:r>
              <a:t>Title Text</a:t>
            </a:r>
          </a:p>
        </p:txBody>
      </p:sp>
      <p:sp>
        <p:nvSpPr>
          <p:cNvPr id="2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903287">
              <a:spcBef>
                <a:spcPts val="400"/>
              </a:spcBef>
              <a:buSzTx/>
              <a:buNone/>
              <a:defRPr sz="2000">
                <a:latin typeface="Times Roman"/>
                <a:ea typeface="Times Roman"/>
                <a:cs typeface="Times Roman"/>
                <a:sym typeface="Times Roman"/>
              </a:defRPr>
            </a:lvl1pPr>
            <a:lvl2pPr marL="0" indent="457200" defTabSz="903287">
              <a:spcBef>
                <a:spcPts val="400"/>
              </a:spcBef>
              <a:buSzTx/>
              <a:buNone/>
              <a:defRPr sz="2000">
                <a:latin typeface="Times Roman"/>
                <a:ea typeface="Times Roman"/>
                <a:cs typeface="Times Roman"/>
                <a:sym typeface="Times Roman"/>
              </a:defRPr>
            </a:lvl2pPr>
            <a:lvl3pPr marL="0" indent="914400" defTabSz="903287">
              <a:spcBef>
                <a:spcPts val="400"/>
              </a:spcBef>
              <a:buSzTx/>
              <a:buNone/>
              <a:defRPr sz="2000">
                <a:latin typeface="Times Roman"/>
                <a:ea typeface="Times Roman"/>
                <a:cs typeface="Times Roman"/>
                <a:sym typeface="Times Roman"/>
              </a:defRPr>
            </a:lvl3pPr>
            <a:lvl4pPr marL="0" indent="1371600" defTabSz="903287">
              <a:spcBef>
                <a:spcPts val="400"/>
              </a:spcBef>
              <a:buSzTx/>
              <a:buNone/>
              <a:defRPr sz="2000">
                <a:latin typeface="Times Roman"/>
                <a:ea typeface="Times Roman"/>
                <a:cs typeface="Times Roman"/>
                <a:sym typeface="Times Roman"/>
              </a:defRPr>
            </a:lvl4pPr>
            <a:lvl5pPr marL="0" indent="1828800" defTabSz="903287">
              <a:spcBef>
                <a:spcPts val="400"/>
              </a:spcBef>
              <a:buSzTx/>
              <a:buNone/>
              <a:defRPr sz="20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4103283"/>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27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74"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75"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7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77"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78" name="Body Level One…"/>
          <p:cNvSpPr txBox="1">
            <a:spLocks noGrp="1"/>
          </p:cNvSpPr>
          <p:nvPr>
            <p:ph type="body" sz="half" idx="1"/>
          </p:nvPr>
        </p:nvSpPr>
        <p:spPr>
          <a:xfrm>
            <a:off x="457200" y="1600200"/>
            <a:ext cx="4038600" cy="4525963"/>
          </a:xfrm>
          <a:prstGeom prst="rect">
            <a:avLst/>
          </a:prstGeom>
        </p:spPr>
        <p:txBody>
          <a:bodyPr>
            <a:normAutofit/>
          </a:bodyPr>
          <a:lstStyle>
            <a:lvl1pPr marL="339725" indent="-339725" defTabSz="903287">
              <a:spcBef>
                <a:spcPts val="600"/>
              </a:spcBef>
              <a:buClr>
                <a:srgbClr val="000000"/>
              </a:buClr>
              <a:buChar char="•"/>
              <a:defRPr sz="2800">
                <a:latin typeface="Times Roman"/>
                <a:ea typeface="Times Roman"/>
                <a:cs typeface="Times Roman"/>
                <a:sym typeface="Times Roman"/>
              </a:defRPr>
            </a:lvl1pPr>
            <a:lvl2pPr marL="780520" indent="-329670" defTabSz="903287">
              <a:spcBef>
                <a:spcPts val="600"/>
              </a:spcBef>
              <a:buClr>
                <a:srgbClr val="000000"/>
              </a:buClr>
              <a:defRPr sz="2800">
                <a:latin typeface="Times Roman"/>
                <a:ea typeface="Times Roman"/>
                <a:cs typeface="Times Roman"/>
                <a:sym typeface="Times Roman"/>
              </a:defRPr>
            </a:lvl2pPr>
            <a:lvl3pPr marL="1218882" indent="-315594" defTabSz="903287">
              <a:spcBef>
                <a:spcPts val="600"/>
              </a:spcBef>
              <a:buClr>
                <a:srgbClr val="000000"/>
              </a:buClr>
              <a:defRPr sz="2800">
                <a:latin typeface="Times Roman"/>
                <a:ea typeface="Times Roman"/>
                <a:cs typeface="Times Roman"/>
                <a:sym typeface="Times Roman"/>
              </a:defRPr>
            </a:lvl3pPr>
            <a:lvl4pPr marL="1704799" indent="-350661" defTabSz="903287">
              <a:spcBef>
                <a:spcPts val="600"/>
              </a:spcBef>
              <a:buClr>
                <a:srgbClr val="000000"/>
              </a:buClr>
              <a:defRPr sz="2800">
                <a:latin typeface="Times Roman"/>
                <a:ea typeface="Times Roman"/>
                <a:cs typeface="Times Roman"/>
                <a:sym typeface="Times Roman"/>
              </a:defRPr>
            </a:lvl4pPr>
            <a:lvl5pPr marL="2158118" indent="-353131" defTabSz="903287">
              <a:spcBef>
                <a:spcPts val="600"/>
              </a:spcBef>
              <a:buClr>
                <a:srgbClr val="000000"/>
              </a:buClr>
              <a:buChar char="•"/>
              <a:defRPr sz="28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9582379"/>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286"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87"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88"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89"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90"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903287">
              <a:spcBef>
                <a:spcPts val="500"/>
              </a:spcBef>
              <a:buSzTx/>
              <a:buNone/>
              <a:defRPr sz="2400" b="1">
                <a:latin typeface="Times Roman"/>
                <a:ea typeface="Times Roman"/>
                <a:cs typeface="Times Roman"/>
                <a:sym typeface="Times Roman"/>
              </a:defRPr>
            </a:lvl1pPr>
            <a:lvl2pPr marL="0" indent="457200" defTabSz="903287">
              <a:spcBef>
                <a:spcPts val="500"/>
              </a:spcBef>
              <a:buSzTx/>
              <a:buNone/>
              <a:defRPr sz="2400" b="1">
                <a:latin typeface="Times Roman"/>
                <a:ea typeface="Times Roman"/>
                <a:cs typeface="Times Roman"/>
                <a:sym typeface="Times Roman"/>
              </a:defRPr>
            </a:lvl2pPr>
            <a:lvl3pPr marL="0" indent="914400" defTabSz="903287">
              <a:spcBef>
                <a:spcPts val="500"/>
              </a:spcBef>
              <a:buSzTx/>
              <a:buNone/>
              <a:defRPr sz="2400" b="1">
                <a:latin typeface="Times Roman"/>
                <a:ea typeface="Times Roman"/>
                <a:cs typeface="Times Roman"/>
                <a:sym typeface="Times Roman"/>
              </a:defRPr>
            </a:lvl3pPr>
            <a:lvl4pPr marL="0" indent="1371600" defTabSz="903287">
              <a:spcBef>
                <a:spcPts val="500"/>
              </a:spcBef>
              <a:buSzTx/>
              <a:buNone/>
              <a:defRPr sz="2400" b="1">
                <a:latin typeface="Times Roman"/>
                <a:ea typeface="Times Roman"/>
                <a:cs typeface="Times Roman"/>
                <a:sym typeface="Times Roman"/>
              </a:defRPr>
            </a:lvl4pPr>
            <a:lvl5pPr marL="0" indent="1828800" defTabSz="903287">
              <a:spcBef>
                <a:spcPts val="500"/>
              </a:spcBef>
              <a:buSzTx/>
              <a:buNone/>
              <a:defRPr sz="2400" b="1">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defTabSz="903287" rtl="0">
              <a:spcBef>
                <a:spcPts val="500"/>
              </a:spcBef>
              <a:buSzTx/>
              <a:buNone/>
              <a:defRPr sz="2400" b="1">
                <a:latin typeface="Times Roman"/>
                <a:ea typeface="Times Roman"/>
                <a:cs typeface="Times Roman"/>
                <a:sym typeface="Times Roman"/>
              </a:defRPr>
            </a:pPr>
            <a:endParaRPr/>
          </a:p>
        </p:txBody>
      </p:sp>
      <p:sp>
        <p:nvSpPr>
          <p:cNvPr id="29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6788786"/>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0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01"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02"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0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04"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30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9675631"/>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312"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13" name="Text Box 1027"/>
          <p:cNvSpPr txBox="1"/>
          <p:nvPr/>
        </p:nvSpPr>
        <p:spPr>
          <a:xfrm>
            <a:off x="797555" y="6568016"/>
            <a:ext cx="802015"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14" name="Rectangle 1028"/>
          <p:cNvSpPr txBox="1"/>
          <p:nvPr/>
        </p:nvSpPr>
        <p:spPr>
          <a:xfrm>
            <a:off x="7976293" y="6525665"/>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15" name="Rectangle 1029"/>
          <p:cNvSpPr txBox="1"/>
          <p:nvPr/>
        </p:nvSpPr>
        <p:spPr>
          <a:xfrm>
            <a:off x="507550" y="106362"/>
            <a:ext cx="3969650"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6479559"/>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2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24"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25"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2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27" name="Title Text"/>
          <p:cNvSpPr txBox="1">
            <a:spLocks noGrp="1"/>
          </p:cNvSpPr>
          <p:nvPr>
            <p:ph type="title"/>
          </p:nvPr>
        </p:nvSpPr>
        <p:spPr>
          <a:xfrm>
            <a:off x="457200" y="273050"/>
            <a:ext cx="3008314" cy="1162050"/>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28" name="Body Level One…"/>
          <p:cNvSpPr txBox="1">
            <a:spLocks noGrp="1"/>
          </p:cNvSpPr>
          <p:nvPr>
            <p:ph type="body" idx="1"/>
          </p:nvPr>
        </p:nvSpPr>
        <p:spPr>
          <a:xfrm>
            <a:off x="3575050" y="273050"/>
            <a:ext cx="5111750" cy="5853113"/>
          </a:xfrm>
          <a:prstGeom prst="rect">
            <a:avLst/>
          </a:prstGeom>
        </p:spPr>
        <p:txBody>
          <a:bodyPr>
            <a:normAutofit/>
          </a:bodyPr>
          <a:lstStyle>
            <a:lvl1pPr marL="339725" indent="-339725" defTabSz="903287">
              <a:buClr>
                <a:srgbClr val="000000"/>
              </a:buClr>
              <a:buChar char="•"/>
              <a:defRPr>
                <a:latin typeface="Times Roman"/>
                <a:ea typeface="Times Roman"/>
                <a:cs typeface="Times Roman"/>
                <a:sym typeface="Times Roman"/>
              </a:defRPr>
            </a:lvl1pPr>
            <a:lvl2pPr marL="773792" indent="-322942" defTabSz="903287">
              <a:buClr>
                <a:srgbClr val="000000"/>
              </a:buClr>
              <a:defRPr>
                <a:latin typeface="Times Roman"/>
                <a:ea typeface="Times Roman"/>
                <a:cs typeface="Times Roman"/>
                <a:sym typeface="Times Roman"/>
              </a:defRPr>
            </a:lvl2pPr>
            <a:lvl3pPr marL="1203854" indent="-300566" defTabSz="903287">
              <a:buClr>
                <a:srgbClr val="000000"/>
              </a:buClr>
              <a:defRPr>
                <a:latin typeface="Times Roman"/>
                <a:ea typeface="Times Roman"/>
                <a:cs typeface="Times Roman"/>
                <a:sym typeface="Times Roman"/>
              </a:defRPr>
            </a:lvl3pPr>
            <a:lvl4pPr marL="1714818" indent="-360680" defTabSz="903287">
              <a:buClr>
                <a:srgbClr val="000000"/>
              </a:buClr>
              <a:defRPr>
                <a:latin typeface="Times Roman"/>
                <a:ea typeface="Times Roman"/>
                <a:cs typeface="Times Roman"/>
                <a:sym typeface="Times Roman"/>
              </a:defRPr>
            </a:lvl4pPr>
            <a:lvl5pPr marL="2168207" indent="-363220" defTabSz="903287">
              <a:buClr>
                <a:srgbClr val="000000"/>
              </a:buClr>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2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defTabSz="903287" rtl="0">
              <a:spcBef>
                <a:spcPts val="300"/>
              </a:spcBef>
              <a:buSzTx/>
              <a:buNone/>
              <a:defRPr sz="1400">
                <a:latin typeface="Times Roman"/>
                <a:ea typeface="Times Roman"/>
                <a:cs typeface="Times Roman"/>
                <a:sym typeface="Times Roman"/>
              </a:defRPr>
            </a:pPr>
            <a:endParaRPr/>
          </a:p>
        </p:txBody>
      </p:sp>
      <p:sp>
        <p:nvSpPr>
          <p:cNvPr id="33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827608"/>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3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38"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39"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4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41" name="Title Text"/>
          <p:cNvSpPr txBox="1">
            <a:spLocks noGrp="1"/>
          </p:cNvSpPr>
          <p:nvPr>
            <p:ph type="title"/>
          </p:nvPr>
        </p:nvSpPr>
        <p:spPr>
          <a:xfrm>
            <a:off x="1792288" y="4800600"/>
            <a:ext cx="5486401" cy="566738"/>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4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903287">
              <a:spcBef>
                <a:spcPts val="300"/>
              </a:spcBef>
              <a:buSzTx/>
              <a:buNone/>
              <a:defRPr sz="1400">
                <a:latin typeface="Times Roman"/>
                <a:ea typeface="Times Roman"/>
                <a:cs typeface="Times Roman"/>
                <a:sym typeface="Times Roman"/>
              </a:defRPr>
            </a:lvl1pPr>
            <a:lvl2pPr marL="0" indent="457200" defTabSz="903287">
              <a:spcBef>
                <a:spcPts val="300"/>
              </a:spcBef>
              <a:buSzTx/>
              <a:buNone/>
              <a:defRPr sz="1400">
                <a:latin typeface="Times Roman"/>
                <a:ea typeface="Times Roman"/>
                <a:cs typeface="Times Roman"/>
                <a:sym typeface="Times Roman"/>
              </a:defRPr>
            </a:lvl2pPr>
            <a:lvl3pPr marL="0" indent="914400" defTabSz="903287">
              <a:spcBef>
                <a:spcPts val="300"/>
              </a:spcBef>
              <a:buSzTx/>
              <a:buNone/>
              <a:defRPr sz="1400">
                <a:latin typeface="Times Roman"/>
                <a:ea typeface="Times Roman"/>
                <a:cs typeface="Times Roman"/>
                <a:sym typeface="Times Roman"/>
              </a:defRPr>
            </a:lvl3pPr>
            <a:lvl4pPr marL="0" indent="1371600" defTabSz="903287">
              <a:spcBef>
                <a:spcPts val="300"/>
              </a:spcBef>
              <a:buSzTx/>
              <a:buNone/>
              <a:defRPr sz="1400">
                <a:latin typeface="Times Roman"/>
                <a:ea typeface="Times Roman"/>
                <a:cs typeface="Times Roman"/>
                <a:sym typeface="Times Roman"/>
              </a:defRPr>
            </a:lvl4pPr>
            <a:lvl5pPr marL="0" indent="1828800" defTabSz="903287">
              <a:spcBef>
                <a:spcPts val="300"/>
              </a:spcBef>
              <a:buSzTx/>
              <a:buNone/>
              <a:defRPr sz="14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2718143"/>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5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Char char="•"/>
              <a:defRPr>
                <a:solidFill>
                  <a:srgbClr val="FFFF66"/>
                </a:solidFill>
                <a:latin typeface="Trebuchet MS"/>
                <a:ea typeface="Trebuchet MS"/>
                <a:cs typeface="Trebuchet MS"/>
                <a:sym typeface="Trebuchet MS"/>
              </a:defRPr>
            </a:lvl2pPr>
            <a:lvl3pPr algn="ctr">
              <a:defRPr>
                <a:solidFill>
                  <a:srgbClr val="FFFF66"/>
                </a:solidFill>
                <a:latin typeface="Trebuchet MS"/>
                <a:ea typeface="Trebuchet MS"/>
                <a:cs typeface="Trebuchet MS"/>
                <a:sym typeface="Trebuchet MS"/>
              </a:defRPr>
            </a:lvl3pPr>
            <a:lvl4pPr algn="ctr">
              <a:buChar char="•"/>
              <a:defRPr>
                <a:solidFill>
                  <a:srgbClr val="FFFF66"/>
                </a:solidFill>
                <a:latin typeface="Trebuchet MS"/>
                <a:ea typeface="Trebuchet MS"/>
                <a:cs typeface="Trebuchet MS"/>
                <a:sym typeface="Trebuchet MS"/>
              </a:defRPr>
            </a:lvl4pPr>
            <a:lvl5pPr algn="ctr">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898247732"/>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0"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61" name="Body Level One…"/>
          <p:cNvSpPr txBox="1">
            <a:spLocks noGrp="1"/>
          </p:cNvSpPr>
          <p:nvPr>
            <p:ph type="body" idx="1"/>
          </p:nvPr>
        </p:nvSpPr>
        <p:spPr>
          <a:xfrm>
            <a:off x="685800" y="1981200"/>
            <a:ext cx="7772400" cy="4114800"/>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11435332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F297AED-5193-4947-A43E-68B2FF2E6780}" type="slidenum">
              <a:rPr lang="en-US"/>
              <a:pPr>
                <a:defRPr/>
              </a:pPr>
              <a:t>‹#›</a:t>
            </a:fld>
            <a:endParaRPr lang="en-US"/>
          </a:p>
        </p:txBody>
      </p:sp>
    </p:spTree>
    <p:extLst>
      <p:ext uri="{BB962C8B-B14F-4D97-AF65-F5344CB8AC3E}">
        <p14:creationId xmlns:p14="http://schemas.microsoft.com/office/powerpoint/2010/main" val="38058402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3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37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71"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029711697"/>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3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7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990190637"/>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3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8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39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377288729"/>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3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98"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798517524"/>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3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001296153"/>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1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1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173973165"/>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2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p>
            <a:endParaRPr/>
          </a:p>
        </p:txBody>
      </p:sp>
      <p:sp>
        <p:nvSpPr>
          <p:cNvPr id="42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98455251"/>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685800" y="2130425"/>
            <a:ext cx="7772400" cy="1470025"/>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3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3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24526258"/>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000000"/>
        </a:solidFill>
        <a:effectLst/>
      </p:bgPr>
    </p:bg>
    <p:spTree>
      <p:nvGrpSpPr>
        <p:cNvPr id="1" name=""/>
        <p:cNvGrpSpPr/>
        <p:nvPr/>
      </p:nvGrpSpPr>
      <p:grpSpPr>
        <a:xfrm>
          <a:off x="0" y="0"/>
          <a:ext cx="0" cy="0"/>
          <a:chOff x="0" y="0"/>
          <a:chExt cx="0" cy="0"/>
        </a:xfrm>
      </p:grpSpPr>
      <p:sp>
        <p:nvSpPr>
          <p:cNvPr id="441"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4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43"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326906687"/>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rgbClr val="000000"/>
        </a:solid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chemeClr val="accent3">
                    <a:lumOff val="44000"/>
                  </a:schemeClr>
                </a:solidFill>
                <a:latin typeface="Arial"/>
                <a:ea typeface="Arial"/>
                <a:cs typeface="Arial"/>
                <a:sym typeface="Arial"/>
              </a:defRPr>
            </a:lvl1pPr>
          </a:lstStyle>
          <a:p>
            <a:r>
              <a:t>Title Text</a:t>
            </a:r>
          </a:p>
        </p:txBody>
      </p:sp>
      <p:sp>
        <p:nvSpPr>
          <p:cNvPr id="45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2"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6398857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B469A2D0-71DA-874D-BCE8-4E61E02D138D}" type="slidenum">
              <a:rPr lang="en-US"/>
              <a:pPr>
                <a:defRPr/>
              </a:pPr>
              <a:t>‹#›</a:t>
            </a:fld>
            <a:endParaRPr lang="en-US"/>
          </a:p>
        </p:txBody>
      </p:sp>
    </p:spTree>
    <p:extLst>
      <p:ext uri="{BB962C8B-B14F-4D97-AF65-F5344CB8AC3E}">
        <p14:creationId xmlns:p14="http://schemas.microsoft.com/office/powerpoint/2010/main" val="295690717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4_Two Content">
    <p:bg>
      <p:bgPr>
        <a:solidFill>
          <a:srgbClr val="000000"/>
        </a:solidFill>
        <a:effectLst/>
      </p:bgPr>
    </p:bg>
    <p:spTree>
      <p:nvGrpSpPr>
        <p:cNvPr id="1" name=""/>
        <p:cNvGrpSpPr/>
        <p:nvPr/>
      </p:nvGrpSpPr>
      <p:grpSpPr>
        <a:xfrm>
          <a:off x="0" y="0"/>
          <a:ext cx="0" cy="0"/>
          <a:chOff x="0" y="0"/>
          <a:chExt cx="0" cy="0"/>
        </a:xfrm>
      </p:grpSpPr>
      <p:sp>
        <p:nvSpPr>
          <p:cNvPr id="459"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6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940151716"/>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rgbClr val="000000"/>
        </a:solid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00" y="274638"/>
            <a:ext cx="8229600" cy="1143001"/>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defRPr>
            </a:pPr>
            <a:endParaRPr/>
          </a:p>
        </p:txBody>
      </p:sp>
      <p:sp>
        <p:nvSpPr>
          <p:cNvPr id="47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494887261"/>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4_Title Only">
    <p:bg>
      <p:bgPr>
        <a:solidFill>
          <a:srgbClr val="000000"/>
        </a:solid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79"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610148031"/>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4_Blank">
    <p:bg>
      <p:bgPr>
        <a:solidFill>
          <a:srgbClr val="000000"/>
        </a:solidFill>
        <a:effectLst/>
      </p:bgPr>
    </p:bg>
    <p:spTree>
      <p:nvGrpSpPr>
        <p:cNvPr id="1" name=""/>
        <p:cNvGrpSpPr/>
        <p:nvPr/>
      </p:nvGrpSpPr>
      <p:grpSpPr>
        <a:xfrm>
          <a:off x="0" y="0"/>
          <a:ext cx="0" cy="0"/>
          <a:chOff x="0" y="0"/>
          <a:chExt cx="0" cy="0"/>
        </a:xfrm>
      </p:grpSpPr>
      <p:sp>
        <p:nvSpPr>
          <p:cNvPr id="48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903814538"/>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493" name="Title Text"/>
          <p:cNvSpPr txBox="1">
            <a:spLocks noGrp="1"/>
          </p:cNvSpPr>
          <p:nvPr>
            <p:ph type="title"/>
          </p:nvPr>
        </p:nvSpPr>
        <p:spPr>
          <a:xfrm>
            <a:off x="457200" y="273050"/>
            <a:ext cx="3008314" cy="1162050"/>
          </a:xfrm>
          <a:prstGeom prst="rect">
            <a:avLst/>
          </a:prstGeom>
        </p:spPr>
        <p:txBody>
          <a:bodyPr anchor="b"/>
          <a:lstStyle>
            <a:lvl1pPr algn="l">
              <a:defRPr sz="2000">
                <a:solidFill>
                  <a:schemeClr val="accent3">
                    <a:lumOff val="44000"/>
                  </a:schemeClr>
                </a:solidFill>
                <a:latin typeface="Arial"/>
                <a:ea typeface="Arial"/>
                <a:cs typeface="Arial"/>
                <a:sym typeface="Arial"/>
              </a:defRPr>
            </a:lvl1pPr>
          </a:lstStyle>
          <a:p>
            <a:r>
              <a:t>Title Text</a:t>
            </a:r>
          </a:p>
        </p:txBody>
      </p:sp>
      <p:sp>
        <p:nvSpPr>
          <p:cNvPr id="49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9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defRPr>
            </a:pPr>
            <a:endParaRPr/>
          </a:p>
        </p:txBody>
      </p:sp>
      <p:sp>
        <p:nvSpPr>
          <p:cNvPr id="49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371079120"/>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xfrm>
            <a:off x="1792288" y="4800600"/>
            <a:ext cx="5486401" cy="566738"/>
          </a:xfrm>
          <a:prstGeom prst="rect">
            <a:avLst/>
          </a:prstGeom>
        </p:spPr>
        <p:txBody>
          <a:bodyPr anchor="b"/>
          <a:lstStyle>
            <a:lvl1pPr algn="l">
              <a:defRPr sz="2000">
                <a:solidFill>
                  <a:schemeClr val="accent3">
                    <a:lumOff val="44000"/>
                  </a:schemeClr>
                </a:solidFill>
                <a:latin typeface="Arial"/>
                <a:ea typeface="Arial"/>
                <a:cs typeface="Arial"/>
                <a:sym typeface="Arial"/>
              </a:defRPr>
            </a:lvl1pPr>
          </a:lstStyle>
          <a:p>
            <a:r>
              <a:t>Title Text</a:t>
            </a:r>
          </a:p>
        </p:txBody>
      </p:sp>
      <p:sp>
        <p:nvSpPr>
          <p:cNvPr id="50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0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0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074485971"/>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513" name="Title Text"/>
          <p:cNvSpPr txBox="1">
            <a:spLocks noGrp="1"/>
          </p:cNvSpPr>
          <p:nvPr>
            <p:ph type="title"/>
          </p:nvPr>
        </p:nvSpPr>
        <p:spPr>
          <a:xfrm>
            <a:off x="685800" y="609600"/>
            <a:ext cx="7772400"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51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15"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459826144"/>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xfrm>
            <a:off x="685800" y="609600"/>
            <a:ext cx="7772400"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52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2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53290108"/>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5_Title Slide">
    <p:spTree>
      <p:nvGrpSpPr>
        <p:cNvPr id="1" name=""/>
        <p:cNvGrpSpPr/>
        <p:nvPr/>
      </p:nvGrpSpPr>
      <p:grpSpPr>
        <a:xfrm>
          <a:off x="0" y="0"/>
          <a:ext cx="0" cy="0"/>
          <a:chOff x="0" y="0"/>
          <a:chExt cx="0" cy="0"/>
        </a:xfrm>
      </p:grpSpPr>
      <p:sp>
        <p:nvSpPr>
          <p:cNvPr id="531"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32"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latin typeface="Calibri"/>
                <a:ea typeface="Calibri"/>
                <a:cs typeface="Calibri"/>
                <a:sym typeface="Calibri"/>
              </a:defRPr>
            </a:lvl1pPr>
            <a:lvl2pPr marL="0" indent="457200" algn="ctr">
              <a:lnSpc>
                <a:spcPct val="90000"/>
              </a:lnSpc>
              <a:spcBef>
                <a:spcPts val="1000"/>
              </a:spcBef>
              <a:buSzTx/>
              <a:buNone/>
              <a:defRPr sz="2400">
                <a:latin typeface="Calibri"/>
                <a:ea typeface="Calibri"/>
                <a:cs typeface="Calibri"/>
                <a:sym typeface="Calibri"/>
              </a:defRPr>
            </a:lvl2pPr>
            <a:lvl3pPr marL="0" indent="914400" algn="ctr">
              <a:lnSpc>
                <a:spcPct val="90000"/>
              </a:lnSpc>
              <a:spcBef>
                <a:spcPts val="1000"/>
              </a:spcBef>
              <a:buSzTx/>
              <a:buNone/>
              <a:defRPr sz="2400">
                <a:latin typeface="Calibri"/>
                <a:ea typeface="Calibri"/>
                <a:cs typeface="Calibri"/>
                <a:sym typeface="Calibri"/>
              </a:defRPr>
            </a:lvl3pPr>
            <a:lvl4pPr marL="0" indent="1371600" algn="ctr">
              <a:lnSpc>
                <a:spcPct val="90000"/>
              </a:lnSpc>
              <a:spcBef>
                <a:spcPts val="1000"/>
              </a:spcBef>
              <a:buSzTx/>
              <a:buNone/>
              <a:defRPr sz="2400">
                <a:latin typeface="Calibri"/>
                <a:ea typeface="Calibri"/>
                <a:cs typeface="Calibri"/>
                <a:sym typeface="Calibri"/>
              </a:defRPr>
            </a:lvl4pPr>
            <a:lvl5pPr marL="0" indent="1828800" algn="ctr">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3"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661814811"/>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540"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41"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2"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18516607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E1206CB-C90D-6D46-A2F2-224707897A6D}" type="slidenum">
              <a:rPr lang="en-US"/>
              <a:pPr>
                <a:defRPr/>
              </a:pPr>
              <a:t>‹#›</a:t>
            </a:fld>
            <a:endParaRPr lang="en-US"/>
          </a:p>
        </p:txBody>
      </p:sp>
    </p:spTree>
    <p:extLst>
      <p:ext uri="{BB962C8B-B14F-4D97-AF65-F5344CB8AC3E}">
        <p14:creationId xmlns:p14="http://schemas.microsoft.com/office/powerpoint/2010/main" val="357714043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x">
  <p:cSld name="5_Section Header">
    <p:spTree>
      <p:nvGrpSpPr>
        <p:cNvPr id="1" name=""/>
        <p:cNvGrpSpPr/>
        <p:nvPr/>
      </p:nvGrpSpPr>
      <p:grpSpPr>
        <a:xfrm>
          <a:off x="0" y="0"/>
          <a:ext cx="0" cy="0"/>
          <a:chOff x="0" y="0"/>
          <a:chExt cx="0" cy="0"/>
        </a:xfrm>
      </p:grpSpPr>
      <p:sp>
        <p:nvSpPr>
          <p:cNvPr id="549"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50"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latin typeface="Calibri"/>
                <a:ea typeface="Calibri"/>
                <a:cs typeface="Calibri"/>
                <a:sym typeface="Calibri"/>
              </a:defRPr>
            </a:lvl1pPr>
            <a:lvl2pPr marL="0" indent="457200">
              <a:lnSpc>
                <a:spcPct val="90000"/>
              </a:lnSpc>
              <a:spcBef>
                <a:spcPts val="1000"/>
              </a:spcBef>
              <a:buSzTx/>
              <a:buNone/>
              <a:defRPr sz="2400">
                <a:latin typeface="Calibri"/>
                <a:ea typeface="Calibri"/>
                <a:cs typeface="Calibri"/>
                <a:sym typeface="Calibri"/>
              </a:defRPr>
            </a:lvl2pPr>
            <a:lvl3pPr marL="0" indent="914400">
              <a:lnSpc>
                <a:spcPct val="90000"/>
              </a:lnSpc>
              <a:spcBef>
                <a:spcPts val="1000"/>
              </a:spcBef>
              <a:buSzTx/>
              <a:buNone/>
              <a:defRPr sz="2400">
                <a:latin typeface="Calibri"/>
                <a:ea typeface="Calibri"/>
                <a:cs typeface="Calibri"/>
                <a:sym typeface="Calibri"/>
              </a:defRPr>
            </a:lvl3pPr>
            <a:lvl4pPr marL="0" indent="1371600">
              <a:lnSpc>
                <a:spcPct val="90000"/>
              </a:lnSpc>
              <a:spcBef>
                <a:spcPts val="1000"/>
              </a:spcBef>
              <a:buSzTx/>
              <a:buNone/>
              <a:defRPr sz="2400">
                <a:latin typeface="Calibri"/>
                <a:ea typeface="Calibri"/>
                <a:cs typeface="Calibri"/>
                <a:sym typeface="Calibri"/>
              </a:defRPr>
            </a:lvl4pPr>
            <a:lvl5pPr marL="0" indent="18288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4039691057"/>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x">
  <p:cSld name="5_Two Content">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59"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524800626"/>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x">
  <p:cSld name="5_Comparison">
    <p:spTree>
      <p:nvGrpSpPr>
        <p:cNvPr id="1" name=""/>
        <p:cNvGrpSpPr/>
        <p:nvPr/>
      </p:nvGrpSpPr>
      <p:grpSpPr>
        <a:xfrm>
          <a:off x="0" y="0"/>
          <a:ext cx="0" cy="0"/>
          <a:chOff x="0" y="0"/>
          <a:chExt cx="0" cy="0"/>
        </a:xfrm>
      </p:grpSpPr>
      <p:sp>
        <p:nvSpPr>
          <p:cNvPr id="567"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68"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latin typeface="Calibri"/>
                <a:ea typeface="Calibri"/>
                <a:cs typeface="Calibri"/>
                <a:sym typeface="Calibri"/>
              </a:defRPr>
            </a:lvl1pPr>
            <a:lvl2pPr marL="0" indent="457200">
              <a:lnSpc>
                <a:spcPct val="90000"/>
              </a:lnSpc>
              <a:spcBef>
                <a:spcPts val="1000"/>
              </a:spcBef>
              <a:buSzTx/>
              <a:buNone/>
              <a:defRPr sz="2400" b="1">
                <a:latin typeface="Calibri"/>
                <a:ea typeface="Calibri"/>
                <a:cs typeface="Calibri"/>
                <a:sym typeface="Calibri"/>
              </a:defRPr>
            </a:lvl2pPr>
            <a:lvl3pPr marL="0" indent="914400">
              <a:lnSpc>
                <a:spcPct val="90000"/>
              </a:lnSpc>
              <a:spcBef>
                <a:spcPts val="1000"/>
              </a:spcBef>
              <a:buSzTx/>
              <a:buNone/>
              <a:defRPr sz="2400" b="1">
                <a:latin typeface="Calibri"/>
                <a:ea typeface="Calibri"/>
                <a:cs typeface="Calibri"/>
                <a:sym typeface="Calibri"/>
              </a:defRPr>
            </a:lvl3pPr>
            <a:lvl4pPr marL="0" indent="1371600">
              <a:lnSpc>
                <a:spcPct val="90000"/>
              </a:lnSpc>
              <a:spcBef>
                <a:spcPts val="1000"/>
              </a:spcBef>
              <a:buSzTx/>
              <a:buNone/>
              <a:defRPr sz="2400" b="1">
                <a:latin typeface="Calibri"/>
                <a:ea typeface="Calibri"/>
                <a:cs typeface="Calibri"/>
                <a:sym typeface="Calibri"/>
              </a:defRPr>
            </a:lvl4pPr>
            <a:lvl5pPr marL="0" indent="1828800">
              <a:lnSpc>
                <a:spcPct val="90000"/>
              </a:lnSpc>
              <a:spcBef>
                <a:spcPts val="10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9"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latin typeface="Calibri"/>
                <a:ea typeface="Calibri"/>
                <a:cs typeface="Calibri"/>
                <a:sym typeface="Calibri"/>
              </a:defRPr>
            </a:pPr>
            <a:endParaRPr/>
          </a:p>
        </p:txBody>
      </p:sp>
      <p:sp>
        <p:nvSpPr>
          <p:cNvPr id="57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526353102"/>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5_Title Only">
    <p:spTree>
      <p:nvGrpSpPr>
        <p:cNvPr id="1" name=""/>
        <p:cNvGrpSpPr/>
        <p:nvPr/>
      </p:nvGrpSpPr>
      <p:grpSpPr>
        <a:xfrm>
          <a:off x="0" y="0"/>
          <a:ext cx="0" cy="0"/>
          <a:chOff x="0" y="0"/>
          <a:chExt cx="0" cy="0"/>
        </a:xfrm>
      </p:grpSpPr>
      <p:sp>
        <p:nvSpPr>
          <p:cNvPr id="577"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78"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767995236"/>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sp>
        <p:nvSpPr>
          <p:cNvPr id="585" name="Slide Number"/>
          <p:cNvSpPr txBox="1">
            <a:spLocks noGrp="1"/>
          </p:cNvSpPr>
          <p:nvPr>
            <p:ph type="sldNum" sz="quarter" idx="2"/>
          </p:nvPr>
        </p:nvSpPr>
        <p:spPr>
          <a:xfrm>
            <a:off x="8258810" y="6404293"/>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477975210"/>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5_Content with Caption">
    <p:spTree>
      <p:nvGrpSpPr>
        <p:cNvPr id="1" name=""/>
        <p:cNvGrpSpPr/>
        <p:nvPr/>
      </p:nvGrpSpPr>
      <p:grpSpPr>
        <a:xfrm>
          <a:off x="0" y="0"/>
          <a:ext cx="0" cy="0"/>
          <a:chOff x="0" y="0"/>
          <a:chExt cx="0" cy="0"/>
        </a:xfrm>
      </p:grpSpPr>
      <p:sp>
        <p:nvSpPr>
          <p:cNvPr id="59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593"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latin typeface="Calibri"/>
                <a:ea typeface="Calibri"/>
                <a:cs typeface="Calibri"/>
                <a:sym typeface="Calibri"/>
              </a:defRPr>
            </a:lvl1pPr>
            <a:lvl2pPr marL="718457" indent="-261257">
              <a:lnSpc>
                <a:spcPct val="90000"/>
              </a:lnSpc>
              <a:spcBef>
                <a:spcPts val="1000"/>
              </a:spcBef>
              <a:buFont typeface="Arial"/>
              <a:buChar char="•"/>
              <a:defRPr>
                <a:latin typeface="Calibri"/>
                <a:ea typeface="Calibri"/>
                <a:cs typeface="Calibri"/>
                <a:sym typeface="Calibri"/>
              </a:defRPr>
            </a:lvl2pPr>
            <a:lvl3pPr>
              <a:lnSpc>
                <a:spcPct val="90000"/>
              </a:lnSpc>
              <a:spcBef>
                <a:spcPts val="1000"/>
              </a:spcBef>
              <a:buFont typeface="Arial"/>
              <a:defRPr>
                <a:latin typeface="Calibri"/>
                <a:ea typeface="Calibri"/>
                <a:cs typeface="Calibri"/>
                <a:sym typeface="Calibri"/>
              </a:defRPr>
            </a:lvl3pPr>
            <a:lvl4pPr>
              <a:lnSpc>
                <a:spcPct val="90000"/>
              </a:lnSpc>
              <a:spcBef>
                <a:spcPts val="1000"/>
              </a:spcBef>
              <a:buFont typeface="Arial"/>
              <a:buChar char="•"/>
              <a:defRPr>
                <a:latin typeface="Calibri"/>
                <a:ea typeface="Calibri"/>
                <a:cs typeface="Calibri"/>
                <a:sym typeface="Calibri"/>
              </a:defRPr>
            </a:lvl4pPr>
            <a:lvl5pPr>
              <a:lnSpc>
                <a:spcPct val="90000"/>
              </a:lnSpc>
              <a:spcBef>
                <a:spcPts val="1000"/>
              </a:spcBef>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4"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latin typeface="Calibri"/>
                <a:ea typeface="Calibri"/>
                <a:cs typeface="Calibri"/>
                <a:sym typeface="Calibri"/>
              </a:defRPr>
            </a:pPr>
            <a:endParaRPr/>
          </a:p>
        </p:txBody>
      </p:sp>
      <p:sp>
        <p:nvSpPr>
          <p:cNvPr id="59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821082943"/>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
  <p:cSld name="5_Picture with Caption">
    <p:spTree>
      <p:nvGrpSpPr>
        <p:cNvPr id="1" name=""/>
        <p:cNvGrpSpPr/>
        <p:nvPr/>
      </p:nvGrpSpPr>
      <p:grpSpPr>
        <a:xfrm>
          <a:off x="0" y="0"/>
          <a:ext cx="0" cy="0"/>
          <a:chOff x="0" y="0"/>
          <a:chExt cx="0" cy="0"/>
        </a:xfrm>
      </p:grpSpPr>
      <p:sp>
        <p:nvSpPr>
          <p:cNvPr id="60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603" name="Picture Placeholder 2"/>
          <p:cNvSpPr>
            <a:spLocks noGrp="1"/>
          </p:cNvSpPr>
          <p:nvPr>
            <p:ph type="pic" sz="half" idx="21"/>
          </p:nvPr>
        </p:nvSpPr>
        <p:spPr>
          <a:xfrm>
            <a:off x="3887391" y="987425"/>
            <a:ext cx="4629151" cy="4873626"/>
          </a:xfrm>
          <a:prstGeom prst="rect">
            <a:avLst/>
          </a:prstGeom>
        </p:spPr>
        <p:txBody>
          <a:bodyPr lIns="91439" rIns="91439"/>
          <a:lstStyle/>
          <a:p>
            <a:endParaRPr/>
          </a:p>
        </p:txBody>
      </p:sp>
      <p:sp>
        <p:nvSpPr>
          <p:cNvPr id="604"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latin typeface="Calibri"/>
                <a:ea typeface="Calibri"/>
                <a:cs typeface="Calibri"/>
                <a:sym typeface="Calibri"/>
              </a:defRPr>
            </a:lvl1pPr>
            <a:lvl2pPr marL="0" indent="457200">
              <a:lnSpc>
                <a:spcPct val="90000"/>
              </a:lnSpc>
              <a:spcBef>
                <a:spcPts val="1000"/>
              </a:spcBef>
              <a:buSzTx/>
              <a:buNone/>
              <a:defRPr sz="1600">
                <a:latin typeface="Calibri"/>
                <a:ea typeface="Calibri"/>
                <a:cs typeface="Calibri"/>
                <a:sym typeface="Calibri"/>
              </a:defRPr>
            </a:lvl2pPr>
            <a:lvl3pPr marL="0" indent="914400">
              <a:lnSpc>
                <a:spcPct val="90000"/>
              </a:lnSpc>
              <a:spcBef>
                <a:spcPts val="1000"/>
              </a:spcBef>
              <a:buSzTx/>
              <a:buNone/>
              <a:defRPr sz="1600">
                <a:latin typeface="Calibri"/>
                <a:ea typeface="Calibri"/>
                <a:cs typeface="Calibri"/>
                <a:sym typeface="Calibri"/>
              </a:defRPr>
            </a:lvl3pPr>
            <a:lvl4pPr marL="0" indent="1371600">
              <a:lnSpc>
                <a:spcPct val="90000"/>
              </a:lnSpc>
              <a:spcBef>
                <a:spcPts val="1000"/>
              </a:spcBef>
              <a:buSzTx/>
              <a:buNone/>
              <a:defRPr sz="1600">
                <a:latin typeface="Calibri"/>
                <a:ea typeface="Calibri"/>
                <a:cs typeface="Calibri"/>
                <a:sym typeface="Calibri"/>
              </a:defRPr>
            </a:lvl4pPr>
            <a:lvl5pPr marL="0" indent="18288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364211603"/>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612"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13"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gn="ctr">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gn="ctr">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gn="ctr">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gn="ctr">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119320210"/>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22"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23"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27551198"/>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630"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31"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2"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088723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964842E-F37A-1645-AEDF-1B3C8C181442}" type="slidenum">
              <a:rPr lang="en-US"/>
              <a:pPr>
                <a:defRPr/>
              </a:pPr>
              <a:t>‹#›</a:t>
            </a:fld>
            <a:endParaRPr lang="en-US"/>
          </a:p>
        </p:txBody>
      </p:sp>
    </p:spTree>
    <p:extLst>
      <p:ext uri="{BB962C8B-B14F-4D97-AF65-F5344CB8AC3E}">
        <p14:creationId xmlns:p14="http://schemas.microsoft.com/office/powerpoint/2010/main" val="307650704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0"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4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391106205"/>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648"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9"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b="1">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b="1">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b="1">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b="1">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0"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solidFill>
                  <a:schemeClr val="accent3">
                    <a:lumOff val="44000"/>
                  </a:schemeClr>
                </a:solidFill>
                <a:latin typeface="Calibri"/>
                <a:ea typeface="Calibri"/>
                <a:cs typeface="Calibri"/>
                <a:sym typeface="Calibri"/>
              </a:defRPr>
            </a:pPr>
            <a:endParaRPr/>
          </a:p>
        </p:txBody>
      </p:sp>
      <p:sp>
        <p:nvSpPr>
          <p:cNvPr id="65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864741803"/>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59"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001846113"/>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66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47896255"/>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67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74"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solidFill>
                  <a:schemeClr val="accent3">
                    <a:lumOff val="44000"/>
                  </a:schemeClr>
                </a:solidFill>
                <a:latin typeface="Calibri"/>
                <a:ea typeface="Calibri"/>
                <a:cs typeface="Calibri"/>
                <a:sym typeface="Calibri"/>
              </a:defRPr>
            </a:lvl1pPr>
            <a:lvl2pPr marL="718457" indent="-261257">
              <a:lnSpc>
                <a:spcPct val="90000"/>
              </a:lnSpc>
              <a:spcBef>
                <a:spcPts val="1000"/>
              </a:spcBef>
              <a:buFont typeface="Arial"/>
              <a:buChar char="•"/>
              <a:defRPr>
                <a:solidFill>
                  <a:schemeClr val="accent3">
                    <a:lumOff val="44000"/>
                  </a:schemeClr>
                </a:solidFill>
                <a:latin typeface="Calibri"/>
                <a:ea typeface="Calibri"/>
                <a:cs typeface="Calibri"/>
                <a:sym typeface="Calibri"/>
              </a:defRPr>
            </a:lvl2pPr>
            <a:lvl3pPr>
              <a:lnSpc>
                <a:spcPct val="90000"/>
              </a:lnSpc>
              <a:spcBef>
                <a:spcPts val="1000"/>
              </a:spcBef>
              <a:buFont typeface="Arial"/>
              <a:defRPr>
                <a:solidFill>
                  <a:schemeClr val="accent3">
                    <a:lumOff val="44000"/>
                  </a:schemeClr>
                </a:solidFill>
                <a:latin typeface="Calibri"/>
                <a:ea typeface="Calibri"/>
                <a:cs typeface="Calibri"/>
                <a:sym typeface="Calibri"/>
              </a:defRPr>
            </a:lvl3pPr>
            <a:lvl4pPr>
              <a:lnSpc>
                <a:spcPct val="90000"/>
              </a:lnSpc>
              <a:spcBef>
                <a:spcPts val="1000"/>
              </a:spcBef>
              <a:buFont typeface="Arial"/>
              <a:buChar char="•"/>
              <a:defRPr>
                <a:solidFill>
                  <a:schemeClr val="accent3">
                    <a:lumOff val="44000"/>
                  </a:schemeClr>
                </a:solidFill>
                <a:latin typeface="Calibri"/>
                <a:ea typeface="Calibri"/>
                <a:cs typeface="Calibri"/>
                <a:sym typeface="Calibri"/>
              </a:defRPr>
            </a:lvl4pPr>
            <a:lvl5pPr>
              <a:lnSpc>
                <a:spcPct val="90000"/>
              </a:lnSpc>
              <a:spcBef>
                <a:spcPts val="1000"/>
              </a:spcBef>
              <a:buFont typeface="Arial"/>
              <a:buChar char="•"/>
              <a:defRPr>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75"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solidFill>
                  <a:schemeClr val="accent3">
                    <a:lumOff val="44000"/>
                  </a:schemeClr>
                </a:solidFill>
                <a:latin typeface="Calibri"/>
                <a:ea typeface="Calibri"/>
                <a:cs typeface="Calibri"/>
                <a:sym typeface="Calibri"/>
              </a:defRPr>
            </a:pPr>
            <a:endParaRPr/>
          </a:p>
        </p:txBody>
      </p:sp>
      <p:sp>
        <p:nvSpPr>
          <p:cNvPr id="67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54560025"/>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84" name="Picture Placeholder 2"/>
          <p:cNvSpPr>
            <a:spLocks noGrp="1"/>
          </p:cNvSpPr>
          <p:nvPr>
            <p:ph type="pic" sz="half" idx="21"/>
          </p:nvPr>
        </p:nvSpPr>
        <p:spPr>
          <a:xfrm>
            <a:off x="3887391" y="987425"/>
            <a:ext cx="4629151" cy="4873626"/>
          </a:xfrm>
          <a:prstGeom prst="rect">
            <a:avLst/>
          </a:prstGeom>
        </p:spPr>
        <p:txBody>
          <a:bodyPr lIns="91439" rIns="91439"/>
          <a:lstStyle/>
          <a:p>
            <a:endParaRPr/>
          </a:p>
        </p:txBody>
      </p:sp>
      <p:sp>
        <p:nvSpPr>
          <p:cNvPr id="685"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16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16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16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16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50746233"/>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7_Title Slide">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3581400" y="685800"/>
            <a:ext cx="5561013" cy="3352800"/>
          </a:xfrm>
          <a:prstGeom prst="rect">
            <a:avLst/>
          </a:prstGeom>
        </p:spPr>
        <p:txBody>
          <a:bodyPr lIns="46037" tIns="46037" rIns="46037" bIns="46037"/>
          <a:lstStyle>
            <a:lvl1pPr>
              <a:defRPr>
                <a:solidFill>
                  <a:srgbClr val="786950"/>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94" name="Body Level One…"/>
          <p:cNvSpPr txBox="1">
            <a:spLocks noGrp="1"/>
          </p:cNvSpPr>
          <p:nvPr>
            <p:ph type="body" sz="quarter" idx="1"/>
          </p:nvPr>
        </p:nvSpPr>
        <p:spPr>
          <a:xfrm>
            <a:off x="5181600" y="4038600"/>
            <a:ext cx="3960813" cy="1752600"/>
          </a:xfrm>
          <a:prstGeom prst="rect">
            <a:avLst/>
          </a:prstGeom>
        </p:spPr>
        <p:txBody>
          <a:bodyPr lIns="46037" tIns="46037" rIns="46037" bIns="46037" anchor="ctr">
            <a:normAutofit/>
          </a:bodyPr>
          <a:lstStyle>
            <a:lvl1pPr marL="0" indent="0" algn="ctr">
              <a:buSzTx/>
              <a:buNone/>
              <a:defRPr b="1">
                <a:solidFill>
                  <a:srgbClr val="786950"/>
                </a:solidFill>
              </a:defRPr>
            </a:lvl1pPr>
            <a:lvl2pPr algn="ctr">
              <a:buSzPct val="95000"/>
              <a:defRPr b="1">
                <a:solidFill>
                  <a:srgbClr val="786950"/>
                </a:solidFill>
              </a:defRPr>
            </a:lvl2pPr>
            <a:lvl3pPr algn="ctr">
              <a:defRPr b="1">
                <a:solidFill>
                  <a:srgbClr val="786950"/>
                </a:solidFill>
              </a:defRPr>
            </a:lvl3pPr>
            <a:lvl4pPr algn="ctr">
              <a:defRPr b="1">
                <a:solidFill>
                  <a:srgbClr val="786950"/>
                </a:solidFill>
              </a:defRPr>
            </a:lvl4pPr>
            <a:lvl5pPr algn="ctr">
              <a:buChar char="•"/>
              <a:defRPr b="1">
                <a:solidFill>
                  <a:srgbClr val="786950"/>
                </a:solidFill>
              </a:defRPr>
            </a:lvl5pPr>
          </a:lstStyle>
          <a:p>
            <a:r>
              <a:t>Body Level One</a:t>
            </a:r>
          </a:p>
          <a:p>
            <a:pPr lvl="1"/>
            <a:r>
              <a:t>Body Level Two</a:t>
            </a:r>
          </a:p>
          <a:p>
            <a:pPr lvl="2"/>
            <a:r>
              <a:t>Body Level Three</a:t>
            </a:r>
          </a:p>
          <a:p>
            <a:pPr lvl="3"/>
            <a:r>
              <a:t>Body Level Four</a:t>
            </a:r>
          </a:p>
          <a:p>
            <a:pPr lvl="4"/>
            <a:r>
              <a:t>Body Level Five</a:t>
            </a:r>
          </a:p>
        </p:txBody>
      </p:sp>
      <p:sp>
        <p:nvSpPr>
          <p:cNvPr id="695" name="Slide Number"/>
          <p:cNvSpPr txBox="1">
            <a:spLocks noGrp="1"/>
          </p:cNvSpPr>
          <p:nvPr>
            <p:ph type="sldNum" sz="quarter" idx="2"/>
          </p:nvPr>
        </p:nvSpPr>
        <p:spPr>
          <a:xfrm>
            <a:off x="8156292" y="6248400"/>
            <a:ext cx="301909" cy="288824"/>
          </a:xfrm>
          <a:prstGeom prst="rect">
            <a:avLst/>
          </a:prstGeom>
        </p:spPr>
        <p:txBody>
          <a:bodyPr/>
          <a:lstStyle>
            <a:lvl1pPr>
              <a:spcBef>
                <a:spcPts val="800"/>
              </a:spcBef>
              <a:defRPr b="1">
                <a:solidFill>
                  <a:srgbClr val="EAEAEA"/>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113428062"/>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7_Title and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0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0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04" name="Body Level One…"/>
          <p:cNvSpPr txBox="1">
            <a:spLocks noGrp="1"/>
          </p:cNvSpPr>
          <p:nvPr>
            <p:ph type="body" idx="1"/>
          </p:nvPr>
        </p:nvSpPr>
        <p:spPr>
          <a:xfrm>
            <a:off x="1371600" y="1981200"/>
            <a:ext cx="7620000" cy="4114800"/>
          </a:xfrm>
          <a:prstGeom prst="rect">
            <a:avLst/>
          </a:prstGeom>
        </p:spPr>
        <p:txBody>
          <a:bodyPr>
            <a:normAutofit/>
          </a:bodyPr>
          <a:lstStyle>
            <a:lvl1pPr>
              <a:buClr>
                <a:srgbClr val="996600"/>
              </a:buClr>
              <a:buChar char="⬥"/>
              <a:defRPr b="1"/>
            </a:lvl1pPr>
            <a:lvl2pPr>
              <a:buClr>
                <a:srgbClr val="996600"/>
              </a:buClr>
              <a:buSzPct val="95000"/>
              <a:defRPr b="1"/>
            </a:lvl2pPr>
            <a:lvl3pPr>
              <a:buClr>
                <a:srgbClr val="996600"/>
              </a:buClr>
              <a:defRPr b="1"/>
            </a:lvl3pPr>
            <a:lvl4pPr>
              <a:buClr>
                <a:srgbClr val="996600"/>
              </a:buClr>
              <a:defRPr b="1"/>
            </a:lvl4pPr>
            <a:lvl5pPr>
              <a:buClr>
                <a:srgbClr val="996600"/>
              </a:buClr>
              <a:buChar char="•"/>
              <a:defRPr b="1"/>
            </a:lvl5pPr>
          </a:lstStyle>
          <a:p>
            <a:r>
              <a:t>Body Level One</a:t>
            </a:r>
          </a:p>
          <a:p>
            <a:pPr lvl="1"/>
            <a:r>
              <a:t>Body Level Two</a:t>
            </a:r>
          </a:p>
          <a:p>
            <a:pPr lvl="2"/>
            <a:r>
              <a:t>Body Level Three</a:t>
            </a:r>
          </a:p>
          <a:p>
            <a:pPr lvl="3"/>
            <a:r>
              <a:t>Body Level Four</a:t>
            </a:r>
          </a:p>
          <a:p>
            <a:pPr lvl="4"/>
            <a:r>
              <a:t>Body Level Five</a:t>
            </a:r>
          </a:p>
        </p:txBody>
      </p:sp>
      <p:sp>
        <p:nvSpPr>
          <p:cNvPr id="70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716122965"/>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7_Section Header">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1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1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cap="all">
                <a:solidFill>
                  <a:srgbClr val="996600"/>
                </a:solidFill>
                <a:latin typeface="Arial"/>
                <a:ea typeface="Arial"/>
                <a:cs typeface="Arial"/>
                <a:sym typeface="Arial"/>
              </a:defRPr>
            </a:lvl1pPr>
          </a:lstStyle>
          <a:p>
            <a:r>
              <a:t>Title Text</a:t>
            </a:r>
          </a:p>
        </p:txBody>
      </p:sp>
      <p:sp>
        <p:nvSpPr>
          <p:cNvPr id="71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a:lvl1pPr>
            <a:lvl2pPr marL="0" indent="457200">
              <a:spcBef>
                <a:spcPts val="400"/>
              </a:spcBef>
              <a:buSzTx/>
              <a:buNone/>
              <a:defRPr sz="2000" b="1"/>
            </a:lvl2pPr>
            <a:lvl3pPr marL="0" indent="914400">
              <a:spcBef>
                <a:spcPts val="400"/>
              </a:spcBef>
              <a:buSzTx/>
              <a:buNone/>
              <a:defRPr sz="2000" b="1"/>
            </a:lvl3pPr>
            <a:lvl4pPr marL="0" indent="1371600">
              <a:spcBef>
                <a:spcPts val="400"/>
              </a:spcBef>
              <a:buSzTx/>
              <a:buNone/>
              <a:defRPr sz="2000" b="1"/>
            </a:lvl4pPr>
            <a:lvl5pPr marL="0" indent="1828800">
              <a:spcBef>
                <a:spcPts val="400"/>
              </a:spcBef>
              <a:buSz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71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939063564"/>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7_Two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2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2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24" name="Body Level One…"/>
          <p:cNvSpPr txBox="1">
            <a:spLocks noGrp="1"/>
          </p:cNvSpPr>
          <p:nvPr>
            <p:ph type="body" sz="half" idx="1"/>
          </p:nvPr>
        </p:nvSpPr>
        <p:spPr>
          <a:xfrm>
            <a:off x="1371600" y="1981200"/>
            <a:ext cx="3733800" cy="4114800"/>
          </a:xfrm>
          <a:prstGeom prst="rect">
            <a:avLst/>
          </a:prstGeom>
        </p:spPr>
        <p:txBody>
          <a:bodyPr>
            <a:normAutofit/>
          </a:bodyPr>
          <a:lstStyle>
            <a:lvl1pPr>
              <a:spcBef>
                <a:spcPts val="600"/>
              </a:spcBef>
              <a:buClr>
                <a:srgbClr val="996600"/>
              </a:buClr>
              <a:buChar char="⬥"/>
              <a:defRPr sz="2800" b="1"/>
            </a:lvl1pPr>
            <a:lvl2pPr marL="790575" indent="-333375">
              <a:spcBef>
                <a:spcPts val="600"/>
              </a:spcBef>
              <a:buClr>
                <a:srgbClr val="996600"/>
              </a:buClr>
              <a:buSzPct val="95000"/>
              <a:defRPr sz="2800" b="1"/>
            </a:lvl2pPr>
            <a:lvl3pPr marL="1234439" indent="-320039">
              <a:spcBef>
                <a:spcPts val="600"/>
              </a:spcBef>
              <a:buClr>
                <a:srgbClr val="996600"/>
              </a:buClr>
              <a:defRPr sz="2800" b="1"/>
            </a:lvl3pPr>
            <a:lvl4pPr marL="1727200" indent="-355600">
              <a:spcBef>
                <a:spcPts val="600"/>
              </a:spcBef>
              <a:buClr>
                <a:srgbClr val="996600"/>
              </a:buClr>
              <a:defRPr sz="2800" b="1"/>
            </a:lvl4pPr>
            <a:lvl5pPr marL="2184400" indent="-355600">
              <a:spcBef>
                <a:spcPts val="600"/>
              </a:spcBef>
              <a:buClr>
                <a:srgbClr val="996600"/>
              </a:buClr>
              <a:buChar char="•"/>
              <a:defRPr sz="2800" b="1"/>
            </a:lvl5pPr>
          </a:lstStyle>
          <a:p>
            <a:r>
              <a:t>Body Level One</a:t>
            </a:r>
          </a:p>
          <a:p>
            <a:pPr lvl="1"/>
            <a:r>
              <a:t>Body Level Two</a:t>
            </a:r>
          </a:p>
          <a:p>
            <a:pPr lvl="2"/>
            <a:r>
              <a:t>Body Level Three</a:t>
            </a:r>
          </a:p>
          <a:p>
            <a:pPr lvl="3"/>
            <a:r>
              <a:t>Body Level Four</a:t>
            </a:r>
          </a:p>
          <a:p>
            <a:pPr lvl="4"/>
            <a:r>
              <a:t>Body Level Five</a:t>
            </a:r>
          </a:p>
        </p:txBody>
      </p:sp>
      <p:sp>
        <p:nvSpPr>
          <p:cNvPr id="72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00445273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91523D5-BE05-4D4F-AB4D-607E6D954B09}" type="slidenum">
              <a:rPr lang="en-US"/>
              <a:pPr>
                <a:defRPr/>
              </a:pPr>
              <a:t>‹#›</a:t>
            </a:fld>
            <a:endParaRPr lang="en-US"/>
          </a:p>
        </p:txBody>
      </p:sp>
    </p:spTree>
    <p:extLst>
      <p:ext uri="{BB962C8B-B14F-4D97-AF65-F5344CB8AC3E}">
        <p14:creationId xmlns:p14="http://schemas.microsoft.com/office/powerpoint/2010/main" val="116744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BF85287-883E-174C-AB5C-9DC3382A3FBA}" type="slidenum">
              <a:rPr lang="en-US"/>
              <a:pPr>
                <a:defRPr/>
              </a:pPr>
              <a:t>‹#›</a:t>
            </a:fld>
            <a:endParaRPr lang="en-US"/>
          </a:p>
        </p:txBody>
      </p:sp>
    </p:spTree>
    <p:extLst>
      <p:ext uri="{BB962C8B-B14F-4D97-AF65-F5344CB8AC3E}">
        <p14:creationId xmlns:p14="http://schemas.microsoft.com/office/powerpoint/2010/main" val="19233354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7_Comparis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3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3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3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73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736"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932133131"/>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7_Title Only">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43"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44"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4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586897307"/>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7_Blank">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5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53"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484781710"/>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Blank 0">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760"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045254430"/>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67"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a:solidFill>
                  <a:srgbClr val="996600"/>
                </a:solidFill>
                <a:latin typeface="Arial"/>
                <a:ea typeface="Arial"/>
                <a:cs typeface="Arial"/>
                <a:sym typeface="Arial"/>
              </a:defRPr>
            </a:lvl1pPr>
          </a:lstStyle>
          <a:p>
            <a:r>
              <a:t>Title Text</a:t>
            </a:r>
          </a:p>
        </p:txBody>
      </p:sp>
      <p:sp>
        <p:nvSpPr>
          <p:cNvPr id="76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6600"/>
              </a:buClr>
              <a:buChar char="⬥"/>
              <a:defRPr b="1"/>
            </a:lvl1pPr>
            <a:lvl2pPr>
              <a:buClr>
                <a:srgbClr val="996600"/>
              </a:buClr>
              <a:buSzPct val="95000"/>
              <a:defRPr b="1"/>
            </a:lvl2pPr>
            <a:lvl3pPr>
              <a:buClr>
                <a:srgbClr val="996600"/>
              </a:buClr>
              <a:defRPr b="1"/>
            </a:lvl3pPr>
            <a:lvl4pPr>
              <a:buClr>
                <a:srgbClr val="996600"/>
              </a:buClr>
              <a:defRPr b="1"/>
            </a:lvl4pPr>
            <a:lvl5pPr>
              <a:buClr>
                <a:srgbClr val="996600"/>
              </a:buClr>
              <a:buChar char="•"/>
              <a:defRPr b="1"/>
            </a:lvl5pPr>
          </a:lstStyle>
          <a:p>
            <a:r>
              <a:t>Body Level One</a:t>
            </a:r>
          </a:p>
          <a:p>
            <a:pPr lvl="1"/>
            <a:r>
              <a:t>Body Level Two</a:t>
            </a:r>
          </a:p>
          <a:p>
            <a:pPr lvl="2"/>
            <a:r>
              <a:t>Body Level Three</a:t>
            </a:r>
          </a:p>
          <a:p>
            <a:pPr lvl="3"/>
            <a:r>
              <a:t>Body Level Four</a:t>
            </a:r>
          </a:p>
          <a:p>
            <a:pPr lvl="4"/>
            <a:r>
              <a:t>Body Level Five</a:t>
            </a:r>
          </a:p>
        </p:txBody>
      </p:sp>
      <p:sp>
        <p:nvSpPr>
          <p:cNvPr id="77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b="1"/>
            </a:pPr>
            <a:endParaRPr/>
          </a:p>
        </p:txBody>
      </p:sp>
      <p:sp>
        <p:nvSpPr>
          <p:cNvPr id="771"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67715399"/>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78"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79"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a:solidFill>
                  <a:srgbClr val="996600"/>
                </a:solidFill>
                <a:latin typeface="Arial"/>
                <a:ea typeface="Arial"/>
                <a:cs typeface="Arial"/>
                <a:sym typeface="Arial"/>
              </a:defRPr>
            </a:lvl1pPr>
          </a:lstStyle>
          <a:p>
            <a:r>
              <a:t>Title Text</a:t>
            </a:r>
          </a:p>
        </p:txBody>
      </p:sp>
      <p:sp>
        <p:nvSpPr>
          <p:cNvPr id="78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a:lvl1pPr>
            <a:lvl2pPr marL="0" indent="457200">
              <a:spcBef>
                <a:spcPts val="300"/>
              </a:spcBef>
              <a:buSzTx/>
              <a:buNone/>
              <a:defRPr sz="1400" b="1"/>
            </a:lvl2pPr>
            <a:lvl3pPr marL="0" indent="914400">
              <a:spcBef>
                <a:spcPts val="300"/>
              </a:spcBef>
              <a:buSzTx/>
              <a:buNone/>
              <a:defRPr sz="1400" b="1"/>
            </a:lvl3pPr>
            <a:lvl4pPr marL="0" indent="1371600">
              <a:spcBef>
                <a:spcPts val="300"/>
              </a:spcBef>
              <a:buSzTx/>
              <a:buNone/>
              <a:defRPr sz="1400" b="1"/>
            </a:lvl4pPr>
            <a:lvl5pPr marL="0" indent="1828800">
              <a:spcBef>
                <a:spcPts val="300"/>
              </a:spcBef>
              <a:buSzTx/>
              <a:buNone/>
              <a:defRPr sz="1400" b="1"/>
            </a:lvl5pPr>
          </a:lstStyle>
          <a:p>
            <a:r>
              <a:t>Body Level One</a:t>
            </a:r>
          </a:p>
          <a:p>
            <a:pPr lvl="1"/>
            <a:r>
              <a:t>Body Level Two</a:t>
            </a:r>
          </a:p>
          <a:p>
            <a:pPr lvl="2"/>
            <a:r>
              <a:t>Body Level Three</a:t>
            </a:r>
          </a:p>
          <a:p>
            <a:pPr lvl="3"/>
            <a:r>
              <a:t>Body Level Four</a:t>
            </a:r>
          </a:p>
          <a:p>
            <a:pPr lvl="4"/>
            <a:r>
              <a:t>Body Level Five</a:t>
            </a:r>
          </a:p>
        </p:txBody>
      </p:sp>
      <p:sp>
        <p:nvSpPr>
          <p:cNvPr id="782"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073042751"/>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8_Title and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587" y="0"/>
            <a:ext cx="9148763" cy="6851650"/>
            <a:chOff x="0" y="0"/>
            <a:chExt cx="9148761" cy="6851650"/>
          </a:xfrm>
        </p:grpSpPr>
        <p:sp>
          <p:nvSpPr>
            <p:cNvPr id="83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51" name="Group 6"/>
            <p:cNvGrpSpPr/>
            <p:nvPr/>
          </p:nvGrpSpPr>
          <p:grpSpPr>
            <a:xfrm>
              <a:off x="455612" y="0"/>
              <a:ext cx="8093075" cy="6851650"/>
              <a:chOff x="0" y="0"/>
              <a:chExt cx="8093073" cy="6851650"/>
            </a:xfrm>
          </p:grpSpPr>
          <p:sp>
            <p:nvSpPr>
              <p:cNvPr id="83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5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6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868" name="Group 31"/>
            <p:cNvGrpSpPr/>
            <p:nvPr/>
          </p:nvGrpSpPr>
          <p:grpSpPr>
            <a:xfrm>
              <a:off x="-1" y="622300"/>
              <a:ext cx="9140826" cy="2493963"/>
              <a:chOff x="0" y="0"/>
              <a:chExt cx="9140824" cy="2493962"/>
            </a:xfrm>
          </p:grpSpPr>
          <p:sp>
            <p:nvSpPr>
              <p:cNvPr id="86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86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87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872"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873"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672038651"/>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8_Section Header">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17" name="Group 2"/>
          <p:cNvGrpSpPr/>
          <p:nvPr/>
        </p:nvGrpSpPr>
        <p:grpSpPr>
          <a:xfrm>
            <a:off x="1587" y="0"/>
            <a:ext cx="9148763" cy="6851650"/>
            <a:chOff x="0" y="0"/>
            <a:chExt cx="9148761" cy="6851650"/>
          </a:xfrm>
        </p:grpSpPr>
        <p:sp>
          <p:nvSpPr>
            <p:cNvPr id="881"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2"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3"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97" name="Group 6"/>
            <p:cNvGrpSpPr/>
            <p:nvPr/>
          </p:nvGrpSpPr>
          <p:grpSpPr>
            <a:xfrm>
              <a:off x="455612" y="0"/>
              <a:ext cx="8093075" cy="6851650"/>
              <a:chOff x="0" y="0"/>
              <a:chExt cx="8093073" cy="6851650"/>
            </a:xfrm>
          </p:grpSpPr>
          <p:sp>
            <p:nvSpPr>
              <p:cNvPr id="884"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5"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6"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7"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8"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9"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0"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1"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2"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3"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4"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5"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6"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98"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9"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0"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1"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2"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3"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4"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5"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6"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7"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8"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14" name="Group 31"/>
            <p:cNvGrpSpPr/>
            <p:nvPr/>
          </p:nvGrpSpPr>
          <p:grpSpPr>
            <a:xfrm>
              <a:off x="-1" y="622300"/>
              <a:ext cx="9140826" cy="2493963"/>
              <a:chOff x="0" y="0"/>
              <a:chExt cx="9140824" cy="2493962"/>
            </a:xfrm>
          </p:grpSpPr>
          <p:sp>
            <p:nvSpPr>
              <p:cNvPr id="909"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0"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1"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2"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3"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15"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16"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18" name="Title Text"/>
          <p:cNvSpPr txBox="1">
            <a:spLocks noGrp="1"/>
          </p:cNvSpPr>
          <p:nvPr>
            <p:ph type="title"/>
          </p:nvPr>
        </p:nvSpPr>
        <p:spPr>
          <a:xfrm>
            <a:off x="722312" y="4406900"/>
            <a:ext cx="7772401" cy="1362075"/>
          </a:xfrm>
          <a:prstGeom prst="rect">
            <a:avLst/>
          </a:prstGeom>
        </p:spPr>
        <p:txBody>
          <a:bodyPr anchor="t"/>
          <a:lstStyle>
            <a:lvl1pPr>
              <a:defRPr sz="4000" cap="all">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9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20"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873659380"/>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8_Two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63" name="Group 2"/>
          <p:cNvGrpSpPr/>
          <p:nvPr/>
        </p:nvGrpSpPr>
        <p:grpSpPr>
          <a:xfrm>
            <a:off x="1587" y="0"/>
            <a:ext cx="9148763" cy="6851650"/>
            <a:chOff x="0" y="0"/>
            <a:chExt cx="9148761" cy="6851650"/>
          </a:xfrm>
        </p:grpSpPr>
        <p:sp>
          <p:nvSpPr>
            <p:cNvPr id="927"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8"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9"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43" name="Group 6"/>
            <p:cNvGrpSpPr/>
            <p:nvPr/>
          </p:nvGrpSpPr>
          <p:grpSpPr>
            <a:xfrm>
              <a:off x="455612" y="0"/>
              <a:ext cx="8093075" cy="6851650"/>
              <a:chOff x="0" y="0"/>
              <a:chExt cx="8093073" cy="6851650"/>
            </a:xfrm>
          </p:grpSpPr>
          <p:sp>
            <p:nvSpPr>
              <p:cNvPr id="930"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1"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2"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3"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4"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5"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6"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7"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8"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9"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0"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1"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2"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44"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5"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6"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7"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8"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9"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0"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1"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2"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3"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4"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60" name="Group 31"/>
            <p:cNvGrpSpPr/>
            <p:nvPr/>
          </p:nvGrpSpPr>
          <p:grpSpPr>
            <a:xfrm>
              <a:off x="-1" y="622300"/>
              <a:ext cx="9140826" cy="2493963"/>
              <a:chOff x="0" y="0"/>
              <a:chExt cx="9140824" cy="2493962"/>
            </a:xfrm>
          </p:grpSpPr>
          <p:sp>
            <p:nvSpPr>
              <p:cNvPr id="955"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6"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7"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8"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9"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61"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62"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64"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965"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790575" indent="-333375">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1234439" indent="-320039">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1727200" indent="-355600">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2184400" indent="-355600">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6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263876811"/>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8_Comparis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09" name="Group 2"/>
          <p:cNvGrpSpPr/>
          <p:nvPr/>
        </p:nvGrpSpPr>
        <p:grpSpPr>
          <a:xfrm>
            <a:off x="1587" y="0"/>
            <a:ext cx="9148763" cy="6851650"/>
            <a:chOff x="0" y="0"/>
            <a:chExt cx="9148761" cy="6851650"/>
          </a:xfrm>
        </p:grpSpPr>
        <p:sp>
          <p:nvSpPr>
            <p:cNvPr id="97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89" name="Group 6"/>
            <p:cNvGrpSpPr/>
            <p:nvPr/>
          </p:nvGrpSpPr>
          <p:grpSpPr>
            <a:xfrm>
              <a:off x="455612" y="0"/>
              <a:ext cx="8093075" cy="6851650"/>
              <a:chOff x="0" y="0"/>
              <a:chExt cx="8093073" cy="6851650"/>
            </a:xfrm>
          </p:grpSpPr>
          <p:sp>
            <p:nvSpPr>
              <p:cNvPr id="97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9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9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06" name="Group 31"/>
            <p:cNvGrpSpPr/>
            <p:nvPr/>
          </p:nvGrpSpPr>
          <p:grpSpPr>
            <a:xfrm>
              <a:off x="-1" y="622300"/>
              <a:ext cx="9140826" cy="2493963"/>
              <a:chOff x="0" y="0"/>
              <a:chExt cx="9140824" cy="2493962"/>
            </a:xfrm>
          </p:grpSpPr>
          <p:sp>
            <p:nvSpPr>
              <p:cNvPr id="100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0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0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10" name="Title Text"/>
          <p:cNvSpPr txBox="1">
            <a:spLocks noGrp="1"/>
          </p:cNvSpPr>
          <p:nvPr>
            <p:ph type="title"/>
          </p:nvPr>
        </p:nvSpPr>
        <p:spPr>
          <a:xfrm>
            <a:off x="457200" y="274638"/>
            <a:ext cx="8229600" cy="1143001"/>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0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0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013"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83314867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4A5100E9-CB1B-D34A-BAF8-5D04776BF6F2}" type="slidenum">
              <a:rPr lang="en-US"/>
              <a:pPr>
                <a:defRPr/>
              </a:pPr>
              <a:t>‹#›</a:t>
            </a:fld>
            <a:endParaRPr lang="en-US"/>
          </a:p>
        </p:txBody>
      </p:sp>
    </p:spTree>
    <p:extLst>
      <p:ext uri="{BB962C8B-B14F-4D97-AF65-F5344CB8AC3E}">
        <p14:creationId xmlns:p14="http://schemas.microsoft.com/office/powerpoint/2010/main" val="21330339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8_Title Only">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56" name="Group 2"/>
          <p:cNvGrpSpPr/>
          <p:nvPr/>
        </p:nvGrpSpPr>
        <p:grpSpPr>
          <a:xfrm>
            <a:off x="1587" y="0"/>
            <a:ext cx="9148763" cy="6851650"/>
            <a:chOff x="0" y="0"/>
            <a:chExt cx="9148761" cy="6851650"/>
          </a:xfrm>
        </p:grpSpPr>
        <p:sp>
          <p:nvSpPr>
            <p:cNvPr id="1020"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1"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2"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36" name="Group 6"/>
            <p:cNvGrpSpPr/>
            <p:nvPr/>
          </p:nvGrpSpPr>
          <p:grpSpPr>
            <a:xfrm>
              <a:off x="455612" y="0"/>
              <a:ext cx="8093075" cy="6851650"/>
              <a:chOff x="0" y="0"/>
              <a:chExt cx="8093073" cy="6851650"/>
            </a:xfrm>
          </p:grpSpPr>
          <p:sp>
            <p:nvSpPr>
              <p:cNvPr id="1023"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4"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5"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6"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7"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8"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9"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0"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1"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2"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3"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4"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5"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37"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8"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9"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0"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1"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2"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3"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4"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5"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6"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7"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53" name="Group 31"/>
            <p:cNvGrpSpPr/>
            <p:nvPr/>
          </p:nvGrpSpPr>
          <p:grpSpPr>
            <a:xfrm>
              <a:off x="-1" y="622300"/>
              <a:ext cx="9140826" cy="2493963"/>
              <a:chOff x="0" y="0"/>
              <a:chExt cx="9140824" cy="2493962"/>
            </a:xfrm>
          </p:grpSpPr>
          <p:sp>
            <p:nvSpPr>
              <p:cNvPr id="1048"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9"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0"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1"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2"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54"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55"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57"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058"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64247055"/>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8_Blank">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01" name="Group 2"/>
          <p:cNvGrpSpPr/>
          <p:nvPr/>
        </p:nvGrpSpPr>
        <p:grpSpPr>
          <a:xfrm>
            <a:off x="1587" y="0"/>
            <a:ext cx="9148763" cy="6851650"/>
            <a:chOff x="0" y="0"/>
            <a:chExt cx="9148761" cy="6851650"/>
          </a:xfrm>
        </p:grpSpPr>
        <p:sp>
          <p:nvSpPr>
            <p:cNvPr id="106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81" name="Group 6"/>
            <p:cNvGrpSpPr/>
            <p:nvPr/>
          </p:nvGrpSpPr>
          <p:grpSpPr>
            <a:xfrm>
              <a:off x="455612" y="0"/>
              <a:ext cx="8093075" cy="6851650"/>
              <a:chOff x="0" y="0"/>
              <a:chExt cx="8093073" cy="6851650"/>
            </a:xfrm>
          </p:grpSpPr>
          <p:sp>
            <p:nvSpPr>
              <p:cNvPr id="106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8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9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98" name="Group 31"/>
            <p:cNvGrpSpPr/>
            <p:nvPr/>
          </p:nvGrpSpPr>
          <p:grpSpPr>
            <a:xfrm>
              <a:off x="-1" y="622300"/>
              <a:ext cx="9140826" cy="2493963"/>
              <a:chOff x="0" y="0"/>
              <a:chExt cx="9140824" cy="2493962"/>
            </a:xfrm>
          </p:grpSpPr>
          <p:sp>
            <p:nvSpPr>
              <p:cNvPr id="109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9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0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0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455813055"/>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45" name="Group 2"/>
          <p:cNvGrpSpPr/>
          <p:nvPr/>
        </p:nvGrpSpPr>
        <p:grpSpPr>
          <a:xfrm>
            <a:off x="1587" y="0"/>
            <a:ext cx="9148763" cy="6851650"/>
            <a:chOff x="0" y="0"/>
            <a:chExt cx="9148761" cy="6851650"/>
          </a:xfrm>
        </p:grpSpPr>
        <p:sp>
          <p:nvSpPr>
            <p:cNvPr id="110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25" name="Group 6"/>
            <p:cNvGrpSpPr/>
            <p:nvPr/>
          </p:nvGrpSpPr>
          <p:grpSpPr>
            <a:xfrm>
              <a:off x="455612" y="0"/>
              <a:ext cx="8093075" cy="6851650"/>
              <a:chOff x="0" y="0"/>
              <a:chExt cx="8093073" cy="6851650"/>
            </a:xfrm>
          </p:grpSpPr>
          <p:sp>
            <p:nvSpPr>
              <p:cNvPr id="111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2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42" name="Group 31"/>
            <p:cNvGrpSpPr/>
            <p:nvPr/>
          </p:nvGrpSpPr>
          <p:grpSpPr>
            <a:xfrm>
              <a:off x="-1" y="622300"/>
              <a:ext cx="9140826" cy="2493963"/>
              <a:chOff x="0" y="0"/>
              <a:chExt cx="9140824" cy="2493962"/>
            </a:xfrm>
          </p:grpSpPr>
          <p:sp>
            <p:nvSpPr>
              <p:cNvPr id="113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4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4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46" name="Title Text"/>
          <p:cNvSpPr txBox="1">
            <a:spLocks noGrp="1"/>
          </p:cNvSpPr>
          <p:nvPr>
            <p:ph type="title"/>
          </p:nvPr>
        </p:nvSpPr>
        <p:spPr>
          <a:xfrm>
            <a:off x="457200" y="273050"/>
            <a:ext cx="3008314" cy="1162050"/>
          </a:xfrm>
          <a:prstGeom prst="rect">
            <a:avLst/>
          </a:prstGeom>
        </p:spPr>
        <p:txBody>
          <a:bodyPr anchor="b"/>
          <a:lstStyle>
            <a:lvl1pPr>
              <a:defRPr sz="200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14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149"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984315322"/>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92" name="Group 2"/>
          <p:cNvGrpSpPr/>
          <p:nvPr/>
        </p:nvGrpSpPr>
        <p:grpSpPr>
          <a:xfrm>
            <a:off x="1587" y="0"/>
            <a:ext cx="9148763" cy="6851650"/>
            <a:chOff x="0" y="0"/>
            <a:chExt cx="9148761" cy="6851650"/>
          </a:xfrm>
        </p:grpSpPr>
        <p:sp>
          <p:nvSpPr>
            <p:cNvPr id="1156"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7"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8"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72" name="Group 6"/>
            <p:cNvGrpSpPr/>
            <p:nvPr/>
          </p:nvGrpSpPr>
          <p:grpSpPr>
            <a:xfrm>
              <a:off x="455612" y="0"/>
              <a:ext cx="8093075" cy="6851650"/>
              <a:chOff x="0" y="0"/>
              <a:chExt cx="8093073" cy="6851650"/>
            </a:xfrm>
          </p:grpSpPr>
          <p:sp>
            <p:nvSpPr>
              <p:cNvPr id="1159"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0"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1"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2"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3"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4"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5"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6"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7"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8"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9"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0"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1"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73"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4"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5"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6"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7"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8"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9"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0"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1"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2"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3"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89" name="Group 31"/>
            <p:cNvGrpSpPr/>
            <p:nvPr/>
          </p:nvGrpSpPr>
          <p:grpSpPr>
            <a:xfrm>
              <a:off x="-1" y="622300"/>
              <a:ext cx="9140826" cy="2493963"/>
              <a:chOff x="0" y="0"/>
              <a:chExt cx="9140824" cy="2493962"/>
            </a:xfrm>
          </p:grpSpPr>
          <p:sp>
            <p:nvSpPr>
              <p:cNvPr id="1184"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5"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6"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7"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8"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90"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91"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93" name="Title Text"/>
          <p:cNvSpPr txBox="1">
            <a:spLocks noGrp="1"/>
          </p:cNvSpPr>
          <p:nvPr>
            <p:ph type="title"/>
          </p:nvPr>
        </p:nvSpPr>
        <p:spPr>
          <a:xfrm>
            <a:off x="1792288" y="4800600"/>
            <a:ext cx="5486401" cy="566738"/>
          </a:xfrm>
          <a:prstGeom prst="rect">
            <a:avLst/>
          </a:prstGeom>
        </p:spPr>
        <p:txBody>
          <a:bodyPr anchor="b"/>
          <a:lstStyle>
            <a:lvl1pPr>
              <a:defRPr sz="200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19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9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441110219"/>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39" name="Group 2"/>
          <p:cNvGrpSpPr/>
          <p:nvPr/>
        </p:nvGrpSpPr>
        <p:grpSpPr>
          <a:xfrm>
            <a:off x="1587" y="0"/>
            <a:ext cx="9148763" cy="6851650"/>
            <a:chOff x="0" y="0"/>
            <a:chExt cx="9148761" cy="6851650"/>
          </a:xfrm>
        </p:grpSpPr>
        <p:sp>
          <p:nvSpPr>
            <p:cNvPr id="120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19" name="Group 6"/>
            <p:cNvGrpSpPr/>
            <p:nvPr/>
          </p:nvGrpSpPr>
          <p:grpSpPr>
            <a:xfrm>
              <a:off x="455612" y="0"/>
              <a:ext cx="8093075" cy="6851650"/>
              <a:chOff x="0" y="0"/>
              <a:chExt cx="8093073" cy="6851650"/>
            </a:xfrm>
          </p:grpSpPr>
          <p:sp>
            <p:nvSpPr>
              <p:cNvPr id="120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2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2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36" name="Group 31"/>
            <p:cNvGrpSpPr/>
            <p:nvPr/>
          </p:nvGrpSpPr>
          <p:grpSpPr>
            <a:xfrm>
              <a:off x="-1" y="622300"/>
              <a:ext cx="9140826" cy="2493963"/>
              <a:chOff x="0" y="0"/>
              <a:chExt cx="9140824" cy="2493962"/>
            </a:xfrm>
          </p:grpSpPr>
          <p:sp>
            <p:nvSpPr>
              <p:cNvPr id="123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3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3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40"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241" name="Body Level One…"/>
          <p:cNvSpPr txBox="1">
            <a:spLocks noGrp="1"/>
          </p:cNvSpPr>
          <p:nvPr>
            <p:ph type="body" sz="half" idx="1"/>
          </p:nvPr>
        </p:nvSpPr>
        <p:spPr>
          <a:xfrm>
            <a:off x="457200" y="1600200"/>
            <a:ext cx="4038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10954750"/>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x">
  <p:cSld name="1_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85" name="Group 2"/>
          <p:cNvGrpSpPr/>
          <p:nvPr/>
        </p:nvGrpSpPr>
        <p:grpSpPr>
          <a:xfrm>
            <a:off x="1587" y="0"/>
            <a:ext cx="9148763" cy="6851650"/>
            <a:chOff x="0" y="0"/>
            <a:chExt cx="9148761" cy="6851650"/>
          </a:xfrm>
        </p:grpSpPr>
        <p:sp>
          <p:nvSpPr>
            <p:cNvPr id="124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65" name="Group 6"/>
            <p:cNvGrpSpPr/>
            <p:nvPr/>
          </p:nvGrpSpPr>
          <p:grpSpPr>
            <a:xfrm>
              <a:off x="455612" y="0"/>
              <a:ext cx="8093075" cy="6851650"/>
              <a:chOff x="0" y="0"/>
              <a:chExt cx="8093073" cy="6851650"/>
            </a:xfrm>
          </p:grpSpPr>
          <p:sp>
            <p:nvSpPr>
              <p:cNvPr id="125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6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82" name="Group 31"/>
            <p:cNvGrpSpPr/>
            <p:nvPr/>
          </p:nvGrpSpPr>
          <p:grpSpPr>
            <a:xfrm>
              <a:off x="-1" y="622300"/>
              <a:ext cx="9140826" cy="2493963"/>
              <a:chOff x="0" y="0"/>
              <a:chExt cx="9140824" cy="2493962"/>
            </a:xfrm>
          </p:grpSpPr>
          <p:sp>
            <p:nvSpPr>
              <p:cNvPr id="127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8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8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86" name="Body Level One…"/>
          <p:cNvSpPr txBox="1">
            <a:spLocks noGrp="1"/>
          </p:cNvSpPr>
          <p:nvPr>
            <p:ph type="body" idx="1"/>
          </p:nvPr>
        </p:nvSpPr>
        <p:spPr>
          <a:xfrm>
            <a:off x="457200" y="277813"/>
            <a:ext cx="822960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603668864"/>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29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37141257"/>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9_Title and Content">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04"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5"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775752692"/>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x">
  <p:cSld name="9_Section Header">
    <p:spTree>
      <p:nvGrpSpPr>
        <p:cNvPr id="1" name=""/>
        <p:cNvGrpSpPr/>
        <p:nvPr/>
      </p:nvGrpSpPr>
      <p:grpSpPr>
        <a:xfrm>
          <a:off x="0" y="0"/>
          <a:ext cx="0" cy="0"/>
          <a:chOff x="0" y="0"/>
          <a:chExt cx="0" cy="0"/>
        </a:xfrm>
      </p:grpSpPr>
      <p:sp>
        <p:nvSpPr>
          <p:cNvPr id="1312"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Calibri"/>
                <a:ea typeface="Calibri"/>
                <a:cs typeface="Calibri"/>
                <a:sym typeface="Calibri"/>
              </a:defRPr>
            </a:lvl1pPr>
          </a:lstStyle>
          <a:p>
            <a:r>
              <a:t>Title Text</a:t>
            </a:r>
          </a:p>
        </p:txBody>
      </p:sp>
      <p:sp>
        <p:nvSpPr>
          <p:cNvPr id="131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4"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594735697"/>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x">
  <p:cSld name="9_Two Content">
    <p:spTree>
      <p:nvGrpSpPr>
        <p:cNvPr id="1" name=""/>
        <p:cNvGrpSpPr/>
        <p:nvPr/>
      </p:nvGrpSpPr>
      <p:grpSpPr>
        <a:xfrm>
          <a:off x="0" y="0"/>
          <a:ext cx="0" cy="0"/>
          <a:chOff x="0" y="0"/>
          <a:chExt cx="0" cy="0"/>
        </a:xfrm>
      </p:grpSpPr>
      <p:sp>
        <p:nvSpPr>
          <p:cNvPr id="1321"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2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defRPr sz="2800">
                <a:latin typeface="Calibri"/>
                <a:ea typeface="Calibri"/>
                <a:cs typeface="Calibri"/>
                <a:sym typeface="Calibri"/>
              </a:defRPr>
            </a:lvl4pPr>
            <a:lvl5pPr marL="2184400" indent="-355600">
              <a:spcBef>
                <a:spcPts val="6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2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84109532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D94D0189-C846-594D-811D-0C60D4C6F40F}" type="slidenum">
              <a:rPr lang="en-US"/>
              <a:pPr>
                <a:defRPr/>
              </a:pPr>
              <a:t>‹#›</a:t>
            </a:fld>
            <a:endParaRPr lang="en-US"/>
          </a:p>
        </p:txBody>
      </p:sp>
    </p:spTree>
    <p:extLst>
      <p:ext uri="{BB962C8B-B14F-4D97-AF65-F5344CB8AC3E}">
        <p14:creationId xmlns:p14="http://schemas.microsoft.com/office/powerpoint/2010/main" val="200755617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9_Comparison">
    <p:spTree>
      <p:nvGrpSpPr>
        <p:cNvPr id="1" name=""/>
        <p:cNvGrpSpPr/>
        <p:nvPr/>
      </p:nvGrpSpPr>
      <p:grpSpPr>
        <a:xfrm>
          <a:off x="0" y="0"/>
          <a:ext cx="0" cy="0"/>
          <a:chOff x="0" y="0"/>
          <a:chExt cx="0" cy="0"/>
        </a:xfrm>
      </p:grpSpPr>
      <p:sp>
        <p:nvSpPr>
          <p:cNvPr id="133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3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latin typeface="Calibri"/>
                <a:ea typeface="Calibri"/>
                <a:cs typeface="Calibri"/>
                <a:sym typeface="Calibri"/>
              </a:defRPr>
            </a:pPr>
            <a:endParaRPr/>
          </a:p>
        </p:txBody>
      </p:sp>
      <p:sp>
        <p:nvSpPr>
          <p:cNvPr id="133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111484540"/>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x">
  <p:cSld name="9_Title Only">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41"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695030762"/>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x">
  <p:cSld name="9_Blank">
    <p:spTree>
      <p:nvGrpSpPr>
        <p:cNvPr id="1" name=""/>
        <p:cNvGrpSpPr/>
        <p:nvPr/>
      </p:nvGrpSpPr>
      <p:grpSpPr>
        <a:xfrm>
          <a:off x="0" y="0"/>
          <a:ext cx="0" cy="0"/>
          <a:chOff x="0" y="0"/>
          <a:chExt cx="0" cy="0"/>
        </a:xfrm>
      </p:grpSpPr>
      <p:sp>
        <p:nvSpPr>
          <p:cNvPr id="134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232911234"/>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x">
  <p:cSld name="9_Content with Caption">
    <p:spTree>
      <p:nvGrpSpPr>
        <p:cNvPr id="1" name=""/>
        <p:cNvGrpSpPr/>
        <p:nvPr/>
      </p:nvGrpSpPr>
      <p:grpSpPr>
        <a:xfrm>
          <a:off x="0" y="0"/>
          <a:ext cx="0" cy="0"/>
          <a:chOff x="0" y="0"/>
          <a:chExt cx="0" cy="0"/>
        </a:xfrm>
      </p:grpSpPr>
      <p:sp>
        <p:nvSpPr>
          <p:cNvPr id="1355"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56"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5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latin typeface="Calibri"/>
                <a:ea typeface="Calibri"/>
                <a:cs typeface="Calibri"/>
                <a:sym typeface="Calibri"/>
              </a:defRPr>
            </a:pPr>
            <a:endParaRPr/>
          </a:p>
        </p:txBody>
      </p:sp>
      <p:sp>
        <p:nvSpPr>
          <p:cNvPr id="135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148586612"/>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x">
  <p:cSld name="9_Picture with Caption">
    <p:spTree>
      <p:nvGrpSpPr>
        <p:cNvPr id="1" name=""/>
        <p:cNvGrpSpPr/>
        <p:nvPr/>
      </p:nvGrpSpPr>
      <p:grpSpPr>
        <a:xfrm>
          <a:off x="0" y="0"/>
          <a:ext cx="0" cy="0"/>
          <a:chOff x="0" y="0"/>
          <a:chExt cx="0" cy="0"/>
        </a:xfrm>
      </p:grpSpPr>
      <p:sp>
        <p:nvSpPr>
          <p:cNvPr id="1365"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6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6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879882916"/>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10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375" name="Slide Number"/>
          <p:cNvSpPr txBox="1">
            <a:spLocks noGrp="1"/>
          </p:cNvSpPr>
          <p:nvPr>
            <p:ph type="sldNum" sz="quarter" idx="2"/>
          </p:nvPr>
        </p:nvSpPr>
        <p:spPr>
          <a:xfrm>
            <a:off x="8176323" y="6248400"/>
            <a:ext cx="281877" cy="319976"/>
          </a:xfrm>
          <a:prstGeom prst="rect">
            <a:avLst/>
          </a:prstGeom>
        </p:spPr>
        <p:txBody>
          <a:bodyPr lIns="45687" tIns="45687" rIns="45687" bIns="45687"/>
          <a:lstStyle>
            <a:lvl1pPr>
              <a:defRPr b="1">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424293240"/>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DA93D834-7029-4B4E-B82C-F4D67D32F410}"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37789347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948F200C-B48D-8244-91B1-B316EAB51C4E}" type="slidenum">
              <a:rPr lang="en-US"/>
              <a:pPr>
                <a:defRPr/>
              </a:pPr>
              <a:t>‹#›</a:t>
            </a:fld>
            <a:endParaRPr lang="en-US"/>
          </a:p>
        </p:txBody>
      </p:sp>
    </p:spTree>
    <p:extLst>
      <p:ext uri="{BB962C8B-B14F-4D97-AF65-F5344CB8AC3E}">
        <p14:creationId xmlns:p14="http://schemas.microsoft.com/office/powerpoint/2010/main" val="2214892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F625F7F5-1244-3F46-A223-DF000ACA828F}" type="slidenum">
              <a:rPr lang="en-US"/>
              <a:pPr>
                <a:defRPr/>
              </a:pPr>
              <a:t>‹#›</a:t>
            </a:fld>
            <a:endParaRPr lang="en-US"/>
          </a:p>
        </p:txBody>
      </p:sp>
    </p:spTree>
    <p:extLst>
      <p:ext uri="{BB962C8B-B14F-4D97-AF65-F5344CB8AC3E}">
        <p14:creationId xmlns:p14="http://schemas.microsoft.com/office/powerpoint/2010/main" val="2899339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A4FF2C2-9B2E-294C-A384-1C64C6825455}" type="slidenum">
              <a:rPr lang="en-US"/>
              <a:pPr>
                <a:defRPr/>
              </a:pPr>
              <a:t>‹#›</a:t>
            </a:fld>
            <a:endParaRPr lang="en-US"/>
          </a:p>
        </p:txBody>
      </p:sp>
    </p:spTree>
    <p:extLst>
      <p:ext uri="{BB962C8B-B14F-4D97-AF65-F5344CB8AC3E}">
        <p14:creationId xmlns:p14="http://schemas.microsoft.com/office/powerpoint/2010/main" val="42237515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007844F-3DA3-F946-BB0C-4169A6FF90A2}" type="slidenum">
              <a:rPr lang="en-US"/>
              <a:pPr>
                <a:defRPr/>
              </a:pPr>
              <a:t>‹#›</a:t>
            </a:fld>
            <a:endParaRPr lang="en-US"/>
          </a:p>
        </p:txBody>
      </p:sp>
    </p:spTree>
    <p:extLst>
      <p:ext uri="{BB962C8B-B14F-4D97-AF65-F5344CB8AC3E}">
        <p14:creationId xmlns:p14="http://schemas.microsoft.com/office/powerpoint/2010/main" val="21545172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E367F16-B228-0F45-9B2C-BDC8C680D4F5}" type="slidenum">
              <a:rPr lang="en-US"/>
              <a:pPr>
                <a:defRPr/>
              </a:pPr>
              <a:t>‹#›</a:t>
            </a:fld>
            <a:endParaRPr lang="en-US"/>
          </a:p>
        </p:txBody>
      </p:sp>
    </p:spTree>
    <p:extLst>
      <p:ext uri="{BB962C8B-B14F-4D97-AF65-F5344CB8AC3E}">
        <p14:creationId xmlns:p14="http://schemas.microsoft.com/office/powerpoint/2010/main" val="3136613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BAF188B-095E-6E44-A37C-F2B50676BEA7}" type="slidenum">
              <a:rPr lang="en-US"/>
              <a:pPr>
                <a:defRPr/>
              </a:pPr>
              <a:t>‹#›</a:t>
            </a:fld>
            <a:endParaRPr lang="en-US"/>
          </a:p>
        </p:txBody>
      </p:sp>
    </p:spTree>
    <p:extLst>
      <p:ext uri="{BB962C8B-B14F-4D97-AF65-F5344CB8AC3E}">
        <p14:creationId xmlns:p14="http://schemas.microsoft.com/office/powerpoint/2010/main" val="37756717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913758" fontAlgn="auto">
              <a:spcBef>
                <a:spcPts val="0"/>
              </a:spcBef>
              <a:spcAft>
                <a:spcPts val="0"/>
              </a:spcAft>
              <a:defRPr>
                <a:latin typeface="Times New Roman" charset="0"/>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defTabSz="913758" fontAlgn="auto">
              <a:spcBef>
                <a:spcPts val="0"/>
              </a:spcBef>
              <a:spcAft>
                <a:spcPts val="0"/>
              </a:spcAft>
              <a:defRPr>
                <a:latin typeface="Times New Roman" charset="0"/>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defTabSz="913758">
              <a:defRPr>
                <a:latin typeface="Times New Roman" charset="0"/>
              </a:defRPr>
            </a:lvl1pPr>
          </a:lstStyle>
          <a:p>
            <a:pPr>
              <a:defRPr/>
            </a:pPr>
            <a:fld id="{2B71FF39-E945-F948-81AD-DB19A1EDABEE}" type="slidenum">
              <a:rPr lang="en-US"/>
              <a:pPr>
                <a:defRPr/>
              </a:pPr>
              <a:t>‹#›</a:t>
            </a:fld>
            <a:endParaRPr lang="en-US"/>
          </a:p>
        </p:txBody>
      </p:sp>
    </p:spTree>
    <p:extLst>
      <p:ext uri="{BB962C8B-B14F-4D97-AF65-F5344CB8AC3E}">
        <p14:creationId xmlns:p14="http://schemas.microsoft.com/office/powerpoint/2010/main" val="3058124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69AE01E-3DE6-1F43-8BA4-54B4458F96DF}" type="slidenum">
              <a:rPr lang="en-US"/>
              <a:pPr>
                <a:defRPr/>
              </a:pPr>
              <a:t>‹#›</a:t>
            </a:fld>
            <a:endParaRPr lang="en-US"/>
          </a:p>
        </p:txBody>
      </p:sp>
    </p:spTree>
    <p:extLst>
      <p:ext uri="{BB962C8B-B14F-4D97-AF65-F5344CB8AC3E}">
        <p14:creationId xmlns:p14="http://schemas.microsoft.com/office/powerpoint/2010/main" val="1685826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lIns="91376" tIns="45688" rIns="91376" bIns="45688"/>
          <a:lstStyle>
            <a:lvl1pPr>
              <a:defRPr>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295400" y="1676406"/>
            <a:ext cx="7467600" cy="4449763"/>
          </a:xfrm>
          <a:prstGeom prst="rect">
            <a:avLst/>
          </a:prstGeom>
        </p:spPr>
        <p:txBody>
          <a:bodyPr lIns="91376" tIns="45688" rIns="91376" bIns="45688"/>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a:solidFill>
                  <a:srgbClr val="000000"/>
                </a:solidFill>
                <a:ea typeface="MS Gothic" charset="0"/>
                <a:cs typeface="MS Gothic" charset="0"/>
              </a:defRPr>
            </a:lvl1pPr>
          </a:lstStyle>
          <a:p>
            <a:pPr>
              <a:defRPr/>
            </a:pPr>
            <a:fld id="{EC2F638E-2095-9846-B154-6EF4A80F4F68}" type="slidenum">
              <a:rPr lang="en-US"/>
              <a:pPr>
                <a:defRPr/>
              </a:pPr>
              <a:t>‹#›</a:t>
            </a:fld>
            <a:endParaRPr lang="en-US"/>
          </a:p>
        </p:txBody>
      </p:sp>
    </p:spTree>
    <p:extLst>
      <p:ext uri="{BB962C8B-B14F-4D97-AF65-F5344CB8AC3E}">
        <p14:creationId xmlns:p14="http://schemas.microsoft.com/office/powerpoint/2010/main" val="4218046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defTabSz="913758" fontAlgn="auto">
              <a:spcBef>
                <a:spcPts val="0"/>
              </a:spcBef>
              <a:spcAft>
                <a:spcPts val="0"/>
              </a:spcAft>
              <a:defRPr>
                <a:latin typeface="Arial"/>
                <a:ea typeface="ＭＳ Ｐゴシック"/>
                <a:cs typeface="ＭＳ Ｐゴシック"/>
              </a:defRPr>
            </a:lvl1pPr>
          </a:lstStyle>
          <a:p>
            <a:pPr>
              <a:defRPr/>
            </a:pPr>
            <a:endParaRPr lang="en-US"/>
          </a:p>
        </p:txBody>
      </p:sp>
      <p:sp>
        <p:nvSpPr>
          <p:cNvPr id="3" name="Rectangle 1031"/>
          <p:cNvSpPr>
            <a:spLocks noGrp="1" noChangeArrowheads="1"/>
          </p:cNvSpPr>
          <p:nvPr>
            <p:ph type="ftr" sz="quarter" idx="11"/>
          </p:nvPr>
        </p:nvSpPr>
        <p:spPr/>
        <p:txBody>
          <a:bodyPr/>
          <a:lstStyle>
            <a:lvl1pPr defTabSz="913758" fontAlgn="auto">
              <a:spcBef>
                <a:spcPts val="0"/>
              </a:spcBef>
              <a:spcAft>
                <a:spcPts val="0"/>
              </a:spcAft>
              <a:defRPr>
                <a:latin typeface="Arial"/>
                <a:ea typeface="ＭＳ Ｐゴシック"/>
                <a:cs typeface="ＭＳ Ｐゴシック"/>
              </a:defRPr>
            </a:lvl1pPr>
          </a:lstStyle>
          <a:p>
            <a:pPr>
              <a:defRPr/>
            </a:pPr>
            <a:endParaRPr lang="en-US"/>
          </a:p>
        </p:txBody>
      </p:sp>
      <p:sp>
        <p:nvSpPr>
          <p:cNvPr id="4" name="Rectangle 1032"/>
          <p:cNvSpPr>
            <a:spLocks noGrp="1" noChangeArrowheads="1"/>
          </p:cNvSpPr>
          <p:nvPr>
            <p:ph type="sldNum" sz="quarter" idx="12"/>
          </p:nvPr>
        </p:nvSpPr>
        <p:spPr/>
        <p:txBody>
          <a:bodyPr/>
          <a:lstStyle>
            <a:lvl1pPr defTabSz="913758">
              <a:defRPr>
                <a:latin typeface="Times New Roman" charset="0"/>
              </a:defRPr>
            </a:lvl1pPr>
          </a:lstStyle>
          <a:p>
            <a:pPr>
              <a:defRPr/>
            </a:pPr>
            <a:fld id="{3FD5702F-5EFF-894C-A028-CA6694D26368}" type="slidenum">
              <a:rPr lang="en-US"/>
              <a:pPr>
                <a:defRPr/>
              </a:pPr>
              <a:t>‹#›</a:t>
            </a:fld>
            <a:endParaRPr lang="en-US"/>
          </a:p>
        </p:txBody>
      </p:sp>
    </p:spTree>
    <p:extLst>
      <p:ext uri="{BB962C8B-B14F-4D97-AF65-F5344CB8AC3E}">
        <p14:creationId xmlns:p14="http://schemas.microsoft.com/office/powerpoint/2010/main" val="1191661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defTabSz="913758" fontAlgn="auto">
              <a:spcBef>
                <a:spcPts val="0"/>
              </a:spcBef>
              <a:spcAft>
                <a:spcPts val="0"/>
              </a:spcAft>
              <a:defRPr>
                <a:latin typeface="Arial"/>
                <a:ea typeface="+mn-ea"/>
                <a:cs typeface="+mn-cs"/>
              </a:defRPr>
            </a:lvl1pPr>
          </a:lstStyle>
          <a:p>
            <a:pPr>
              <a:defRPr/>
            </a:pPr>
            <a:endParaRPr lang="en-US"/>
          </a:p>
        </p:txBody>
      </p:sp>
      <p:sp>
        <p:nvSpPr>
          <p:cNvPr id="3" name="Rectangle 1036"/>
          <p:cNvSpPr>
            <a:spLocks noGrp="1" noChangeArrowheads="1"/>
          </p:cNvSpPr>
          <p:nvPr>
            <p:ph type="ftr" sz="quarter" idx="11"/>
          </p:nvPr>
        </p:nvSpPr>
        <p:spPr/>
        <p:txBody>
          <a:bodyPr/>
          <a:lstStyle>
            <a:lvl1pPr defTabSz="913758" fontAlgn="auto">
              <a:spcBef>
                <a:spcPts val="0"/>
              </a:spcBef>
              <a:spcAft>
                <a:spcPts val="0"/>
              </a:spcAft>
              <a:defRPr>
                <a:latin typeface="Arial"/>
                <a:ea typeface="+mn-ea"/>
                <a:cs typeface="+mn-cs"/>
              </a:defRPr>
            </a:lvl1pPr>
          </a:lstStyle>
          <a:p>
            <a:pPr>
              <a:defRPr/>
            </a:pPr>
            <a:endParaRPr lang="en-US"/>
          </a:p>
        </p:txBody>
      </p:sp>
      <p:sp>
        <p:nvSpPr>
          <p:cNvPr id="4" name="Rectangle 1037"/>
          <p:cNvSpPr>
            <a:spLocks noGrp="1" noChangeArrowheads="1"/>
          </p:cNvSpPr>
          <p:nvPr>
            <p:ph type="sldNum" sz="quarter" idx="12"/>
          </p:nvPr>
        </p:nvSpPr>
        <p:spPr/>
        <p:txBody>
          <a:bodyPr/>
          <a:lstStyle>
            <a:lvl1pPr defTabSz="913758">
              <a:defRPr>
                <a:latin typeface="Times New Roman" charset="0"/>
              </a:defRPr>
            </a:lvl1pPr>
          </a:lstStyle>
          <a:p>
            <a:pPr>
              <a:defRPr/>
            </a:pPr>
            <a:fld id="{43ECD183-EB50-3143-B477-E11F126F2F7D}" type="slidenum">
              <a:rPr lang="en-US"/>
              <a:pPr>
                <a:defRPr/>
              </a:pPr>
              <a:t>‹#›</a:t>
            </a:fld>
            <a:endParaRPr lang="en-US"/>
          </a:p>
        </p:txBody>
      </p:sp>
    </p:spTree>
    <p:extLst>
      <p:ext uri="{BB962C8B-B14F-4D97-AF65-F5344CB8AC3E}">
        <p14:creationId xmlns:p14="http://schemas.microsoft.com/office/powerpoint/2010/main" val="5030117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300CE5EF-3C7A-224D-9DB4-CFF4E060F778}" type="slidenum">
              <a:rPr lang="en-US"/>
              <a:pPr>
                <a:defRPr/>
              </a:pPr>
              <a:t>‹#›</a:t>
            </a:fld>
            <a:endParaRPr lang="en-US"/>
          </a:p>
        </p:txBody>
      </p:sp>
    </p:spTree>
    <p:extLst>
      <p:ext uri="{BB962C8B-B14F-4D97-AF65-F5344CB8AC3E}">
        <p14:creationId xmlns:p14="http://schemas.microsoft.com/office/powerpoint/2010/main" val="476161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10D7ECA-AA48-2249-814D-A9FB12259C6A}" type="slidenum">
              <a:rPr lang="en-US"/>
              <a:pPr>
                <a:defRPr/>
              </a:pPr>
              <a:t>‹#›</a:t>
            </a:fld>
            <a:endParaRPr lang="en-US"/>
          </a:p>
        </p:txBody>
      </p:sp>
    </p:spTree>
    <p:extLst>
      <p:ext uri="{BB962C8B-B14F-4D97-AF65-F5344CB8AC3E}">
        <p14:creationId xmlns:p14="http://schemas.microsoft.com/office/powerpoint/2010/main" val="3781914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6"/>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CA539CED-4EE3-1B41-B506-0DA6C3A1CBB1}" type="slidenum">
              <a:rPr lang="en-US"/>
              <a:pPr>
                <a:defRPr/>
              </a:pPr>
              <a:t>‹#›</a:t>
            </a:fld>
            <a:endParaRPr lang="en-US"/>
          </a:p>
        </p:txBody>
      </p:sp>
    </p:spTree>
    <p:extLst>
      <p:ext uri="{BB962C8B-B14F-4D97-AF65-F5344CB8AC3E}">
        <p14:creationId xmlns:p14="http://schemas.microsoft.com/office/powerpoint/2010/main" val="403257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0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73AF930A-929F-2749-AD28-DC25B18C046C}" type="slidenum">
              <a:rPr lang="en-US"/>
              <a:pPr>
                <a:defRPr/>
              </a:pPr>
              <a:t>‹#›</a:t>
            </a:fld>
            <a:endParaRPr lang="en-US"/>
          </a:p>
        </p:txBody>
      </p:sp>
    </p:spTree>
    <p:extLst>
      <p:ext uri="{BB962C8B-B14F-4D97-AF65-F5344CB8AC3E}">
        <p14:creationId xmlns:p14="http://schemas.microsoft.com/office/powerpoint/2010/main" val="17569359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4B607F6E-4AAF-0144-9416-95FDEDCCD1D6}" type="slidenum">
              <a:rPr lang="en-US"/>
              <a:pPr>
                <a:defRPr/>
              </a:pPr>
              <a:t>‹#›</a:t>
            </a:fld>
            <a:endParaRPr lang="en-US"/>
          </a:p>
        </p:txBody>
      </p:sp>
    </p:spTree>
    <p:extLst>
      <p:ext uri="{BB962C8B-B14F-4D97-AF65-F5344CB8AC3E}">
        <p14:creationId xmlns:p14="http://schemas.microsoft.com/office/powerpoint/2010/main" val="39065872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6"/>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64F42A95-0E5E-014B-B560-1EB9F9599BA3}" type="slidenum">
              <a:rPr lang="en-US"/>
              <a:pPr>
                <a:defRPr/>
              </a:pPr>
              <a:t>‹#›</a:t>
            </a:fld>
            <a:endParaRPr lang="en-US"/>
          </a:p>
        </p:txBody>
      </p:sp>
    </p:spTree>
    <p:extLst>
      <p:ext uri="{BB962C8B-B14F-4D97-AF65-F5344CB8AC3E}">
        <p14:creationId xmlns:p14="http://schemas.microsoft.com/office/powerpoint/2010/main" val="1532850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AF087FE5-C924-3E44-AA32-01A065718A6A}" type="slidenum">
              <a:rPr lang="en-US"/>
              <a:pPr>
                <a:defRPr/>
              </a:pPr>
              <a:t>‹#›</a:t>
            </a:fld>
            <a:endParaRPr lang="en-US"/>
          </a:p>
        </p:txBody>
      </p:sp>
    </p:spTree>
    <p:extLst>
      <p:ext uri="{BB962C8B-B14F-4D97-AF65-F5344CB8AC3E}">
        <p14:creationId xmlns:p14="http://schemas.microsoft.com/office/powerpoint/2010/main" val="28213537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30447DCC-0777-0F47-BAD2-15D79FB405F6}" type="slidenum">
              <a:rPr lang="en-US"/>
              <a:pPr>
                <a:defRPr/>
              </a:pPr>
              <a:t>‹#›</a:t>
            </a:fld>
            <a:endParaRPr lang="en-US"/>
          </a:p>
        </p:txBody>
      </p:sp>
    </p:spTree>
    <p:extLst>
      <p:ext uri="{BB962C8B-B14F-4D97-AF65-F5344CB8AC3E}">
        <p14:creationId xmlns:p14="http://schemas.microsoft.com/office/powerpoint/2010/main" val="416100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41D87C34-E9E4-C646-8541-A73C4F4526EE}" type="slidenum">
              <a:rPr lang="en-US"/>
              <a:pPr>
                <a:defRPr/>
              </a:pPr>
              <a:t>‹#›</a:t>
            </a:fld>
            <a:endParaRPr lang="en-US"/>
          </a:p>
        </p:txBody>
      </p:sp>
    </p:spTree>
    <p:extLst>
      <p:ext uri="{BB962C8B-B14F-4D97-AF65-F5344CB8AC3E}">
        <p14:creationId xmlns:p14="http://schemas.microsoft.com/office/powerpoint/2010/main" val="3525738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424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77BF78AD-5B96-2C41-AE76-9BE3F1B8B199}" type="slidenum">
              <a:rPr lang="en-US"/>
              <a:pPr>
                <a:defRPr/>
              </a:pPr>
              <a:t>‹#›</a:t>
            </a:fld>
            <a:endParaRPr lang="en-US"/>
          </a:p>
        </p:txBody>
      </p:sp>
    </p:spTree>
    <p:extLst>
      <p:ext uri="{BB962C8B-B14F-4D97-AF65-F5344CB8AC3E}">
        <p14:creationId xmlns:p14="http://schemas.microsoft.com/office/powerpoint/2010/main" val="624477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E1B072F-45B5-BF47-8110-C58359A96118}" type="slidenum">
              <a:rPr lang="en-US"/>
              <a:pPr>
                <a:defRPr/>
              </a:pPr>
              <a:t>‹#›</a:t>
            </a:fld>
            <a:endParaRPr lang="en-US"/>
          </a:p>
        </p:txBody>
      </p:sp>
    </p:spTree>
    <p:extLst>
      <p:ext uri="{BB962C8B-B14F-4D97-AF65-F5344CB8AC3E}">
        <p14:creationId xmlns:p14="http://schemas.microsoft.com/office/powerpoint/2010/main" val="4267138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0E96324-0658-5E40-A334-79407BEEE909}" type="slidenum">
              <a:rPr lang="en-US"/>
              <a:pPr>
                <a:defRPr/>
              </a:pPr>
              <a:t>‹#›</a:t>
            </a:fld>
            <a:endParaRPr lang="en-US"/>
          </a:p>
        </p:txBody>
      </p:sp>
    </p:spTree>
    <p:extLst>
      <p:ext uri="{BB962C8B-B14F-4D97-AF65-F5344CB8AC3E}">
        <p14:creationId xmlns:p14="http://schemas.microsoft.com/office/powerpoint/2010/main" val="24342315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968B105-7721-5741-9169-02D4A2C6537C}" type="slidenum">
              <a:rPr lang="en-US"/>
              <a:pPr>
                <a:defRPr/>
              </a:pPr>
              <a:t>‹#›</a:t>
            </a:fld>
            <a:endParaRPr lang="en-US"/>
          </a:p>
        </p:txBody>
      </p:sp>
    </p:spTree>
    <p:extLst>
      <p:ext uri="{BB962C8B-B14F-4D97-AF65-F5344CB8AC3E}">
        <p14:creationId xmlns:p14="http://schemas.microsoft.com/office/powerpoint/2010/main" val="340219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81"/>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10" tIns="46005" rIns="92010" bIns="46005"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F78A42F0-6B0B-754A-8462-FAAE5C27D92C}" type="slidenum">
              <a:rPr lang="en-US"/>
              <a:pPr>
                <a:defRPr/>
              </a:pPr>
              <a:t>‹#›</a:t>
            </a:fld>
            <a:endParaRPr lang="en-US"/>
          </a:p>
        </p:txBody>
      </p:sp>
    </p:spTree>
    <p:extLst>
      <p:ext uri="{BB962C8B-B14F-4D97-AF65-F5344CB8AC3E}">
        <p14:creationId xmlns:p14="http://schemas.microsoft.com/office/powerpoint/2010/main" val="20028866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521307F3-1278-6E48-8298-1C9FC309FE6B}" type="slidenum">
              <a:rPr lang="en-US"/>
              <a:pPr>
                <a:defRPr/>
              </a:pPr>
              <a:t>‹#›</a:t>
            </a:fld>
            <a:endParaRPr lang="en-US"/>
          </a:p>
        </p:txBody>
      </p:sp>
    </p:spTree>
    <p:extLst>
      <p:ext uri="{BB962C8B-B14F-4D97-AF65-F5344CB8AC3E}">
        <p14:creationId xmlns:p14="http://schemas.microsoft.com/office/powerpoint/2010/main" val="32963778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BBE3EDD-20CF-D947-87D5-3D1F75801600}" type="slidenum">
              <a:rPr lang="en-US"/>
              <a:pPr>
                <a:defRPr/>
              </a:pPr>
              <a:t>‹#›</a:t>
            </a:fld>
            <a:endParaRPr lang="en-US"/>
          </a:p>
        </p:txBody>
      </p:sp>
    </p:spTree>
    <p:extLst>
      <p:ext uri="{BB962C8B-B14F-4D97-AF65-F5344CB8AC3E}">
        <p14:creationId xmlns:p14="http://schemas.microsoft.com/office/powerpoint/2010/main" val="2042725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5892F8D-FDEB-564D-A62C-D74720E5623A}" type="slidenum">
              <a:rPr lang="en-US"/>
              <a:pPr>
                <a:defRPr/>
              </a:pPr>
              <a:t>‹#›</a:t>
            </a:fld>
            <a:endParaRPr lang="en-US"/>
          </a:p>
        </p:txBody>
      </p:sp>
    </p:spTree>
    <p:extLst>
      <p:ext uri="{BB962C8B-B14F-4D97-AF65-F5344CB8AC3E}">
        <p14:creationId xmlns:p14="http://schemas.microsoft.com/office/powerpoint/2010/main" val="36713446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87D2A9A-AAB1-284F-82ED-3C9D5B21C447}" type="slidenum">
              <a:rPr lang="en-US"/>
              <a:pPr>
                <a:defRPr/>
              </a:pPr>
              <a:t>‹#›</a:t>
            </a:fld>
            <a:endParaRPr lang="en-US"/>
          </a:p>
        </p:txBody>
      </p:sp>
    </p:spTree>
    <p:extLst>
      <p:ext uri="{BB962C8B-B14F-4D97-AF65-F5344CB8AC3E}">
        <p14:creationId xmlns:p14="http://schemas.microsoft.com/office/powerpoint/2010/main" val="15383526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A000F7B-73A5-2649-B5B9-73CFEE77B70B}" type="slidenum">
              <a:rPr lang="en-US"/>
              <a:pPr>
                <a:defRPr/>
              </a:pPr>
              <a:t>‹#›</a:t>
            </a:fld>
            <a:endParaRPr lang="en-US"/>
          </a:p>
        </p:txBody>
      </p:sp>
    </p:spTree>
    <p:extLst>
      <p:ext uri="{BB962C8B-B14F-4D97-AF65-F5344CB8AC3E}">
        <p14:creationId xmlns:p14="http://schemas.microsoft.com/office/powerpoint/2010/main" val="20960242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4C7416DA-A73F-FE40-9461-7383BC9131C6}" type="slidenum">
              <a:rPr lang="en-US"/>
              <a:pPr>
                <a:defRPr/>
              </a:pPr>
              <a:t>‹#›</a:t>
            </a:fld>
            <a:endParaRPr lang="en-US"/>
          </a:p>
        </p:txBody>
      </p:sp>
    </p:spTree>
    <p:extLst>
      <p:ext uri="{BB962C8B-B14F-4D97-AF65-F5344CB8AC3E}">
        <p14:creationId xmlns:p14="http://schemas.microsoft.com/office/powerpoint/2010/main" val="4122084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5029B798-A178-6248-9E1C-5B7AAE136D4F}" type="slidenum">
              <a:rPr lang="en-US"/>
              <a:pPr>
                <a:defRPr/>
              </a:pPr>
              <a:t>‹#›</a:t>
            </a:fld>
            <a:endParaRPr lang="en-US"/>
          </a:p>
        </p:txBody>
      </p:sp>
    </p:spTree>
    <p:extLst>
      <p:ext uri="{BB962C8B-B14F-4D97-AF65-F5344CB8AC3E}">
        <p14:creationId xmlns:p14="http://schemas.microsoft.com/office/powerpoint/2010/main" val="17960492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33D0BE21-331D-E947-8A8F-DC3E65B5091A}" type="slidenum">
              <a:rPr lang="en-US"/>
              <a:pPr>
                <a:defRPr/>
              </a:pPr>
              <a:t>‹#›</a:t>
            </a:fld>
            <a:endParaRPr lang="en-US"/>
          </a:p>
        </p:txBody>
      </p:sp>
    </p:spTree>
    <p:extLst>
      <p:ext uri="{BB962C8B-B14F-4D97-AF65-F5344CB8AC3E}">
        <p14:creationId xmlns:p14="http://schemas.microsoft.com/office/powerpoint/2010/main" val="1480543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07D71CA7-F05F-364B-81D8-B79B1865D5E7}" type="slidenum">
              <a:rPr lang="en-US"/>
              <a:pPr>
                <a:defRPr/>
              </a:pPr>
              <a:t>‹#›</a:t>
            </a:fld>
            <a:endParaRPr lang="en-US"/>
          </a:p>
        </p:txBody>
      </p:sp>
    </p:spTree>
    <p:extLst>
      <p:ext uri="{BB962C8B-B14F-4D97-AF65-F5344CB8AC3E}">
        <p14:creationId xmlns:p14="http://schemas.microsoft.com/office/powerpoint/2010/main" val="37521937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98A679E-9294-4F41-BA42-FCF79D469944}" type="slidenum">
              <a:rPr lang="en-US"/>
              <a:pPr>
                <a:defRPr/>
              </a:pPr>
              <a:t>‹#›</a:t>
            </a:fld>
            <a:endParaRPr lang="en-US"/>
          </a:p>
        </p:txBody>
      </p:sp>
    </p:spTree>
    <p:extLst>
      <p:ext uri="{BB962C8B-B14F-4D97-AF65-F5344CB8AC3E}">
        <p14:creationId xmlns:p14="http://schemas.microsoft.com/office/powerpoint/2010/main" val="3322090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E15A147-8867-3F4F-9F2F-BD56CBC77501}" type="slidenum">
              <a:rPr lang="en-US"/>
              <a:pPr>
                <a:defRPr/>
              </a:pPr>
              <a:t>‹#›</a:t>
            </a:fld>
            <a:endParaRPr lang="en-US"/>
          </a:p>
        </p:txBody>
      </p:sp>
    </p:spTree>
    <p:extLst>
      <p:ext uri="{BB962C8B-B14F-4D97-AF65-F5344CB8AC3E}">
        <p14:creationId xmlns:p14="http://schemas.microsoft.com/office/powerpoint/2010/main" val="27177710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5F4B2D4-8A9D-0D4E-A76D-BD156E5B75CF}" type="slidenum">
              <a:rPr lang="en-US"/>
              <a:pPr>
                <a:defRPr/>
              </a:pPr>
              <a:t>‹#›</a:t>
            </a:fld>
            <a:endParaRPr lang="en-US"/>
          </a:p>
        </p:txBody>
      </p:sp>
    </p:spTree>
    <p:extLst>
      <p:ext uri="{BB962C8B-B14F-4D97-AF65-F5344CB8AC3E}">
        <p14:creationId xmlns:p14="http://schemas.microsoft.com/office/powerpoint/2010/main" val="2812300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210A807-D99F-6D46-B2CE-0A9304AD9078}" type="slidenum">
              <a:rPr lang="en-US"/>
              <a:pPr>
                <a:defRPr/>
              </a:pPr>
              <a:t>‹#›</a:t>
            </a:fld>
            <a:endParaRPr lang="en-US"/>
          </a:p>
        </p:txBody>
      </p:sp>
    </p:spTree>
    <p:extLst>
      <p:ext uri="{BB962C8B-B14F-4D97-AF65-F5344CB8AC3E}">
        <p14:creationId xmlns:p14="http://schemas.microsoft.com/office/powerpoint/2010/main" val="3195207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ECDBC337-8B75-F54D-AB9C-2B9B20392392}" type="slidenum">
              <a:rPr lang="en-US"/>
              <a:pPr>
                <a:defRPr/>
              </a:pPr>
              <a:t>‹#›</a:t>
            </a:fld>
            <a:endParaRPr lang="en-US"/>
          </a:p>
        </p:txBody>
      </p:sp>
    </p:spTree>
    <p:extLst>
      <p:ext uri="{BB962C8B-B14F-4D97-AF65-F5344CB8AC3E}">
        <p14:creationId xmlns:p14="http://schemas.microsoft.com/office/powerpoint/2010/main" val="38430583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0E50056-99BA-8C47-A241-B4F1E3C77A5F}" type="slidenum">
              <a:rPr lang="en-US"/>
              <a:pPr>
                <a:defRPr/>
              </a:pPr>
              <a:t>‹#›</a:t>
            </a:fld>
            <a:endParaRPr lang="en-US"/>
          </a:p>
        </p:txBody>
      </p:sp>
    </p:spTree>
    <p:extLst>
      <p:ext uri="{BB962C8B-B14F-4D97-AF65-F5344CB8AC3E}">
        <p14:creationId xmlns:p14="http://schemas.microsoft.com/office/powerpoint/2010/main" val="39306156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CCCC19A-64B4-434E-B753-C220D0948812}" type="slidenum">
              <a:rPr lang="en-US"/>
              <a:pPr>
                <a:defRPr/>
              </a:pPr>
              <a:t>‹#›</a:t>
            </a:fld>
            <a:endParaRPr lang="en-US"/>
          </a:p>
        </p:txBody>
      </p:sp>
    </p:spTree>
    <p:extLst>
      <p:ext uri="{BB962C8B-B14F-4D97-AF65-F5344CB8AC3E}">
        <p14:creationId xmlns:p14="http://schemas.microsoft.com/office/powerpoint/2010/main" val="17474114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931E72F-5358-D24D-ADB1-011449E6E4F6}" type="slidenum">
              <a:rPr lang="en-US"/>
              <a:pPr>
                <a:defRPr/>
              </a:pPr>
              <a:t>‹#›</a:t>
            </a:fld>
            <a:endParaRPr lang="en-US"/>
          </a:p>
        </p:txBody>
      </p:sp>
    </p:spTree>
    <p:extLst>
      <p:ext uri="{BB962C8B-B14F-4D97-AF65-F5344CB8AC3E}">
        <p14:creationId xmlns:p14="http://schemas.microsoft.com/office/powerpoint/2010/main" val="2691095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AC75CC1-B374-4B44-934E-90B7BF68E20D}" type="slidenum">
              <a:rPr lang="en-US"/>
              <a:pPr>
                <a:defRPr/>
              </a:pPr>
              <a:t>‹#›</a:t>
            </a:fld>
            <a:endParaRPr lang="en-US"/>
          </a:p>
        </p:txBody>
      </p:sp>
    </p:spTree>
    <p:extLst>
      <p:ext uri="{BB962C8B-B14F-4D97-AF65-F5344CB8AC3E}">
        <p14:creationId xmlns:p14="http://schemas.microsoft.com/office/powerpoint/2010/main" val="32322048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94D83A24-ECE0-234B-8022-B05E3FB62800}" type="slidenum">
              <a:rPr lang="en-US"/>
              <a:pPr>
                <a:defRPr/>
              </a:pPr>
              <a:t>‹#›</a:t>
            </a:fld>
            <a:endParaRPr lang="en-US"/>
          </a:p>
        </p:txBody>
      </p:sp>
    </p:spTree>
    <p:extLst>
      <p:ext uri="{BB962C8B-B14F-4D97-AF65-F5344CB8AC3E}">
        <p14:creationId xmlns:p14="http://schemas.microsoft.com/office/powerpoint/2010/main" val="30615059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9D205FDB-349D-A84B-80E3-393E8EACF07D}" type="slidenum">
              <a:rPr lang="en-US"/>
              <a:pPr>
                <a:defRPr/>
              </a:pPr>
              <a:t>‹#›</a:t>
            </a:fld>
            <a:endParaRPr lang="en-US"/>
          </a:p>
        </p:txBody>
      </p:sp>
    </p:spTree>
    <p:extLst>
      <p:ext uri="{BB962C8B-B14F-4D97-AF65-F5344CB8AC3E}">
        <p14:creationId xmlns:p14="http://schemas.microsoft.com/office/powerpoint/2010/main" val="15691088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51EB5A1-F2CB-444D-BF11-5094810219EE}" type="slidenum">
              <a:rPr lang="en-US"/>
              <a:pPr>
                <a:defRPr/>
              </a:pPr>
              <a:t>‹#›</a:t>
            </a:fld>
            <a:endParaRPr lang="en-US"/>
          </a:p>
        </p:txBody>
      </p:sp>
    </p:spTree>
    <p:extLst>
      <p:ext uri="{BB962C8B-B14F-4D97-AF65-F5344CB8AC3E}">
        <p14:creationId xmlns:p14="http://schemas.microsoft.com/office/powerpoint/2010/main" val="15788046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58B7E32-1203-5347-BBA2-DE5F3B49F074}" type="slidenum">
              <a:rPr lang="en-US"/>
              <a:pPr>
                <a:defRPr/>
              </a:pPr>
              <a:t>‹#›</a:t>
            </a:fld>
            <a:endParaRPr lang="en-US"/>
          </a:p>
        </p:txBody>
      </p:sp>
    </p:spTree>
    <p:extLst>
      <p:ext uri="{BB962C8B-B14F-4D97-AF65-F5344CB8AC3E}">
        <p14:creationId xmlns:p14="http://schemas.microsoft.com/office/powerpoint/2010/main" val="22083944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0FF9258-6943-794E-A6EF-A1F4772721C0}" type="slidenum">
              <a:rPr lang="en-US"/>
              <a:pPr>
                <a:defRPr/>
              </a:pPr>
              <a:t>‹#›</a:t>
            </a:fld>
            <a:endParaRPr lang="en-US"/>
          </a:p>
        </p:txBody>
      </p:sp>
    </p:spTree>
    <p:extLst>
      <p:ext uri="{BB962C8B-B14F-4D97-AF65-F5344CB8AC3E}">
        <p14:creationId xmlns:p14="http://schemas.microsoft.com/office/powerpoint/2010/main" val="39783172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2951778-E8F7-D940-AAA0-DBAC061F2103}" type="slidenum">
              <a:rPr lang="en-US"/>
              <a:pPr>
                <a:defRPr/>
              </a:pPr>
              <a:t>‹#›</a:t>
            </a:fld>
            <a:endParaRPr lang="en-US"/>
          </a:p>
        </p:txBody>
      </p:sp>
    </p:spTree>
    <p:extLst>
      <p:ext uri="{BB962C8B-B14F-4D97-AF65-F5344CB8AC3E}">
        <p14:creationId xmlns:p14="http://schemas.microsoft.com/office/powerpoint/2010/main" val="378166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7CE2A2-D2E4-E44C-AED0-7AEB405D17E4}" type="slidenum">
              <a:rPr lang="en-US"/>
              <a:pPr>
                <a:defRPr/>
              </a:pPr>
              <a:t>‹#›</a:t>
            </a:fld>
            <a:endParaRPr lang="en-US"/>
          </a:p>
        </p:txBody>
      </p:sp>
    </p:spTree>
    <p:extLst>
      <p:ext uri="{BB962C8B-B14F-4D97-AF65-F5344CB8AC3E}">
        <p14:creationId xmlns:p14="http://schemas.microsoft.com/office/powerpoint/2010/main" val="27644237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BB0F9F7-54A1-314A-AC09-7BC85747FCD3}" type="slidenum">
              <a:rPr lang="en-US"/>
              <a:pPr>
                <a:defRPr/>
              </a:pPr>
              <a:t>‹#›</a:t>
            </a:fld>
            <a:endParaRPr lang="en-US"/>
          </a:p>
        </p:txBody>
      </p:sp>
    </p:spTree>
    <p:extLst>
      <p:ext uri="{BB962C8B-B14F-4D97-AF65-F5344CB8AC3E}">
        <p14:creationId xmlns:p14="http://schemas.microsoft.com/office/powerpoint/2010/main" val="1582228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4941EFAD-EDA9-EB4F-B35A-CB5FC434F649}" type="slidenum">
              <a:rPr lang="en-US"/>
              <a:pPr>
                <a:defRPr/>
              </a:pPr>
              <a:t>‹#›</a:t>
            </a:fld>
            <a:endParaRPr lang="en-US"/>
          </a:p>
        </p:txBody>
      </p:sp>
    </p:spTree>
    <p:extLst>
      <p:ext uri="{BB962C8B-B14F-4D97-AF65-F5344CB8AC3E}">
        <p14:creationId xmlns:p14="http://schemas.microsoft.com/office/powerpoint/2010/main" val="8981379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C6AAE0-85AD-0D4C-8D70-2E1806C468C6}" type="slidenum">
              <a:rPr lang="en-US"/>
              <a:pPr>
                <a:defRPr/>
              </a:pPr>
              <a:t>‹#›</a:t>
            </a:fld>
            <a:endParaRPr lang="en-US"/>
          </a:p>
        </p:txBody>
      </p:sp>
    </p:spTree>
    <p:extLst>
      <p:ext uri="{BB962C8B-B14F-4D97-AF65-F5344CB8AC3E}">
        <p14:creationId xmlns:p14="http://schemas.microsoft.com/office/powerpoint/2010/main" val="7282392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01261416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33482494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421324527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22697512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96471681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37630164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255698812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B5E7D73-906D-924F-A2B7-198DB22DCE45}" type="slidenum">
              <a:rPr lang="en-US"/>
              <a:pPr>
                <a:defRPr/>
              </a:pPr>
              <a:t>‹#›</a:t>
            </a:fld>
            <a:endParaRPr lang="en-US"/>
          </a:p>
        </p:txBody>
      </p:sp>
    </p:spTree>
    <p:extLst>
      <p:ext uri="{BB962C8B-B14F-4D97-AF65-F5344CB8AC3E}">
        <p14:creationId xmlns:p14="http://schemas.microsoft.com/office/powerpoint/2010/main" val="36067675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93283085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99547489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06150442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49105867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3417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276F7AB6-B3B8-3C49-8EF3-A1133FEACCA2}" type="slidenum">
              <a:rPr lang="en-US"/>
              <a:pPr>
                <a:defRPr/>
              </a:pPr>
              <a:t>‹#›</a:t>
            </a:fld>
            <a:endParaRPr lang="en-US"/>
          </a:p>
        </p:txBody>
      </p:sp>
    </p:spTree>
    <p:extLst>
      <p:ext uri="{BB962C8B-B14F-4D97-AF65-F5344CB8AC3E}">
        <p14:creationId xmlns:p14="http://schemas.microsoft.com/office/powerpoint/2010/main" val="9680725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10" tIns="46005" rIns="92010" bIns="46005"/>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1A4B7151-A4E8-7543-98D9-A083FC1735DD}" type="slidenum">
              <a:rPr lang="en-US"/>
              <a:pPr>
                <a:defRPr/>
              </a:pPr>
              <a:t>‹#›</a:t>
            </a:fld>
            <a:endParaRPr lang="en-US"/>
          </a:p>
        </p:txBody>
      </p:sp>
    </p:spTree>
    <p:extLst>
      <p:ext uri="{BB962C8B-B14F-4D97-AF65-F5344CB8AC3E}">
        <p14:creationId xmlns:p14="http://schemas.microsoft.com/office/powerpoint/2010/main" val="20626014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DE7CA81-37C3-634E-9F87-E471BC2B8CA1}" type="slidenum">
              <a:rPr lang="en-US"/>
              <a:pPr>
                <a:defRPr/>
              </a:pPr>
              <a:t>‹#›</a:t>
            </a:fld>
            <a:endParaRPr lang="en-US"/>
          </a:p>
        </p:txBody>
      </p:sp>
    </p:spTree>
    <p:extLst>
      <p:ext uri="{BB962C8B-B14F-4D97-AF65-F5344CB8AC3E}">
        <p14:creationId xmlns:p14="http://schemas.microsoft.com/office/powerpoint/2010/main" val="26072569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9A7214A-B59A-8747-8775-F3EBC7F9D2E9}" type="slidenum">
              <a:rPr lang="en-US"/>
              <a:pPr>
                <a:defRPr/>
              </a:pPr>
              <a:t>‹#›</a:t>
            </a:fld>
            <a:endParaRPr lang="en-US"/>
          </a:p>
        </p:txBody>
      </p:sp>
    </p:spTree>
    <p:extLst>
      <p:ext uri="{BB962C8B-B14F-4D97-AF65-F5344CB8AC3E}">
        <p14:creationId xmlns:p14="http://schemas.microsoft.com/office/powerpoint/2010/main" val="33360137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8"/>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8"/>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2E4E9E7-FAB7-D54E-B493-B03A12E5C6FF}" type="slidenum">
              <a:rPr lang="en-US"/>
              <a:pPr>
                <a:defRPr/>
              </a:pPr>
              <a:t>‹#›</a:t>
            </a:fld>
            <a:endParaRPr lang="en-US"/>
          </a:p>
        </p:txBody>
      </p:sp>
    </p:spTree>
    <p:extLst>
      <p:ext uri="{BB962C8B-B14F-4D97-AF65-F5344CB8AC3E}">
        <p14:creationId xmlns:p14="http://schemas.microsoft.com/office/powerpoint/2010/main" val="1311058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0.xml"/><Relationship Id="rId1" Type="http://schemas.openxmlformats.org/officeDocument/2006/relationships/slideLayout" Target="../slideLayouts/slideLayout41.xml"/><Relationship Id="rId4" Type="http://schemas.openxmlformats.org/officeDocument/2006/relationships/image" Target="../media/image5.jpe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46.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51.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52.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56.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5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22.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2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94.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9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28.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30.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31.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32.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jpe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34.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35.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image" Target="../media/image1.jpeg"/><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36.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1.jpe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37.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214.xml"/><Relationship Id="rId1" Type="http://schemas.openxmlformats.org/officeDocument/2006/relationships/slideLayout" Target="../slideLayouts/slideLayout21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26" Type="http://schemas.openxmlformats.org/officeDocument/2006/relationships/slideLayout" Target="../slideLayouts/slideLayout253.xml"/><Relationship Id="rId21" Type="http://schemas.openxmlformats.org/officeDocument/2006/relationships/slideLayout" Target="../slideLayouts/slideLayout248.xml"/><Relationship Id="rId42" Type="http://schemas.openxmlformats.org/officeDocument/2006/relationships/slideLayout" Target="../slideLayouts/slideLayout269.xml"/><Relationship Id="rId47" Type="http://schemas.openxmlformats.org/officeDocument/2006/relationships/slideLayout" Target="../slideLayouts/slideLayout274.xml"/><Relationship Id="rId63" Type="http://schemas.openxmlformats.org/officeDocument/2006/relationships/slideLayout" Target="../slideLayouts/slideLayout290.xml"/><Relationship Id="rId68" Type="http://schemas.openxmlformats.org/officeDocument/2006/relationships/slideLayout" Target="../slideLayouts/slideLayout295.xml"/><Relationship Id="rId84" Type="http://schemas.openxmlformats.org/officeDocument/2006/relationships/slideLayout" Target="../slideLayouts/slideLayout311.xml"/><Relationship Id="rId89" Type="http://schemas.openxmlformats.org/officeDocument/2006/relationships/slideLayout" Target="../slideLayouts/slideLayout316.xml"/><Relationship Id="rId16" Type="http://schemas.openxmlformats.org/officeDocument/2006/relationships/slideLayout" Target="../slideLayouts/slideLayout243.xml"/><Relationship Id="rId11" Type="http://schemas.openxmlformats.org/officeDocument/2006/relationships/slideLayout" Target="../slideLayouts/slideLayout238.xml"/><Relationship Id="rId32" Type="http://schemas.openxmlformats.org/officeDocument/2006/relationships/slideLayout" Target="../slideLayouts/slideLayout259.xml"/><Relationship Id="rId37" Type="http://schemas.openxmlformats.org/officeDocument/2006/relationships/slideLayout" Target="../slideLayouts/slideLayout264.xml"/><Relationship Id="rId53" Type="http://schemas.openxmlformats.org/officeDocument/2006/relationships/slideLayout" Target="../slideLayouts/slideLayout280.xml"/><Relationship Id="rId58" Type="http://schemas.openxmlformats.org/officeDocument/2006/relationships/slideLayout" Target="../slideLayouts/slideLayout285.xml"/><Relationship Id="rId74" Type="http://schemas.openxmlformats.org/officeDocument/2006/relationships/slideLayout" Target="../slideLayouts/slideLayout301.xml"/><Relationship Id="rId79" Type="http://schemas.openxmlformats.org/officeDocument/2006/relationships/slideLayout" Target="../slideLayouts/slideLayout306.xml"/><Relationship Id="rId5" Type="http://schemas.openxmlformats.org/officeDocument/2006/relationships/slideLayout" Target="../slideLayouts/slideLayout232.xml"/><Relationship Id="rId90" Type="http://schemas.openxmlformats.org/officeDocument/2006/relationships/slideLayout" Target="../slideLayouts/slideLayout317.xml"/><Relationship Id="rId95" Type="http://schemas.openxmlformats.org/officeDocument/2006/relationships/slideLayout" Target="../slideLayouts/slideLayout322.xml"/><Relationship Id="rId22" Type="http://schemas.openxmlformats.org/officeDocument/2006/relationships/slideLayout" Target="../slideLayouts/slideLayout249.xml"/><Relationship Id="rId27" Type="http://schemas.openxmlformats.org/officeDocument/2006/relationships/slideLayout" Target="../slideLayouts/slideLayout254.xml"/><Relationship Id="rId43" Type="http://schemas.openxmlformats.org/officeDocument/2006/relationships/slideLayout" Target="../slideLayouts/slideLayout270.xml"/><Relationship Id="rId48" Type="http://schemas.openxmlformats.org/officeDocument/2006/relationships/slideLayout" Target="../slideLayouts/slideLayout275.xml"/><Relationship Id="rId64" Type="http://schemas.openxmlformats.org/officeDocument/2006/relationships/slideLayout" Target="../slideLayouts/slideLayout291.xml"/><Relationship Id="rId69" Type="http://schemas.openxmlformats.org/officeDocument/2006/relationships/slideLayout" Target="../slideLayouts/slideLayout296.xml"/><Relationship Id="rId80" Type="http://schemas.openxmlformats.org/officeDocument/2006/relationships/slideLayout" Target="../slideLayouts/slideLayout307.xml"/><Relationship Id="rId85" Type="http://schemas.openxmlformats.org/officeDocument/2006/relationships/slideLayout" Target="../slideLayouts/slideLayout312.xml"/><Relationship Id="rId12" Type="http://schemas.openxmlformats.org/officeDocument/2006/relationships/slideLayout" Target="../slideLayouts/slideLayout239.xml"/><Relationship Id="rId17" Type="http://schemas.openxmlformats.org/officeDocument/2006/relationships/slideLayout" Target="../slideLayouts/slideLayout244.xml"/><Relationship Id="rId25" Type="http://schemas.openxmlformats.org/officeDocument/2006/relationships/slideLayout" Target="../slideLayouts/slideLayout252.xml"/><Relationship Id="rId33" Type="http://schemas.openxmlformats.org/officeDocument/2006/relationships/slideLayout" Target="../slideLayouts/slideLayout260.xml"/><Relationship Id="rId38" Type="http://schemas.openxmlformats.org/officeDocument/2006/relationships/slideLayout" Target="../slideLayouts/slideLayout265.xml"/><Relationship Id="rId46" Type="http://schemas.openxmlformats.org/officeDocument/2006/relationships/slideLayout" Target="../slideLayouts/slideLayout273.xml"/><Relationship Id="rId59" Type="http://schemas.openxmlformats.org/officeDocument/2006/relationships/slideLayout" Target="../slideLayouts/slideLayout286.xml"/><Relationship Id="rId67" Type="http://schemas.openxmlformats.org/officeDocument/2006/relationships/slideLayout" Target="../slideLayouts/slideLayout294.xml"/><Relationship Id="rId20" Type="http://schemas.openxmlformats.org/officeDocument/2006/relationships/slideLayout" Target="../slideLayouts/slideLayout247.xml"/><Relationship Id="rId41" Type="http://schemas.openxmlformats.org/officeDocument/2006/relationships/slideLayout" Target="../slideLayouts/slideLayout268.xml"/><Relationship Id="rId54" Type="http://schemas.openxmlformats.org/officeDocument/2006/relationships/slideLayout" Target="../slideLayouts/slideLayout281.xml"/><Relationship Id="rId62" Type="http://schemas.openxmlformats.org/officeDocument/2006/relationships/slideLayout" Target="../slideLayouts/slideLayout289.xml"/><Relationship Id="rId70" Type="http://schemas.openxmlformats.org/officeDocument/2006/relationships/slideLayout" Target="../slideLayouts/slideLayout297.xml"/><Relationship Id="rId75" Type="http://schemas.openxmlformats.org/officeDocument/2006/relationships/slideLayout" Target="../slideLayouts/slideLayout302.xml"/><Relationship Id="rId83" Type="http://schemas.openxmlformats.org/officeDocument/2006/relationships/slideLayout" Target="../slideLayouts/slideLayout310.xml"/><Relationship Id="rId88" Type="http://schemas.openxmlformats.org/officeDocument/2006/relationships/slideLayout" Target="../slideLayouts/slideLayout315.xml"/><Relationship Id="rId91" Type="http://schemas.openxmlformats.org/officeDocument/2006/relationships/slideLayout" Target="../slideLayouts/slideLayout318.xml"/><Relationship Id="rId96" Type="http://schemas.openxmlformats.org/officeDocument/2006/relationships/slideLayout" Target="../slideLayouts/slideLayout323.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5" Type="http://schemas.openxmlformats.org/officeDocument/2006/relationships/slideLayout" Target="../slideLayouts/slideLayout242.xml"/><Relationship Id="rId23" Type="http://schemas.openxmlformats.org/officeDocument/2006/relationships/slideLayout" Target="../slideLayouts/slideLayout250.xml"/><Relationship Id="rId28" Type="http://schemas.openxmlformats.org/officeDocument/2006/relationships/slideLayout" Target="../slideLayouts/slideLayout255.xml"/><Relationship Id="rId36" Type="http://schemas.openxmlformats.org/officeDocument/2006/relationships/slideLayout" Target="../slideLayouts/slideLayout263.xml"/><Relationship Id="rId49" Type="http://schemas.openxmlformats.org/officeDocument/2006/relationships/slideLayout" Target="../slideLayouts/slideLayout276.xml"/><Relationship Id="rId57" Type="http://schemas.openxmlformats.org/officeDocument/2006/relationships/slideLayout" Target="../slideLayouts/slideLayout284.xml"/><Relationship Id="rId10" Type="http://schemas.openxmlformats.org/officeDocument/2006/relationships/slideLayout" Target="../slideLayouts/slideLayout237.xml"/><Relationship Id="rId31" Type="http://schemas.openxmlformats.org/officeDocument/2006/relationships/slideLayout" Target="../slideLayouts/slideLayout258.xml"/><Relationship Id="rId44" Type="http://schemas.openxmlformats.org/officeDocument/2006/relationships/slideLayout" Target="../slideLayouts/slideLayout271.xml"/><Relationship Id="rId52" Type="http://schemas.openxmlformats.org/officeDocument/2006/relationships/slideLayout" Target="../slideLayouts/slideLayout279.xml"/><Relationship Id="rId60" Type="http://schemas.openxmlformats.org/officeDocument/2006/relationships/slideLayout" Target="../slideLayouts/slideLayout287.xml"/><Relationship Id="rId65" Type="http://schemas.openxmlformats.org/officeDocument/2006/relationships/slideLayout" Target="../slideLayouts/slideLayout292.xml"/><Relationship Id="rId73" Type="http://schemas.openxmlformats.org/officeDocument/2006/relationships/slideLayout" Target="../slideLayouts/slideLayout300.xml"/><Relationship Id="rId78" Type="http://schemas.openxmlformats.org/officeDocument/2006/relationships/slideLayout" Target="../slideLayouts/slideLayout305.xml"/><Relationship Id="rId81" Type="http://schemas.openxmlformats.org/officeDocument/2006/relationships/slideLayout" Target="../slideLayouts/slideLayout308.xml"/><Relationship Id="rId86" Type="http://schemas.openxmlformats.org/officeDocument/2006/relationships/slideLayout" Target="../slideLayouts/slideLayout313.xml"/><Relationship Id="rId94" Type="http://schemas.openxmlformats.org/officeDocument/2006/relationships/slideLayout" Target="../slideLayouts/slideLayout321.xml"/><Relationship Id="rId99" Type="http://schemas.openxmlformats.org/officeDocument/2006/relationships/theme" Target="../theme/theme40.xml"/><Relationship Id="rId101" Type="http://schemas.openxmlformats.org/officeDocument/2006/relationships/image" Target="../media/image7.png"/><Relationship Id="rId4" Type="http://schemas.openxmlformats.org/officeDocument/2006/relationships/slideLayout" Target="../slideLayouts/slideLayout231.xml"/><Relationship Id="rId9" Type="http://schemas.openxmlformats.org/officeDocument/2006/relationships/slideLayout" Target="../slideLayouts/slideLayout236.xml"/><Relationship Id="rId13" Type="http://schemas.openxmlformats.org/officeDocument/2006/relationships/slideLayout" Target="../slideLayouts/slideLayout240.xml"/><Relationship Id="rId18" Type="http://schemas.openxmlformats.org/officeDocument/2006/relationships/slideLayout" Target="../slideLayouts/slideLayout245.xml"/><Relationship Id="rId39" Type="http://schemas.openxmlformats.org/officeDocument/2006/relationships/slideLayout" Target="../slideLayouts/slideLayout266.xml"/><Relationship Id="rId34" Type="http://schemas.openxmlformats.org/officeDocument/2006/relationships/slideLayout" Target="../slideLayouts/slideLayout261.xml"/><Relationship Id="rId50" Type="http://schemas.openxmlformats.org/officeDocument/2006/relationships/slideLayout" Target="../slideLayouts/slideLayout277.xml"/><Relationship Id="rId55" Type="http://schemas.openxmlformats.org/officeDocument/2006/relationships/slideLayout" Target="../slideLayouts/slideLayout282.xml"/><Relationship Id="rId76" Type="http://schemas.openxmlformats.org/officeDocument/2006/relationships/slideLayout" Target="../slideLayouts/slideLayout303.xml"/><Relationship Id="rId97" Type="http://schemas.openxmlformats.org/officeDocument/2006/relationships/slideLayout" Target="../slideLayouts/slideLayout324.xml"/><Relationship Id="rId7" Type="http://schemas.openxmlformats.org/officeDocument/2006/relationships/slideLayout" Target="../slideLayouts/slideLayout234.xml"/><Relationship Id="rId71" Type="http://schemas.openxmlformats.org/officeDocument/2006/relationships/slideLayout" Target="../slideLayouts/slideLayout298.xml"/><Relationship Id="rId92" Type="http://schemas.openxmlformats.org/officeDocument/2006/relationships/slideLayout" Target="../slideLayouts/slideLayout319.xml"/><Relationship Id="rId2" Type="http://schemas.openxmlformats.org/officeDocument/2006/relationships/slideLayout" Target="../slideLayouts/slideLayout229.xml"/><Relationship Id="rId29" Type="http://schemas.openxmlformats.org/officeDocument/2006/relationships/slideLayout" Target="../slideLayouts/slideLayout256.xml"/><Relationship Id="rId24" Type="http://schemas.openxmlformats.org/officeDocument/2006/relationships/slideLayout" Target="../slideLayouts/slideLayout251.xml"/><Relationship Id="rId40" Type="http://schemas.openxmlformats.org/officeDocument/2006/relationships/slideLayout" Target="../slideLayouts/slideLayout267.xml"/><Relationship Id="rId45" Type="http://schemas.openxmlformats.org/officeDocument/2006/relationships/slideLayout" Target="../slideLayouts/slideLayout272.xml"/><Relationship Id="rId66" Type="http://schemas.openxmlformats.org/officeDocument/2006/relationships/slideLayout" Target="../slideLayouts/slideLayout293.xml"/><Relationship Id="rId87" Type="http://schemas.openxmlformats.org/officeDocument/2006/relationships/slideLayout" Target="../slideLayouts/slideLayout314.xml"/><Relationship Id="rId61" Type="http://schemas.openxmlformats.org/officeDocument/2006/relationships/slideLayout" Target="../slideLayouts/slideLayout288.xml"/><Relationship Id="rId82" Type="http://schemas.openxmlformats.org/officeDocument/2006/relationships/slideLayout" Target="../slideLayouts/slideLayout309.xml"/><Relationship Id="rId19" Type="http://schemas.openxmlformats.org/officeDocument/2006/relationships/slideLayout" Target="../slideLayouts/slideLayout246.xml"/><Relationship Id="rId14" Type="http://schemas.openxmlformats.org/officeDocument/2006/relationships/slideLayout" Target="../slideLayouts/slideLayout241.xml"/><Relationship Id="rId30" Type="http://schemas.openxmlformats.org/officeDocument/2006/relationships/slideLayout" Target="../slideLayouts/slideLayout257.xml"/><Relationship Id="rId35" Type="http://schemas.openxmlformats.org/officeDocument/2006/relationships/slideLayout" Target="../slideLayouts/slideLayout262.xml"/><Relationship Id="rId56" Type="http://schemas.openxmlformats.org/officeDocument/2006/relationships/slideLayout" Target="../slideLayouts/slideLayout283.xml"/><Relationship Id="rId77" Type="http://schemas.openxmlformats.org/officeDocument/2006/relationships/slideLayout" Target="../slideLayouts/slideLayout304.xml"/><Relationship Id="rId100" Type="http://schemas.openxmlformats.org/officeDocument/2006/relationships/image" Target="../media/image6.png"/><Relationship Id="rId8" Type="http://schemas.openxmlformats.org/officeDocument/2006/relationships/slideLayout" Target="../slideLayouts/slideLayout235.xml"/><Relationship Id="rId51" Type="http://schemas.openxmlformats.org/officeDocument/2006/relationships/slideLayout" Target="../slideLayouts/slideLayout278.xml"/><Relationship Id="rId72" Type="http://schemas.openxmlformats.org/officeDocument/2006/relationships/slideLayout" Target="../slideLayouts/slideLayout299.xml"/><Relationship Id="rId93" Type="http://schemas.openxmlformats.org/officeDocument/2006/relationships/slideLayout" Target="../slideLayouts/slideLayout320.xml"/><Relationship Id="rId98" Type="http://schemas.openxmlformats.org/officeDocument/2006/relationships/slideLayout" Target="../slideLayouts/slideLayout325.xml"/><Relationship Id="rId3" Type="http://schemas.openxmlformats.org/officeDocument/2006/relationships/slideLayout" Target="../slideLayouts/slideLayout230.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32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7.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376" tIns="45688" rIns="91376" bIns="45688"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972"/>
            <a:ext cx="19050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6160"/>
            <a:ext cx="28956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44" y="6340224"/>
            <a:ext cx="587375" cy="492378"/>
          </a:xfrm>
          <a:prstGeom prst="rect">
            <a:avLst/>
          </a:prstGeom>
          <a:noFill/>
          <a:ln w="9525">
            <a:noFill/>
            <a:miter lim="800000"/>
            <a:headEnd/>
            <a:tailEnd/>
          </a:ln>
          <a:effectLst/>
        </p:spPr>
        <p:txBody>
          <a:bodyPr vert="horz" wrap="square" lIns="91376" tIns="45688" rIns="91376" bIns="45688" numCol="1" anchor="b" anchorCtr="1" compatLnSpc="1">
            <a:prstTxWarp prst="textNoShape">
              <a:avLst/>
            </a:prstTxWarp>
            <a:spAutoFit/>
          </a:bodyPr>
          <a:lstStyle>
            <a:lvl1pPr>
              <a:defRPr sz="2600" b="1">
                <a:solidFill>
                  <a:schemeClr val="bg1"/>
                </a:solidFill>
                <a:latin typeface="Arial" charset="0"/>
              </a:defRPr>
            </a:lvl1pPr>
          </a:lstStyle>
          <a:p>
            <a:pPr>
              <a:defRPr/>
            </a:pPr>
            <a:fld id="{31E6D7D5-22A4-6F4D-B726-C230C9366739}"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5559" r:id="rId1"/>
    <p:sldLayoutId id="2147485474" r:id="rId2"/>
    <p:sldLayoutId id="2147485475" r:id="rId3"/>
    <p:sldLayoutId id="2147485476" r:id="rId4"/>
    <p:sldLayoutId id="2147485477" r:id="rId5"/>
    <p:sldLayoutId id="2147485478" r:id="rId6"/>
    <p:sldLayoutId id="2147485479" r:id="rId7"/>
    <p:sldLayoutId id="2147485480" r:id="rId8"/>
    <p:sldLayoutId id="2147485481" r:id="rId9"/>
    <p:sldLayoutId id="2147485482" r:id="rId10"/>
    <p:sldLayoutId id="214748548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880" algn="l" rtl="0" fontAlgn="base">
        <a:lnSpc>
          <a:spcPct val="90000"/>
        </a:lnSpc>
        <a:spcBef>
          <a:spcPct val="0"/>
        </a:spcBef>
        <a:spcAft>
          <a:spcPct val="0"/>
        </a:spcAft>
        <a:defRPr sz="3600" b="1">
          <a:solidFill>
            <a:schemeClr val="tx2"/>
          </a:solidFill>
          <a:latin typeface="Arial" charset="0"/>
        </a:defRPr>
      </a:lvl6pPr>
      <a:lvl7pPr marL="913758" algn="l" rtl="0" fontAlgn="base">
        <a:lnSpc>
          <a:spcPct val="90000"/>
        </a:lnSpc>
        <a:spcBef>
          <a:spcPct val="0"/>
        </a:spcBef>
        <a:spcAft>
          <a:spcPct val="0"/>
        </a:spcAft>
        <a:defRPr sz="3600" b="1">
          <a:solidFill>
            <a:schemeClr val="tx2"/>
          </a:solidFill>
          <a:latin typeface="Arial" charset="0"/>
        </a:defRPr>
      </a:lvl7pPr>
      <a:lvl8pPr marL="1370639" algn="l" rtl="0" fontAlgn="base">
        <a:lnSpc>
          <a:spcPct val="90000"/>
        </a:lnSpc>
        <a:spcBef>
          <a:spcPct val="0"/>
        </a:spcBef>
        <a:spcAft>
          <a:spcPct val="0"/>
        </a:spcAft>
        <a:defRPr sz="3600" b="1">
          <a:solidFill>
            <a:schemeClr val="tx2"/>
          </a:solidFill>
          <a:latin typeface="Arial" charset="0"/>
        </a:defRPr>
      </a:lvl8pPr>
      <a:lvl9pPr marL="1827517" algn="l" rtl="0" fontAlgn="base">
        <a:lnSpc>
          <a:spcPct val="90000"/>
        </a:lnSpc>
        <a:spcBef>
          <a:spcPct val="0"/>
        </a:spcBef>
        <a:spcAft>
          <a:spcPct val="0"/>
        </a:spcAft>
        <a:defRPr sz="3600" b="1">
          <a:solidFill>
            <a:schemeClr val="tx2"/>
          </a:solidFill>
          <a:latin typeface="Arial" charset="0"/>
        </a:defRPr>
      </a:lvl9pPr>
    </p:titleStyle>
    <p:bodyStyle>
      <a:lvl1pPr marL="342659" indent="-342659"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2199" indent="-228439"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599077" indent="-228439"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283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971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6595"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3472"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6"/>
            <a:ext cx="6697662"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120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defTabSz="456880"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ctr" defTabSz="456880"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r" defTabSz="456880" eaLnBrk="0" hangingPunct="0">
              <a:defRPr sz="1400">
                <a:solidFill>
                  <a:srgbClr val="212164"/>
                </a:solidFill>
                <a:latin typeface="Arial" charset="0"/>
              </a:defRPr>
            </a:lvl1pPr>
          </a:lstStyle>
          <a:p>
            <a:pPr>
              <a:defRPr/>
            </a:pPr>
            <a:fld id="{223D8E35-2756-3E43-9D47-AD7494C57F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4"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688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3758"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0639"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7517"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659" indent="-342659" algn="l" rtl="0" eaLnBrk="0" fontAlgn="base" hangingPunct="0">
        <a:spcBef>
          <a:spcPct val="20000"/>
        </a:spcBef>
        <a:spcAft>
          <a:spcPct val="0"/>
        </a:spcAft>
        <a:buChar char="•"/>
        <a:defRPr kumimoji="1" sz="3200">
          <a:solidFill>
            <a:schemeClr val="tx1"/>
          </a:solidFill>
          <a:latin typeface="+mn-lt"/>
          <a:ea typeface="+mn-ea"/>
          <a:cs typeface="+mn-cs"/>
        </a:defRPr>
      </a:lvl1pPr>
      <a:lvl2pPr marL="742428" indent="-285548" algn="l" rtl="0" eaLnBrk="0" fontAlgn="base" hangingPunct="0">
        <a:spcBef>
          <a:spcPct val="20000"/>
        </a:spcBef>
        <a:spcAft>
          <a:spcPct val="0"/>
        </a:spcAft>
        <a:buChar char="–"/>
        <a:defRPr kumimoji="1"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kumimoji="1"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kumimoji="1"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kumimoji="1" sz="2000">
          <a:solidFill>
            <a:schemeClr val="tx1"/>
          </a:solidFill>
          <a:latin typeface="+mn-lt"/>
          <a:ea typeface="+mn-ea"/>
          <a:cs typeface="+mn-cs"/>
        </a:defRPr>
      </a:lvl5pPr>
      <a:lvl6pPr marL="2512836" indent="-228439" algn="l" rtl="0" fontAlgn="base">
        <a:spcBef>
          <a:spcPct val="20000"/>
        </a:spcBef>
        <a:spcAft>
          <a:spcPct val="0"/>
        </a:spcAft>
        <a:buChar char="»"/>
        <a:defRPr kumimoji="1" sz="2000">
          <a:solidFill>
            <a:schemeClr val="tx1"/>
          </a:solidFill>
          <a:latin typeface="+mn-lt"/>
          <a:ea typeface="+mn-ea"/>
          <a:cs typeface="+mn-cs"/>
        </a:defRPr>
      </a:lvl6pPr>
      <a:lvl7pPr marL="2969716" indent="-228439" algn="l" rtl="0" fontAlgn="base">
        <a:spcBef>
          <a:spcPct val="20000"/>
        </a:spcBef>
        <a:spcAft>
          <a:spcPct val="0"/>
        </a:spcAft>
        <a:buChar char="»"/>
        <a:defRPr kumimoji="1" sz="2000">
          <a:solidFill>
            <a:schemeClr val="tx1"/>
          </a:solidFill>
          <a:latin typeface="+mn-lt"/>
          <a:ea typeface="+mn-ea"/>
          <a:cs typeface="+mn-cs"/>
        </a:defRPr>
      </a:lvl7pPr>
      <a:lvl8pPr marL="3426595" indent="-228439" algn="l" rtl="0" fontAlgn="base">
        <a:spcBef>
          <a:spcPct val="20000"/>
        </a:spcBef>
        <a:spcAft>
          <a:spcPct val="0"/>
        </a:spcAft>
        <a:buChar char="»"/>
        <a:defRPr kumimoji="1" sz="2000">
          <a:solidFill>
            <a:schemeClr val="tx1"/>
          </a:solidFill>
          <a:latin typeface="+mn-lt"/>
          <a:ea typeface="+mn-ea"/>
          <a:cs typeface="+mn-cs"/>
        </a:defRPr>
      </a:lvl8pPr>
      <a:lvl9pPr marL="3883472" indent="-228439"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1026"/>
          <p:cNvSpPr>
            <a:spLocks noChangeArrowheads="1"/>
          </p:cNvSpPr>
          <p:nvPr/>
        </p:nvSpPr>
        <p:spPr bwMode="ltGray">
          <a:xfrm>
            <a:off x="417513" y="1098556"/>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1" name="Rectangle 1027"/>
          <p:cNvSpPr>
            <a:spLocks noChangeArrowheads="1"/>
          </p:cNvSpPr>
          <p:nvPr/>
        </p:nvSpPr>
        <p:spPr bwMode="ltGray">
          <a:xfrm>
            <a:off x="800104" y="1098556"/>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2" name="Rectangle 1028"/>
          <p:cNvSpPr>
            <a:spLocks noChangeArrowheads="1"/>
          </p:cNvSpPr>
          <p:nvPr/>
        </p:nvSpPr>
        <p:spPr bwMode="ltGray">
          <a:xfrm>
            <a:off x="541344" y="1520831"/>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3" name="Rectangle 1029"/>
          <p:cNvSpPr>
            <a:spLocks noChangeArrowheads="1"/>
          </p:cNvSpPr>
          <p:nvPr/>
        </p:nvSpPr>
        <p:spPr bwMode="ltGray">
          <a:xfrm>
            <a:off x="911225" y="1520831"/>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4" name="Rectangle 1030"/>
          <p:cNvSpPr>
            <a:spLocks noChangeArrowheads="1"/>
          </p:cNvSpPr>
          <p:nvPr/>
        </p:nvSpPr>
        <p:spPr bwMode="ltGray">
          <a:xfrm>
            <a:off x="127001" y="1447803"/>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5" name="Rectangle 1031"/>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6" name="Rectangle 1032"/>
          <p:cNvSpPr>
            <a:spLocks noChangeArrowheads="1"/>
          </p:cNvSpPr>
          <p:nvPr/>
        </p:nvSpPr>
        <p:spPr bwMode="gray">
          <a:xfrm flipV="1">
            <a:off x="460378"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91376" tIns="45688" rIns="91376" bIns="45688" anchor="ctr"/>
          <a:lstStyle/>
          <a:p>
            <a:pPr algn="ctr"/>
            <a:endParaRPr kumimoji="1" lang="en-US">
              <a:solidFill>
                <a:srgbClr val="000000"/>
              </a:solidFill>
              <a:latin typeface="Arial" charset="0"/>
            </a:endParaRPr>
          </a:p>
        </p:txBody>
      </p:sp>
      <p:sp>
        <p:nvSpPr>
          <p:cNvPr id="53257" name="Rectangle 1033"/>
          <p:cNvSpPr>
            <a:spLocks noGrp="1" noChangeArrowheads="1"/>
          </p:cNvSpPr>
          <p:nvPr>
            <p:ph type="title"/>
          </p:nvPr>
        </p:nvSpPr>
        <p:spPr bwMode="auto">
          <a:xfrm>
            <a:off x="1150944"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3258"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defTabSz="45688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ctr" defTabSz="45688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r" defTabSz="456880">
              <a:defRPr sz="1400">
                <a:solidFill>
                  <a:srgbClr val="000000"/>
                </a:solidFill>
                <a:latin typeface="Arial" charset="0"/>
              </a:defRPr>
            </a:lvl1pPr>
          </a:lstStyle>
          <a:p>
            <a:pPr>
              <a:defRPr/>
            </a:pPr>
            <a:fld id="{95FC9A03-BF56-E94F-BD9A-6B988A6264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5"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6880" algn="l" rtl="0" fontAlgn="base">
        <a:spcBef>
          <a:spcPct val="0"/>
        </a:spcBef>
        <a:spcAft>
          <a:spcPct val="0"/>
        </a:spcAft>
        <a:defRPr sz="4400">
          <a:solidFill>
            <a:schemeClr val="tx2"/>
          </a:solidFill>
          <a:latin typeface="Arial" charset="0"/>
        </a:defRPr>
      </a:lvl6pPr>
      <a:lvl7pPr marL="913758" algn="l" rtl="0" fontAlgn="base">
        <a:spcBef>
          <a:spcPct val="0"/>
        </a:spcBef>
        <a:spcAft>
          <a:spcPct val="0"/>
        </a:spcAft>
        <a:defRPr sz="4400">
          <a:solidFill>
            <a:schemeClr val="tx2"/>
          </a:solidFill>
          <a:latin typeface="Arial" charset="0"/>
        </a:defRPr>
      </a:lvl7pPr>
      <a:lvl8pPr marL="1370639" algn="l" rtl="0" fontAlgn="base">
        <a:spcBef>
          <a:spcPct val="0"/>
        </a:spcBef>
        <a:spcAft>
          <a:spcPct val="0"/>
        </a:spcAft>
        <a:defRPr sz="4400">
          <a:solidFill>
            <a:schemeClr val="tx2"/>
          </a:solidFill>
          <a:latin typeface="Arial" charset="0"/>
        </a:defRPr>
      </a:lvl8pPr>
      <a:lvl9pPr marL="1827517" algn="l"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Geneva" charset="0"/>
        </a:defRPr>
      </a:lvl1pPr>
      <a:lvl2pPr marL="742428" indent="-28554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Geneva" charset="-128"/>
          <a:cs typeface="Geneva" charset="0"/>
        </a:defRPr>
      </a:lvl3pPr>
      <a:lvl4pPr marL="1599077" indent="-228439"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128"/>
          <a:cs typeface="Geneva" charset="0"/>
        </a:defRPr>
      </a:lvl4pPr>
      <a:lvl5pPr marL="2055957" indent="-228439"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128"/>
          <a:cs typeface="Geneva" charset="0"/>
        </a:defRPr>
      </a:lvl5pPr>
      <a:lvl6pPr marL="251283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6971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6595"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3472"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5530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530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531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7885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C8FD2D36-1A96-FD46-BDFE-EF9D73E9EDD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09" r:id="rId1"/>
    <p:sldLayoutId id="2147485510" r:id="rId2"/>
    <p:sldLayoutId id="2147485511"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59396"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59397"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12"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04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04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04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60419"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765E9B60-7F07-844D-9E1A-2E9F13B8548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3" r:id="rId1"/>
    <p:sldLayoutId id="2147485514" r:id="rId2"/>
    <p:sldLayoutId id="2147485515"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45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45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45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645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CC654772-EC27-AE4B-BA12-9292492C59B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562" name="Group 1026"/>
          <p:cNvGrpSpPr>
            <a:grpSpLocks/>
          </p:cNvGrpSpPr>
          <p:nvPr/>
        </p:nvGrpSpPr>
        <p:grpSpPr bwMode="auto">
          <a:xfrm>
            <a:off x="457200" y="992188"/>
            <a:ext cx="8153400" cy="1600200"/>
            <a:chOff x="288" y="625"/>
            <a:chExt cx="5136" cy="1008"/>
          </a:xfrm>
        </p:grpSpPr>
        <p:sp>
          <p:nvSpPr>
            <p:cNvPr id="66568"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6569"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6570"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6571"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66563" name="Rectangle 1031"/>
          <p:cNvSpPr>
            <a:spLocks noGrp="1" noChangeArrowheads="1"/>
          </p:cNvSpPr>
          <p:nvPr>
            <p:ph type="title"/>
          </p:nvPr>
        </p:nvSpPr>
        <p:spPr bwMode="auto">
          <a:xfrm>
            <a:off x="381000" y="381000"/>
            <a:ext cx="8458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66564" name="Rectangle 1032"/>
          <p:cNvSpPr>
            <a:spLocks noGrp="1" noChangeArrowheads="1"/>
          </p:cNvSpPr>
          <p:nvPr>
            <p:ph type="body" idx="1"/>
          </p:nvPr>
        </p:nvSpPr>
        <p:spPr bwMode="auto">
          <a:xfrm>
            <a:off x="381000" y="2057400"/>
            <a:ext cx="8458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1"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125962"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125963"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CC"/>
                </a:solidFill>
                <a:latin typeface="Arial" charset="0"/>
              </a:defRPr>
            </a:lvl1pPr>
          </a:lstStyle>
          <a:p>
            <a:pPr>
              <a:defRPr/>
            </a:pPr>
            <a:fld id="{14B6C71D-7F85-3B49-AC62-385518A81A4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7" r:id="rId1"/>
  </p:sldLayoutIdLst>
  <p:txStyles>
    <p:titleStyle>
      <a:lvl1pPr algn="r" rtl="0" eaLnBrk="0" fontAlgn="base" hangingPunct="0">
        <a:spcBef>
          <a:spcPct val="0"/>
        </a:spcBef>
        <a:spcAft>
          <a:spcPct val="0"/>
        </a:spcAft>
        <a:defRPr sz="4400" b="1" i="1">
          <a:solidFill>
            <a:schemeClr val="tx2"/>
          </a:solidFill>
          <a:latin typeface="Arial"/>
          <a:ea typeface="ＭＳ Ｐゴシック" pitchFamily="-110" charset="-128"/>
          <a:cs typeface="Arial"/>
        </a:defRPr>
      </a:lvl1pPr>
      <a:lvl2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2pPr>
      <a:lvl3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3pPr>
      <a:lvl4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4pPr>
      <a:lvl5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5pPr>
      <a:lvl6pPr marL="456880" algn="r" rtl="0" fontAlgn="base">
        <a:spcBef>
          <a:spcPct val="0"/>
        </a:spcBef>
        <a:spcAft>
          <a:spcPct val="0"/>
        </a:spcAft>
        <a:defRPr sz="4400" i="1">
          <a:solidFill>
            <a:schemeClr val="tx2"/>
          </a:solidFill>
          <a:latin typeface="Times New Roman" pitchFamily="-108" charset="0"/>
        </a:defRPr>
      </a:lvl6pPr>
      <a:lvl7pPr marL="913758" algn="r" rtl="0" fontAlgn="base">
        <a:spcBef>
          <a:spcPct val="0"/>
        </a:spcBef>
        <a:spcAft>
          <a:spcPct val="0"/>
        </a:spcAft>
        <a:defRPr sz="4400" i="1">
          <a:solidFill>
            <a:schemeClr val="tx2"/>
          </a:solidFill>
          <a:latin typeface="Times New Roman" pitchFamily="-108" charset="0"/>
        </a:defRPr>
      </a:lvl7pPr>
      <a:lvl8pPr marL="1370639" algn="r" rtl="0" fontAlgn="base">
        <a:spcBef>
          <a:spcPct val="0"/>
        </a:spcBef>
        <a:spcAft>
          <a:spcPct val="0"/>
        </a:spcAft>
        <a:defRPr sz="4400" i="1">
          <a:solidFill>
            <a:schemeClr val="tx2"/>
          </a:solidFill>
          <a:latin typeface="Times New Roman" pitchFamily="-108" charset="0"/>
        </a:defRPr>
      </a:lvl8pPr>
      <a:lvl9pPr marL="1827517" algn="r" rtl="0" fontAlgn="base">
        <a:spcBef>
          <a:spcPct val="0"/>
        </a:spcBef>
        <a:spcAft>
          <a:spcPct val="0"/>
        </a:spcAft>
        <a:defRPr sz="4400" i="1">
          <a:solidFill>
            <a:schemeClr val="tx2"/>
          </a:solidFill>
          <a:latin typeface="Times New Roman" pitchFamily="-108" charset="0"/>
        </a:defRPr>
      </a:lvl9pPr>
    </p:titleStyle>
    <p:bodyStyle>
      <a:lvl1pPr marL="342659" indent="-342659" algn="l" rtl="0" eaLnBrk="0" fontAlgn="base" hangingPunct="0">
        <a:spcBef>
          <a:spcPct val="20000"/>
        </a:spcBef>
        <a:spcAft>
          <a:spcPct val="0"/>
        </a:spcAft>
        <a:buClr>
          <a:schemeClr val="tx2"/>
        </a:buClr>
        <a:buChar char="•"/>
        <a:defRPr sz="3200" b="1">
          <a:solidFill>
            <a:schemeClr val="tx1"/>
          </a:solidFill>
          <a:latin typeface="Arial"/>
          <a:ea typeface="ＭＳ Ｐゴシック" pitchFamily="-110" charset="-128"/>
          <a:cs typeface="Arial"/>
        </a:defRPr>
      </a:lvl1pPr>
      <a:lvl2pPr marL="742428" indent="-285548" algn="l" rtl="0" eaLnBrk="0" fontAlgn="base" hangingPunct="0">
        <a:spcBef>
          <a:spcPct val="20000"/>
        </a:spcBef>
        <a:spcAft>
          <a:spcPct val="0"/>
        </a:spcAft>
        <a:buClr>
          <a:schemeClr val="tx2"/>
        </a:buClr>
        <a:buChar char="–"/>
        <a:defRPr sz="2800" b="1">
          <a:solidFill>
            <a:schemeClr val="tx1"/>
          </a:solidFill>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tx2"/>
        </a:buClr>
        <a:buChar char="•"/>
        <a:defRPr sz="2400" b="1">
          <a:solidFill>
            <a:schemeClr val="tx1"/>
          </a:solidFill>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5pPr>
      <a:lvl6pPr marL="2512836"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68612"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68613"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18"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696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96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FF"/>
                </a:solidFill>
              </a:defRPr>
            </a:lvl1pPr>
          </a:lstStyle>
          <a:p>
            <a:pPr>
              <a:defRPr/>
            </a:pPr>
            <a:fld id="{D96771AC-D6B7-5744-A7EF-E7E7860B59FA}" type="slidenum">
              <a:rPr lang="en-US"/>
              <a:pPr>
                <a:defRPr/>
              </a:pPr>
              <a:t>‹#›</a:t>
            </a:fld>
            <a:endParaRPr lang="en-US"/>
          </a:p>
        </p:txBody>
      </p:sp>
      <p:sp>
        <p:nvSpPr>
          <p:cNvPr id="696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19" r:id="rId1"/>
    <p:sldLayoutId id="2147485520"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659" indent="-342659"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428" indent="-28554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283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270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72707" name="Rectangle 1027"/>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Arial" charset="0"/>
              </a:defRPr>
            </a:lvl1pPr>
          </a:lstStyle>
          <a:p>
            <a:pPr>
              <a:defRPr/>
            </a:pPr>
            <a:fld id="{7D9AA7CC-1DED-AC41-9566-80E69F0681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latin typeface="Arial" pitchFamily="-108" charset="0"/>
        </a:defRPr>
      </a:lvl6pPr>
      <a:lvl7pPr marL="913758" algn="ctr" rtl="0" fontAlgn="base">
        <a:spcBef>
          <a:spcPct val="0"/>
        </a:spcBef>
        <a:spcAft>
          <a:spcPct val="0"/>
        </a:spcAft>
        <a:defRPr sz="4400">
          <a:solidFill>
            <a:schemeClr val="tx2"/>
          </a:solidFill>
          <a:latin typeface="Arial" pitchFamily="-108" charset="0"/>
        </a:defRPr>
      </a:lvl7pPr>
      <a:lvl8pPr marL="1370639" algn="ctr" rtl="0" fontAlgn="base">
        <a:spcBef>
          <a:spcPct val="0"/>
        </a:spcBef>
        <a:spcAft>
          <a:spcPct val="0"/>
        </a:spcAft>
        <a:defRPr sz="4400">
          <a:solidFill>
            <a:schemeClr val="tx2"/>
          </a:solidFill>
          <a:latin typeface="Arial" pitchFamily="-108" charset="0"/>
        </a:defRPr>
      </a:lvl8pPr>
      <a:lvl9pPr marL="1827517" algn="ctr" rtl="0" fontAlgn="base">
        <a:spcBef>
          <a:spcPct val="0"/>
        </a:spcBef>
        <a:spcAft>
          <a:spcPct val="0"/>
        </a:spcAft>
        <a:defRPr sz="4400">
          <a:solidFill>
            <a:schemeClr val="tx2"/>
          </a:solidFill>
          <a:latin typeface="Arial" pitchFamily="-108"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428" indent="-28554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599077" indent="-228439"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62467"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62468"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62469"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lvl1pPr>
          </a:lstStyle>
          <a:p>
            <a:pPr>
              <a:defRPr/>
            </a:pPr>
            <a:fld id="{120FA792-21B3-364E-AFBB-9E8481E2E90F}" type="slidenum">
              <a:rPr lang="en-US"/>
              <a:pPr>
                <a:defRPr/>
              </a:pPr>
              <a:t>‹#›</a:t>
            </a:fld>
            <a:endParaRPr lang="en-US"/>
          </a:p>
        </p:txBody>
      </p:sp>
      <p:pic>
        <p:nvPicPr>
          <p:cNvPr id="13318" name="Picture 1030"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9" name="Rectangle 1031"/>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60"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47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74755" name="Rectangle 1027"/>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Arial" charset="0"/>
              </a:defRPr>
            </a:lvl1pPr>
          </a:lstStyle>
          <a:p>
            <a:pPr>
              <a:defRPr/>
            </a:pPr>
            <a:fld id="{11A47066-2F8F-A744-B0AD-3FC79711F6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latin typeface="Arial" pitchFamily="-108" charset="0"/>
        </a:defRPr>
      </a:lvl6pPr>
      <a:lvl7pPr marL="913758" algn="ctr" rtl="0" fontAlgn="base">
        <a:spcBef>
          <a:spcPct val="0"/>
        </a:spcBef>
        <a:spcAft>
          <a:spcPct val="0"/>
        </a:spcAft>
        <a:defRPr sz="4400">
          <a:solidFill>
            <a:schemeClr val="tx2"/>
          </a:solidFill>
          <a:latin typeface="Arial" pitchFamily="-108" charset="0"/>
        </a:defRPr>
      </a:lvl7pPr>
      <a:lvl8pPr marL="1370639" algn="ctr" rtl="0" fontAlgn="base">
        <a:spcBef>
          <a:spcPct val="0"/>
        </a:spcBef>
        <a:spcAft>
          <a:spcPct val="0"/>
        </a:spcAft>
        <a:defRPr sz="4400">
          <a:solidFill>
            <a:schemeClr val="tx2"/>
          </a:solidFill>
          <a:latin typeface="Arial" pitchFamily="-108" charset="0"/>
        </a:defRPr>
      </a:lvl8pPr>
      <a:lvl9pPr marL="1827517" algn="ctr" rtl="0" fontAlgn="base">
        <a:spcBef>
          <a:spcPct val="0"/>
        </a:spcBef>
        <a:spcAft>
          <a:spcPct val="0"/>
        </a:spcAft>
        <a:defRPr sz="4400">
          <a:solidFill>
            <a:schemeClr val="tx2"/>
          </a:solidFill>
          <a:latin typeface="Arial" pitchFamily="-108"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428" indent="-28554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599077" indent="-228439"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957" indent="-228439"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2836" indent="-228439" algn="l" rtl="0" fontAlgn="base">
        <a:spcBef>
          <a:spcPct val="20000"/>
        </a:spcBef>
        <a:spcAft>
          <a:spcPct val="0"/>
        </a:spcAft>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768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FF"/>
                </a:solidFill>
              </a:defRPr>
            </a:lvl1pPr>
          </a:lstStyle>
          <a:p>
            <a:pPr>
              <a:defRPr/>
            </a:pPr>
            <a:fld id="{31D289E6-4F46-B741-A35F-B9A260453262}" type="slidenum">
              <a:rPr lang="en-US"/>
              <a:pPr>
                <a:defRPr/>
              </a:pPr>
              <a:t>‹#›</a:t>
            </a:fld>
            <a:endParaRPr lang="en-US"/>
          </a:p>
        </p:txBody>
      </p:sp>
      <p:sp>
        <p:nvSpPr>
          <p:cNvPr id="768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6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659" indent="-342659"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428" indent="-28554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283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457200" y="992188"/>
            <a:ext cx="8153400" cy="1600200"/>
            <a:chOff x="288" y="625"/>
            <a:chExt cx="5136" cy="1008"/>
          </a:xfrm>
        </p:grpSpPr>
        <p:sp>
          <p:nvSpPr>
            <p:cNvPr id="7885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885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885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885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7885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7885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CC"/>
                </a:solidFill>
                <a:latin typeface="Arial" charset="0"/>
              </a:defRPr>
            </a:lvl1pPr>
          </a:lstStyle>
          <a:p>
            <a:pPr>
              <a:defRPr/>
            </a:pPr>
            <a:fld id="{1E7AAACD-A194-C748-9EA0-CC9110D5B0B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7"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 id="214748553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0854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75D963F1-9BF7-8D42-A866-FABD8DB0E299}" type="slidenum">
              <a:rPr lang="en-US"/>
              <a:pPr>
                <a:defRPr/>
              </a:pPr>
              <a:t>‹#›</a:t>
            </a:fld>
            <a:endParaRPr lang="en-US"/>
          </a:p>
        </p:txBody>
      </p:sp>
      <p:sp>
        <p:nvSpPr>
          <p:cNvPr id="10855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70" r:id="rId1"/>
    <p:sldLayoutId id="2147485546" r:id="rId2"/>
    <p:sldLayoutId id="2147485547" r:id="rId3"/>
    <p:sldLayoutId id="2147485548" r:id="rId4"/>
    <p:sldLayoutId id="2147485549" r:id="rId5"/>
    <p:sldLayoutId id="2147485550" r:id="rId6"/>
    <p:sldLayoutId id="2147485551" r:id="rId7"/>
    <p:sldLayoutId id="2147485552" r:id="rId8"/>
    <p:sldLayoutId id="2147485553" r:id="rId9"/>
    <p:sldLayoutId id="2147485554" r:id="rId10"/>
    <p:sldLayoutId id="2147485555" r:id="rId11"/>
    <p:sldLayoutId id="2147485556" r:id="rId12"/>
    <p:sldLayoutId id="214748555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428" indent="-28554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199" indent="-228439"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077" indent="-228439"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5957" indent="-228439"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135172"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135173"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58"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31334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Arial" charset="0"/>
              </a:defRPr>
            </a:lvl1pPr>
          </a:lstStyle>
          <a:p>
            <a:pPr>
              <a:defRPr/>
            </a:pPr>
            <a:fld id="{2CB39461-21D7-4343-A12B-705CA23C8FA3}" type="slidenum">
              <a:rPr lang="en-US"/>
              <a:pPr>
                <a:defRPr/>
              </a:pPr>
              <a:t>‹#›</a:t>
            </a:fld>
            <a:endParaRPr lang="en-US"/>
          </a:p>
        </p:txBody>
      </p:sp>
    </p:spTree>
    <p:extLst>
      <p:ext uri="{BB962C8B-B14F-4D97-AF65-F5344CB8AC3E}">
        <p14:creationId xmlns:p14="http://schemas.microsoft.com/office/powerpoint/2010/main" val="2214403588"/>
      </p:ext>
    </p:extLst>
  </p:cSld>
  <p:clrMap bg1="lt1" tx1="dk1" bg2="lt2" tx2="dk2" accent1="accent1" accent2="accent2" accent3="accent3" accent4="accent4" accent5="accent5" accent6="accent6" hlink="hlink" folHlink="folHlink"/>
  <p:sldLayoutIdLst>
    <p:sldLayoutId id="2147485583"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Arial" charset="0"/>
        </a:defRPr>
      </a:lvl6pPr>
      <a:lvl7pPr marL="913758" algn="ctr" rtl="0" fontAlgn="base">
        <a:spcBef>
          <a:spcPct val="0"/>
        </a:spcBef>
        <a:spcAft>
          <a:spcPct val="0"/>
        </a:spcAft>
        <a:defRPr sz="4400">
          <a:solidFill>
            <a:schemeClr val="tx2"/>
          </a:solidFill>
          <a:latin typeface="Arial" charset="0"/>
        </a:defRPr>
      </a:lvl7pPr>
      <a:lvl8pPr marL="1370639" algn="ctr" rtl="0" fontAlgn="base">
        <a:spcBef>
          <a:spcPct val="0"/>
        </a:spcBef>
        <a:spcAft>
          <a:spcPct val="0"/>
        </a:spcAft>
        <a:defRPr sz="4400">
          <a:solidFill>
            <a:schemeClr val="tx2"/>
          </a:solidFill>
          <a:latin typeface="Arial" charset="0"/>
        </a:defRPr>
      </a:lvl8pPr>
      <a:lvl9pPr marL="1827517" algn="ctr"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15394" name="Group 2"/>
          <p:cNvGrpSpPr>
            <a:grpSpLocks/>
          </p:cNvGrpSpPr>
          <p:nvPr/>
        </p:nvGrpSpPr>
        <p:grpSpPr bwMode="auto">
          <a:xfrm>
            <a:off x="0" y="0"/>
            <a:ext cx="8478838" cy="6173788"/>
            <a:chOff x="0" y="0"/>
            <a:chExt cx="5341" cy="3889"/>
          </a:xfrm>
        </p:grpSpPr>
        <p:sp>
          <p:nvSpPr>
            <p:cNvPr id="315400"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1"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2"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3"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7415" name="Rectangle 7"/>
          <p:cNvSpPr>
            <a:spLocks noGrp="1" noChangeArrowheads="1"/>
          </p:cNvSpPr>
          <p:nvPr>
            <p:ph type="title"/>
          </p:nvPr>
        </p:nvSpPr>
        <p:spPr bwMode="auto">
          <a:xfrm>
            <a:off x="34931" y="228600"/>
            <a:ext cx="9070975"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909030FB-453C-394E-8B8F-3AF9D29ED57D}" type="slidenum">
              <a:rPr lang="en-US"/>
              <a:pPr>
                <a:defRPr/>
              </a:pPr>
              <a:t>‹#›</a:t>
            </a:fld>
            <a:endParaRPr lang="en-US"/>
          </a:p>
        </p:txBody>
      </p:sp>
      <p:sp>
        <p:nvSpPr>
          <p:cNvPr id="17419" name="Rectangle 11"/>
          <p:cNvSpPr>
            <a:spLocks noGrp="1" noChangeArrowheads="1"/>
          </p:cNvSpPr>
          <p:nvPr>
            <p:ph type="body" idx="1"/>
          </p:nvPr>
        </p:nvSpPr>
        <p:spPr bwMode="auto">
          <a:xfrm>
            <a:off x="34931" y="1641478"/>
            <a:ext cx="9070975"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978294"/>
      </p:ext>
    </p:extLst>
  </p:cSld>
  <p:clrMap bg1="dk2" tx1="lt1" bg2="dk1" tx2="lt2" accent1="accent1" accent2="accent2" accent3="accent3" accent4="accent4" accent5="accent5" accent6="accent6" hlink="hlink" folHlink="folHlink"/>
  <p:sldLayoutIdLst>
    <p:sldLayoutId id="2147485585" r:id="rId1"/>
    <p:sldLayoutId id="2147485586" r:id="rId2"/>
    <p:sldLayoutId id="2147485587" r:id="rId3"/>
    <p:sldLayoutId id="2147485588" r:id="rId4"/>
    <p:sldLayoutId id="2147485589" r:id="rId5"/>
    <p:sldLayoutId id="2147485590" r:id="rId6"/>
    <p:sldLayoutId id="2147485591" r:id="rId7"/>
    <p:sldLayoutId id="2147485592" r:id="rId8"/>
    <p:sldLayoutId id="2147485593" r:id="rId9"/>
    <p:sldLayoutId id="2147485594" r:id="rId10"/>
    <p:sldLayoutId id="2147485595" r:id="rId11"/>
    <p:sldLayoutId id="2147485596" r:id="rId12"/>
    <p:sldLayoutId id="2147485597"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428" indent="-285548"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grpSp>
      <p:sp>
        <p:nvSpPr>
          <p:cNvPr id="11673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376" tIns="45688" rIns="91376" bIns="45688" anchor="ctr"/>
          <a:lstStyle/>
          <a:p>
            <a:pPr algn="ctr"/>
            <a:endParaRPr kumimoji="1" lang="en-US">
              <a:solidFill>
                <a:srgbClr val="003366"/>
              </a:solidFill>
            </a:endParaRPr>
          </a:p>
        </p:txBody>
      </p:sp>
      <p:sp>
        <p:nvSpPr>
          <p:cNvPr id="11674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11674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972"/>
            <a:ext cx="19050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r" eaLnBrk="1" hangingPunct="1">
              <a:defRPr sz="1400">
                <a:solidFill>
                  <a:srgbClr val="003366"/>
                </a:solidFill>
                <a:latin typeface="Arial"/>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6160"/>
            <a:ext cx="28956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ctr" eaLnBrk="1" hangingPunct="1">
              <a:defRPr sz="1400">
                <a:solidFill>
                  <a:srgbClr val="003366"/>
                </a:solidFill>
                <a:latin typeface="Arial"/>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44" y="6340224"/>
            <a:ext cx="587375" cy="492378"/>
          </a:xfrm>
          <a:prstGeom prst="rect">
            <a:avLst/>
          </a:prstGeom>
          <a:noFill/>
          <a:ln w="9525">
            <a:noFill/>
            <a:miter lim="800000"/>
            <a:headEnd/>
            <a:tailEnd/>
          </a:ln>
          <a:effectLst/>
        </p:spPr>
        <p:txBody>
          <a:bodyPr vert="horz" wrap="square" lIns="91376" tIns="45688" rIns="91376" bIns="45688" numCol="1" anchor="b" anchorCtr="1" compatLnSpc="1">
            <a:prstTxWarp prst="textNoShape">
              <a:avLst/>
            </a:prstTxWarp>
            <a:spAutoFit/>
          </a:bodyPr>
          <a:lstStyle>
            <a:lvl1pPr eaLnBrk="1" hangingPunct="1">
              <a:defRPr sz="2600" b="1">
                <a:solidFill>
                  <a:srgbClr val="FFFFFF"/>
                </a:solidFill>
                <a:latin typeface="Arial" charset="0"/>
              </a:defRPr>
            </a:lvl1pPr>
          </a:lstStyle>
          <a:p>
            <a:pPr>
              <a:defRPr/>
            </a:pPr>
            <a:fld id="{9152F2E3-5CB0-DD4A-B23B-FD37F965E4B7}" type="slidenum">
              <a:rPr lang="en-US"/>
              <a:pPr>
                <a:defRPr/>
              </a:pPr>
              <a:t>‹#›</a:t>
            </a:fld>
            <a:endParaRPr lang="en-US"/>
          </a:p>
        </p:txBody>
      </p:sp>
      <p:grpSp>
        <p:nvGrpSpPr>
          <p:cNvPr id="116745" name="Group 11"/>
          <p:cNvGrpSpPr>
            <a:grpSpLocks/>
          </p:cNvGrpSpPr>
          <p:nvPr/>
        </p:nvGrpSpPr>
        <p:grpSpPr bwMode="auto">
          <a:xfrm>
            <a:off x="228600" y="1981200"/>
            <a:ext cx="7391400" cy="319088"/>
            <a:chOff x="144" y="1248"/>
            <a:chExt cx="4656" cy="201"/>
          </a:xfrm>
        </p:grpSpPr>
        <p:sp>
          <p:nvSpPr>
            <p:cNvPr id="11674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endParaRPr>
            </a:p>
          </p:txBody>
        </p:sp>
        <p:sp>
          <p:nvSpPr>
            <p:cNvPr id="11674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Tree>
    <p:extLst>
      <p:ext uri="{BB962C8B-B14F-4D97-AF65-F5344CB8AC3E}">
        <p14:creationId xmlns:p14="http://schemas.microsoft.com/office/powerpoint/2010/main" val="1053263727"/>
      </p:ext>
    </p:extLst>
  </p:cSld>
  <p:clrMap bg1="lt1" tx1="dk1" bg2="lt2" tx2="dk2" accent1="accent1" accent2="accent2" accent3="accent3" accent4="accent4" accent5="accent5" accent6="accent6" hlink="hlink" folHlink="folHlink"/>
  <p:sldLayoutIdLst>
    <p:sldLayoutId id="2147485599" r:id="rId1"/>
    <p:sldLayoutId id="2147485600" r:id="rId2"/>
    <p:sldLayoutId id="2147485601" r:id="rId3"/>
    <p:sldLayoutId id="2147485602" r:id="rId4"/>
    <p:sldLayoutId id="2147485603" r:id="rId5"/>
    <p:sldLayoutId id="2147485604" r:id="rId6"/>
    <p:sldLayoutId id="2147485605" r:id="rId7"/>
    <p:sldLayoutId id="2147485606" r:id="rId8"/>
    <p:sldLayoutId id="2147485607" r:id="rId9"/>
    <p:sldLayoutId id="2147485608" r:id="rId10"/>
    <p:sldLayoutId id="214748560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880" algn="l" rtl="0" fontAlgn="base">
        <a:lnSpc>
          <a:spcPct val="90000"/>
        </a:lnSpc>
        <a:spcBef>
          <a:spcPct val="0"/>
        </a:spcBef>
        <a:spcAft>
          <a:spcPct val="0"/>
        </a:spcAft>
        <a:defRPr sz="3600" b="1">
          <a:solidFill>
            <a:schemeClr val="tx2"/>
          </a:solidFill>
          <a:latin typeface="Arial" charset="0"/>
        </a:defRPr>
      </a:lvl6pPr>
      <a:lvl7pPr marL="913758" algn="l" rtl="0" fontAlgn="base">
        <a:lnSpc>
          <a:spcPct val="90000"/>
        </a:lnSpc>
        <a:spcBef>
          <a:spcPct val="0"/>
        </a:spcBef>
        <a:spcAft>
          <a:spcPct val="0"/>
        </a:spcAft>
        <a:defRPr sz="3600" b="1">
          <a:solidFill>
            <a:schemeClr val="tx2"/>
          </a:solidFill>
          <a:latin typeface="Arial" charset="0"/>
        </a:defRPr>
      </a:lvl7pPr>
      <a:lvl8pPr marL="1370639" algn="l" rtl="0" fontAlgn="base">
        <a:lnSpc>
          <a:spcPct val="90000"/>
        </a:lnSpc>
        <a:spcBef>
          <a:spcPct val="0"/>
        </a:spcBef>
        <a:spcAft>
          <a:spcPct val="0"/>
        </a:spcAft>
        <a:defRPr sz="3600" b="1">
          <a:solidFill>
            <a:schemeClr val="tx2"/>
          </a:solidFill>
          <a:latin typeface="Arial" charset="0"/>
        </a:defRPr>
      </a:lvl8pPr>
      <a:lvl9pPr marL="1827517" algn="l" rtl="0" fontAlgn="base">
        <a:lnSpc>
          <a:spcPct val="90000"/>
        </a:lnSpc>
        <a:spcBef>
          <a:spcPct val="0"/>
        </a:spcBef>
        <a:spcAft>
          <a:spcPct val="0"/>
        </a:spcAft>
        <a:defRPr sz="3600" b="1">
          <a:solidFill>
            <a:schemeClr val="tx2"/>
          </a:solidFill>
          <a:latin typeface="Arial" charset="0"/>
        </a:defRPr>
      </a:lvl9pPr>
    </p:titleStyle>
    <p:bodyStyle>
      <a:lvl1pPr marL="342659" indent="-342659"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2199" indent="-228439"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599077" indent="-228439"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283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971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6595"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3472"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958" tIns="40977" rIns="81958" bIns="40977" anchor="ctr"/>
          <a:lstStyle/>
          <a:p>
            <a:pPr defTabSz="819158"/>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865" y="6562202"/>
            <a:ext cx="877066" cy="223205"/>
          </a:xfrm>
          <a:prstGeom prst="rect">
            <a:avLst/>
          </a:prstGeom>
          <a:noFill/>
          <a:ln w="9525">
            <a:noFill/>
            <a:round/>
            <a:headEnd/>
            <a:tailEnd/>
          </a:ln>
          <a:effectLst/>
        </p:spPr>
        <p:txBody>
          <a:bodyPr wrap="none" lIns="80664" tIns="41943" rIns="80664" bIns="41943"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defTabSz="819911"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3076" name="Rectangle 3"/>
          <p:cNvSpPr>
            <a:spLocks noChangeArrowheads="1"/>
          </p:cNvSpPr>
          <p:nvPr/>
        </p:nvSpPr>
        <p:spPr bwMode="auto">
          <a:xfrm>
            <a:off x="7848770" y="6547493"/>
            <a:ext cx="665257" cy="223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64" tIns="41943" rIns="80664" bIns="41943" anchor="ctr">
            <a:spAutoFit/>
          </a:bodyPr>
          <a:lstStyle/>
          <a:p>
            <a:pPr algn="ctr" defTabSz="819158">
              <a:buClr>
                <a:srgbClr val="FFFFFF"/>
              </a:buClr>
              <a:buFont typeface="Comic Sans MS" charset="0"/>
              <a:buNone/>
              <a:tabLst>
                <a:tab pos="0" algn="l"/>
                <a:tab pos="817733" algn="l"/>
                <a:tab pos="1636892" algn="l"/>
                <a:tab pos="2456049" algn="l"/>
                <a:tab pos="3276632" algn="l"/>
                <a:tab pos="4095790" algn="l"/>
                <a:tab pos="4916373" algn="l"/>
                <a:tab pos="5735530" algn="l"/>
                <a:tab pos="6554689" algn="l"/>
                <a:tab pos="7375271" algn="l"/>
                <a:tab pos="8194429" algn="l"/>
                <a:tab pos="9012162" algn="l"/>
              </a:tabLst>
            </a:pPr>
            <a:r>
              <a:rPr lang="en-GB" sz="900" b="1">
                <a:solidFill>
                  <a:srgbClr val="FFFFFF"/>
                </a:solidFill>
                <a:latin typeface="Comic Sans MS" charset="0"/>
                <a:ea typeface="MS Gothic" charset="0"/>
                <a:cs typeface="MS Gothic" charset="0"/>
              </a:rPr>
              <a:t>9.65.08.</a:t>
            </a:r>
          </a:p>
        </p:txBody>
      </p:sp>
      <p:sp>
        <p:nvSpPr>
          <p:cNvPr id="3077" name="Rectangle 4"/>
          <p:cNvSpPr>
            <a:spLocks noChangeArrowheads="1"/>
          </p:cNvSpPr>
          <p:nvPr/>
        </p:nvSpPr>
        <p:spPr bwMode="auto">
          <a:xfrm>
            <a:off x="461818" y="106456"/>
            <a:ext cx="4061114" cy="991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987" tIns="45494" rIns="90987" bIns="45494">
            <a:spAutoFit/>
          </a:bodyPr>
          <a:lstStyle/>
          <a:p>
            <a:pPr defTabSz="819158">
              <a:lnSpc>
                <a:spcPct val="125000"/>
              </a:lnSpc>
              <a:spcBef>
                <a:spcPts val="1346"/>
              </a:spcBef>
              <a:buClr>
                <a:srgbClr val="FFFF00"/>
              </a:buClr>
              <a:buFont typeface="Helvetica" charset="0"/>
              <a:buNone/>
              <a:tabLst>
                <a:tab pos="0" algn="l"/>
                <a:tab pos="817733" algn="l"/>
                <a:tab pos="1636892" algn="l"/>
                <a:tab pos="2456049" algn="l"/>
                <a:tab pos="3276632" algn="l"/>
                <a:tab pos="4095790" algn="l"/>
                <a:tab pos="4916373" algn="l"/>
                <a:tab pos="5735530" algn="l"/>
                <a:tab pos="6554689" algn="l"/>
                <a:tab pos="7375271" algn="l"/>
                <a:tab pos="8194429" algn="l"/>
                <a:tab pos="9012162"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3850205172"/>
      </p:ext>
    </p:extLst>
  </p:cSld>
  <p:clrMap bg1="lt1" tx1="dk1" bg2="lt2" tx2="dk2" accent1="accent1" accent2="accent2" accent3="accent3" accent4="accent4" accent5="accent5" accent6="accent6" hlink="hlink" folHlink="folHlink"/>
  <p:sldLayoutIdLst>
    <p:sldLayoutId id="2147485611" r:id="rId1"/>
  </p:sldLayoutIdLst>
  <p:txStyles>
    <p:titleStyle>
      <a:lvl1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763"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9527"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9291"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9055"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4787" indent="-334787" algn="l" defTabSz="408867"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0832" indent="-279226" algn="l" defTabSz="408867"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028" indent="-222241" algn="l" defTabSz="408867"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5632" indent="-222241" algn="l" defTabSz="408867"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5813" indent="-222241" algn="l" defTabSz="408867"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7242"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7005"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6770"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6534"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763" rtl="0" eaLnBrk="1" latinLnBrk="0" hangingPunct="1">
        <a:defRPr sz="1600" kern="1200">
          <a:solidFill>
            <a:schemeClr val="tx1"/>
          </a:solidFill>
          <a:latin typeface="+mn-lt"/>
          <a:ea typeface="+mn-ea"/>
          <a:cs typeface="+mn-cs"/>
        </a:defRPr>
      </a:lvl1pPr>
      <a:lvl2pPr marL="409763" algn="l" defTabSz="409763" rtl="0" eaLnBrk="1" latinLnBrk="0" hangingPunct="1">
        <a:defRPr sz="1600" kern="1200">
          <a:solidFill>
            <a:schemeClr val="tx1"/>
          </a:solidFill>
          <a:latin typeface="+mn-lt"/>
          <a:ea typeface="+mn-ea"/>
          <a:cs typeface="+mn-cs"/>
        </a:defRPr>
      </a:lvl2pPr>
      <a:lvl3pPr marL="819527" algn="l" defTabSz="409763" rtl="0" eaLnBrk="1" latinLnBrk="0" hangingPunct="1">
        <a:defRPr sz="1600" kern="1200">
          <a:solidFill>
            <a:schemeClr val="tx1"/>
          </a:solidFill>
          <a:latin typeface="+mn-lt"/>
          <a:ea typeface="+mn-ea"/>
          <a:cs typeface="+mn-cs"/>
        </a:defRPr>
      </a:lvl3pPr>
      <a:lvl4pPr marL="1229291" algn="l" defTabSz="409763" rtl="0" eaLnBrk="1" latinLnBrk="0" hangingPunct="1">
        <a:defRPr sz="1600" kern="1200">
          <a:solidFill>
            <a:schemeClr val="tx1"/>
          </a:solidFill>
          <a:latin typeface="+mn-lt"/>
          <a:ea typeface="+mn-ea"/>
          <a:cs typeface="+mn-cs"/>
        </a:defRPr>
      </a:lvl4pPr>
      <a:lvl5pPr marL="1639055" algn="l" defTabSz="409763" rtl="0" eaLnBrk="1" latinLnBrk="0" hangingPunct="1">
        <a:defRPr sz="1600" kern="1200">
          <a:solidFill>
            <a:schemeClr val="tx1"/>
          </a:solidFill>
          <a:latin typeface="+mn-lt"/>
          <a:ea typeface="+mn-ea"/>
          <a:cs typeface="+mn-cs"/>
        </a:defRPr>
      </a:lvl5pPr>
      <a:lvl6pPr marL="2048820" algn="l" defTabSz="409763" rtl="0" eaLnBrk="1" latinLnBrk="0" hangingPunct="1">
        <a:defRPr sz="1600" kern="1200">
          <a:solidFill>
            <a:schemeClr val="tx1"/>
          </a:solidFill>
          <a:latin typeface="+mn-lt"/>
          <a:ea typeface="+mn-ea"/>
          <a:cs typeface="+mn-cs"/>
        </a:defRPr>
      </a:lvl6pPr>
      <a:lvl7pPr marL="2458584" algn="l" defTabSz="409763" rtl="0" eaLnBrk="1" latinLnBrk="0" hangingPunct="1">
        <a:defRPr sz="1600" kern="1200">
          <a:solidFill>
            <a:schemeClr val="tx1"/>
          </a:solidFill>
          <a:latin typeface="+mn-lt"/>
          <a:ea typeface="+mn-ea"/>
          <a:cs typeface="+mn-cs"/>
        </a:defRPr>
      </a:lvl7pPr>
      <a:lvl8pPr marL="2868346" algn="l" defTabSz="409763" rtl="0" eaLnBrk="1" latinLnBrk="0" hangingPunct="1">
        <a:defRPr sz="1600" kern="1200">
          <a:solidFill>
            <a:schemeClr val="tx1"/>
          </a:solidFill>
          <a:latin typeface="+mn-lt"/>
          <a:ea typeface="+mn-ea"/>
          <a:cs typeface="+mn-cs"/>
        </a:defRPr>
      </a:lvl8pPr>
      <a:lvl9pPr marL="3278110" algn="l" defTabSz="409763"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49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eaLnBrk="0" hangingPunct="0">
              <a:defRPr/>
            </a:pPr>
            <a:fld id="{1F806A92-8B43-6C4A-B8A4-F5FB821168CC}" type="slidenum">
              <a:rPr lang="en-US">
                <a:solidFill>
                  <a:srgbClr val="FFFFFF"/>
                </a:solidFill>
              </a:rPr>
              <a:pPr eaLnBrk="0" hangingPunct="0">
                <a:defRPr/>
              </a:pPr>
              <a:t>‹#›</a:t>
            </a:fld>
            <a:endParaRPr lang="en-US">
              <a:solidFill>
                <a:srgbClr val="FFFFFF"/>
              </a:solidFill>
            </a:endParaRPr>
          </a:p>
        </p:txBody>
      </p:sp>
    </p:spTree>
    <p:extLst>
      <p:ext uri="{BB962C8B-B14F-4D97-AF65-F5344CB8AC3E}">
        <p14:creationId xmlns:p14="http://schemas.microsoft.com/office/powerpoint/2010/main" val="1762344442"/>
      </p:ext>
    </p:extLst>
  </p:cSld>
  <p:clrMap bg1="dk2" tx1="lt1" bg2="dk1" tx2="lt2" accent1="accent1" accent2="accent2" accent3="accent3" accent4="accent4" accent5="accent5" accent6="accent6" hlink="hlink" folHlink="folHlink"/>
  <p:sldLayoutIdLst>
    <p:sldLayoutId id="2147485613" r:id="rId1"/>
    <p:sldLayoutId id="2147485614" r:id="rId2"/>
    <p:sldLayoutId id="2147485615" r:id="rId3"/>
    <p:sldLayoutId id="2147485616" r:id="rId4"/>
    <p:sldLayoutId id="2147485617" r:id="rId5"/>
    <p:sldLayoutId id="2147485618" r:id="rId6"/>
    <p:sldLayoutId id="2147485619" r:id="rId7"/>
    <p:sldLayoutId id="2147485620" r:id="rId8"/>
    <p:sldLayoutId id="2147485621" r:id="rId9"/>
    <p:sldLayoutId id="2147485622" r:id="rId10"/>
    <p:sldLayoutId id="2147485623" r:id="rId11"/>
    <p:sldLayoutId id="214748562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1197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effectLst/>
                <a:latin typeface="+mn-lt"/>
                <a:ea typeface="+mn-ea"/>
                <a:cs typeface="+mn-cs"/>
              </a:defRPr>
            </a:lvl1pPr>
          </a:lstStyle>
          <a:p>
            <a:pPr>
              <a:defRPr/>
            </a:pPr>
            <a:endParaRPr lang="en-US">
              <a:solidFill>
                <a:srgbClr val="000000"/>
              </a:solidFill>
              <a:latin typeface="Times New Roman"/>
            </a:endParaRPr>
          </a:p>
        </p:txBody>
      </p:sp>
      <p:sp>
        <p:nvSpPr>
          <p:cNvPr id="21197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0">
                <a:solidFill>
                  <a:schemeClr val="tx1"/>
                </a:solidFill>
                <a:effectLst/>
                <a:latin typeface="+mn-lt"/>
                <a:ea typeface="+mn-ea"/>
                <a:cs typeface="+mn-cs"/>
              </a:defRPr>
            </a:lvl1pPr>
          </a:lstStyle>
          <a:p>
            <a:pPr>
              <a:defRPr/>
            </a:pPr>
            <a:endParaRPr lang="en-US">
              <a:solidFill>
                <a:srgbClr val="000000"/>
              </a:solidFill>
              <a:latin typeface="Times New Roman"/>
            </a:endParaRPr>
          </a:p>
        </p:txBody>
      </p:sp>
      <p:sp>
        <p:nvSpPr>
          <p:cNvPr id="21197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0">
                <a:solidFill>
                  <a:schemeClr val="tx1"/>
                </a:solidFill>
                <a:latin typeface="Times New Roman" charset="0"/>
              </a:defRPr>
            </a:lvl1pPr>
          </a:lstStyle>
          <a:p>
            <a:pPr>
              <a:defRPr/>
            </a:pPr>
            <a:fld id="{86A960E2-6D61-4245-8688-7C4703469621}" type="slidenum">
              <a:rPr lang="en-US">
                <a:solidFill>
                  <a:srgbClr val="000000"/>
                </a:solidFill>
              </a:rPr>
              <a:pPr>
                <a:defRPr/>
              </a:pPr>
              <a:t>‹#›</a:t>
            </a:fld>
            <a:endParaRPr lang="en-US">
              <a:solidFill>
                <a:srgbClr val="000000"/>
              </a:solidFill>
            </a:endParaRPr>
          </a:p>
        </p:txBody>
      </p:sp>
      <p:pic>
        <p:nvPicPr>
          <p:cNvPr id="4096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0233073"/>
      </p:ext>
    </p:extLst>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4371681"/>
      </p:ext>
    </p:extLst>
  </p:cSld>
  <p:clrMap bg1="dk2" tx1="lt1" bg2="dk1" tx2="lt2" accent1="accent1" accent2="accent2" accent3="accent3" accent4="accent4" accent5="accent5" accent6="accent6" hlink="hlink" folHlink="folHlink"/>
  <p:sldLayoutIdLst>
    <p:sldLayoutId id="2147485638" r:id="rId1"/>
    <p:sldLayoutId id="2147485639" r:id="rId2"/>
    <p:sldLayoutId id="2147485640" r:id="rId3"/>
    <p:sldLayoutId id="2147485641" r:id="rId4"/>
    <p:sldLayoutId id="2147485642" r:id="rId5"/>
    <p:sldLayoutId id="2147485643" r:id="rId6"/>
    <p:sldLayoutId id="2147485644" r:id="rId7"/>
    <p:sldLayoutId id="2147485645" r:id="rId8"/>
    <p:sldLayoutId id="2147485646" r:id="rId9"/>
    <p:sldLayoutId id="2147485647" r:id="rId10"/>
    <p:sldLayoutId id="2147485648" r:id="rId11"/>
    <p:sldLayoutId id="214748564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9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90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8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80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13" indent="-342713"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543" indent="-285596"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374" indent="-228477"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329" indent="-228477"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278" indent="-228477"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228"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1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130"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0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90047358"/>
      </p:ext>
    </p:extLst>
  </p:cSld>
  <p:clrMap bg1="lt1" tx1="dk1" bg2="lt2" tx2="dk2" accent1="accent1" accent2="accent2" accent3="accent3" accent4="accent4" accent5="accent5" accent6="accent6" hlink="hlink" folHlink="folHlink"/>
  <p:sldLayoutIdLst>
    <p:sldLayoutId id="2147485651" r:id="rId1"/>
    <p:sldLayoutId id="2147485652" r:id="rId2"/>
    <p:sldLayoutId id="2147485653" r:id="rId3"/>
    <p:sldLayoutId id="2147485654" r:id="rId4"/>
    <p:sldLayoutId id="2147485655" r:id="rId5"/>
    <p:sldLayoutId id="2147485656" r:id="rId6"/>
    <p:sldLayoutId id="2147485657" r:id="rId7"/>
    <p:sldLayoutId id="2147485658" r:id="rId8"/>
    <p:sldLayoutId id="2147485659" r:id="rId9"/>
    <p:sldLayoutId id="2147485660" r:id="rId10"/>
    <p:sldLayoutId id="2147485661" r:id="rId11"/>
    <p:sldLayoutId id="2147485662" r:id="rId12"/>
    <p:sldLayoutId id="214748566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543" indent="-28559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374" indent="-22847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329" indent="-22847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278" indent="-22847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5513496"/>
      </p:ext>
    </p:extLst>
  </p:cSld>
  <p:clrMap bg1="lt1" tx1="dk1" bg2="lt2" tx2="dk2" accent1="accent1" accent2="accent2" accent3="accent3" accent4="accent4" accent5="accent5" accent6="accent6" hlink="hlink" folHlink="folHlink"/>
  <p:sldLayoutIdLst>
    <p:sldLayoutId id="2147485665" r:id="rId1"/>
    <p:sldLayoutId id="2147485666" r:id="rId2"/>
    <p:sldLayoutId id="2147485667" r:id="rId3"/>
    <p:sldLayoutId id="2147485668" r:id="rId4"/>
    <p:sldLayoutId id="2147485669" r:id="rId5"/>
    <p:sldLayoutId id="2147485670" r:id="rId6"/>
    <p:sldLayoutId id="2147485671" r:id="rId7"/>
    <p:sldLayoutId id="2147485672" r:id="rId8"/>
    <p:sldLayoutId id="2147485673" r:id="rId9"/>
    <p:sldLayoutId id="2147485674" r:id="rId10"/>
    <p:sldLayoutId id="214748567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1/28/25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919738013"/>
      </p:ext>
    </p:extLst>
  </p:cSld>
  <p:clrMap bg1="lt1" tx1="dk1" bg2="lt2" tx2="dk2" accent1="accent1" accent2="accent2" accent3="accent3" accent4="accent4" accent5="accent5" accent6="accent6" hlink="hlink" folHlink="folHlink"/>
  <p:sldLayoutIdLst>
    <p:sldLayoutId id="2147485677" r:id="rId1"/>
    <p:sldLayoutId id="2147485678" r:id="rId2"/>
    <p:sldLayoutId id="2147485679" r:id="rId3"/>
    <p:sldLayoutId id="2147485680" r:id="rId4"/>
    <p:sldLayoutId id="2147485681" r:id="rId5"/>
    <p:sldLayoutId id="2147485682" r:id="rId6"/>
    <p:sldLayoutId id="2147485683" r:id="rId7"/>
    <p:sldLayoutId id="2147485684" r:id="rId8"/>
    <p:sldLayoutId id="2147485685" r:id="rId9"/>
    <p:sldLayoutId id="2147485686" r:id="rId10"/>
    <p:sldLayoutId id="214748568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509443"/>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8474476"/>
      </p:ext>
    </p:extLst>
  </p:cSld>
  <p:clrMap bg1="lt1" tx1="dk1" bg2="lt2" tx2="dk2" accent1="accent1" accent2="accent2" accent3="accent3" accent4="accent4" accent5="accent5" accent6="accent6" hlink="hlink" folHlink="folHlink"/>
  <p:sldLayoutIdLst>
    <p:sldLayoutId id="2147485701" r:id="rId1"/>
    <p:sldLayoutId id="2147485702" r:id="rId2"/>
    <p:sldLayoutId id="2147485703" r:id="rId3"/>
    <p:sldLayoutId id="2147485704" r:id="rId4"/>
    <p:sldLayoutId id="2147485705" r:id="rId5"/>
    <p:sldLayoutId id="2147485706" r:id="rId6"/>
    <p:sldLayoutId id="2147485707" r:id="rId7"/>
    <p:sldLayoutId id="2147485708" r:id="rId8"/>
    <p:sldLayoutId id="2147485709" r:id="rId9"/>
    <p:sldLayoutId id="2147485710" r:id="rId10"/>
    <p:sldLayoutId id="214748571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87121"/>
      </p:ext>
    </p:extLst>
  </p:cSld>
  <p:clrMap bg1="lt1" tx1="dk1" bg2="lt2" tx2="dk2" accent1="accent1" accent2="accent2" accent3="accent3" accent4="accent4" accent5="accent5" accent6="accent6" hlink="hlink" folHlink="folHlink"/>
  <p:sldLayoutIdLst>
    <p:sldLayoutId id="2147485713" r:id="rId1"/>
    <p:sldLayoutId id="2147485714" r:id="rId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68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37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051"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73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12" indent="-342512" algn="l" rtl="0" eaLnBrk="0" fontAlgn="base" hangingPunct="0">
        <a:spcBef>
          <a:spcPct val="20000"/>
        </a:spcBef>
        <a:spcAft>
          <a:spcPct val="0"/>
        </a:spcAft>
        <a:buChar char="•"/>
        <a:defRPr sz="3200">
          <a:solidFill>
            <a:schemeClr val="bg1"/>
          </a:solidFill>
          <a:latin typeface="+mn-lt"/>
          <a:ea typeface="+mn-ea"/>
          <a:cs typeface="+mn-cs"/>
        </a:defRPr>
      </a:lvl1pPr>
      <a:lvl2pPr marL="742108" indent="-285428" algn="l" rtl="0" eaLnBrk="0" fontAlgn="base" hangingPunct="0">
        <a:spcBef>
          <a:spcPct val="20000"/>
        </a:spcBef>
        <a:spcAft>
          <a:spcPct val="0"/>
        </a:spcAft>
        <a:buChar char="–"/>
        <a:defRPr sz="2800">
          <a:solidFill>
            <a:schemeClr val="bg1"/>
          </a:solidFill>
          <a:latin typeface="+mn-lt"/>
          <a:ea typeface="+mn-ea"/>
        </a:defRPr>
      </a:lvl2pPr>
      <a:lvl3pPr marL="1141708" indent="-228341" algn="l" rtl="0" eaLnBrk="0" fontAlgn="base" hangingPunct="0">
        <a:spcBef>
          <a:spcPct val="20000"/>
        </a:spcBef>
        <a:spcAft>
          <a:spcPct val="0"/>
        </a:spcAft>
        <a:buChar char="•"/>
        <a:defRPr sz="2400">
          <a:solidFill>
            <a:schemeClr val="bg1"/>
          </a:solidFill>
          <a:latin typeface="+mn-lt"/>
          <a:ea typeface="+mn-ea"/>
        </a:defRPr>
      </a:lvl3pPr>
      <a:lvl4pPr marL="1598393" indent="-228341" algn="l" rtl="0" eaLnBrk="0" fontAlgn="base" hangingPunct="0">
        <a:spcBef>
          <a:spcPct val="20000"/>
        </a:spcBef>
        <a:spcAft>
          <a:spcPct val="0"/>
        </a:spcAft>
        <a:buChar char="–"/>
        <a:defRPr sz="2000">
          <a:solidFill>
            <a:schemeClr val="bg1"/>
          </a:solidFill>
          <a:latin typeface="+mn-lt"/>
          <a:ea typeface="+mn-ea"/>
        </a:defRPr>
      </a:lvl4pPr>
      <a:lvl5pPr marL="2055075" indent="-228341" algn="l" rtl="0" eaLnBrk="0" fontAlgn="base" hangingPunct="0">
        <a:spcBef>
          <a:spcPct val="20000"/>
        </a:spcBef>
        <a:spcAft>
          <a:spcPct val="0"/>
        </a:spcAft>
        <a:buChar char="»"/>
        <a:defRPr sz="2000">
          <a:solidFill>
            <a:schemeClr val="bg1"/>
          </a:solidFill>
          <a:latin typeface="+mn-lt"/>
          <a:ea typeface="+mn-ea"/>
        </a:defRPr>
      </a:lvl5pPr>
      <a:lvl6pPr marL="2511759" indent="-228341" algn="l" rtl="0" fontAlgn="base">
        <a:spcBef>
          <a:spcPct val="20000"/>
        </a:spcBef>
        <a:spcAft>
          <a:spcPct val="0"/>
        </a:spcAft>
        <a:buChar char="»"/>
        <a:defRPr sz="2000">
          <a:solidFill>
            <a:schemeClr val="tx1"/>
          </a:solidFill>
          <a:latin typeface="+mn-lt"/>
          <a:ea typeface="+mn-ea"/>
        </a:defRPr>
      </a:lvl6pPr>
      <a:lvl7pPr marL="2968447" indent="-228341" algn="l" rtl="0" fontAlgn="base">
        <a:spcBef>
          <a:spcPct val="20000"/>
        </a:spcBef>
        <a:spcAft>
          <a:spcPct val="0"/>
        </a:spcAft>
        <a:buChar char="»"/>
        <a:defRPr sz="2000">
          <a:solidFill>
            <a:schemeClr val="tx1"/>
          </a:solidFill>
          <a:latin typeface="+mn-lt"/>
          <a:ea typeface="+mn-ea"/>
        </a:defRPr>
      </a:lvl7pPr>
      <a:lvl8pPr marL="3425126" indent="-228341" algn="l" rtl="0" fontAlgn="base">
        <a:spcBef>
          <a:spcPct val="20000"/>
        </a:spcBef>
        <a:spcAft>
          <a:spcPct val="0"/>
        </a:spcAft>
        <a:buChar char="»"/>
        <a:defRPr sz="2000">
          <a:solidFill>
            <a:schemeClr val="tx1"/>
          </a:solidFill>
          <a:latin typeface="+mn-lt"/>
          <a:ea typeface="+mn-ea"/>
        </a:defRPr>
      </a:lvl8pPr>
      <a:lvl9pPr marL="3881814" indent="-2283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15693367"/>
      </p:ext>
    </p:extLst>
  </p:cSld>
  <p:clrMap bg1="lt1" tx1="dk1" bg2="lt2" tx2="dk2" accent1="accent1" accent2="accent2" accent3="accent3" accent4="accent4" accent5="accent5" accent6="accent6" hlink="hlink" folHlink="folHlink"/>
  <p:sldLayoutIdLst>
    <p:sldLayoutId id="2147485716" r:id="rId1"/>
    <p:sldLayoutId id="2147485717" r:id="rId2"/>
    <p:sldLayoutId id="2147485718" r:id="rId3"/>
    <p:sldLayoutId id="2147485719" r:id="rId4"/>
    <p:sldLayoutId id="2147485720" r:id="rId5"/>
    <p:sldLayoutId id="2147485721" r:id="rId6"/>
    <p:sldLayoutId id="2147485722" r:id="rId7"/>
    <p:sldLayoutId id="2147485723" r:id="rId8"/>
    <p:sldLayoutId id="2147485724" r:id="rId9"/>
    <p:sldLayoutId id="2147485725" r:id="rId10"/>
    <p:sldLayoutId id="2147485726" r:id="rId11"/>
    <p:sldLayoutId id="2147485727" r:id="rId12"/>
    <p:sldLayoutId id="21474857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1F891283-1B31-FF4E-B177-E7A2DD278F53}" type="slidenum">
              <a:rPr lang="en-US"/>
              <a:pPr>
                <a:defRPr/>
              </a:pPr>
              <a:t>‹#›</a:t>
            </a:fld>
            <a:endParaRPr lang="en-US"/>
          </a:p>
        </p:txBody>
      </p:sp>
      <p:sp>
        <p:nvSpPr>
          <p:cNvPr id="17419" name="Rectangle 11"/>
          <p:cNvSpPr>
            <a:spLocks noGrp="1" noChangeArrowheads="1"/>
          </p:cNvSpPr>
          <p:nvPr>
            <p:ph type="body" idx="1"/>
          </p:nvPr>
        </p:nvSpPr>
        <p:spPr bwMode="auto">
          <a:xfrm>
            <a:off x="685800" y="1641478"/>
            <a:ext cx="7772400"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9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428" indent="-28554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2199" indent="-228439"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599077" indent="-228439"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5957" indent="-228439"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grpSp>
        <p:nvGrpSpPr>
          <p:cNvPr id="18" name="Group 2"/>
          <p:cNvGrpSpPr/>
          <p:nvPr/>
        </p:nvGrpSpPr>
        <p:grpSpPr>
          <a:xfrm>
            <a:off x="-1" y="-332914"/>
            <a:ext cx="9144002" cy="7190915"/>
            <a:chOff x="0" y="0"/>
            <a:chExt cx="9144000" cy="7190914"/>
          </a:xfrm>
        </p:grpSpPr>
        <p:sp>
          <p:nvSpPr>
            <p:cNvPr id="2" name="Rectangle 3"/>
            <p:cNvSpPr/>
            <p:nvPr/>
          </p:nvSpPr>
          <p:spPr>
            <a:xfrm>
              <a:off x="0" y="810750"/>
              <a:ext cx="9144001" cy="1154113"/>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 name="Rectangle 4"/>
            <p:cNvSpPr/>
            <p:nvPr/>
          </p:nvSpPr>
          <p:spPr>
            <a:xfrm>
              <a:off x="0" y="332913"/>
              <a:ext cx="1776412" cy="6858002"/>
            </a:xfrm>
            <a:prstGeom prst="rect">
              <a:avLst/>
            </a:prstGeom>
            <a:blipFill rotWithShape="1">
              <a:blip r:embed="rId100"/>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6" name="Group 5"/>
            <p:cNvGrpSpPr/>
            <p:nvPr/>
          </p:nvGrpSpPr>
          <p:grpSpPr>
            <a:xfrm>
              <a:off x="133974" y="-1"/>
              <a:ext cx="7880141" cy="1667505"/>
              <a:chOff x="0" y="0"/>
              <a:chExt cx="7880139" cy="1667503"/>
            </a:xfrm>
          </p:grpSpPr>
          <p:sp>
            <p:nvSpPr>
              <p:cNvPr id="4" name="Freeform 6"/>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5" name="Freeform 7"/>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5" name="Group 8"/>
              <p:cNvGrpSpPr/>
              <p:nvPr/>
            </p:nvGrpSpPr>
            <p:grpSpPr>
              <a:xfrm>
                <a:off x="1450350" y="850438"/>
                <a:ext cx="304801" cy="304801"/>
                <a:chOff x="0" y="0"/>
                <a:chExt cx="304799" cy="304799"/>
              </a:xfrm>
            </p:grpSpPr>
            <p:sp>
              <p:nvSpPr>
                <p:cNvPr id="6" name="Oval 9"/>
                <p:cNvSpPr/>
                <p:nvPr/>
              </p:nvSpPr>
              <p:spPr>
                <a:xfrm>
                  <a:off x="0" y="0"/>
                  <a:ext cx="304800" cy="304800"/>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7" name="Oval 10"/>
                <p:cNvSpPr/>
                <p:nvPr/>
              </p:nvSpPr>
              <p:spPr>
                <a:xfrm>
                  <a:off x="152400" y="80962"/>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8" name="Oval 11"/>
                <p:cNvSpPr/>
                <p:nvPr/>
              </p:nvSpPr>
              <p:spPr>
                <a:xfrm>
                  <a:off x="47625" y="38100"/>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9" name="Oval 12"/>
                <p:cNvSpPr/>
                <p:nvPr/>
              </p:nvSpPr>
              <p:spPr>
                <a:xfrm>
                  <a:off x="47625" y="123825"/>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0" name="Oval 13"/>
                <p:cNvSpPr/>
                <p:nvPr/>
              </p:nvSpPr>
              <p:spPr>
                <a:xfrm>
                  <a:off x="119062" y="152400"/>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1" name="Oval 14"/>
                <p:cNvSpPr/>
                <p:nvPr/>
              </p:nvSpPr>
              <p:spPr>
                <a:xfrm>
                  <a:off x="214312" y="14287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2" name="Oval 15"/>
                <p:cNvSpPr/>
                <p:nvPr/>
              </p:nvSpPr>
              <p:spPr>
                <a:xfrm>
                  <a:off x="138112" y="21431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3" name="Oval 16"/>
                <p:cNvSpPr/>
                <p:nvPr/>
              </p:nvSpPr>
              <p:spPr>
                <a:xfrm>
                  <a:off x="47625" y="20002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4" name="Oval 17"/>
                <p:cNvSpPr/>
                <p:nvPr/>
              </p:nvSpPr>
              <p:spPr>
                <a:xfrm>
                  <a:off x="133350" y="476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17" name="Rectangle 18"/>
            <p:cNvSpPr/>
            <p:nvPr/>
          </p:nvSpPr>
          <p:spPr>
            <a:xfrm>
              <a:off x="676275" y="2214101"/>
              <a:ext cx="1112838" cy="4976813"/>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19" name="Title Text"/>
          <p:cNvSpPr txBox="1">
            <a:spLocks noGrp="1"/>
          </p:cNvSpPr>
          <p:nvPr>
            <p:ph type="title"/>
          </p:nvPr>
        </p:nvSpPr>
        <p:spPr>
          <a:xfrm>
            <a:off x="1154112" y="457200"/>
            <a:ext cx="7772401"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rtl="1">
              <a:defRPr/>
            </a:lvl1pPr>
          </a:lstStyle>
          <a:p>
            <a:r>
              <a:t>Title Text</a:t>
            </a:r>
          </a:p>
        </p:txBody>
      </p:sp>
      <p:sp>
        <p:nvSpPr>
          <p:cNvPr id="20"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rtl="1">
              <a:buBlip>
                <a:blip r:embed="rId101"/>
              </a:buBlip>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xfrm>
            <a:off x="8191886" y="6248400"/>
            <a:ext cx="266315" cy="294640"/>
          </a:xfrm>
          <a:prstGeom prst="rect">
            <a:avLst/>
          </a:prstGeom>
          <a:ln w="12700">
            <a:miter lim="400000"/>
          </a:ln>
        </p:spPr>
        <p:txBody>
          <a:bodyPr wrap="none" lIns="45719" rIns="45719">
            <a:spAutoFit/>
          </a:bodyPr>
          <a:lstStyle>
            <a:lvl1pPr algn="r">
              <a:defRPr sz="1400" b="0">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482876705"/>
      </p:ext>
    </p:extLst>
  </p:cSld>
  <p:clrMap bg1="lt1" tx1="dk1" bg2="lt2" tx2="dk2" accent1="accent1" accent2="accent2" accent3="accent3" accent4="accent4" accent5="accent5" accent6="accent6" hlink="hlink" folHlink="folHlink"/>
  <p:sldLayoutIdLst>
    <p:sldLayoutId id="2147485730" r:id="rId1"/>
    <p:sldLayoutId id="2147485731" r:id="rId2"/>
    <p:sldLayoutId id="2147485732" r:id="rId3"/>
    <p:sldLayoutId id="2147485733" r:id="rId4"/>
    <p:sldLayoutId id="2147485734" r:id="rId5"/>
    <p:sldLayoutId id="2147485735" r:id="rId6"/>
    <p:sldLayoutId id="2147485736" r:id="rId7"/>
    <p:sldLayoutId id="2147485737" r:id="rId8"/>
    <p:sldLayoutId id="2147485738" r:id="rId9"/>
    <p:sldLayoutId id="2147485739" r:id="rId10"/>
    <p:sldLayoutId id="2147485740" r:id="rId11"/>
    <p:sldLayoutId id="2147485741" r:id="rId12"/>
    <p:sldLayoutId id="2147485742" r:id="rId13"/>
    <p:sldLayoutId id="2147485743" r:id="rId14"/>
    <p:sldLayoutId id="2147485744" r:id="rId15"/>
    <p:sldLayoutId id="2147485745" r:id="rId16"/>
    <p:sldLayoutId id="2147485746" r:id="rId17"/>
    <p:sldLayoutId id="2147485747" r:id="rId18"/>
    <p:sldLayoutId id="2147485748" r:id="rId19"/>
    <p:sldLayoutId id="2147485749" r:id="rId20"/>
    <p:sldLayoutId id="2147485750" r:id="rId21"/>
    <p:sldLayoutId id="2147485751" r:id="rId22"/>
    <p:sldLayoutId id="2147485752" r:id="rId23"/>
    <p:sldLayoutId id="2147485753" r:id="rId24"/>
    <p:sldLayoutId id="2147485754" r:id="rId25"/>
    <p:sldLayoutId id="2147485755" r:id="rId26"/>
    <p:sldLayoutId id="2147485756" r:id="rId27"/>
    <p:sldLayoutId id="2147485757" r:id="rId28"/>
    <p:sldLayoutId id="2147485758" r:id="rId29"/>
    <p:sldLayoutId id="2147485759" r:id="rId30"/>
    <p:sldLayoutId id="2147485760" r:id="rId31"/>
    <p:sldLayoutId id="2147485761" r:id="rId32"/>
    <p:sldLayoutId id="2147485762" r:id="rId33"/>
    <p:sldLayoutId id="2147485763" r:id="rId34"/>
    <p:sldLayoutId id="2147485764" r:id="rId35"/>
    <p:sldLayoutId id="2147485765" r:id="rId36"/>
    <p:sldLayoutId id="2147485766" r:id="rId37"/>
    <p:sldLayoutId id="2147485767" r:id="rId38"/>
    <p:sldLayoutId id="2147485768" r:id="rId39"/>
    <p:sldLayoutId id="2147485769" r:id="rId40"/>
    <p:sldLayoutId id="2147485770" r:id="rId41"/>
    <p:sldLayoutId id="2147485771" r:id="rId42"/>
    <p:sldLayoutId id="2147485772" r:id="rId43"/>
    <p:sldLayoutId id="2147485773" r:id="rId44"/>
    <p:sldLayoutId id="2147485774" r:id="rId45"/>
    <p:sldLayoutId id="2147485775" r:id="rId46"/>
    <p:sldLayoutId id="2147485776" r:id="rId47"/>
    <p:sldLayoutId id="2147485777" r:id="rId48"/>
    <p:sldLayoutId id="2147485778" r:id="rId49"/>
    <p:sldLayoutId id="2147485779" r:id="rId50"/>
    <p:sldLayoutId id="2147485780" r:id="rId51"/>
    <p:sldLayoutId id="2147485781" r:id="rId52"/>
    <p:sldLayoutId id="2147485782" r:id="rId53"/>
    <p:sldLayoutId id="2147485783" r:id="rId54"/>
    <p:sldLayoutId id="2147485784" r:id="rId55"/>
    <p:sldLayoutId id="2147485785" r:id="rId56"/>
    <p:sldLayoutId id="2147485786" r:id="rId57"/>
    <p:sldLayoutId id="2147485787" r:id="rId58"/>
    <p:sldLayoutId id="2147485788" r:id="rId59"/>
    <p:sldLayoutId id="2147485789" r:id="rId60"/>
    <p:sldLayoutId id="2147485790" r:id="rId61"/>
    <p:sldLayoutId id="2147485791" r:id="rId62"/>
    <p:sldLayoutId id="2147485792" r:id="rId63"/>
    <p:sldLayoutId id="2147485793" r:id="rId64"/>
    <p:sldLayoutId id="2147485794" r:id="rId65"/>
    <p:sldLayoutId id="2147485795" r:id="rId66"/>
    <p:sldLayoutId id="2147485796" r:id="rId67"/>
    <p:sldLayoutId id="2147485797" r:id="rId68"/>
    <p:sldLayoutId id="2147485798" r:id="rId69"/>
    <p:sldLayoutId id="2147485799" r:id="rId70"/>
    <p:sldLayoutId id="2147485800" r:id="rId71"/>
    <p:sldLayoutId id="2147485801" r:id="rId72"/>
    <p:sldLayoutId id="2147485802" r:id="rId73"/>
    <p:sldLayoutId id="2147485803" r:id="rId74"/>
    <p:sldLayoutId id="2147485804" r:id="rId75"/>
    <p:sldLayoutId id="2147485805" r:id="rId76"/>
    <p:sldLayoutId id="2147485806" r:id="rId77"/>
    <p:sldLayoutId id="2147485807" r:id="rId78"/>
    <p:sldLayoutId id="2147485808" r:id="rId79"/>
    <p:sldLayoutId id="2147485809" r:id="rId80"/>
    <p:sldLayoutId id="2147485810" r:id="rId81"/>
    <p:sldLayoutId id="2147485811" r:id="rId82"/>
    <p:sldLayoutId id="2147485812" r:id="rId83"/>
    <p:sldLayoutId id="2147485813" r:id="rId84"/>
    <p:sldLayoutId id="2147485814" r:id="rId85"/>
    <p:sldLayoutId id="2147485815" r:id="rId86"/>
    <p:sldLayoutId id="2147485816" r:id="rId87"/>
    <p:sldLayoutId id="2147485817" r:id="rId88"/>
    <p:sldLayoutId id="2147485818" r:id="rId89"/>
    <p:sldLayoutId id="2147485819" r:id="rId90"/>
    <p:sldLayoutId id="2147485820" r:id="rId91"/>
    <p:sldLayoutId id="2147485821" r:id="rId92"/>
    <p:sldLayoutId id="2147485822" r:id="rId93"/>
    <p:sldLayoutId id="2147485823" r:id="rId94"/>
    <p:sldLayoutId id="2147485824" r:id="rId95"/>
    <p:sldLayoutId id="2147485825" r:id="rId96"/>
    <p:sldLayoutId id="2147485826" r:id="rId97"/>
    <p:sldLayoutId id="2147485827" r:id="rId98"/>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5pPr>
      <a:lvl6pPr marL="0" marR="0" indent="4572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6pPr>
      <a:lvl7pPr marL="0" marR="0" indent="9144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7pPr>
      <a:lvl8pPr marL="0" marR="0" indent="13716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8pPr>
      <a:lvl9pPr marL="0" marR="0" indent="18288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9pPr>
    </p:titleStyle>
    <p:bodyStyle>
      <a:lvl1pPr marL="342900" marR="0" indent="-342900" algn="l" defTabSz="914400" rtl="0" latinLnBrk="0">
        <a:lnSpc>
          <a:spcPct val="100000"/>
        </a:lnSpc>
        <a:spcBef>
          <a:spcPts val="700"/>
        </a:spcBef>
        <a:spcAft>
          <a:spcPts val="0"/>
        </a:spcAft>
        <a:buClrTx/>
        <a:buSzPct val="100000"/>
        <a:buFontTx/>
        <a:buBlip>
          <a:blip r:embed="rId101"/>
        </a:buBlip>
        <a:tabLst/>
        <a:defRPr sz="3200" b="0" i="0" u="none" strike="noStrike" cap="none" spc="0" baseline="0">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4"/>
          <p:cNvGrpSpPr>
            <a:grpSpLocks/>
          </p:cNvGrpSpPr>
          <p:nvPr/>
        </p:nvGrpSpPr>
        <p:grpSpPr bwMode="auto">
          <a:xfrm>
            <a:off x="0" y="0"/>
            <a:ext cx="9140825" cy="6850063"/>
            <a:chOff x="0" y="0"/>
            <a:chExt cx="5758" cy="4315"/>
          </a:xfrm>
        </p:grpSpPr>
        <p:grpSp>
          <p:nvGrpSpPr>
            <p:cNvPr id="14341" name="Group 5"/>
            <p:cNvGrpSpPr>
              <a:grpSpLocks/>
            </p:cNvGrpSpPr>
            <p:nvPr userDrawn="1"/>
          </p:nvGrpSpPr>
          <p:grpSpPr bwMode="auto">
            <a:xfrm>
              <a:off x="1728" y="2230"/>
              <a:ext cx="4027" cy="2085"/>
              <a:chOff x="1728" y="2230"/>
              <a:chExt cx="4027" cy="2085"/>
            </a:xfrm>
          </p:grpSpPr>
          <p:sp>
            <p:nvSpPr>
              <p:cNvPr id="6042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6042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6042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14347"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042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grpSp>
        <p:sp>
          <p:nvSpPr>
            <p:cNvPr id="6042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14343"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6042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3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1574208"/>
      </p:ext>
    </p:extLst>
  </p:cSld>
  <p:clrMap bg1="dk2" tx1="lt1" bg2="dk1" tx2="lt2" accent1="accent1" accent2="accent2" accent3="accent3" accent4="accent4" accent5="accent5" accent6="accent6" hlink="hlink" folHlink="folHlink"/>
  <p:sldLayoutIdLst>
    <p:sldLayoutId id="2147485829"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5" tIns="45683" rIns="91365" bIns="45683" numCol="1" anchor="ctr" anchorCtr="0" compatLnSpc="1">
            <a:prstTxWarp prst="textNoShape">
              <a:avLst/>
            </a:prstTxWarp>
          </a:bodyPr>
          <a:lstStyle/>
          <a:p>
            <a:pPr lvl="0"/>
            <a:r>
              <a:rPr lang="en-GB"/>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5" tIns="45683" rIns="91365" bIns="45683"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r">
              <a:defRPr sz="1400">
                <a:solidFill>
                  <a:srgbClr val="000000"/>
                </a:solidFill>
                <a:cs typeface="Times New Roman" charset="0"/>
              </a:defRPr>
            </a:lvl1pPr>
          </a:lstStyle>
          <a:p>
            <a:pPr>
              <a:defRPr/>
            </a:pPr>
            <a:fld id="{B8187A86-9729-B444-B7C7-0B374CA37DD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496"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6827"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651"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47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303"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073" indent="-341073"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0842" indent="-283963" algn="l" rtl="0" eaLnBrk="0" fontAlgn="base" hangingPunct="0">
        <a:spcBef>
          <a:spcPct val="20000"/>
        </a:spcBef>
        <a:spcAft>
          <a:spcPct val="0"/>
        </a:spcAft>
        <a:buChar char="–"/>
        <a:defRPr sz="2800">
          <a:solidFill>
            <a:schemeClr val="tx1"/>
          </a:solidFill>
          <a:latin typeface="Arial"/>
          <a:ea typeface="+mn-ea"/>
          <a:cs typeface="Arial"/>
        </a:defRPr>
      </a:lvl2pPr>
      <a:lvl3pPr marL="1140612" indent="-226856" algn="l" rtl="0" eaLnBrk="0" fontAlgn="base" hangingPunct="0">
        <a:spcBef>
          <a:spcPct val="20000"/>
        </a:spcBef>
        <a:spcAft>
          <a:spcPct val="0"/>
        </a:spcAft>
        <a:buChar char="•"/>
        <a:defRPr sz="2400">
          <a:solidFill>
            <a:schemeClr val="tx1"/>
          </a:solidFill>
          <a:latin typeface="Arial"/>
          <a:ea typeface="+mn-ea"/>
          <a:cs typeface="Arial"/>
        </a:defRPr>
      </a:lvl3pPr>
      <a:lvl4pPr marL="1597492" indent="-226856" algn="l" rtl="0" eaLnBrk="0" fontAlgn="base" hangingPunct="0">
        <a:spcBef>
          <a:spcPct val="20000"/>
        </a:spcBef>
        <a:spcAft>
          <a:spcPct val="0"/>
        </a:spcAft>
        <a:buChar char="–"/>
        <a:defRPr sz="2000">
          <a:solidFill>
            <a:schemeClr val="tx1"/>
          </a:solidFill>
          <a:latin typeface="Arial"/>
          <a:ea typeface="+mn-ea"/>
          <a:cs typeface="Arial"/>
        </a:defRPr>
      </a:lvl4pPr>
      <a:lvl5pPr marL="2054372" indent="-226856" algn="l" rtl="0" eaLnBrk="0" fontAlgn="base" hangingPunct="0">
        <a:spcBef>
          <a:spcPct val="20000"/>
        </a:spcBef>
        <a:spcAft>
          <a:spcPct val="0"/>
        </a:spcAft>
        <a:buChar char="»"/>
        <a:defRPr sz="2000">
          <a:solidFill>
            <a:schemeClr val="tx1"/>
          </a:solidFill>
          <a:latin typeface="Arial"/>
          <a:ea typeface="+mn-ea"/>
          <a:cs typeface="Arial"/>
        </a:defRPr>
      </a:lvl5pPr>
      <a:lvl6pPr marL="2512542" indent="-228413" algn="l" rtl="0" fontAlgn="base">
        <a:spcBef>
          <a:spcPct val="20000"/>
        </a:spcBef>
        <a:spcAft>
          <a:spcPct val="0"/>
        </a:spcAft>
        <a:buChar char="»"/>
        <a:defRPr sz="2000">
          <a:solidFill>
            <a:schemeClr val="tx1"/>
          </a:solidFill>
          <a:latin typeface="+mn-lt"/>
          <a:ea typeface="+mn-ea"/>
          <a:cs typeface="+mn-cs"/>
        </a:defRPr>
      </a:lvl6pPr>
      <a:lvl7pPr marL="2969369" indent="-228413" algn="l" rtl="0" fontAlgn="base">
        <a:spcBef>
          <a:spcPct val="20000"/>
        </a:spcBef>
        <a:spcAft>
          <a:spcPct val="0"/>
        </a:spcAft>
        <a:buChar char="»"/>
        <a:defRPr sz="2000">
          <a:solidFill>
            <a:schemeClr val="tx1"/>
          </a:solidFill>
          <a:latin typeface="+mn-lt"/>
          <a:ea typeface="+mn-ea"/>
          <a:cs typeface="+mn-cs"/>
        </a:defRPr>
      </a:lvl7pPr>
      <a:lvl8pPr marL="3426194" indent="-228413" algn="l" rtl="0" fontAlgn="base">
        <a:spcBef>
          <a:spcPct val="20000"/>
        </a:spcBef>
        <a:spcAft>
          <a:spcPct val="0"/>
        </a:spcAft>
        <a:buChar char="»"/>
        <a:defRPr sz="2000">
          <a:solidFill>
            <a:schemeClr val="tx1"/>
          </a:solidFill>
          <a:latin typeface="+mn-lt"/>
          <a:ea typeface="+mn-ea"/>
          <a:cs typeface="+mn-cs"/>
        </a:defRPr>
      </a:lvl8pPr>
      <a:lvl9pPr marL="3883018" indent="-22841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000000"/>
                </a:solidFill>
              </a:defRPr>
            </a:lvl1pPr>
          </a:lstStyle>
          <a:p>
            <a:pPr>
              <a:defRPr/>
            </a:pPr>
            <a:fld id="{83999557-BEC0-6844-9CD1-0AABD2716326}" type="slidenum">
              <a:rPr lang="en-US"/>
              <a:pPr>
                <a:defRPr/>
              </a:pPr>
              <a:t>‹#›</a:t>
            </a:fld>
            <a:endParaRPr lang="en-US"/>
          </a:p>
        </p:txBody>
      </p:sp>
      <p:pic>
        <p:nvPicPr>
          <p:cNvPr id="31750"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49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457200" y="992188"/>
            <a:ext cx="8153400" cy="1600200"/>
            <a:chOff x="288" y="625"/>
            <a:chExt cx="5136" cy="1008"/>
          </a:xfrm>
        </p:grpSpPr>
        <p:sp>
          <p:nvSpPr>
            <p:cNvPr id="3380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3380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3380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3380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3379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3379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CC"/>
                </a:solidFill>
                <a:latin typeface="Arial" charset="0"/>
              </a:defRPr>
            </a:lvl1pPr>
          </a:lstStyle>
          <a:p>
            <a:pPr>
              <a:defRPr/>
            </a:pPr>
            <a:fld id="{F8EC5CAA-95A2-2A49-8EF8-139EEE3FAF0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1" r:id="rId1"/>
    <p:sldLayoutId id="2147485498" r:id="rId2"/>
    <p:sldLayoutId id="2147485499" r:id="rId3"/>
    <p:sldLayoutId id="2147485500" r:id="rId4"/>
    <p:sldLayoutId id="2147485501" r:id="rId5"/>
    <p:sldLayoutId id="2147485502" r:id="rId6"/>
    <p:sldLayoutId id="2147485503" r:id="rId7"/>
    <p:sldLayoutId id="2147485504" r:id="rId8"/>
    <p:sldLayoutId id="2147485505" r:id="rId9"/>
    <p:sldLayoutId id="2147485506" r:id="rId10"/>
    <p:sldLayoutId id="2147485507" r:id="rId11"/>
    <p:sldLayoutId id="2147485508"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106" name="Group 2"/>
          <p:cNvGrpSpPr>
            <a:grpSpLocks/>
          </p:cNvGrpSpPr>
          <p:nvPr/>
        </p:nvGrpSpPr>
        <p:grpSpPr bwMode="auto">
          <a:xfrm>
            <a:off x="457200" y="992188"/>
            <a:ext cx="8153400" cy="1600200"/>
            <a:chOff x="288" y="625"/>
            <a:chExt cx="5136" cy="1008"/>
          </a:xfrm>
        </p:grpSpPr>
        <p:sp>
          <p:nvSpPr>
            <p:cNvPr id="4711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4711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4711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4711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4710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4710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defTabSz="456880">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defTabSz="456880">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defTabSz="456880">
              <a:defRPr sz="1400">
                <a:solidFill>
                  <a:srgbClr val="FFFFCC"/>
                </a:solidFill>
                <a:latin typeface="Arial" charset="0"/>
              </a:defRPr>
            </a:lvl1pPr>
          </a:lstStyle>
          <a:p>
            <a:pPr>
              <a:defRPr/>
            </a:pPr>
            <a:fld id="{07F4B235-5935-184A-B708-9239EFE33AB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2" r:id="rId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Tree>
  </p:cSld>
  <p:clrMap bg1="lt1" tx1="dk1" bg2="lt2" tx2="dk2" accent1="accent1" accent2="accent2" accent3="accent3" accent4="accent4" accent5="accent5" accent6="accent6" hlink="hlink" folHlink="folHlink"/>
  <p:sldLayoutIdLst>
    <p:sldLayoutId id="2147485563"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2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1.xml"/><Relationship Id="rId1" Type="http://schemas.openxmlformats.org/officeDocument/2006/relationships/slideLayout" Target="../slideLayouts/slideLayout93.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94.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20.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5.xml"/><Relationship Id="rId1" Type="http://schemas.openxmlformats.org/officeDocument/2006/relationships/slideLayout" Target="../slideLayouts/slideLayout50.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52.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55.xml"/><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54.xml"/><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9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57.xml"/><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57.xml"/><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7.xml"/><Relationship Id="rId1" Type="http://schemas.openxmlformats.org/officeDocument/2006/relationships/slideLayout" Target="../slideLayouts/slideLayout121.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1.xml"/><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1.xml"/></Relationships>
</file>

<file path=ppt/slides/_rels/slide7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4.xml"/><Relationship Id="rId1" Type="http://schemas.openxmlformats.org/officeDocument/2006/relationships/slideLayout" Target="../slideLayouts/slideLayout15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6.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15.xml"/><Relationship Id="rId1" Type="http://schemas.openxmlformats.org/officeDocument/2006/relationships/themeOverride" Target="../theme/themeOverride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75.xml"/></Relationships>
</file>

<file path=ppt/slides/_rels/slide7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0.xml"/></Relationships>
</file>

<file path=ppt/slides/_rels/slide7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80.xml"/><Relationship Id="rId4" Type="http://schemas.microsoft.com/office/2007/relationships/hdphoto" Target="../media/hdphoto1.wdp"/></Relationships>
</file>

<file path=ppt/slides/_rels/slide7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slideLayout" Target="../slideLayouts/slideLayout180.xml"/></Relationships>
</file>

<file path=ppt/slides/_rels/slide7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2.jpeg"/><Relationship Id="rId1" Type="http://schemas.openxmlformats.org/officeDocument/2006/relationships/slideLayout" Target="../slideLayouts/slideLayout18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9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9.xml"/><Relationship Id="rId1" Type="http://schemas.openxmlformats.org/officeDocument/2006/relationships/slideLayout" Target="../slideLayouts/slideLayout208.xml"/><Relationship Id="rId4" Type="http://schemas.openxmlformats.org/officeDocument/2006/relationships/image" Target="../media/image47.jpeg"/></Relationships>
</file>

<file path=ppt/slides/_rels/slide8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2.xml"/><Relationship Id="rId6" Type="http://schemas.openxmlformats.org/officeDocument/2006/relationships/image" Target="../media/image48.png"/><Relationship Id="rId5" Type="http://schemas.openxmlformats.org/officeDocument/2006/relationships/notesSlide" Target="../notesSlides/notesSlide70.xml"/><Relationship Id="rId4" Type="http://schemas.openxmlformats.org/officeDocument/2006/relationships/slideLayout" Target="../slideLayouts/slideLayout2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97.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2.xml"/><Relationship Id="rId1" Type="http://schemas.openxmlformats.org/officeDocument/2006/relationships/slideLayout" Target="../slideLayouts/slideLayout197.xml"/></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5.xml"/><Relationship Id="rId1" Type="http://schemas.openxmlformats.org/officeDocument/2006/relationships/slideLayout" Target="../slideLayouts/slideLayout139.xml"/></Relationships>
</file>

<file path=ppt/slides/_rels/slide8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8.xml"/><Relationship Id="rId1" Type="http://schemas.openxmlformats.org/officeDocument/2006/relationships/slideLayout" Target="../slideLayouts/slideLayout26.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3"/>
          <p:cNvSpPr>
            <a:spLocks noChangeArrowheads="1"/>
          </p:cNvSpPr>
          <p:nvPr/>
        </p:nvSpPr>
        <p:spPr bwMode="auto">
          <a:xfrm>
            <a:off x="2857500" y="1314450"/>
            <a:ext cx="9144000" cy="457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p>
            <a:endParaRPr lang="en-US"/>
          </a:p>
        </p:txBody>
      </p:sp>
      <p:pic>
        <p:nvPicPr>
          <p:cNvPr id="13721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8378" y="0"/>
            <a:ext cx="55594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9" name="Rectangle 7"/>
          <p:cNvSpPr>
            <a:spLocks noGrp="1" noChangeArrowheads="1"/>
          </p:cNvSpPr>
          <p:nvPr>
            <p:ph type="title" idx="4294967295"/>
          </p:nvPr>
        </p:nvSpPr>
        <p:spPr>
          <a:xfrm>
            <a:off x="762000" y="2514600"/>
            <a:ext cx="3665538" cy="2643188"/>
          </a:xfrm>
        </p:spPr>
        <p:txBody>
          <a:bodyPr anchor="t"/>
          <a:lstStyle/>
          <a:p>
            <a:pPr algn="ctr" eaLnBrk="1" hangingPunct="1"/>
            <a:r>
              <a:rPr lang="ar-JO" sz="5400" dirty="0">
                <a:latin typeface="Arial" charset="0"/>
                <a:ea typeface="ＭＳ Ｐゴシック" charset="0"/>
                <a:cs typeface="ＭＳ Ｐゴシック" charset="0"/>
              </a:rPr>
              <a:t>نظرة عامة </a:t>
            </a:r>
            <a:br>
              <a:rPr lang="ar-JO" sz="5400" dirty="0">
                <a:latin typeface="Arial" charset="0"/>
                <a:ea typeface="ＭＳ Ｐゴシック" charset="0"/>
                <a:cs typeface="ＭＳ Ｐゴシック" charset="0"/>
              </a:rPr>
            </a:br>
            <a:r>
              <a:rPr lang="ar-JO" sz="5400" dirty="0">
                <a:latin typeface="Arial" charset="0"/>
                <a:ea typeface="ＭＳ Ｐゴシック" charset="0"/>
                <a:cs typeface="ＭＳ Ｐゴシック" charset="0"/>
              </a:rPr>
              <a:t>على </a:t>
            </a:r>
            <a:br>
              <a:rPr lang="ar-JO" sz="5400" dirty="0">
                <a:latin typeface="Arial" charset="0"/>
                <a:ea typeface="ＭＳ Ｐゴシック" charset="0"/>
                <a:cs typeface="ＭＳ Ｐゴシック" charset="0"/>
              </a:rPr>
            </a:br>
            <a:r>
              <a:rPr lang="ar-JO" sz="5400" dirty="0">
                <a:latin typeface="Arial" charset="0"/>
                <a:ea typeface="ＭＳ Ｐゴシック" charset="0"/>
                <a:cs typeface="ＭＳ Ｐゴシック" charset="0"/>
              </a:rPr>
              <a:t>العهد الجديد</a:t>
            </a:r>
            <a:endParaRPr lang="en-US" sz="5400" dirty="0">
              <a:latin typeface="Arial" charset="0"/>
              <a:ea typeface="ＭＳ Ｐゴシック" charset="0"/>
              <a:cs typeface="ＭＳ Ｐゴシック" charset="0"/>
            </a:endParaRPr>
          </a:p>
        </p:txBody>
      </p:sp>
      <p:sp>
        <p:nvSpPr>
          <p:cNvPr id="6" name="Rectangle 5"/>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 مؤسسة الدراسات اللاهوتية الأردنية</a:t>
            </a:r>
            <a:r>
              <a:rPr lang="en-US" sz="2000" b="1" kern="0" dirty="0">
                <a:solidFill>
                  <a:srgbClr val="FFFFFF"/>
                </a:solidFill>
                <a:effectLst>
                  <a:outerShdw blurRad="38100" dist="38100" dir="2700000" algn="tl">
                    <a:srgbClr val="000000"/>
                  </a:outerShdw>
                </a:effectLst>
                <a:latin typeface="Arial"/>
                <a:cs typeface="Arial"/>
              </a:rPr>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685800" y="152400"/>
            <a:ext cx="7772400" cy="1143000"/>
          </a:xfrm>
        </p:spPr>
        <p:txBody>
          <a:bodyPr/>
          <a:lstStyle/>
          <a:p>
            <a:pPr eaLnBrk="1" hangingPunct="1">
              <a:defRPr/>
            </a:pPr>
            <a:r>
              <a:rPr lang="ar-JO" sz="3600" dirty="0">
                <a:latin typeface="Arial" charset="0"/>
                <a:ea typeface="Times New Roman" charset="0"/>
              </a:rPr>
              <a:t>كتّاب العهد الجديد</a:t>
            </a:r>
            <a:endParaRPr lang="en-US" dirty="0">
              <a:latin typeface="Arial" charset="0"/>
              <a:ea typeface="Arial" charset="0"/>
              <a:cs typeface="Arial" charset="0"/>
            </a:endParaRPr>
          </a:p>
        </p:txBody>
      </p:sp>
      <p:graphicFrame>
        <p:nvGraphicFramePr>
          <p:cNvPr id="56354" name="Group 34"/>
          <p:cNvGraphicFramePr>
            <a:graphicFrameLocks noGrp="1"/>
          </p:cNvGraphicFramePr>
          <p:nvPr/>
        </p:nvGraphicFramePr>
        <p:xfrm>
          <a:off x="0" y="1184275"/>
          <a:ext cx="9144000" cy="4770438"/>
        </p:xfrm>
        <a:graphic>
          <a:graphicData uri="http://schemas.openxmlformats.org/drawingml/2006/table">
            <a:tbl>
              <a:tblPr/>
              <a:tblGrid>
                <a:gridCol w="762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gridCol w="1066800">
                  <a:extLst>
                    <a:ext uri="{9D8B030D-6E8A-4147-A177-3AD203B41FA5}">
                      <a16:colId xmlns:a16="http://schemas.microsoft.com/office/drawing/2014/main" val="20006"/>
                    </a:ext>
                  </a:extLst>
                </a:gridCol>
                <a:gridCol w="1905000">
                  <a:extLst>
                    <a:ext uri="{9D8B030D-6E8A-4147-A177-3AD203B41FA5}">
                      <a16:colId xmlns:a16="http://schemas.microsoft.com/office/drawing/2014/main" val="20007"/>
                    </a:ext>
                  </a:extLst>
                </a:gridCol>
              </a:tblGrid>
              <a:tr h="8382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charset="0"/>
                        </a:rPr>
                        <a:t>الإسم</a:t>
                      </a:r>
                      <a:endParaRPr kumimoji="0" lang="en-US" sz="1800" b="1" i="0" u="none" strike="noStrike" cap="none" normalizeH="0" baseline="0" dirty="0">
                        <a:ln>
                          <a:noFill/>
                        </a:ln>
                        <a:solidFill>
                          <a:schemeClr val="tx1"/>
                        </a:solidFill>
                        <a:effectLst/>
                        <a:latin typeface="Arial Narrow" charset="0"/>
                        <a:ea typeface="ＭＳ Ｐゴシック" charset="0"/>
                        <a:cs typeface="Arial" charset="0"/>
                      </a:endParaRPr>
                    </a:p>
                  </a:txBody>
                  <a:tcPr marT="45723" marB="4572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charset="0"/>
                        </a:rPr>
                        <a:t>الجنسية</a:t>
                      </a:r>
                      <a:endParaRPr kumimoji="0" lang="en-US" sz="1800" b="1" i="0" u="none" strike="noStrike" cap="none" normalizeH="0" baseline="0" dirty="0">
                        <a:ln>
                          <a:noFill/>
                        </a:ln>
                        <a:solidFill>
                          <a:schemeClr val="tx1"/>
                        </a:solidFill>
                        <a:effectLst/>
                        <a:latin typeface="Arial Narrow"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charset="0"/>
                        </a:rPr>
                        <a:t>الموطن الأصلي</a:t>
                      </a:r>
                      <a:endParaRPr kumimoji="0" lang="en-US" sz="1800" b="1" i="0" u="none" strike="noStrike" cap="none" normalizeH="0" baseline="0" dirty="0">
                        <a:ln>
                          <a:noFill/>
                        </a:ln>
                        <a:solidFill>
                          <a:schemeClr val="tx1"/>
                        </a:solidFill>
                        <a:effectLst/>
                        <a:latin typeface="Arial Narrow"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Narrow" charset="0"/>
                          <a:ea typeface="ＭＳ Ｐゴシック" charset="0"/>
                          <a:cs typeface="Arial" charset="0"/>
                        </a:rPr>
                        <a:t>الوظيفة</a:t>
                      </a:r>
                      <a:endParaRPr kumimoji="0" lang="en-US" sz="1600" b="1" i="0" u="none" strike="noStrike" cap="none" normalizeH="0" baseline="0" dirty="0">
                        <a:ln>
                          <a:noFill/>
                        </a:ln>
                        <a:solidFill>
                          <a:schemeClr val="tx1"/>
                        </a:solidFill>
                        <a:effectLst/>
                        <a:latin typeface="Arial Narrow"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charset="0"/>
                        </a:rPr>
                        <a:t>العلاقات</a:t>
                      </a:r>
                      <a:endParaRPr kumimoji="0" lang="en-US" sz="1800" b="1" i="0" u="none" strike="noStrike" cap="none" normalizeH="0" baseline="0" dirty="0">
                        <a:ln>
                          <a:noFill/>
                        </a:ln>
                        <a:solidFill>
                          <a:schemeClr val="tx1"/>
                        </a:solidFill>
                        <a:effectLst/>
                        <a:latin typeface="Arial Narrow"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charset="0"/>
                        </a:rPr>
                        <a:t>الإصحاحات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charset="0"/>
                        </a:rPr>
                        <a:t>الأعداد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charset="0"/>
                        </a:rPr>
                        <a:t>الأسفار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extLst>
                  <a:ext uri="{0D108BD9-81ED-4DB2-BD59-A6C34878D82A}">
                    <a16:rowId xmlns:a16="http://schemas.microsoft.com/office/drawing/2014/main" val="10000"/>
                  </a:ext>
                </a:extLst>
              </a:tr>
              <a:tr h="39321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بولس</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يهودي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طرسوس</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صانع خيام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رسول يسوع المسيح</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87</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t>
                      </a:r>
                      <a:r>
                        <a:rPr kumimoji="0" lang="ar-JO" sz="1800" b="1" i="0" u="none" strike="noStrike" cap="none" normalizeH="0" baseline="0" dirty="0">
                          <a:ln>
                            <a:noFill/>
                          </a:ln>
                          <a:solidFill>
                            <a:schemeClr val="tx1"/>
                          </a:solidFill>
                          <a:effectLst/>
                          <a:latin typeface="Arial" charset="0"/>
                          <a:ea typeface="ＭＳ Ｐゴシック" charset="0"/>
                          <a:cs typeface="Arial" charset="0"/>
                        </a:rPr>
                        <a:t>100</a:t>
                      </a:r>
                      <a:r>
                        <a:rPr kumimoji="0" lang="en-US"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Narrow" charset="0"/>
                          <a:ea typeface="ＭＳ Ｐゴシック" charset="0"/>
                          <a:cs typeface="Arial" charset="0"/>
                        </a:rPr>
                        <a:t> </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2033</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t>
                      </a:r>
                      <a:r>
                        <a:rPr kumimoji="0" lang="ar-JO" sz="1800" b="1" i="0" u="none" strike="noStrike" cap="none" normalizeH="0" baseline="0" dirty="0">
                          <a:ln>
                            <a:noFill/>
                          </a:ln>
                          <a:solidFill>
                            <a:schemeClr val="tx1"/>
                          </a:solidFill>
                          <a:effectLst/>
                          <a:latin typeface="Arial" charset="0"/>
                          <a:ea typeface="ＭＳ Ｐゴシック" charset="0"/>
                          <a:cs typeface="Arial" charset="0"/>
                        </a:rPr>
                        <a:t>2336</a:t>
                      </a:r>
                      <a:r>
                        <a:rPr kumimoji="0" lang="en-US"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Narrow" charset="0"/>
                          <a:ea typeface="ＭＳ Ｐゴシック" charset="0"/>
                          <a:cs typeface="Arial" charset="0"/>
                        </a:rPr>
                        <a:t> </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رومية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 كورنثوس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2 كورنثوس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غلاطية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أفسس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فيلبي</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كولوسي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فليمون</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 تسالونيكي</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2 تسالونيكي</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 تبموثاوس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2 تبموثاوس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تيطس</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t>
                      </a:r>
                      <a:r>
                        <a:rPr kumimoji="0" lang="ar-JO" sz="1800" b="1" i="0" u="none" strike="noStrike" cap="none" normalizeH="0" baseline="0" dirty="0">
                          <a:ln>
                            <a:noFill/>
                          </a:ln>
                          <a:solidFill>
                            <a:schemeClr val="tx1"/>
                          </a:solidFill>
                          <a:effectLst/>
                          <a:latin typeface="Arial" charset="0"/>
                          <a:ea typeface="ＭＳ Ｐゴシック" charset="0"/>
                          <a:cs typeface="Arial" charset="0"/>
                        </a:rPr>
                        <a:t>عبرانيين ؟</a:t>
                      </a:r>
                      <a:r>
                        <a:rPr kumimoji="0" lang="en-US"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Narrow" charset="0"/>
                          <a:ea typeface="ＭＳ Ｐゴシック" charset="0"/>
                          <a:cs typeface="Arial" charset="0"/>
                        </a:rPr>
                        <a:t> </a:t>
                      </a:r>
                    </a:p>
                  </a:txBody>
                  <a:tcPr marT="45723" marB="4572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9663" name="Text Box 32"/>
          <p:cNvSpPr txBox="1">
            <a:spLocks noChangeArrowheads="1"/>
          </p:cNvSpPr>
          <p:nvPr/>
        </p:nvSpPr>
        <p:spPr bwMode="auto">
          <a:xfrm>
            <a:off x="8559471" y="152400"/>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6353" name="Text Box 33"/>
          <p:cNvSpPr txBox="1">
            <a:spLocks noChangeArrowheads="1"/>
          </p:cNvSpPr>
          <p:nvPr/>
        </p:nvSpPr>
        <p:spPr bwMode="auto">
          <a:xfrm>
            <a:off x="76200" y="6248400"/>
            <a:ext cx="494398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تشير إلى المجموع في حال نسب رسالة العبرانيين إلى بولس</a:t>
            </a:r>
            <a:r>
              <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6353"/>
                                        </p:tgtEl>
                                        <p:attrNameLst>
                                          <p:attrName>style.visibility</p:attrName>
                                        </p:attrNameLst>
                                      </p:cBhvr>
                                      <p:to>
                                        <p:strVal val="visible"/>
                                      </p:to>
                                    </p:set>
                                    <p:anim calcmode="lin" valueType="num">
                                      <p:cBhvr additive="base">
                                        <p:cTn id="7" dur="500" fill="hold"/>
                                        <p:tgtEl>
                                          <p:spTgt spid="56353"/>
                                        </p:tgtEl>
                                        <p:attrNameLst>
                                          <p:attrName>ppt_x</p:attrName>
                                        </p:attrNameLst>
                                      </p:cBhvr>
                                      <p:tavLst>
                                        <p:tav tm="0">
                                          <p:val>
                                            <p:strVal val="0-#ppt_w/2"/>
                                          </p:val>
                                        </p:tav>
                                        <p:tav tm="100000">
                                          <p:val>
                                            <p:strVal val="#ppt_x"/>
                                          </p:val>
                                        </p:tav>
                                      </p:tavLst>
                                    </p:anim>
                                    <p:anim calcmode="lin" valueType="num">
                                      <p:cBhvr additive="base">
                                        <p:cTn id="8" dur="500" fill="hold"/>
                                        <p:tgtEl>
                                          <p:spTgt spid="563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3"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516882"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516882"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46145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4614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1688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grpSp>
        <p:nvGrpSpPr>
          <p:cNvPr id="54" name="Group 7"/>
          <p:cNvGrpSpPr>
            <a:grpSpLocks/>
          </p:cNvGrpSpPr>
          <p:nvPr/>
        </p:nvGrpSpPr>
        <p:grpSpPr bwMode="auto">
          <a:xfrm>
            <a:off x="838200" y="4038604"/>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57" name="Group 10"/>
          <p:cNvGrpSpPr>
            <a:grpSpLocks/>
          </p:cNvGrpSpPr>
          <p:nvPr/>
        </p:nvGrpSpPr>
        <p:grpSpPr bwMode="auto">
          <a:xfrm>
            <a:off x="5181600" y="4038600"/>
            <a:ext cx="1371600" cy="2401888"/>
            <a:chOff x="3024" y="2736"/>
            <a:chExt cx="724" cy="1392"/>
          </a:xfrm>
        </p:grpSpPr>
        <p:sp>
          <p:nvSpPr>
            <p:cNvPr id="58" name="Rectangle 11"/>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60" name="Group 13"/>
          <p:cNvGrpSpPr>
            <a:grpSpLocks/>
          </p:cNvGrpSpPr>
          <p:nvPr/>
        </p:nvGrpSpPr>
        <p:grpSpPr bwMode="auto">
          <a:xfrm>
            <a:off x="6442272" y="4038600"/>
            <a:ext cx="2162176" cy="1368425"/>
            <a:chOff x="3630" y="2736"/>
            <a:chExt cx="1362" cy="720"/>
          </a:xfrm>
        </p:grpSpPr>
        <p:sp>
          <p:nvSpPr>
            <p:cNvPr id="61" name="Rectangle 14"/>
            <p:cNvSpPr>
              <a:spLocks noChangeArrowheads="1"/>
            </p:cNvSpPr>
            <p:nvPr/>
          </p:nvSpPr>
          <p:spPr bwMode="auto">
            <a:xfrm>
              <a:off x="3630"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62" name="Text Box 15"/>
            <p:cNvSpPr txBox="1">
              <a:spLocks noChangeArrowheads="1"/>
            </p:cNvSpPr>
            <p:nvPr/>
          </p:nvSpPr>
          <p:spPr bwMode="auto">
            <a:xfrm>
              <a:off x="3888" y="3173"/>
              <a:ext cx="110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
        <p:nvSpPr>
          <p:cNvPr id="65" name="Text Box 9">
            <a:extLst>
              <a:ext uri="{FF2B5EF4-FFF2-40B4-BE49-F238E27FC236}">
                <a16:creationId xmlns:a16="http://schemas.microsoft.com/office/drawing/2014/main" id="{BD73DBDD-3B13-0246-B988-5D77D0259551}"/>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66" name="Text Box 10">
            <a:extLst>
              <a:ext uri="{FF2B5EF4-FFF2-40B4-BE49-F238E27FC236}">
                <a16:creationId xmlns:a16="http://schemas.microsoft.com/office/drawing/2014/main" id="{9EA0C8E2-5199-CC4D-9026-44DF6EBED3D1}"/>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63" name="Text Box 20">
            <a:extLst>
              <a:ext uri="{FF2B5EF4-FFF2-40B4-BE49-F238E27FC236}">
                <a16:creationId xmlns:a16="http://schemas.microsoft.com/office/drawing/2014/main" id="{16EB4AAC-C0CD-7942-9F16-55D41C935AA0}"/>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Pauline Epistles + Categories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dissolve">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dissolve">
                                      <p:cBhvr>
                                        <p:cTn id="68" dur="500"/>
                                        <p:tgtEl>
                                          <p:spTgt spid="57"/>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dissolve">
                                      <p:cBhvr>
                                        <p:cTn id="7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 (الرسائل العامة)</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9" name="Text Box 9">
            <a:extLst>
              <a:ext uri="{FF2B5EF4-FFF2-40B4-BE49-F238E27FC236}">
                <a16:creationId xmlns:a16="http://schemas.microsoft.com/office/drawing/2014/main" id="{A96BEA00-53A7-C747-82C8-0D9A4B7F9AB0}"/>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60" name="Text Box 10">
            <a:extLst>
              <a:ext uri="{FF2B5EF4-FFF2-40B4-BE49-F238E27FC236}">
                <a16:creationId xmlns:a16="http://schemas.microsoft.com/office/drawing/2014/main" id="{B6B40366-5AA3-A448-8AC1-859F7D986A5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20">
            <a:extLst>
              <a:ext uri="{FF2B5EF4-FFF2-40B4-BE49-F238E27FC236}">
                <a16:creationId xmlns:a16="http://schemas.microsoft.com/office/drawing/2014/main" id="{FA86517D-7984-F642-B6F0-D58420B4AC42}"/>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By General Epistle</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5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70" name="Text Box 19">
            <a:extLst>
              <a:ext uri="{FF2B5EF4-FFF2-40B4-BE49-F238E27FC236}">
                <a16:creationId xmlns:a16="http://schemas.microsoft.com/office/drawing/2014/main" id="{47EE6092-1E8A-254E-AE4E-FFC081E932D1}"/>
              </a:ext>
            </a:extLst>
          </p:cNvPr>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71" name="Text Box 19">
            <a:extLst>
              <a:ext uri="{FF2B5EF4-FFF2-40B4-BE49-F238E27FC236}">
                <a16:creationId xmlns:a16="http://schemas.microsoft.com/office/drawing/2014/main" id="{544722FE-0C43-514E-9A14-E778DB2C50EC}"/>
              </a:ext>
            </a:extLst>
          </p:cNvPr>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72" name="Text Box 19">
            <a:extLst>
              <a:ext uri="{FF2B5EF4-FFF2-40B4-BE49-F238E27FC236}">
                <a16:creationId xmlns:a16="http://schemas.microsoft.com/office/drawing/2014/main" id="{6868833D-B543-5F40-A051-9A54105DA8CA}"/>
              </a:ext>
            </a:extLst>
          </p:cNvPr>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73" name="Text Box 19">
            <a:extLst>
              <a:ext uri="{FF2B5EF4-FFF2-40B4-BE49-F238E27FC236}">
                <a16:creationId xmlns:a16="http://schemas.microsoft.com/office/drawing/2014/main" id="{D198D75E-C4A3-714F-A6CC-71B3E3928AFF}"/>
              </a:ext>
            </a:extLst>
          </p:cNvPr>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74" name="Text Box 19">
            <a:extLst>
              <a:ext uri="{FF2B5EF4-FFF2-40B4-BE49-F238E27FC236}">
                <a16:creationId xmlns:a16="http://schemas.microsoft.com/office/drawing/2014/main" id="{FCA02587-1C99-7542-B4A6-47826DB30A74}"/>
              </a:ext>
            </a:extLst>
          </p:cNvPr>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75" name="Text Box 19">
            <a:extLst>
              <a:ext uri="{FF2B5EF4-FFF2-40B4-BE49-F238E27FC236}">
                <a16:creationId xmlns:a16="http://schemas.microsoft.com/office/drawing/2014/main" id="{1DBC0267-749D-164D-B9F9-7D8D32FF9B63}"/>
              </a:ext>
            </a:extLst>
          </p:cNvPr>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76" name="Text Box 19">
            <a:extLst>
              <a:ext uri="{FF2B5EF4-FFF2-40B4-BE49-F238E27FC236}">
                <a16:creationId xmlns:a16="http://schemas.microsoft.com/office/drawing/2014/main" id="{FCB0E175-28E0-B34D-8056-FF35363854DB}"/>
              </a:ext>
            </a:extLst>
          </p:cNvPr>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77" name="Text Box 19">
            <a:extLst>
              <a:ext uri="{FF2B5EF4-FFF2-40B4-BE49-F238E27FC236}">
                <a16:creationId xmlns:a16="http://schemas.microsoft.com/office/drawing/2014/main" id="{B5136DEF-DA9B-594D-8623-59051178CD94}"/>
              </a:ext>
            </a:extLst>
          </p:cNvPr>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78" name="Text Box 19">
            <a:extLst>
              <a:ext uri="{FF2B5EF4-FFF2-40B4-BE49-F238E27FC236}">
                <a16:creationId xmlns:a16="http://schemas.microsoft.com/office/drawing/2014/main" id="{2F0FA0A3-F202-0844-BE21-D72B1EBB836F}"/>
              </a:ext>
            </a:extLst>
          </p:cNvPr>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 </a:t>
            </a:r>
            <a:r>
              <a:rPr lang="ar-JO" sz="3200" b="1" dirty="0">
                <a:solidFill>
                  <a:srgbClr val="FFFFFF"/>
                </a:solidFill>
                <a:effectLst>
                  <a:outerShdw blurRad="38100" dist="38100" dir="2700000" algn="tl">
                    <a:srgbClr val="000000">
                      <a:alpha val="43137"/>
                    </a:srgbClr>
                  </a:outerShdw>
                </a:effectLst>
                <a:latin typeface="Arial"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charset="0"/>
                <a:cs typeface="Times New Roman" charset="0"/>
              </a:rPr>
            </a:br>
            <a:r>
              <a:rPr lang="ar-JO" b="1" dirty="0">
                <a:solidFill>
                  <a:srgbClr val="FFFFFF"/>
                </a:solidFill>
                <a:effectLst>
                  <a:outerShdw blurRad="38100" dist="38100" dir="2700000" algn="tl">
                    <a:srgbClr val="000000">
                      <a:alpha val="43137"/>
                    </a:srgbClr>
                  </a:outerShdw>
                </a:effectLst>
                <a:latin typeface="Arial" charset="0"/>
                <a:cs typeface="Times New Roman" charset="0"/>
              </a:rPr>
              <a:t>(الرسائل العامة و الكلمات المفتاحية)</a:t>
            </a:r>
            <a:endParaRPr lang="en-US" sz="32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الأعمال</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الألم</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المعرفة</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الأفضل</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المدعين</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المحبة</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الحدود</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الإرسالية</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الإنتصار</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6C5005E9-08ED-3840-AE34-39ED4D2A4BF2}"/>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DFBCEE74-0038-C24B-9A65-9A1D070B403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0C35A79C-401D-F34C-BFF8-F65A90CBA71E}"/>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General Epistles + Key Words </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P spid="76" grpId="0" animBg="1"/>
      <p:bldP spid="77" grpId="0" animBg="1"/>
      <p:bldP spid="78" grpId="0" animBg="1"/>
      <p:bldP spid="39" grpId="0" animBg="1"/>
      <p:bldP spid="40" grpId="0" animBg="1"/>
      <p:bldP spid="41" grpId="0" animBg="1"/>
      <p:bldP spid="42" grpId="0" animBg="1"/>
      <p:bldP spid="43" grpId="0" animBg="1"/>
      <p:bldP spid="44" grpId="0" animBg="1"/>
      <p:bldP spid="45" grpId="0" animBg="1"/>
      <p:bldP spid="46" grpId="0" animBg="1"/>
      <p:bldP spid="47" grpId="0" animBg="1"/>
      <p:bldP spid="5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 (زمنياً)</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E5454790-7A29-E140-9AA2-D41ECC23C197}"/>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AF4FBD2B-CFD0-6D42-8396-9EC0F5B10DE9}"/>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2C436111-4AB7-F847-B169-755B3F42EF9C}"/>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Chronological</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ext Box 2"/>
          <p:cNvSpPr txBox="1">
            <a:spLocks noChangeArrowheads="1"/>
          </p:cNvSpPr>
          <p:nvPr/>
        </p:nvSpPr>
        <p:spPr bwMode="auto">
          <a:xfrm>
            <a:off x="1066800" y="76203"/>
            <a:ext cx="693420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u="sng" dirty="0">
                <a:solidFill>
                  <a:srgbClr val="000000"/>
                </a:solidFill>
                <a:latin typeface="Arial" charset="0"/>
                <a:cs typeface="Times New Roman" charset="0"/>
              </a:rPr>
              <a:t>الرسائل العامة</a:t>
            </a:r>
            <a:endParaRPr lang="en-US" b="1" u="sng" dirty="0">
              <a:solidFill>
                <a:srgbClr val="000000"/>
              </a:solidFill>
              <a:latin typeface="Arial" charset="0"/>
              <a:cs typeface="Times New Roman" charset="0"/>
            </a:endParaRPr>
          </a:p>
        </p:txBody>
      </p:sp>
      <p:sp>
        <p:nvSpPr>
          <p:cNvPr id="283650" name="Text Box 3"/>
          <p:cNvSpPr txBox="1">
            <a:spLocks noChangeArrowheads="1"/>
          </p:cNvSpPr>
          <p:nvPr/>
        </p:nvSpPr>
        <p:spPr bwMode="auto">
          <a:xfrm>
            <a:off x="76200" y="609606"/>
            <a:ext cx="6705600" cy="71437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2000" b="1" dirty="0">
                <a:solidFill>
                  <a:srgbClr val="000000"/>
                </a:solidFill>
                <a:latin typeface="Arial" charset="0"/>
                <a:cs typeface="Times New Roman"/>
              </a:rPr>
              <a:t>إلى أقصى الأرض (أع 1: 8)</a:t>
            </a:r>
            <a:endParaRPr lang="en-US" sz="2000" b="1" dirty="0">
              <a:solidFill>
                <a:srgbClr val="000000"/>
              </a:solidFill>
              <a:latin typeface="Arial" charset="0"/>
              <a:cs typeface="Times New Roman"/>
            </a:endParaRPr>
          </a:p>
          <a:p>
            <a:pPr>
              <a:defRPr/>
            </a:pPr>
            <a:r>
              <a:rPr lang="ar-JO" sz="1600" b="1" dirty="0">
                <a:solidFill>
                  <a:srgbClr val="000000"/>
                </a:solidFill>
                <a:latin typeface="Arial" charset="0"/>
                <a:cs typeface="Times New Roman"/>
              </a:rPr>
              <a:t>أع</a:t>
            </a:r>
            <a:r>
              <a:rPr lang="en-US" sz="1600" b="1" dirty="0">
                <a:solidFill>
                  <a:srgbClr val="000000"/>
                </a:solidFill>
                <a:latin typeface="Arial" charset="0"/>
                <a:cs typeface="Times New Roman"/>
              </a:rPr>
              <a:t> </a:t>
            </a:r>
            <a:r>
              <a:rPr lang="ar-JO" sz="2000" b="1" dirty="0">
                <a:solidFill>
                  <a:srgbClr val="000000"/>
                </a:solidFill>
                <a:latin typeface="Arial" charset="0"/>
                <a:cs typeface="Times New Roman"/>
              </a:rPr>
              <a:t>9</a:t>
            </a:r>
            <a:r>
              <a:rPr lang="en-US" sz="2000" b="1" dirty="0">
                <a:solidFill>
                  <a:srgbClr val="000000"/>
                </a:solidFill>
                <a:latin typeface="Arial" charset="0"/>
                <a:cs typeface="Times New Roman"/>
              </a:rPr>
              <a:t>  </a:t>
            </a:r>
            <a:r>
              <a:rPr lang="ar-JO" sz="2000" b="1" dirty="0">
                <a:solidFill>
                  <a:srgbClr val="000000"/>
                </a:solidFill>
                <a:latin typeface="Arial" charset="0"/>
                <a:cs typeface="Times New Roman"/>
              </a:rPr>
              <a:t>13</a:t>
            </a:r>
            <a:r>
              <a:rPr lang="en-US" sz="2000" b="1" dirty="0">
                <a:solidFill>
                  <a:srgbClr val="000000"/>
                </a:solidFill>
                <a:latin typeface="Arial" charset="0"/>
                <a:cs typeface="Times New Roman"/>
              </a:rPr>
              <a:t>       </a:t>
            </a:r>
            <a:r>
              <a:rPr lang="ar-JO" sz="2000" b="1" dirty="0">
                <a:solidFill>
                  <a:srgbClr val="000000"/>
                </a:solidFill>
                <a:latin typeface="Arial" charset="0"/>
                <a:cs typeface="Times New Roman"/>
              </a:rPr>
              <a:t>14</a:t>
            </a:r>
            <a:r>
              <a:rPr lang="en-US" sz="2000" b="1" dirty="0">
                <a:solidFill>
                  <a:srgbClr val="000000"/>
                </a:solidFill>
                <a:latin typeface="Arial" charset="0"/>
                <a:cs typeface="Times New Roman"/>
              </a:rPr>
              <a:t>    </a:t>
            </a:r>
            <a:r>
              <a:rPr lang="ar-JO" sz="2000" b="1" dirty="0">
                <a:solidFill>
                  <a:srgbClr val="000000"/>
                </a:solidFill>
                <a:latin typeface="Arial" charset="0"/>
                <a:cs typeface="Times New Roman"/>
              </a:rPr>
              <a:t>15</a:t>
            </a:r>
            <a:r>
              <a:rPr lang="en-US" sz="2000" b="1" dirty="0">
                <a:solidFill>
                  <a:srgbClr val="000000"/>
                </a:solidFill>
                <a:latin typeface="Arial" charset="0"/>
                <a:cs typeface="Times New Roman"/>
              </a:rPr>
              <a:t>  </a:t>
            </a:r>
            <a:r>
              <a:rPr lang="ar-JO" sz="2000" b="1" dirty="0">
                <a:solidFill>
                  <a:srgbClr val="000000"/>
                </a:solidFill>
                <a:latin typeface="Arial" charset="0"/>
                <a:cs typeface="Times New Roman"/>
              </a:rPr>
              <a:t>16</a:t>
            </a:r>
            <a:r>
              <a:rPr lang="en-US" sz="2000" b="1" dirty="0">
                <a:solidFill>
                  <a:srgbClr val="000000"/>
                </a:solidFill>
                <a:latin typeface="Arial" charset="0"/>
                <a:cs typeface="Times New Roman"/>
              </a:rPr>
              <a:t>          </a:t>
            </a:r>
            <a:r>
              <a:rPr lang="ar-JO" sz="2000" b="1" dirty="0">
                <a:solidFill>
                  <a:srgbClr val="000000"/>
                </a:solidFill>
                <a:latin typeface="Arial" charset="0"/>
                <a:cs typeface="Times New Roman"/>
              </a:rPr>
              <a:t>18</a:t>
            </a:r>
            <a:r>
              <a:rPr lang="en-US" sz="2000" b="1" dirty="0">
                <a:solidFill>
                  <a:srgbClr val="000000"/>
                </a:solidFill>
                <a:latin typeface="Arial" charset="0"/>
                <a:cs typeface="Times New Roman"/>
              </a:rPr>
              <a:t>           </a:t>
            </a:r>
            <a:r>
              <a:rPr lang="ar-JO" sz="2000" b="1" dirty="0">
                <a:solidFill>
                  <a:srgbClr val="000000"/>
                </a:solidFill>
                <a:latin typeface="Arial" charset="0"/>
                <a:cs typeface="Times New Roman"/>
              </a:rPr>
              <a:t>21</a:t>
            </a:r>
            <a:r>
              <a:rPr lang="en-US" sz="2000" b="1" dirty="0">
                <a:solidFill>
                  <a:srgbClr val="000000"/>
                </a:solidFill>
                <a:latin typeface="Arial" charset="0"/>
                <a:cs typeface="Times New Roman"/>
              </a:rPr>
              <a:t>     </a:t>
            </a:r>
            <a:r>
              <a:rPr lang="ar-JO" sz="2000" b="1" dirty="0">
                <a:solidFill>
                  <a:srgbClr val="000000"/>
                </a:solidFill>
                <a:latin typeface="Arial" charset="0"/>
                <a:cs typeface="Times New Roman"/>
              </a:rPr>
              <a:t>27</a:t>
            </a:r>
            <a:r>
              <a:rPr lang="en-US" sz="2000" b="1" dirty="0">
                <a:solidFill>
                  <a:srgbClr val="000000"/>
                </a:solidFill>
                <a:latin typeface="Arial" charset="0"/>
                <a:cs typeface="Times New Roman"/>
              </a:rPr>
              <a:t>     </a:t>
            </a:r>
            <a:r>
              <a:rPr lang="ar-JO" sz="2000" b="1" dirty="0">
                <a:solidFill>
                  <a:srgbClr val="000000"/>
                </a:solidFill>
                <a:latin typeface="Arial" charset="0"/>
                <a:cs typeface="Times New Roman"/>
              </a:rPr>
              <a:t>28</a:t>
            </a:r>
            <a:endParaRPr lang="en-US" sz="2000" b="1" dirty="0">
              <a:solidFill>
                <a:srgbClr val="000000"/>
              </a:solidFill>
              <a:latin typeface="Arial" charset="0"/>
              <a:cs typeface="Times New Roman"/>
            </a:endParaRPr>
          </a:p>
        </p:txBody>
      </p:sp>
      <p:sp>
        <p:nvSpPr>
          <p:cNvPr id="283651" name="Text Box 4"/>
          <p:cNvSpPr txBox="1">
            <a:spLocks noChangeArrowheads="1"/>
          </p:cNvSpPr>
          <p:nvPr/>
        </p:nvSpPr>
        <p:spPr bwMode="auto">
          <a:xfrm>
            <a:off x="76200" y="1447804"/>
            <a:ext cx="990600" cy="161576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 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endParaRPr lang="en-US" b="1" dirty="0">
              <a:solidFill>
                <a:srgbClr val="000000"/>
              </a:solidFill>
              <a:latin typeface="Arial Narrow" charset="0"/>
              <a:cs typeface="Times New Roman" charset="0"/>
            </a:endParaRPr>
          </a:p>
          <a:p>
            <a:pPr algn="ctr" eaLnBrk="1" hangingPunct="1">
              <a:spcBef>
                <a:spcPct val="50000"/>
              </a:spcBef>
            </a:pP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283652" name="Text Box 5"/>
          <p:cNvSpPr txBox="1">
            <a:spLocks noChangeArrowheads="1"/>
          </p:cNvSpPr>
          <p:nvPr/>
        </p:nvSpPr>
        <p:spPr bwMode="auto">
          <a:xfrm>
            <a:off x="2133600" y="1447801"/>
            <a:ext cx="1295400" cy="1400319"/>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endParaRPr lang="en-US" b="1" dirty="0">
              <a:solidFill>
                <a:srgbClr val="000000"/>
              </a:solidFill>
              <a:latin typeface="Arial Narrow" charset="0"/>
              <a:cs typeface="Times New Roman" charset="0"/>
            </a:endParaRPr>
          </a:p>
          <a:p>
            <a:pPr algn="ctr" eaLnBrk="1" hangingPunct="1">
              <a:spcBef>
                <a:spcPct val="50000"/>
              </a:spcBef>
            </a:pPr>
            <a:r>
              <a:rPr lang="ar-JO" sz="1400" b="1" dirty="0">
                <a:solidFill>
                  <a:srgbClr val="000000"/>
                </a:solidFill>
                <a:latin typeface="Arial Narrow" charset="0"/>
                <a:cs typeface="Times New Roman" charset="0"/>
              </a:rPr>
              <a:t>مكدونية          أخائية           اليونان</a:t>
            </a:r>
          </a:p>
        </p:txBody>
      </p:sp>
      <p:sp>
        <p:nvSpPr>
          <p:cNvPr id="283653" name="Text Box 6"/>
          <p:cNvSpPr txBox="1">
            <a:spLocks noChangeArrowheads="1"/>
          </p:cNvSpPr>
          <p:nvPr/>
        </p:nvSpPr>
        <p:spPr bwMode="auto">
          <a:xfrm>
            <a:off x="3581400" y="1447803"/>
            <a:ext cx="990600" cy="1408013"/>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أيلول 53-أيار 57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3</a:t>
            </a:r>
            <a:endParaRPr lang="en-US" b="1" dirty="0">
              <a:solidFill>
                <a:srgbClr val="000000"/>
              </a:solidFill>
              <a:latin typeface="Arial Narrow" charset="0"/>
              <a:cs typeface="Times New Roman" charset="0"/>
            </a:endParaRPr>
          </a:p>
          <a:p>
            <a:pPr algn="ctr" eaLnBrk="1" hangingPunct="1">
              <a:spcBef>
                <a:spcPct val="50000"/>
              </a:spcBef>
            </a:pPr>
            <a:r>
              <a:rPr lang="ar-JO" b="1" dirty="0">
                <a:solidFill>
                  <a:srgbClr val="000000"/>
                </a:solidFill>
                <a:latin typeface="Arial Narrow" charset="0"/>
                <a:cs typeface="Times New Roman" charset="0"/>
              </a:rPr>
              <a:t>أسيا</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3654" name="Text Box 7"/>
          <p:cNvSpPr txBox="1">
            <a:spLocks noChangeArrowheads="1"/>
          </p:cNvSpPr>
          <p:nvPr/>
        </p:nvSpPr>
        <p:spPr bwMode="auto">
          <a:xfrm>
            <a:off x="5486400" y="1447803"/>
            <a:ext cx="990600" cy="1592679"/>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شباط 60-آذار 62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endParaRPr lang="en-US" b="1" dirty="0">
              <a:solidFill>
                <a:srgbClr val="000000"/>
              </a:solidFill>
              <a:latin typeface="Arial Narrow" charset="0"/>
              <a:cs typeface="Times New Roman" charset="0"/>
            </a:endParaRPr>
          </a:p>
          <a:p>
            <a:pPr algn="ctr" eaLnBrk="1" hangingPunct="1">
              <a:spcBef>
                <a:spcPct val="50000"/>
              </a:spcBef>
            </a:pPr>
            <a:r>
              <a:rPr lang="ar-JO" b="1" dirty="0">
                <a:solidFill>
                  <a:srgbClr val="000000"/>
                </a:solidFill>
                <a:latin typeface="Arial Narrow" charset="0"/>
                <a:cs typeface="Times New Roman" charset="0"/>
              </a:rPr>
              <a:t>روما</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3655" name="Text Box 8"/>
          <p:cNvSpPr txBox="1">
            <a:spLocks noChangeArrowheads="1"/>
          </p:cNvSpPr>
          <p:nvPr/>
        </p:nvSpPr>
        <p:spPr bwMode="auto">
          <a:xfrm>
            <a:off x="7315200" y="1447803"/>
            <a:ext cx="914400" cy="1592679"/>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خريف 67-ربيع 68</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endParaRPr lang="en-US" b="1" dirty="0">
              <a:solidFill>
                <a:srgbClr val="000000"/>
              </a:solidFill>
              <a:latin typeface="Arial Narrow" charset="0"/>
              <a:cs typeface="Times New Roman" charset="0"/>
            </a:endParaRPr>
          </a:p>
          <a:p>
            <a:pPr algn="ctr" eaLnBrk="1" hangingPunct="1">
              <a:spcBef>
                <a:spcPct val="50000"/>
              </a:spcBef>
            </a:pPr>
            <a:r>
              <a:rPr lang="ar-JO" b="1" dirty="0">
                <a:solidFill>
                  <a:srgbClr val="000000"/>
                </a:solidFill>
                <a:latin typeface="Arial Narrow" charset="0"/>
                <a:cs typeface="Times New Roman" charset="0"/>
              </a:rPr>
              <a:t>روما</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3656" name="Line 9"/>
          <p:cNvSpPr>
            <a:spLocks noChangeShapeType="1"/>
          </p:cNvSpPr>
          <p:nvPr/>
        </p:nvSpPr>
        <p:spPr bwMode="auto">
          <a:xfrm>
            <a:off x="1066800" y="2057400"/>
            <a:ext cx="106680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57" name="Line 10"/>
          <p:cNvSpPr>
            <a:spLocks noChangeShapeType="1"/>
          </p:cNvSpPr>
          <p:nvPr/>
        </p:nvSpPr>
        <p:spPr bwMode="auto">
          <a:xfrm>
            <a:off x="3429000" y="2057400"/>
            <a:ext cx="15240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58" name="Line 11"/>
          <p:cNvSpPr>
            <a:spLocks noChangeShapeType="1"/>
          </p:cNvSpPr>
          <p:nvPr/>
        </p:nvSpPr>
        <p:spPr bwMode="auto">
          <a:xfrm>
            <a:off x="4572000" y="2057400"/>
            <a:ext cx="91440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59" name="Line 12"/>
          <p:cNvSpPr>
            <a:spLocks noChangeShapeType="1"/>
          </p:cNvSpPr>
          <p:nvPr/>
        </p:nvSpPr>
        <p:spPr bwMode="auto">
          <a:xfrm>
            <a:off x="6477000" y="2057400"/>
            <a:ext cx="83820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60" name="Text Box 13"/>
          <p:cNvSpPr txBox="1">
            <a:spLocks noChangeArrowheads="1"/>
          </p:cNvSpPr>
          <p:nvPr/>
        </p:nvSpPr>
        <p:spPr bwMode="auto">
          <a:xfrm>
            <a:off x="942975" y="1676400"/>
            <a:ext cx="1295400" cy="753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600" b="1" dirty="0">
                <a:solidFill>
                  <a:srgbClr val="000000"/>
                </a:solidFill>
                <a:latin typeface="Arial Narrow" charset="0"/>
                <a:cs typeface="Times New Roman" charset="0"/>
              </a:rPr>
              <a:t>خريف 49</a:t>
            </a:r>
            <a:endParaRPr lang="en-US" sz="1600" b="1" dirty="0">
              <a:solidFill>
                <a:srgbClr val="000000"/>
              </a:solidFill>
              <a:latin typeface="Arial Narrow" charset="0"/>
              <a:cs typeface="Times New Roman" charset="0"/>
            </a:endParaRPr>
          </a:p>
          <a:p>
            <a:pPr algn="ctr" eaLnBrk="1" hangingPunct="1">
              <a:spcBef>
                <a:spcPct val="50000"/>
              </a:spcBef>
            </a:pPr>
            <a:r>
              <a:rPr lang="ar-JO" sz="1800" b="1" dirty="0">
                <a:solidFill>
                  <a:srgbClr val="000000"/>
                </a:solidFill>
                <a:latin typeface="Arial Narrow" charset="0"/>
                <a:cs typeface="Times New Roman" charset="0"/>
              </a:rPr>
              <a:t>مجمع أورشليم</a:t>
            </a:r>
            <a:endParaRPr lang="en-US" sz="1800" b="1" dirty="0">
              <a:solidFill>
                <a:srgbClr val="000000"/>
              </a:solidFill>
              <a:latin typeface="Arial Narrow" charset="0"/>
              <a:cs typeface="Times New Roman" charset="0"/>
            </a:endParaRPr>
          </a:p>
        </p:txBody>
      </p:sp>
      <p:sp>
        <p:nvSpPr>
          <p:cNvPr id="283661" name="Text Box 14"/>
          <p:cNvSpPr txBox="1">
            <a:spLocks noChangeArrowheads="1"/>
          </p:cNvSpPr>
          <p:nvPr/>
        </p:nvSpPr>
        <p:spPr bwMode="auto">
          <a:xfrm>
            <a:off x="4343400" y="1751019"/>
            <a:ext cx="1419225"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أيار 57-آب 59</a:t>
            </a:r>
            <a:endParaRPr lang="en-US" sz="1200" b="1" dirty="0">
              <a:solidFill>
                <a:srgbClr val="000000"/>
              </a:solidFill>
              <a:latin typeface="Arial Narrow" charset="0"/>
              <a:cs typeface="Times New Roman" charset="0"/>
            </a:endParaRPr>
          </a:p>
          <a:p>
            <a:pPr algn="ctr" eaLnBrk="1" hangingPunct="1">
              <a:spcBef>
                <a:spcPct val="50000"/>
              </a:spcBef>
            </a:pPr>
            <a:r>
              <a:rPr lang="ar-JO" sz="1800" b="1" dirty="0">
                <a:solidFill>
                  <a:srgbClr val="000000"/>
                </a:solidFill>
                <a:latin typeface="Arial Narrow" charset="0"/>
                <a:cs typeface="Times New Roman" charset="0"/>
              </a:rPr>
              <a:t>المحاكمات</a:t>
            </a:r>
            <a:endParaRPr lang="en-US" sz="1800" b="1" dirty="0">
              <a:solidFill>
                <a:srgbClr val="000000"/>
              </a:solidFill>
              <a:latin typeface="Arial Narrow" charset="0"/>
              <a:cs typeface="Times New Roman" charset="0"/>
            </a:endParaRPr>
          </a:p>
        </p:txBody>
      </p:sp>
      <p:sp>
        <p:nvSpPr>
          <p:cNvPr id="283662" name="Text Box 15"/>
          <p:cNvSpPr txBox="1">
            <a:spLocks noChangeArrowheads="1"/>
          </p:cNvSpPr>
          <p:nvPr/>
        </p:nvSpPr>
        <p:spPr bwMode="auto">
          <a:xfrm>
            <a:off x="6200778" y="1752606"/>
            <a:ext cx="1419225" cy="1107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62-خريف 67</a:t>
            </a:r>
            <a:endParaRPr lang="en-US" sz="1200" b="1" dirty="0">
              <a:solidFill>
                <a:srgbClr val="000000"/>
              </a:solidFill>
              <a:latin typeface="Arial Narrow" charset="0"/>
              <a:cs typeface="Times New Roman" charset="0"/>
            </a:endParaRPr>
          </a:p>
          <a:p>
            <a:pPr algn="ctr" eaLnBrk="1" hangingPunct="1">
              <a:spcBef>
                <a:spcPct val="50000"/>
              </a:spcBef>
            </a:pPr>
            <a:r>
              <a:rPr lang="ar-JO" sz="1800" b="1" dirty="0">
                <a:solidFill>
                  <a:srgbClr val="000000"/>
                </a:solidFill>
                <a:latin typeface="Arial Narrow" charset="0"/>
                <a:cs typeface="Times New Roman" charset="0"/>
              </a:rPr>
              <a:t>حرية </a:t>
            </a:r>
          </a:p>
          <a:p>
            <a:pPr algn="ctr" eaLnBrk="1" hangingPunct="1">
              <a:spcBef>
                <a:spcPct val="50000"/>
              </a:spcBef>
            </a:pPr>
            <a:r>
              <a:rPr lang="ar-JO" sz="1800" b="1" dirty="0">
                <a:solidFill>
                  <a:srgbClr val="000000"/>
                </a:solidFill>
                <a:latin typeface="Arial Narrow" charset="0"/>
                <a:cs typeface="Times New Roman" charset="0"/>
              </a:rPr>
              <a:t>من القيود</a:t>
            </a:r>
            <a:endParaRPr lang="en-US" sz="1800" b="1" dirty="0">
              <a:solidFill>
                <a:srgbClr val="000000"/>
              </a:solidFill>
              <a:latin typeface="Arial Narrow" charset="0"/>
              <a:cs typeface="Times New Roman" charset="0"/>
            </a:endParaRPr>
          </a:p>
        </p:txBody>
      </p:sp>
      <p:sp>
        <p:nvSpPr>
          <p:cNvPr id="283663" name="Line 16"/>
          <p:cNvSpPr>
            <a:spLocks noChangeShapeType="1"/>
          </p:cNvSpPr>
          <p:nvPr/>
        </p:nvSpPr>
        <p:spPr bwMode="auto">
          <a:xfrm>
            <a:off x="8229600" y="2057400"/>
            <a:ext cx="914400"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64" name="Text Box 17"/>
          <p:cNvSpPr txBox="1">
            <a:spLocks noChangeArrowheads="1"/>
          </p:cNvSpPr>
          <p:nvPr/>
        </p:nvSpPr>
        <p:spPr bwMode="auto">
          <a:xfrm>
            <a:off x="8229600" y="1752606"/>
            <a:ext cx="914400" cy="1015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68</a:t>
            </a:r>
            <a:endParaRPr lang="en-US" sz="1200" b="1" dirty="0">
              <a:solidFill>
                <a:srgbClr val="000000"/>
              </a:solidFill>
              <a:latin typeface="Arial Narrow" charset="0"/>
              <a:cs typeface="Times New Roman" charset="0"/>
            </a:endParaRPr>
          </a:p>
          <a:p>
            <a:pPr algn="ctr" eaLnBrk="1" hangingPunct="1">
              <a:spcBef>
                <a:spcPct val="50000"/>
              </a:spcBef>
            </a:pPr>
            <a:r>
              <a:rPr lang="ar-JO" sz="1600" b="1" dirty="0">
                <a:solidFill>
                  <a:srgbClr val="000000"/>
                </a:solidFill>
                <a:latin typeface="Arial Narrow" charset="0"/>
                <a:cs typeface="Times New Roman" charset="0"/>
              </a:rPr>
              <a:t>توسع </a:t>
            </a:r>
          </a:p>
          <a:p>
            <a:pPr algn="ctr" eaLnBrk="1" hangingPunct="1">
              <a:spcBef>
                <a:spcPct val="50000"/>
              </a:spcBef>
            </a:pPr>
            <a:r>
              <a:rPr lang="ar-JO" sz="1600" b="1" dirty="0">
                <a:solidFill>
                  <a:srgbClr val="000000"/>
                </a:solidFill>
                <a:latin typeface="Arial Narrow" charset="0"/>
                <a:cs typeface="Times New Roman" charset="0"/>
              </a:rPr>
              <a:t>الكنيسة</a:t>
            </a:r>
            <a:endParaRPr lang="en-US" sz="1800" b="1" dirty="0">
              <a:solidFill>
                <a:srgbClr val="000000"/>
              </a:solidFill>
              <a:latin typeface="Arial Narrow" charset="0"/>
              <a:cs typeface="Times New Roman" charset="0"/>
            </a:endParaRPr>
          </a:p>
        </p:txBody>
      </p:sp>
      <p:sp>
        <p:nvSpPr>
          <p:cNvPr id="283665" name="Text Box 18"/>
          <p:cNvSpPr txBox="1">
            <a:spLocks noChangeArrowheads="1"/>
          </p:cNvSpPr>
          <p:nvPr/>
        </p:nvSpPr>
        <p:spPr bwMode="auto">
          <a:xfrm>
            <a:off x="0" y="2819400"/>
            <a:ext cx="92964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000000"/>
                </a:solidFill>
                <a:latin typeface="Arial Narrow" charset="0"/>
                <a:cs typeface="Times New Roman" charset="0"/>
              </a:rPr>
              <a:t>48</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49</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50</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53</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57</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60</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62</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67</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68</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95</a:t>
            </a:r>
            <a:endParaRPr lang="en-US" sz="2000" b="1" dirty="0">
              <a:solidFill>
                <a:srgbClr val="000000"/>
              </a:solidFill>
              <a:latin typeface="Arial Narrow" charset="0"/>
              <a:cs typeface="Times New Roman" charset="0"/>
            </a:endParaRPr>
          </a:p>
        </p:txBody>
      </p:sp>
      <p:sp>
        <p:nvSpPr>
          <p:cNvPr id="283666" name="Text Box 19"/>
          <p:cNvSpPr txBox="1">
            <a:spLocks noChangeArrowheads="1"/>
          </p:cNvSpPr>
          <p:nvPr/>
        </p:nvSpPr>
        <p:spPr bwMode="auto">
          <a:xfrm>
            <a:off x="762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83667" name="Text Box 20"/>
          <p:cNvSpPr txBox="1">
            <a:spLocks noChangeArrowheads="1"/>
          </p:cNvSpPr>
          <p:nvPr/>
        </p:nvSpPr>
        <p:spPr bwMode="auto">
          <a:xfrm>
            <a:off x="22860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83668" name="Text Box 21"/>
          <p:cNvSpPr txBox="1">
            <a:spLocks noChangeArrowheads="1"/>
          </p:cNvSpPr>
          <p:nvPr/>
        </p:nvSpPr>
        <p:spPr bwMode="auto">
          <a:xfrm>
            <a:off x="2286000" y="36576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83669" name="Text Box 22"/>
          <p:cNvSpPr txBox="1">
            <a:spLocks noChangeArrowheads="1"/>
          </p:cNvSpPr>
          <p:nvPr/>
        </p:nvSpPr>
        <p:spPr bwMode="auto">
          <a:xfrm>
            <a:off x="35814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83670" name="Text Box 23"/>
          <p:cNvSpPr txBox="1">
            <a:spLocks noChangeArrowheads="1"/>
          </p:cNvSpPr>
          <p:nvPr/>
        </p:nvSpPr>
        <p:spPr bwMode="auto">
          <a:xfrm>
            <a:off x="3581400" y="36576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83671" name="Text Box 24"/>
          <p:cNvSpPr txBox="1">
            <a:spLocks noChangeArrowheads="1"/>
          </p:cNvSpPr>
          <p:nvPr/>
        </p:nvSpPr>
        <p:spPr bwMode="auto">
          <a:xfrm>
            <a:off x="3581400" y="41148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83672" name="Text Box 25"/>
          <p:cNvSpPr txBox="1">
            <a:spLocks noChangeArrowheads="1"/>
          </p:cNvSpPr>
          <p:nvPr/>
        </p:nvSpPr>
        <p:spPr bwMode="auto">
          <a:xfrm>
            <a:off x="5334000" y="32004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83673" name="Text Box 26"/>
          <p:cNvSpPr txBox="1">
            <a:spLocks noChangeArrowheads="1"/>
          </p:cNvSpPr>
          <p:nvPr/>
        </p:nvSpPr>
        <p:spPr bwMode="auto">
          <a:xfrm>
            <a:off x="5334000" y="36576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83674" name="Text Box 27"/>
          <p:cNvSpPr txBox="1">
            <a:spLocks noChangeArrowheads="1"/>
          </p:cNvSpPr>
          <p:nvPr/>
        </p:nvSpPr>
        <p:spPr bwMode="auto">
          <a:xfrm>
            <a:off x="5334000" y="41148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83675" name="Text Box 28"/>
          <p:cNvSpPr txBox="1">
            <a:spLocks noChangeArrowheads="1"/>
          </p:cNvSpPr>
          <p:nvPr/>
        </p:nvSpPr>
        <p:spPr bwMode="auto">
          <a:xfrm>
            <a:off x="5334000" y="45720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3676" name="Text Box 29"/>
          <p:cNvSpPr txBox="1">
            <a:spLocks noChangeArrowheads="1"/>
          </p:cNvSpPr>
          <p:nvPr/>
        </p:nvSpPr>
        <p:spPr bwMode="auto">
          <a:xfrm>
            <a:off x="6477000" y="3200401"/>
            <a:ext cx="7620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283677" name="Text Box 30"/>
          <p:cNvSpPr txBox="1">
            <a:spLocks noChangeArrowheads="1"/>
          </p:cNvSpPr>
          <p:nvPr/>
        </p:nvSpPr>
        <p:spPr bwMode="auto">
          <a:xfrm>
            <a:off x="6477000" y="3657601"/>
            <a:ext cx="7620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283678" name="Text Box 31"/>
          <p:cNvSpPr txBox="1">
            <a:spLocks noChangeArrowheads="1"/>
          </p:cNvSpPr>
          <p:nvPr/>
        </p:nvSpPr>
        <p:spPr bwMode="auto">
          <a:xfrm>
            <a:off x="7391400" y="3200401"/>
            <a:ext cx="685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4128" name="Text Box 32"/>
          <p:cNvSpPr txBox="1">
            <a:spLocks noChangeArrowheads="1"/>
          </p:cNvSpPr>
          <p:nvPr/>
        </p:nvSpPr>
        <p:spPr bwMode="auto">
          <a:xfrm>
            <a:off x="76200" y="4114806"/>
            <a:ext cx="990600" cy="868363"/>
          </a:xfrm>
          <a:prstGeom prst="rect">
            <a:avLst/>
          </a:prstGeom>
          <a:solidFill>
            <a:srgbClr val="790015"/>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يع</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أورشليم ؟</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45-50 ؟</a:t>
            </a:r>
            <a:endParaRPr lang="en-US" sz="1600" dirty="0">
              <a:solidFill>
                <a:schemeClr val="bg1"/>
              </a:solidFill>
              <a:latin typeface="Arial Narrow" charset="0"/>
              <a:cs typeface="Times New Roman" charset="0"/>
            </a:endParaRPr>
          </a:p>
        </p:txBody>
      </p:sp>
      <p:grpSp>
        <p:nvGrpSpPr>
          <p:cNvPr id="2" name="Group 33"/>
          <p:cNvGrpSpPr>
            <a:grpSpLocks/>
          </p:cNvGrpSpPr>
          <p:nvPr/>
        </p:nvGrpSpPr>
        <p:grpSpPr bwMode="auto">
          <a:xfrm>
            <a:off x="6477000" y="4114806"/>
            <a:ext cx="1676400" cy="1782763"/>
            <a:chOff x="4080" y="2592"/>
            <a:chExt cx="1056" cy="1123"/>
          </a:xfrm>
          <a:solidFill>
            <a:srgbClr val="790015"/>
          </a:solidFill>
        </p:grpSpPr>
        <p:sp>
          <p:nvSpPr>
            <p:cNvPr id="283690" name="Text Box 34"/>
            <p:cNvSpPr txBox="1">
              <a:spLocks noChangeArrowheads="1"/>
            </p:cNvSpPr>
            <p:nvPr/>
          </p:nvSpPr>
          <p:spPr bwMode="auto">
            <a:xfrm>
              <a:off x="4080" y="2592"/>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1 بط</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روما</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64</a:t>
              </a:r>
              <a:endParaRPr lang="en-US" sz="1600" dirty="0">
                <a:solidFill>
                  <a:schemeClr val="bg1"/>
                </a:solidFill>
                <a:latin typeface="Arial Narrow" charset="0"/>
                <a:cs typeface="Times New Roman" charset="0"/>
              </a:endParaRPr>
            </a:p>
          </p:txBody>
        </p:sp>
        <p:sp>
          <p:nvSpPr>
            <p:cNvPr id="283691" name="Text Box 35"/>
            <p:cNvSpPr txBox="1">
              <a:spLocks noChangeArrowheads="1"/>
            </p:cNvSpPr>
            <p:nvPr/>
          </p:nvSpPr>
          <p:spPr bwMode="auto">
            <a:xfrm>
              <a:off x="4080" y="3168"/>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2 بط</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روما</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64</a:t>
              </a:r>
              <a:endParaRPr lang="en-US" sz="1600" dirty="0">
                <a:solidFill>
                  <a:schemeClr val="bg1"/>
                </a:solidFill>
                <a:latin typeface="Arial Narrow" charset="0"/>
                <a:cs typeface="Times New Roman" charset="0"/>
              </a:endParaRPr>
            </a:p>
          </p:txBody>
        </p:sp>
        <p:sp>
          <p:nvSpPr>
            <p:cNvPr id="283692" name="Text Box 36"/>
            <p:cNvSpPr txBox="1">
              <a:spLocks noChangeArrowheads="1"/>
            </p:cNvSpPr>
            <p:nvPr/>
          </p:nvSpPr>
          <p:spPr bwMode="auto">
            <a:xfrm>
              <a:off x="4608" y="2593"/>
              <a:ext cx="528" cy="543"/>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عب</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غير معروف</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67</a:t>
              </a:r>
              <a:endParaRPr lang="en-US" sz="1600" dirty="0">
                <a:solidFill>
                  <a:schemeClr val="bg1"/>
                </a:solidFill>
                <a:latin typeface="Arial Narrow" charset="0"/>
                <a:cs typeface="Times New Roman" charset="0"/>
              </a:endParaRPr>
            </a:p>
          </p:txBody>
        </p:sp>
        <p:sp>
          <p:nvSpPr>
            <p:cNvPr id="283693" name="Text Box 37"/>
            <p:cNvSpPr txBox="1">
              <a:spLocks noChangeArrowheads="1"/>
            </p:cNvSpPr>
            <p:nvPr/>
          </p:nvSpPr>
          <p:spPr bwMode="auto">
            <a:xfrm>
              <a:off x="4608" y="3168"/>
              <a:ext cx="528"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يه</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غير معروف</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67-68</a:t>
              </a:r>
              <a:endParaRPr lang="en-US" sz="1600" dirty="0">
                <a:solidFill>
                  <a:schemeClr val="bg1"/>
                </a:solidFill>
                <a:latin typeface="Arial Narrow" charset="0"/>
                <a:cs typeface="Times New Roman" charset="0"/>
              </a:endParaRPr>
            </a:p>
          </p:txBody>
        </p:sp>
      </p:grpSp>
      <p:grpSp>
        <p:nvGrpSpPr>
          <p:cNvPr id="3" name="Group 38"/>
          <p:cNvGrpSpPr>
            <a:grpSpLocks/>
          </p:cNvGrpSpPr>
          <p:nvPr/>
        </p:nvGrpSpPr>
        <p:grpSpPr bwMode="auto">
          <a:xfrm>
            <a:off x="8229600" y="3200406"/>
            <a:ext cx="762000" cy="3611563"/>
            <a:chOff x="5184" y="2016"/>
            <a:chExt cx="480" cy="2275"/>
          </a:xfrm>
          <a:solidFill>
            <a:srgbClr val="790015"/>
          </a:solidFill>
        </p:grpSpPr>
        <p:sp>
          <p:nvSpPr>
            <p:cNvPr id="283686" name="Text Box 39"/>
            <p:cNvSpPr txBox="1">
              <a:spLocks noChangeArrowheads="1"/>
            </p:cNvSpPr>
            <p:nvPr/>
          </p:nvSpPr>
          <p:spPr bwMode="auto">
            <a:xfrm>
              <a:off x="5184" y="2016"/>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1 يو</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أفسس</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85-95</a:t>
              </a:r>
              <a:endParaRPr lang="en-US" sz="1600" dirty="0">
                <a:solidFill>
                  <a:schemeClr val="bg1"/>
                </a:solidFill>
                <a:latin typeface="Arial Narrow" charset="0"/>
                <a:cs typeface="Times New Roman" charset="0"/>
              </a:endParaRPr>
            </a:p>
          </p:txBody>
        </p:sp>
        <p:sp>
          <p:nvSpPr>
            <p:cNvPr id="283687" name="Text Box 40"/>
            <p:cNvSpPr txBox="1">
              <a:spLocks noChangeArrowheads="1"/>
            </p:cNvSpPr>
            <p:nvPr/>
          </p:nvSpPr>
          <p:spPr bwMode="auto">
            <a:xfrm>
              <a:off x="5184" y="2592"/>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2 يو</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أفسس</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85-95</a:t>
              </a:r>
              <a:endParaRPr lang="en-US" sz="1600" dirty="0">
                <a:solidFill>
                  <a:schemeClr val="bg1"/>
                </a:solidFill>
                <a:latin typeface="Arial Narrow" charset="0"/>
                <a:cs typeface="Times New Roman" charset="0"/>
              </a:endParaRPr>
            </a:p>
          </p:txBody>
        </p:sp>
        <p:sp>
          <p:nvSpPr>
            <p:cNvPr id="283688" name="Text Box 41"/>
            <p:cNvSpPr txBox="1">
              <a:spLocks noChangeArrowheads="1"/>
            </p:cNvSpPr>
            <p:nvPr/>
          </p:nvSpPr>
          <p:spPr bwMode="auto">
            <a:xfrm>
              <a:off x="5184" y="3168"/>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3 يو</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أفسس</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85-95</a:t>
              </a:r>
              <a:endParaRPr lang="en-US" sz="1600" dirty="0">
                <a:solidFill>
                  <a:schemeClr val="bg1"/>
                </a:solidFill>
                <a:latin typeface="Arial Narrow" charset="0"/>
                <a:cs typeface="Times New Roman" charset="0"/>
              </a:endParaRPr>
            </a:p>
          </p:txBody>
        </p:sp>
        <p:sp>
          <p:nvSpPr>
            <p:cNvPr id="283689" name="Text Box 42"/>
            <p:cNvSpPr txBox="1">
              <a:spLocks noChangeArrowheads="1"/>
            </p:cNvSpPr>
            <p:nvPr/>
          </p:nvSpPr>
          <p:spPr bwMode="auto">
            <a:xfrm>
              <a:off x="5184" y="3744"/>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رؤ</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بطمس</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95-96</a:t>
              </a:r>
              <a:endParaRPr lang="en-US" sz="1600" dirty="0">
                <a:solidFill>
                  <a:schemeClr val="bg1"/>
                </a:solidFill>
                <a:latin typeface="Arial Narrow" charset="0"/>
                <a:cs typeface="Times New Roman" charset="0"/>
              </a:endParaRPr>
            </a:p>
          </p:txBody>
        </p:sp>
      </p:grpSp>
      <p:sp>
        <p:nvSpPr>
          <p:cNvPr id="4139" name="Line 43"/>
          <p:cNvSpPr>
            <a:spLocks noChangeShapeType="1"/>
          </p:cNvSpPr>
          <p:nvPr/>
        </p:nvSpPr>
        <p:spPr bwMode="auto">
          <a:xfrm flipV="1">
            <a:off x="6781800" y="2057400"/>
            <a:ext cx="0" cy="40386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4140" name="Text Box 44"/>
          <p:cNvSpPr txBox="1">
            <a:spLocks noChangeArrowheads="1"/>
          </p:cNvSpPr>
          <p:nvPr/>
        </p:nvSpPr>
        <p:spPr bwMode="auto">
          <a:xfrm>
            <a:off x="5943600" y="6096005"/>
            <a:ext cx="990600" cy="400097"/>
          </a:xfrm>
          <a:prstGeom prst="rect">
            <a:avLst/>
          </a:prstGeom>
          <a:solidFill>
            <a:schemeClr val="bg1"/>
          </a:solidFill>
          <a:ln w="38100">
            <a:solidFill>
              <a:srgbClr val="FF0000"/>
            </a:solidFill>
            <a:miter lim="800000"/>
            <a:headEnd/>
            <a:tailEnd/>
          </a:ln>
        </p:spPr>
        <p:txBody>
          <a:bodyPr lIns="91376" tIns="45688" rIns="91376" bIns="45688">
            <a:spAutoFit/>
          </a:bodyPr>
          <a:lstStyle>
            <a:defPPr>
              <a:defRPr lang="en-US"/>
            </a:defPPr>
            <a:lvl1pPr eaLnBrk="1" hangingPunct="1">
              <a:spcBef>
                <a:spcPct val="50000"/>
              </a:spcBef>
              <a:defRPr sz="2000" b="1">
                <a:solidFill>
                  <a:srgbClr val="000000"/>
                </a:solidFill>
                <a:latin typeface="Arial Narrow"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JO" dirty="0"/>
              <a:t>تموز 64</a:t>
            </a:r>
            <a:endParaRPr lang="en-US" dirty="0"/>
          </a:p>
        </p:txBody>
      </p:sp>
      <p:sp>
        <p:nvSpPr>
          <p:cNvPr id="4141" name="Text Box 45"/>
          <p:cNvSpPr txBox="1">
            <a:spLocks noChangeArrowheads="1"/>
          </p:cNvSpPr>
          <p:nvPr/>
        </p:nvSpPr>
        <p:spPr bwMode="auto">
          <a:xfrm>
            <a:off x="7467600" y="6096005"/>
            <a:ext cx="1066800" cy="707821"/>
          </a:xfrm>
          <a:prstGeom prst="rect">
            <a:avLst/>
          </a:prstGeom>
          <a:solidFill>
            <a:schemeClr val="bg1"/>
          </a:solidFill>
          <a:ln w="38100">
            <a:solidFill>
              <a:srgbClr val="FF0000"/>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000" b="1" dirty="0">
                <a:solidFill>
                  <a:srgbClr val="000000"/>
                </a:solidFill>
                <a:latin typeface="Arial Narrow" charset="0"/>
                <a:cs typeface="Times New Roman" charset="0"/>
              </a:rPr>
              <a:t>2 أيلول 70</a:t>
            </a:r>
            <a:endParaRPr lang="en-US" sz="2000" b="1" dirty="0">
              <a:solidFill>
                <a:srgbClr val="000000"/>
              </a:solidFill>
              <a:latin typeface="Arial Narrow" charset="0"/>
              <a:cs typeface="Times New Roman" charset="0"/>
            </a:endParaRPr>
          </a:p>
        </p:txBody>
      </p:sp>
      <p:sp>
        <p:nvSpPr>
          <p:cNvPr id="4142" name="Line 46"/>
          <p:cNvSpPr>
            <a:spLocks noChangeShapeType="1"/>
          </p:cNvSpPr>
          <p:nvPr/>
        </p:nvSpPr>
        <p:spPr bwMode="auto">
          <a:xfrm flipV="1">
            <a:off x="8382000" y="2057400"/>
            <a:ext cx="0" cy="40386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28"/>
                                        </p:tgtEl>
                                        <p:attrNameLst>
                                          <p:attrName>style.visibility</p:attrName>
                                        </p:attrNameLst>
                                      </p:cBhvr>
                                      <p:to>
                                        <p:strVal val="visible"/>
                                      </p:to>
                                    </p:set>
                                    <p:anim calcmode="lin" valueType="num">
                                      <p:cBhvr additive="base">
                                        <p:cTn id="7" dur="500" fill="hold"/>
                                        <p:tgtEl>
                                          <p:spTgt spid="4128"/>
                                        </p:tgtEl>
                                        <p:attrNameLst>
                                          <p:attrName>ppt_x</p:attrName>
                                        </p:attrNameLst>
                                      </p:cBhvr>
                                      <p:tavLst>
                                        <p:tav tm="0">
                                          <p:val>
                                            <p:strVal val="0-#ppt_w/2"/>
                                          </p:val>
                                        </p:tav>
                                        <p:tav tm="100000">
                                          <p:val>
                                            <p:strVal val="#ppt_x"/>
                                          </p:val>
                                        </p:tav>
                                      </p:tavLst>
                                    </p:anim>
                                    <p:anim calcmode="lin" valueType="num">
                                      <p:cBhvr additive="base">
                                        <p:cTn id="8" dur="500" fill="hold"/>
                                        <p:tgtEl>
                                          <p:spTgt spid="41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139"/>
                                        </p:tgtEl>
                                        <p:attrNameLst>
                                          <p:attrName>style.visibility</p:attrName>
                                        </p:attrNameLst>
                                      </p:cBhvr>
                                      <p:to>
                                        <p:strVal val="visible"/>
                                      </p:to>
                                    </p:set>
                                    <p:anim calcmode="lin" valueType="num">
                                      <p:cBhvr additive="base">
                                        <p:cTn id="24" dur="500" fill="hold"/>
                                        <p:tgtEl>
                                          <p:spTgt spid="4139"/>
                                        </p:tgtEl>
                                        <p:attrNameLst>
                                          <p:attrName>ppt_x</p:attrName>
                                        </p:attrNameLst>
                                      </p:cBhvr>
                                      <p:tavLst>
                                        <p:tav tm="0">
                                          <p:val>
                                            <p:strVal val="0-#ppt_w/2"/>
                                          </p:val>
                                        </p:tav>
                                        <p:tav tm="100000">
                                          <p:val>
                                            <p:strVal val="#ppt_x"/>
                                          </p:val>
                                        </p:tav>
                                      </p:tavLst>
                                    </p:anim>
                                    <p:anim calcmode="lin" valueType="num">
                                      <p:cBhvr additive="base">
                                        <p:cTn id="25" dur="500" fill="hold"/>
                                        <p:tgtEl>
                                          <p:spTgt spid="4139"/>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4140"/>
                                        </p:tgtEl>
                                        <p:attrNameLst>
                                          <p:attrName>style.visibility</p:attrName>
                                        </p:attrNameLst>
                                      </p:cBhvr>
                                      <p:to>
                                        <p:strVal val="visible"/>
                                      </p:to>
                                    </p:set>
                                    <p:anim calcmode="lin" valueType="num">
                                      <p:cBhvr additive="base">
                                        <p:cTn id="29" dur="500" fill="hold"/>
                                        <p:tgtEl>
                                          <p:spTgt spid="4140"/>
                                        </p:tgtEl>
                                        <p:attrNameLst>
                                          <p:attrName>ppt_x</p:attrName>
                                        </p:attrNameLst>
                                      </p:cBhvr>
                                      <p:tavLst>
                                        <p:tav tm="0">
                                          <p:val>
                                            <p:strVal val="0-#ppt_w/2"/>
                                          </p:val>
                                        </p:tav>
                                        <p:tav tm="100000">
                                          <p:val>
                                            <p:strVal val="#ppt_x"/>
                                          </p:val>
                                        </p:tav>
                                      </p:tavLst>
                                    </p:anim>
                                    <p:anim calcmode="lin" valueType="num">
                                      <p:cBhvr additive="base">
                                        <p:cTn id="30" dur="500" fill="hold"/>
                                        <p:tgtEl>
                                          <p:spTgt spid="414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142"/>
                                        </p:tgtEl>
                                        <p:attrNameLst>
                                          <p:attrName>style.visibility</p:attrName>
                                        </p:attrNameLst>
                                      </p:cBhvr>
                                      <p:to>
                                        <p:strVal val="visible"/>
                                      </p:to>
                                    </p:set>
                                    <p:anim calcmode="lin" valueType="num">
                                      <p:cBhvr additive="base">
                                        <p:cTn id="35" dur="500" fill="hold"/>
                                        <p:tgtEl>
                                          <p:spTgt spid="4142"/>
                                        </p:tgtEl>
                                        <p:attrNameLst>
                                          <p:attrName>ppt_x</p:attrName>
                                        </p:attrNameLst>
                                      </p:cBhvr>
                                      <p:tavLst>
                                        <p:tav tm="0">
                                          <p:val>
                                            <p:strVal val="0-#ppt_w/2"/>
                                          </p:val>
                                        </p:tav>
                                        <p:tav tm="100000">
                                          <p:val>
                                            <p:strVal val="#ppt_x"/>
                                          </p:val>
                                        </p:tav>
                                      </p:tavLst>
                                    </p:anim>
                                    <p:anim calcmode="lin" valueType="num">
                                      <p:cBhvr additive="base">
                                        <p:cTn id="36" dur="500" fill="hold"/>
                                        <p:tgtEl>
                                          <p:spTgt spid="4142"/>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4141"/>
                                        </p:tgtEl>
                                        <p:attrNameLst>
                                          <p:attrName>style.visibility</p:attrName>
                                        </p:attrNameLst>
                                      </p:cBhvr>
                                      <p:to>
                                        <p:strVal val="visible"/>
                                      </p:to>
                                    </p:set>
                                    <p:anim calcmode="lin" valueType="num">
                                      <p:cBhvr additive="base">
                                        <p:cTn id="40" dur="500" fill="hold"/>
                                        <p:tgtEl>
                                          <p:spTgt spid="4141"/>
                                        </p:tgtEl>
                                        <p:attrNameLst>
                                          <p:attrName>ppt_x</p:attrName>
                                        </p:attrNameLst>
                                      </p:cBhvr>
                                      <p:tavLst>
                                        <p:tav tm="0">
                                          <p:val>
                                            <p:strVal val="0-#ppt_w/2"/>
                                          </p:val>
                                        </p:tav>
                                        <p:tav tm="100000">
                                          <p:val>
                                            <p:strVal val="#ppt_x"/>
                                          </p:val>
                                        </p:tav>
                                      </p:tavLst>
                                    </p:anim>
                                    <p:anim calcmode="lin" valueType="num">
                                      <p:cBhvr additive="base">
                                        <p:cTn id="41" dur="500" fill="hold"/>
                                        <p:tgtEl>
                                          <p:spTgt spid="41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8" grpId="0" animBg="1" autoUpdateAnimBg="0"/>
      <p:bldP spid="4139" grpId="0" animBg="1"/>
      <p:bldP spid="4140" grpId="0" animBg="1" autoUpdateAnimBg="0"/>
      <p:bldP spid="4141" grpId="0" animBg="1" autoUpdateAnimBg="0"/>
      <p:bldP spid="414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 name="Title 1"/>
          <p:cNvSpPr txBox="1">
            <a:spLocks noGrp="1"/>
          </p:cNvSpPr>
          <p:nvPr>
            <p:ph type="title"/>
          </p:nvPr>
        </p:nvSpPr>
        <p:spPr>
          <a:xfrm>
            <a:off x="-18653" y="-27384"/>
            <a:ext cx="9162651" cy="1057238"/>
          </a:xfrm>
          <a:prstGeom prst="rect">
            <a:avLst/>
          </a:prstGeom>
          <a:solidFill>
            <a:srgbClr val="000000"/>
          </a:solidFill>
        </p:spPr>
        <p:txBody>
          <a:bodyPr/>
          <a:lstStyle>
            <a:lvl1pPr>
              <a:defRPr sz="3200" b="1">
                <a:solidFill>
                  <a:schemeClr val="accent3">
                    <a:lumOff val="44000"/>
                  </a:schemeClr>
                </a:solidFill>
                <a:latin typeface="Arial"/>
                <a:ea typeface="Arial"/>
                <a:cs typeface="Arial"/>
                <a:sym typeface="Arial"/>
              </a:defRPr>
            </a:lvl1pPr>
          </a:lstStyle>
          <a:p>
            <a:pPr algn="ctr"/>
            <a:r>
              <a:rPr dirty="0" err="1">
                <a:latin typeface="Arial" panose="020B0604020202020204" pitchFamily="34" charset="0"/>
                <a:cs typeface="Arial" panose="020B0604020202020204" pitchFamily="34" charset="0"/>
              </a:rPr>
              <a:t>رسائل</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بولس</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في</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أفضل</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ترتيب</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كتابي</a:t>
            </a:r>
            <a:endParaRPr dirty="0">
              <a:latin typeface="Arial" panose="020B0604020202020204" pitchFamily="34" charset="0"/>
              <a:cs typeface="Arial" panose="020B0604020202020204" pitchFamily="34" charset="0"/>
            </a:endParaRPr>
          </a:p>
        </p:txBody>
      </p:sp>
      <p:sp>
        <p:nvSpPr>
          <p:cNvPr id="1558" name="TextBox 5"/>
          <p:cNvSpPr txBox="1"/>
          <p:nvPr/>
        </p:nvSpPr>
        <p:spPr>
          <a:xfrm>
            <a:off x="-18654" y="6577607"/>
            <a:ext cx="9199165" cy="307777"/>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400">
                <a:solidFill>
                  <a:schemeClr val="accent3">
                    <a:lumOff val="44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sz="1400" b="1" i="0" u="none" strike="noStrike" kern="1200" cap="none" spc="0" normalizeH="0" baseline="0" noProof="0" dirty="0">
                <a:ln>
                  <a:noFill/>
                </a:ln>
                <a:solidFill>
                  <a:srgbClr val="8F8F8F">
                    <a:lumOff val="44000"/>
                  </a:srgbClr>
                </a:solidFill>
                <a:effectLst/>
                <a:uLnTx/>
                <a:uFillTx/>
                <a:latin typeface="Arial" panose="020B0604020202020204" pitchFamily="34" charset="0"/>
                <a:ea typeface="ＭＳ Ｐゴシック" charset="0"/>
                <a:cs typeface="Arial" panose="020B0604020202020204" pitchFamily="34" charset="0"/>
              </a:rPr>
              <a:t>Adapted from The Pastoral Epistles © John Stevenson 2010 • https://slideplayer.com/slide/6106093/</a:t>
            </a:r>
          </a:p>
        </p:txBody>
      </p:sp>
      <p:graphicFrame>
        <p:nvGraphicFramePr>
          <p:cNvPr id="1559" name="Table 9"/>
          <p:cNvGraphicFramePr/>
          <p:nvPr/>
        </p:nvGraphicFramePr>
        <p:xfrm>
          <a:off x="-18652" y="980727"/>
          <a:ext cx="9199164" cy="5596880"/>
        </p:xfrm>
        <a:graphic>
          <a:graphicData uri="http://schemas.openxmlformats.org/drawingml/2006/table">
            <a:tbl>
              <a:tblPr firstRow="1" bandRow="1"/>
              <a:tblGrid>
                <a:gridCol w="2299791">
                  <a:extLst>
                    <a:ext uri="{9D8B030D-6E8A-4147-A177-3AD203B41FA5}">
                      <a16:colId xmlns:a16="http://schemas.microsoft.com/office/drawing/2014/main" val="20000"/>
                    </a:ext>
                  </a:extLst>
                </a:gridCol>
                <a:gridCol w="2299791">
                  <a:extLst>
                    <a:ext uri="{9D8B030D-6E8A-4147-A177-3AD203B41FA5}">
                      <a16:colId xmlns:a16="http://schemas.microsoft.com/office/drawing/2014/main" val="20001"/>
                    </a:ext>
                  </a:extLst>
                </a:gridCol>
                <a:gridCol w="2299791">
                  <a:extLst>
                    <a:ext uri="{9D8B030D-6E8A-4147-A177-3AD203B41FA5}">
                      <a16:colId xmlns:a16="http://schemas.microsoft.com/office/drawing/2014/main" val="20002"/>
                    </a:ext>
                  </a:extLst>
                </a:gridCol>
                <a:gridCol w="2299791">
                  <a:extLst>
                    <a:ext uri="{9D8B030D-6E8A-4147-A177-3AD203B41FA5}">
                      <a16:colId xmlns:a16="http://schemas.microsoft.com/office/drawing/2014/main" val="20003"/>
                    </a:ext>
                  </a:extLst>
                </a:gridCol>
              </a:tblGrid>
              <a:tr h="1185665">
                <a:tc>
                  <a:txBody>
                    <a:bodyPr/>
                    <a:lstStyle/>
                    <a:p>
                      <a:pPr algn="ctr">
                        <a:defRPr sz="1800" b="0">
                          <a:solidFill>
                            <a:srgbClr val="000000"/>
                          </a:solidFill>
                        </a:defRPr>
                      </a:pPr>
                      <a:r>
                        <a:rPr sz="2000" b="1">
                          <a:solidFill>
                            <a:schemeClr val="accent3">
                              <a:lumOff val="44000"/>
                            </a:schemeClr>
                          </a:solidFill>
                          <a:latin typeface="Arial" panose="020B0604020202020204" pitchFamily="34" charset="0"/>
                          <a:cs typeface="Arial" panose="020B0604020202020204" pitchFamily="34" charset="0"/>
                          <a:sym typeface="Arial"/>
                        </a:rPr>
                        <a:t>أساسي</a:t>
                      </a:r>
                    </a:p>
                  </a:txBody>
                  <a:tcPr marL="45720" marR="45720" anchor="ctr" horzOverflow="overflow">
                    <a:gradFill flip="none" rotWithShape="1">
                      <a:gsLst>
                        <a:gs pos="0">
                          <a:srgbClr val="1F497D"/>
                        </a:gs>
                        <a:gs pos="97000">
                          <a:srgbClr val="000000"/>
                        </a:gs>
                      </a:gsLst>
                      <a:path path="circle">
                        <a:fillToRect l="37721" t="-19636" r="62278" b="119636"/>
                      </a:path>
                    </a:gradFill>
                  </a:tcPr>
                </a:tc>
                <a:tc>
                  <a:txBody>
                    <a:bodyPr/>
                    <a:lstStyle/>
                    <a:p>
                      <a:pPr algn="ctr">
                        <a:defRPr sz="1800" b="0">
                          <a:solidFill>
                            <a:srgbClr val="000000"/>
                          </a:solidFill>
                        </a:defRPr>
                      </a:pPr>
                      <a:r>
                        <a:rPr sz="2000" b="1">
                          <a:solidFill>
                            <a:schemeClr val="accent3">
                              <a:lumOff val="44000"/>
                            </a:schemeClr>
                          </a:solidFill>
                          <a:latin typeface="Arial" panose="020B0604020202020204" pitchFamily="34" charset="0"/>
                          <a:cs typeface="Arial" panose="020B0604020202020204" pitchFamily="34" charset="0"/>
                          <a:sym typeface="Arial"/>
                        </a:rPr>
                        <a:t>السجن</a:t>
                      </a:r>
                    </a:p>
                  </a:txBody>
                  <a:tcPr marL="45720" marR="45720" anchor="ctr" horzOverflow="overflow">
                    <a:gradFill flip="none" rotWithShape="1">
                      <a:gsLst>
                        <a:gs pos="0">
                          <a:srgbClr val="1F497D"/>
                        </a:gs>
                        <a:gs pos="97000">
                          <a:srgbClr val="000000"/>
                        </a:gs>
                      </a:gsLst>
                      <a:path path="circle">
                        <a:fillToRect l="37721" t="-19636" r="62278" b="119636"/>
                      </a:path>
                    </a:gradFill>
                  </a:tcPr>
                </a:tc>
                <a:tc>
                  <a:txBody>
                    <a:bodyPr/>
                    <a:lstStyle/>
                    <a:p>
                      <a:pPr algn="ctr">
                        <a:defRPr sz="1800" b="0">
                          <a:solidFill>
                            <a:srgbClr val="000000"/>
                          </a:solidFill>
                        </a:defRPr>
                      </a:pPr>
                      <a:r>
                        <a:rPr sz="2000" b="1">
                          <a:solidFill>
                            <a:schemeClr val="accent3">
                              <a:lumOff val="44000"/>
                            </a:schemeClr>
                          </a:solidFill>
                          <a:latin typeface="Arial" panose="020B0604020202020204" pitchFamily="34" charset="0"/>
                          <a:cs typeface="Arial" panose="020B0604020202020204" pitchFamily="34" charset="0"/>
                          <a:sym typeface="Arial"/>
                        </a:rPr>
                        <a:t>نبوي</a:t>
                      </a:r>
                    </a:p>
                  </a:txBody>
                  <a:tcPr marL="45720" marR="45720" anchor="ctr" horzOverflow="overflow">
                    <a:gradFill flip="none" rotWithShape="1">
                      <a:gsLst>
                        <a:gs pos="0">
                          <a:srgbClr val="1F497D"/>
                        </a:gs>
                        <a:gs pos="97000">
                          <a:srgbClr val="000000"/>
                        </a:gs>
                      </a:gsLst>
                      <a:path path="circle">
                        <a:fillToRect l="37721" t="-19636" r="62278" b="119636"/>
                      </a:path>
                    </a:gradFill>
                  </a:tcPr>
                </a:tc>
                <a:tc>
                  <a:txBody>
                    <a:bodyPr/>
                    <a:lstStyle/>
                    <a:p>
                      <a:pPr algn="ctr">
                        <a:defRPr sz="1800" b="0">
                          <a:solidFill>
                            <a:srgbClr val="000000"/>
                          </a:solidFill>
                        </a:defRPr>
                      </a:pPr>
                      <a:r>
                        <a:rPr sz="2000" b="1">
                          <a:solidFill>
                            <a:schemeClr val="accent3">
                              <a:lumOff val="44000"/>
                            </a:schemeClr>
                          </a:solidFill>
                          <a:latin typeface="Arial" panose="020B0604020202020204" pitchFamily="34" charset="0"/>
                          <a:cs typeface="Arial" panose="020B0604020202020204" pitchFamily="34" charset="0"/>
                          <a:sym typeface="Arial"/>
                        </a:rPr>
                        <a:t>رعوي</a:t>
                      </a:r>
                    </a:p>
                  </a:txBody>
                  <a:tcPr marL="45720" marR="45720" anchor="ctr" horzOverflow="overflow">
                    <a:gradFill flip="none" rotWithShape="1">
                      <a:gsLst>
                        <a:gs pos="0">
                          <a:srgbClr val="1F497D"/>
                        </a:gs>
                        <a:gs pos="97000">
                          <a:srgbClr val="000000"/>
                        </a:gs>
                      </a:gsLst>
                      <a:path path="circle">
                        <a:fillToRect l="37721" t="-19636" r="62278" b="119636"/>
                      </a:path>
                    </a:gradFill>
                  </a:tcPr>
                </a:tc>
                <a:extLst>
                  <a:ext uri="{0D108BD9-81ED-4DB2-BD59-A6C34878D82A}">
                    <a16:rowId xmlns:a16="http://schemas.microsoft.com/office/drawing/2014/main" val="10000"/>
                  </a:ext>
                </a:extLst>
              </a:tr>
              <a:tr h="2039885">
                <a:tc>
                  <a:txBody>
                    <a:bodyPr/>
                    <a:lstStyle/>
                    <a:p>
                      <a:pPr algn="ctr" rtl="1">
                        <a:defRPr sz="2000" b="1">
                          <a:solidFill>
                            <a:schemeClr val="accent3">
                              <a:lumOff val="44000"/>
                            </a:schemeClr>
                          </a:solidFill>
                          <a:sym typeface="Arial"/>
                        </a:defRPr>
                      </a:pPr>
                      <a:r>
                        <a:rPr dirty="0" err="1">
                          <a:latin typeface="Arial" panose="020B0604020202020204" pitchFamily="34" charset="0"/>
                          <a:ea typeface="+mj-ea"/>
                          <a:cs typeface="Arial" panose="020B0604020202020204" pitchFamily="34" charset="0"/>
                          <a:sym typeface="Helvetica"/>
                        </a:rPr>
                        <a:t>رومية</a:t>
                      </a:r>
                      <a:endParaRPr dirty="0">
                        <a:latin typeface="Arial" panose="020B0604020202020204" pitchFamily="34" charset="0"/>
                        <a:ea typeface="+mj-ea"/>
                        <a:cs typeface="Arial" panose="020B0604020202020204" pitchFamily="34" charset="0"/>
                        <a:sym typeface="Helvetica"/>
                      </a:endParaRPr>
                    </a:p>
                    <a:p>
                      <a:pPr algn="ctr" rtl="1">
                        <a:defRPr sz="2000" b="1">
                          <a:solidFill>
                            <a:schemeClr val="accent3">
                              <a:lumOff val="44000"/>
                            </a:schemeClr>
                          </a:solidFill>
                          <a:sym typeface="Arial"/>
                        </a:defRPr>
                      </a:pPr>
                      <a:r>
                        <a:rPr dirty="0">
                          <a:latin typeface="Arial" panose="020B0604020202020204" pitchFamily="34" charset="0"/>
                          <a:cs typeface="Arial" panose="020B0604020202020204" pitchFamily="34" charset="0"/>
                        </a:rPr>
                        <a:t>1 </a:t>
                      </a:r>
                      <a:r>
                        <a:rPr dirty="0">
                          <a:latin typeface="Arial" panose="020B0604020202020204" pitchFamily="34" charset="0"/>
                          <a:ea typeface="+mj-ea"/>
                          <a:cs typeface="Arial" panose="020B0604020202020204" pitchFamily="34" charset="0"/>
                          <a:sym typeface="Helvetica"/>
                        </a:rPr>
                        <a:t>كورنثوس</a:t>
                      </a:r>
                    </a:p>
                    <a:p>
                      <a:pPr algn="ctr" rtl="1">
                        <a:defRPr sz="2000" b="1">
                          <a:solidFill>
                            <a:schemeClr val="accent3">
                              <a:lumOff val="44000"/>
                            </a:schemeClr>
                          </a:solidFill>
                          <a:sym typeface="Arial"/>
                        </a:defRPr>
                      </a:pPr>
                      <a:r>
                        <a:rPr dirty="0">
                          <a:latin typeface="Arial" panose="020B0604020202020204" pitchFamily="34" charset="0"/>
                          <a:cs typeface="Arial" panose="020B0604020202020204" pitchFamily="34" charset="0"/>
                        </a:rPr>
                        <a:t>2 </a:t>
                      </a:r>
                      <a:r>
                        <a:rPr dirty="0">
                          <a:latin typeface="Arial" panose="020B0604020202020204" pitchFamily="34" charset="0"/>
                          <a:ea typeface="+mj-ea"/>
                          <a:cs typeface="Arial" panose="020B0604020202020204" pitchFamily="34" charset="0"/>
                          <a:sym typeface="Helvetica"/>
                        </a:rPr>
                        <a:t>كورنثوس</a:t>
                      </a:r>
                    </a:p>
                    <a:p>
                      <a:pPr algn="ctr" rtl="1">
                        <a:defRPr sz="2000" b="1">
                          <a:solidFill>
                            <a:schemeClr val="accent3">
                              <a:lumOff val="44000"/>
                            </a:schemeClr>
                          </a:solidFill>
                          <a:sym typeface="Arial"/>
                        </a:defRPr>
                      </a:pPr>
                      <a:r>
                        <a:rPr dirty="0">
                          <a:latin typeface="Arial" panose="020B0604020202020204" pitchFamily="34" charset="0"/>
                          <a:ea typeface="+mj-ea"/>
                          <a:cs typeface="Arial" panose="020B0604020202020204" pitchFamily="34" charset="0"/>
                          <a:sym typeface="Helvetica"/>
                        </a:rPr>
                        <a:t>غلاطية</a:t>
                      </a:r>
                    </a:p>
                  </a:txBody>
                  <a:tcPr marL="45720" marR="45720" anchor="ctr" horzOverflow="overflow">
                    <a:gradFill flip="none" rotWithShape="1">
                      <a:gsLst>
                        <a:gs pos="0">
                          <a:srgbClr val="C00000"/>
                        </a:gs>
                        <a:gs pos="97000">
                          <a:srgbClr val="000000"/>
                        </a:gs>
                      </a:gsLst>
                      <a:path path="circle">
                        <a:fillToRect l="37721" t="-19636" r="62278" b="119636"/>
                      </a:path>
                    </a:gradFill>
                  </a:tcPr>
                </a:tc>
                <a:tc>
                  <a:txBody>
                    <a:bodyPr/>
                    <a:lstStyle/>
                    <a:p>
                      <a:pPr algn="ctr" rtl="1">
                        <a:defRPr sz="2000" b="1">
                          <a:solidFill>
                            <a:schemeClr val="accent3">
                              <a:lumOff val="44000"/>
                            </a:schemeClr>
                          </a:solidFill>
                          <a:sym typeface="Arial"/>
                        </a:defRPr>
                      </a:pPr>
                      <a:r>
                        <a:rPr>
                          <a:latin typeface="Arial" panose="020B0604020202020204" pitchFamily="34" charset="0"/>
                          <a:ea typeface="+mj-ea"/>
                          <a:cs typeface="Arial" panose="020B0604020202020204" pitchFamily="34" charset="0"/>
                          <a:sym typeface="Helvetica"/>
                        </a:rPr>
                        <a:t>افسس</a:t>
                      </a:r>
                    </a:p>
                    <a:p>
                      <a:pPr algn="ctr" rtl="1">
                        <a:defRPr sz="2000" b="1">
                          <a:solidFill>
                            <a:schemeClr val="accent3">
                              <a:lumOff val="44000"/>
                            </a:schemeClr>
                          </a:solidFill>
                          <a:sym typeface="Arial"/>
                        </a:defRPr>
                      </a:pPr>
                      <a:r>
                        <a:rPr>
                          <a:latin typeface="Arial" panose="020B0604020202020204" pitchFamily="34" charset="0"/>
                          <a:ea typeface="+mj-ea"/>
                          <a:cs typeface="Arial" panose="020B0604020202020204" pitchFamily="34" charset="0"/>
                          <a:sym typeface="Helvetica"/>
                        </a:rPr>
                        <a:t>فيلبي</a:t>
                      </a:r>
                    </a:p>
                    <a:p>
                      <a:pPr algn="ctr" rtl="1">
                        <a:defRPr sz="2000" b="1">
                          <a:solidFill>
                            <a:schemeClr val="accent3">
                              <a:lumOff val="44000"/>
                            </a:schemeClr>
                          </a:solidFill>
                          <a:sym typeface="Arial"/>
                        </a:defRPr>
                      </a:pPr>
                      <a:r>
                        <a:rPr>
                          <a:latin typeface="Arial" panose="020B0604020202020204" pitchFamily="34" charset="0"/>
                          <a:ea typeface="+mj-ea"/>
                          <a:cs typeface="Arial" panose="020B0604020202020204" pitchFamily="34" charset="0"/>
                          <a:sym typeface="Helvetica"/>
                        </a:rPr>
                        <a:t>كولوسي</a:t>
                      </a:r>
                    </a:p>
                    <a:p>
                      <a:pPr algn="ctr" rtl="1">
                        <a:defRPr sz="2000" b="1">
                          <a:solidFill>
                            <a:schemeClr val="accent3">
                              <a:lumOff val="44000"/>
                            </a:schemeClr>
                          </a:solidFill>
                          <a:sym typeface="Arial"/>
                        </a:defRPr>
                      </a:pPr>
                      <a:r>
                        <a:rPr>
                          <a:latin typeface="Arial" panose="020B0604020202020204" pitchFamily="34" charset="0"/>
                          <a:ea typeface="+mj-ea"/>
                          <a:cs typeface="Arial" panose="020B0604020202020204" pitchFamily="34" charset="0"/>
                          <a:sym typeface="Helvetica"/>
                        </a:rPr>
                        <a:t>فليمون</a:t>
                      </a:r>
                    </a:p>
                  </a:txBody>
                  <a:tcPr marL="45720" marR="45720" anchor="ctr" horzOverflow="overflow">
                    <a:gradFill flip="none" rotWithShape="1">
                      <a:gsLst>
                        <a:gs pos="0">
                          <a:srgbClr val="C00000"/>
                        </a:gs>
                        <a:gs pos="97000">
                          <a:srgbClr val="000000"/>
                        </a:gs>
                      </a:gsLst>
                      <a:path path="circle">
                        <a:fillToRect l="37721" t="-19636" r="62278" b="119636"/>
                      </a:path>
                    </a:gradFill>
                  </a:tcPr>
                </a:tc>
                <a:tc>
                  <a:txBody>
                    <a:bodyPr/>
                    <a:lstStyle/>
                    <a:p>
                      <a:pPr algn="ctr" rtl="1">
                        <a:defRPr sz="2000" b="1">
                          <a:solidFill>
                            <a:schemeClr val="accent3">
                              <a:lumOff val="44000"/>
                            </a:schemeClr>
                          </a:solidFill>
                          <a:sym typeface="Arial"/>
                        </a:defRPr>
                      </a:pPr>
                      <a:r>
                        <a:rPr>
                          <a:latin typeface="Arial" panose="020B0604020202020204" pitchFamily="34" charset="0"/>
                          <a:cs typeface="Arial" panose="020B0604020202020204" pitchFamily="34" charset="0"/>
                        </a:rPr>
                        <a:t>1 </a:t>
                      </a:r>
                      <a:r>
                        <a:rPr>
                          <a:latin typeface="Arial" panose="020B0604020202020204" pitchFamily="34" charset="0"/>
                          <a:ea typeface="+mj-ea"/>
                          <a:cs typeface="Arial" panose="020B0604020202020204" pitchFamily="34" charset="0"/>
                          <a:sym typeface="Helvetica"/>
                        </a:rPr>
                        <a:t>تسالونيكي</a:t>
                      </a:r>
                    </a:p>
                    <a:p>
                      <a:pPr algn="ctr" rtl="1">
                        <a:defRPr sz="2000" b="1">
                          <a:solidFill>
                            <a:schemeClr val="accent3">
                              <a:lumOff val="44000"/>
                            </a:schemeClr>
                          </a:solidFill>
                          <a:sym typeface="Arial"/>
                        </a:defRPr>
                      </a:pPr>
                      <a:r>
                        <a:rPr>
                          <a:latin typeface="Arial" panose="020B0604020202020204" pitchFamily="34" charset="0"/>
                          <a:cs typeface="Arial" panose="020B0604020202020204" pitchFamily="34" charset="0"/>
                        </a:rPr>
                        <a:t>2 </a:t>
                      </a:r>
                      <a:r>
                        <a:rPr>
                          <a:latin typeface="Arial" panose="020B0604020202020204" pitchFamily="34" charset="0"/>
                          <a:ea typeface="+mj-ea"/>
                          <a:cs typeface="Arial" panose="020B0604020202020204" pitchFamily="34" charset="0"/>
                          <a:sym typeface="Helvetica"/>
                        </a:rPr>
                        <a:t>تسالونيكي</a:t>
                      </a:r>
                    </a:p>
                  </a:txBody>
                  <a:tcPr marL="45720" marR="45720" anchor="ctr" horzOverflow="overflow">
                    <a:gradFill flip="none" rotWithShape="1">
                      <a:gsLst>
                        <a:gs pos="0">
                          <a:srgbClr val="C00000"/>
                        </a:gs>
                        <a:gs pos="97000">
                          <a:srgbClr val="000000"/>
                        </a:gs>
                      </a:gsLst>
                      <a:path path="circle">
                        <a:fillToRect l="37721" t="-19636" r="62278" b="119636"/>
                      </a:path>
                    </a:gradFill>
                  </a:tcPr>
                </a:tc>
                <a:tc>
                  <a:txBody>
                    <a:bodyPr/>
                    <a:lstStyle/>
                    <a:p>
                      <a:pPr algn="ctr" rtl="1">
                        <a:defRPr sz="2000" b="1">
                          <a:solidFill>
                            <a:schemeClr val="accent3">
                              <a:lumOff val="44000"/>
                            </a:schemeClr>
                          </a:solidFill>
                          <a:sym typeface="Arial"/>
                        </a:defRPr>
                      </a:pPr>
                      <a:r>
                        <a:rPr dirty="0">
                          <a:latin typeface="Arial" panose="020B0604020202020204" pitchFamily="34" charset="0"/>
                          <a:cs typeface="Arial" panose="020B0604020202020204" pitchFamily="34" charset="0"/>
                        </a:rPr>
                        <a:t>1 </a:t>
                      </a:r>
                      <a:r>
                        <a:rPr dirty="0">
                          <a:latin typeface="Arial" panose="020B0604020202020204" pitchFamily="34" charset="0"/>
                          <a:ea typeface="+mj-ea"/>
                          <a:cs typeface="Arial" panose="020B0604020202020204" pitchFamily="34" charset="0"/>
                          <a:sym typeface="Helvetica"/>
                        </a:rPr>
                        <a:t>تيموثاوس</a:t>
                      </a:r>
                    </a:p>
                    <a:p>
                      <a:pPr algn="ctr" rtl="1">
                        <a:defRPr sz="2000" b="1">
                          <a:solidFill>
                            <a:schemeClr val="accent3">
                              <a:lumOff val="44000"/>
                            </a:schemeClr>
                          </a:solidFill>
                          <a:sym typeface="Arial"/>
                        </a:defRPr>
                      </a:pPr>
                      <a:r>
                        <a:rPr dirty="0">
                          <a:latin typeface="Arial" panose="020B0604020202020204" pitchFamily="34" charset="0"/>
                          <a:cs typeface="Arial" panose="020B0604020202020204" pitchFamily="34" charset="0"/>
                        </a:rPr>
                        <a:t>2 </a:t>
                      </a:r>
                      <a:r>
                        <a:rPr dirty="0">
                          <a:latin typeface="Arial" panose="020B0604020202020204" pitchFamily="34" charset="0"/>
                          <a:ea typeface="+mj-ea"/>
                          <a:cs typeface="Arial" panose="020B0604020202020204" pitchFamily="34" charset="0"/>
                          <a:sym typeface="Helvetica"/>
                        </a:rPr>
                        <a:t>تيموثاوس</a:t>
                      </a:r>
                    </a:p>
                    <a:p>
                      <a:pPr algn="ctr" rtl="1">
                        <a:defRPr sz="2000" b="1">
                          <a:solidFill>
                            <a:schemeClr val="accent3">
                              <a:lumOff val="44000"/>
                            </a:schemeClr>
                          </a:solidFill>
                          <a:sym typeface="Arial"/>
                        </a:defRPr>
                      </a:pPr>
                      <a:r>
                        <a:rPr dirty="0">
                          <a:latin typeface="Arial" panose="020B0604020202020204" pitchFamily="34" charset="0"/>
                          <a:ea typeface="+mj-ea"/>
                          <a:cs typeface="Arial" panose="020B0604020202020204" pitchFamily="34" charset="0"/>
                          <a:sym typeface="Helvetica"/>
                        </a:rPr>
                        <a:t>تيطس</a:t>
                      </a:r>
                    </a:p>
                  </a:txBody>
                  <a:tcPr marL="45720" marR="45720" anchor="ctr" horzOverflow="overflow">
                    <a:gradFill flip="none" rotWithShape="1">
                      <a:gsLst>
                        <a:gs pos="0">
                          <a:srgbClr val="C00000"/>
                        </a:gs>
                        <a:gs pos="97000">
                          <a:srgbClr val="000000"/>
                        </a:gs>
                      </a:gsLst>
                      <a:path path="circle">
                        <a:fillToRect l="37721" t="-19636" r="62278" b="119636"/>
                      </a:path>
                    </a:gradFill>
                  </a:tcPr>
                </a:tc>
                <a:extLst>
                  <a:ext uri="{0D108BD9-81ED-4DB2-BD59-A6C34878D82A}">
                    <a16:rowId xmlns:a16="http://schemas.microsoft.com/office/drawing/2014/main" val="10001"/>
                  </a:ext>
                </a:extLst>
              </a:tr>
              <a:tr h="1185665">
                <a:tc>
                  <a:txBody>
                    <a:bodyPr/>
                    <a:lstStyle/>
                    <a:p>
                      <a:pPr algn="ctr">
                        <a:defRPr sz="1800"/>
                      </a:pPr>
                      <a:r>
                        <a:rPr sz="2000" b="1" dirty="0" err="1">
                          <a:latin typeface="Arial" panose="020B0604020202020204" pitchFamily="34" charset="0"/>
                          <a:cs typeface="Arial" panose="020B0604020202020204" pitchFamily="34" charset="0"/>
                          <a:sym typeface="Arial"/>
                        </a:rPr>
                        <a:t>المسيح</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و</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الصليب</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E6E6E6"/>
                    </a:solidFill>
                  </a:tcPr>
                </a:tc>
                <a:tc>
                  <a:txBody>
                    <a:bodyPr/>
                    <a:lstStyle/>
                    <a:p>
                      <a:pPr algn="ctr">
                        <a:defRPr sz="1800"/>
                      </a:pPr>
                      <a:r>
                        <a:rPr sz="2000" b="1" dirty="0" err="1">
                          <a:latin typeface="Arial" panose="020B0604020202020204" pitchFamily="34" charset="0"/>
                          <a:cs typeface="Arial" panose="020B0604020202020204" pitchFamily="34" charset="0"/>
                          <a:sym typeface="Arial"/>
                        </a:rPr>
                        <a:t>المسيح</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و</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الكنيسة</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E6E6E6"/>
                    </a:solidFill>
                  </a:tcPr>
                </a:tc>
                <a:tc>
                  <a:txBody>
                    <a:bodyPr/>
                    <a:lstStyle/>
                    <a:p>
                      <a:pPr algn="ctr">
                        <a:defRPr sz="1800"/>
                      </a:pPr>
                      <a:r>
                        <a:rPr sz="2000" b="1">
                          <a:latin typeface="Arial" panose="020B0604020202020204" pitchFamily="34" charset="0"/>
                          <a:cs typeface="Arial" panose="020B0604020202020204" pitchFamily="34" charset="0"/>
                          <a:sym typeface="Arial"/>
                        </a:rPr>
                        <a:t>المسيح و المجيء الثاني</a:t>
                      </a:r>
                    </a:p>
                  </a:txBody>
                  <a:tcPr marL="45720" marR="45720" anchor="ctr" horzOverflow="overflow">
                    <a:solidFill>
                      <a:srgbClr val="E6E6E6"/>
                    </a:solidFill>
                  </a:tcPr>
                </a:tc>
                <a:tc>
                  <a:txBody>
                    <a:bodyPr/>
                    <a:lstStyle/>
                    <a:p>
                      <a:pPr algn="ctr">
                        <a:defRPr sz="1800"/>
                      </a:pPr>
                      <a:r>
                        <a:rPr sz="2000" b="1" dirty="0" err="1">
                          <a:latin typeface="Arial" panose="020B0604020202020204" pitchFamily="34" charset="0"/>
                          <a:cs typeface="Arial" panose="020B0604020202020204" pitchFamily="34" charset="0"/>
                          <a:sym typeface="Arial"/>
                        </a:rPr>
                        <a:t>المسيح</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و</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الجماعة</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E6E6E6"/>
                    </a:solidFill>
                  </a:tcPr>
                </a:tc>
                <a:extLst>
                  <a:ext uri="{0D108BD9-81ED-4DB2-BD59-A6C34878D82A}">
                    <a16:rowId xmlns:a16="http://schemas.microsoft.com/office/drawing/2014/main" val="10002"/>
                  </a:ext>
                </a:extLst>
              </a:tr>
              <a:tr h="1185665">
                <a:tc>
                  <a:txBody>
                    <a:bodyPr/>
                    <a:lstStyle/>
                    <a:p>
                      <a:pPr algn="ctr">
                        <a:defRPr sz="1800"/>
                      </a:pPr>
                      <a:r>
                        <a:rPr sz="2000" b="1" dirty="0" err="1">
                          <a:latin typeface="Arial" panose="020B0604020202020204" pitchFamily="34" charset="0"/>
                          <a:cs typeface="Arial" panose="020B0604020202020204" pitchFamily="34" charset="0"/>
                          <a:sym typeface="Arial"/>
                        </a:rPr>
                        <a:t>علم</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الخلاص</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BFBFBF"/>
                    </a:solidFill>
                  </a:tcPr>
                </a:tc>
                <a:tc>
                  <a:txBody>
                    <a:bodyPr/>
                    <a:lstStyle/>
                    <a:p>
                      <a:pPr algn="ctr">
                        <a:defRPr sz="1800"/>
                      </a:pPr>
                      <a:r>
                        <a:rPr sz="2000" b="1">
                          <a:latin typeface="Arial" panose="020B0604020202020204" pitchFamily="34" charset="0"/>
                          <a:cs typeface="Arial" panose="020B0604020202020204" pitchFamily="34" charset="0"/>
                          <a:sym typeface="Arial"/>
                        </a:rPr>
                        <a:t>علم المسيح</a:t>
                      </a:r>
                    </a:p>
                  </a:txBody>
                  <a:tcPr marL="45720" marR="45720" anchor="ctr" horzOverflow="overflow">
                    <a:solidFill>
                      <a:srgbClr val="BFBFBF"/>
                    </a:solidFill>
                  </a:tcPr>
                </a:tc>
                <a:tc>
                  <a:txBody>
                    <a:bodyPr/>
                    <a:lstStyle/>
                    <a:p>
                      <a:pPr algn="ctr">
                        <a:defRPr sz="1800"/>
                      </a:pPr>
                      <a:r>
                        <a:rPr sz="2000" b="1">
                          <a:latin typeface="Arial" panose="020B0604020202020204" pitchFamily="34" charset="0"/>
                          <a:cs typeface="Arial" panose="020B0604020202020204" pitchFamily="34" charset="0"/>
                          <a:sym typeface="Arial"/>
                        </a:rPr>
                        <a:t>علم الأخرويات</a:t>
                      </a:r>
                    </a:p>
                  </a:txBody>
                  <a:tcPr marL="45720" marR="45720" anchor="ctr" horzOverflow="overflow">
                    <a:solidFill>
                      <a:srgbClr val="BFBFBF"/>
                    </a:solidFill>
                  </a:tcPr>
                </a:tc>
                <a:tc>
                  <a:txBody>
                    <a:bodyPr/>
                    <a:lstStyle/>
                    <a:p>
                      <a:pPr algn="ctr">
                        <a:defRPr sz="1800"/>
                      </a:pPr>
                      <a:r>
                        <a:rPr sz="2000" b="1" dirty="0" err="1">
                          <a:latin typeface="Arial" panose="020B0604020202020204" pitchFamily="34" charset="0"/>
                          <a:cs typeface="Arial" panose="020B0604020202020204" pitchFamily="34" charset="0"/>
                          <a:sym typeface="Arial"/>
                        </a:rPr>
                        <a:t>علم</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الكنيسة</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BFBFBF"/>
                    </a:solidFill>
                  </a:tcPr>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b="1" dirty="0">
                <a:solidFill>
                  <a:srgbClr val="FFFFFF"/>
                </a:solidFill>
                <a:latin typeface="Arial" charset="0"/>
                <a:ea typeface="ＭＳ Ｐゴシック" charset="0"/>
              </a:rPr>
              <a:t>    مسح العهد الجديد</a:t>
            </a:r>
            <a:r>
              <a:rPr lang="en-US" sz="3200" b="1" dirty="0">
                <a:solidFill>
                  <a:srgbClr val="FFFFFF"/>
                </a:solidFill>
                <a:latin typeface="Arial" charset="0"/>
                <a:ea typeface="ＭＳ Ｐゴシック" charset="0"/>
              </a:rPr>
              <a:t>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charset="0"/>
                <a:cs typeface="Arial" charset="0"/>
              </a:rPr>
              <a:t>احصل على العرض التقديمي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06941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a:xfrm>
            <a:off x="685800" y="152400"/>
            <a:ext cx="7772400" cy="1143000"/>
          </a:xfrm>
        </p:spPr>
        <p:txBody>
          <a:bodyPr/>
          <a:lstStyle/>
          <a:p>
            <a:pPr eaLnBrk="1" hangingPunct="1">
              <a:defRPr/>
            </a:pPr>
            <a:r>
              <a:rPr lang="ar-JO" sz="3600" dirty="0">
                <a:latin typeface="Arial" charset="0"/>
                <a:ea typeface="Times New Roman" charset="0"/>
              </a:rPr>
              <a:t>كتّاب العهد الجديد</a:t>
            </a:r>
            <a:endParaRPr lang="en-US" dirty="0">
              <a:latin typeface="Arial" charset="0"/>
              <a:ea typeface="Arial" charset="0"/>
              <a:cs typeface="Arial" charset="0"/>
            </a:endParaRPr>
          </a:p>
        </p:txBody>
      </p:sp>
      <p:graphicFrame>
        <p:nvGraphicFramePr>
          <p:cNvPr id="57396" name="Group 52"/>
          <p:cNvGraphicFramePr>
            <a:graphicFrameLocks noGrp="1"/>
          </p:cNvGraphicFramePr>
          <p:nvPr/>
        </p:nvGraphicFramePr>
        <p:xfrm>
          <a:off x="0" y="1600200"/>
          <a:ext cx="9144000" cy="3598863"/>
        </p:xfrm>
        <a:graphic>
          <a:graphicData uri="http://schemas.openxmlformats.org/drawingml/2006/table">
            <a:tbl>
              <a:tblPr/>
              <a:tblGrid>
                <a:gridCol w="9906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855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charset="0"/>
                        </a:rPr>
                        <a:t>الإسم</a:t>
                      </a:r>
                      <a:endParaRPr kumimoji="0" lang="en-US" sz="1800" b="1" i="0" u="none" strike="noStrike" cap="none" normalizeH="0" baseline="0" dirty="0">
                        <a:ln>
                          <a:noFill/>
                        </a:ln>
                        <a:solidFill>
                          <a:schemeClr val="tx1"/>
                        </a:solidFill>
                        <a:effectLst/>
                        <a:latin typeface="Arial Narrow" charset="0"/>
                        <a:ea typeface="ＭＳ Ｐゴシック" charset="0"/>
                        <a:cs typeface="Arial"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charset="0"/>
                        </a:rPr>
                        <a:t>الجنسية</a:t>
                      </a:r>
                      <a:endParaRPr kumimoji="0" lang="en-US" sz="1800" b="1" i="0" u="none" strike="noStrike" cap="none" normalizeH="0" baseline="0" dirty="0">
                        <a:ln>
                          <a:noFill/>
                        </a:ln>
                        <a:solidFill>
                          <a:schemeClr val="tx1"/>
                        </a:solidFill>
                        <a:effectLst/>
                        <a:latin typeface="Arial Narrow"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charset="0"/>
                        </a:rPr>
                        <a:t>الموطن الأصلي</a:t>
                      </a:r>
                      <a:endParaRPr kumimoji="0" lang="en-US" sz="1800" b="1" i="0" u="none" strike="noStrike" cap="none" normalizeH="0" baseline="0" dirty="0">
                        <a:ln>
                          <a:noFill/>
                        </a:ln>
                        <a:solidFill>
                          <a:schemeClr val="tx1"/>
                        </a:solidFill>
                        <a:effectLst/>
                        <a:latin typeface="Arial Narrow"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Narrow" charset="0"/>
                          <a:ea typeface="ＭＳ Ｐゴシック" charset="0"/>
                          <a:cs typeface="Arial" charset="0"/>
                        </a:rPr>
                        <a:t>الوظيفة</a:t>
                      </a:r>
                      <a:endParaRPr kumimoji="0" lang="en-US" sz="1600" b="1" i="0" u="none" strike="noStrike" cap="none" normalizeH="0" baseline="0" dirty="0">
                        <a:ln>
                          <a:noFill/>
                        </a:ln>
                        <a:solidFill>
                          <a:schemeClr val="tx1"/>
                        </a:solidFill>
                        <a:effectLst/>
                        <a:latin typeface="Arial Narrow"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charset="0"/>
                        </a:rPr>
                        <a:t>العلاقات</a:t>
                      </a:r>
                      <a:endParaRPr kumimoji="0" lang="en-US" sz="1800" b="1" i="0" u="none" strike="noStrike" cap="none" normalizeH="0" baseline="0" dirty="0">
                        <a:ln>
                          <a:noFill/>
                        </a:ln>
                        <a:solidFill>
                          <a:schemeClr val="tx1"/>
                        </a:solidFill>
                        <a:effectLst/>
                        <a:latin typeface="Arial Narrow"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charset="0"/>
                        </a:rPr>
                        <a:t>الإصحاحات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charset="0"/>
                        </a:rPr>
                        <a:t>الآيات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Narrow" charset="0"/>
                          <a:ea typeface="ＭＳ Ｐゴシック" charset="0"/>
                          <a:cs typeface="Arial" charset="0"/>
                        </a:rPr>
                        <a:t>الأسفار المكتوبة</a:t>
                      </a:r>
                      <a:endParaRPr kumimoji="0" lang="en-US" sz="1800" b="1" i="0" u="none" strike="noStrike" cap="none" normalizeH="0" baseline="0" dirty="0">
                        <a:ln>
                          <a:noFill/>
                        </a:ln>
                        <a:solidFill>
                          <a:schemeClr val="tx1"/>
                        </a:solidFill>
                        <a:effectLst/>
                        <a:latin typeface="Arial Narrow"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يعقوب</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يهودي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Arial" charset="0"/>
                        </a:rPr>
                        <a:t>الناصرة</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Arial" charset="0"/>
                        </a:rPr>
                        <a:t>نجار ؟</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أخو يسوع المسيح</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5</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108</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يعقوب</a:t>
                      </a:r>
                      <a:r>
                        <a:rPr kumimoji="0" lang="en-US" sz="1800" b="1" i="0" u="none" strike="noStrike" cap="none" normalizeH="0" baseline="0" dirty="0">
                          <a:ln>
                            <a:noFill/>
                          </a:ln>
                          <a:solidFill>
                            <a:schemeClr val="tx1"/>
                          </a:solidFill>
                          <a:effectLst/>
                          <a:latin typeface="Arial Narrow" charset="0"/>
                          <a:ea typeface="ＭＳ Ｐゴシック" charset="0"/>
                          <a:cs typeface="Arial"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بطرس</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يهودي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Arial" charset="0"/>
                        </a:rPr>
                        <a:t>بيت صيدا</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charset="0"/>
                          <a:ea typeface="ＭＳ Ｐゴシック" charset="0"/>
                          <a:cs typeface="Arial" charset="0"/>
                        </a:rPr>
                        <a:t>صياد</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رسول يسوع المسيح</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8</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166</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 بطرس</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2 بطرس</a:t>
                      </a:r>
                      <a:endParaRPr kumimoji="0" lang="en-US" sz="1800" b="1" i="0" u="none" strike="noStrike" cap="none" normalizeH="0" baseline="0" dirty="0">
                        <a:ln>
                          <a:noFill/>
                        </a:ln>
                        <a:solidFill>
                          <a:schemeClr val="tx1"/>
                        </a:solidFill>
                        <a:effectLst/>
                        <a:latin typeface="Arial Narrow"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يهوذا</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يهودي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Arial" charset="0"/>
                        </a:rPr>
                        <a:t>الناصرة</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Arial" charset="0"/>
                        </a:rPr>
                        <a:t>نجار ؟</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أخو يسوع المسيح</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25</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يهوذا</a:t>
                      </a:r>
                      <a:r>
                        <a:rPr kumimoji="0" lang="en-US" sz="1800" b="1" i="0" u="none" strike="noStrike" cap="none" normalizeH="0" baseline="0" dirty="0">
                          <a:ln>
                            <a:noFill/>
                          </a:ln>
                          <a:solidFill>
                            <a:schemeClr val="tx1"/>
                          </a:solidFill>
                          <a:effectLst/>
                          <a:latin typeface="Arial Narrow" charset="0"/>
                          <a:ea typeface="ＭＳ Ｐゴシック" charset="0"/>
                          <a:cs typeface="Arial"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1729" name="Text Box 50"/>
          <p:cNvSpPr txBox="1">
            <a:spLocks noChangeArrowheads="1"/>
          </p:cNvSpPr>
          <p:nvPr/>
        </p:nvSpPr>
        <p:spPr bwMode="auto">
          <a:xfrm>
            <a:off x="8559471" y="152400"/>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2171700" y="-638175"/>
            <a:ext cx="9144000" cy="457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76" tIns="45688" rIns="91376" bIns="45688">
            <a:spAutoFit/>
          </a:bodyPr>
          <a:lstStyle/>
          <a:p>
            <a:endParaRPr lang="en-US">
              <a:solidFill>
                <a:srgbClr val="FFFFFF"/>
              </a:solidFill>
            </a:endParaRPr>
          </a:p>
        </p:txBody>
      </p:sp>
      <p:sp>
        <p:nvSpPr>
          <p:cNvPr id="148482" name="Rectangle 4"/>
          <p:cNvSpPr>
            <a:spLocks noChangeArrowheads="1"/>
          </p:cNvSpPr>
          <p:nvPr/>
        </p:nvSpPr>
        <p:spPr bwMode="auto">
          <a:xfrm>
            <a:off x="2000250" y="1343025"/>
            <a:ext cx="9144000" cy="457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76" tIns="45688" rIns="91376" bIns="45688">
            <a:spAutoFit/>
          </a:bodyPr>
          <a:lstStyle/>
          <a:p>
            <a:endParaRPr lang="en-US">
              <a:solidFill>
                <a:srgbClr val="FFFFFF"/>
              </a:solidFill>
            </a:endParaRPr>
          </a:p>
        </p:txBody>
      </p:sp>
      <p:pic>
        <p:nvPicPr>
          <p:cNvPr id="148483" name="Picture 5"/>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 y="-63500"/>
            <a:ext cx="8534400" cy="69215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48484" name="Rectangle 7"/>
          <p:cNvSpPr>
            <a:spLocks noGrp="1" noChangeArrowheads="1"/>
          </p:cNvSpPr>
          <p:nvPr>
            <p:ph type="title" idx="4294967295"/>
          </p:nvPr>
        </p:nvSpPr>
        <p:spPr>
          <a:xfrm>
            <a:off x="2700340" y="38106"/>
            <a:ext cx="4464050" cy="1446485"/>
          </a:xfrm>
          <a:solidFill>
            <a:schemeClr val="tx1"/>
          </a:solidFill>
          <a:extLst>
            <a:ext uri="{91240B29-F687-4f45-9708-019B960494DF}">
              <a14:hiddenLine xmlns:a14="http://schemas.microsoft.com/office/drawing/2010/main" xmlns="" w="9525">
                <a:solidFill>
                  <a:srgbClr val="000000"/>
                </a:solidFill>
                <a:miter lim="800000"/>
                <a:headEnd/>
                <a:tailEnd/>
              </a14:hiddenLine>
            </a:ext>
          </a:extLst>
        </p:spPr>
        <p:txBody>
          <a:bodyPr anchor="t" anchorCtr="0">
            <a:spAutoFit/>
          </a:bodyPr>
          <a:lstStyle/>
          <a:p>
            <a:pPr eaLnBrk="1" hangingPunct="1"/>
            <a:r>
              <a:rPr lang="ar-JO" altLang="zh-CN" b="1" dirty="0">
                <a:solidFill>
                  <a:schemeClr val="bg1"/>
                </a:solidFill>
                <a:effectLst/>
                <a:latin typeface="Arial" charset="0"/>
                <a:ea typeface="ＭＳ Ｐゴシック" charset="0"/>
                <a:cs typeface="Arial" charset="0"/>
              </a:rPr>
              <a:t>التسلسل الزمني     للعهد الجديد</a:t>
            </a:r>
            <a:endParaRPr lang="en-US" b="1" dirty="0">
              <a:solidFill>
                <a:schemeClr val="bg1"/>
              </a:solidFill>
              <a:effectLst/>
              <a:latin typeface="Arial" charset="0"/>
              <a:ea typeface="ＭＳ Ｐゴシック" charset="0"/>
              <a:cs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 Box 4"/>
          <p:cNvSpPr txBox="1">
            <a:spLocks noChangeArrowheads="1"/>
          </p:cNvSpPr>
          <p:nvPr/>
        </p:nvSpPr>
        <p:spPr bwMode="auto">
          <a:xfrm>
            <a:off x="8426454" y="152405"/>
            <a:ext cx="50834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solidFill>
                  <a:srgbClr val="FFFFFF"/>
                </a:solidFill>
                <a:latin typeface="Arial" charset="0"/>
                <a:cs typeface="Arial" charset="0"/>
              </a:rPr>
              <a:t>48</a:t>
            </a:r>
            <a:endParaRPr lang="en-US" dirty="0">
              <a:solidFill>
                <a:srgbClr val="FFFFFF"/>
              </a:solidFill>
              <a:latin typeface="Arial" charset="0"/>
              <a:cs typeface="Arial" charset="0"/>
            </a:endParaRPr>
          </a:p>
        </p:txBody>
      </p:sp>
      <p:grpSp>
        <p:nvGrpSpPr>
          <p:cNvPr id="150530" name="Group 5"/>
          <p:cNvGrpSpPr>
            <a:grpSpLocks/>
          </p:cNvGrpSpPr>
          <p:nvPr/>
        </p:nvGrpSpPr>
        <p:grpSpPr bwMode="auto">
          <a:xfrm>
            <a:off x="4611691" y="382590"/>
            <a:ext cx="2460623" cy="831849"/>
            <a:chOff x="313" y="769"/>
            <a:chExt cx="1550" cy="524"/>
          </a:xfrm>
        </p:grpSpPr>
        <p:sp>
          <p:nvSpPr>
            <p:cNvPr id="150534" name="Text Box 6"/>
            <p:cNvSpPr txBox="1">
              <a:spLocks noChangeArrowheads="1"/>
            </p:cNvSpPr>
            <p:nvPr/>
          </p:nvSpPr>
          <p:spPr bwMode="auto">
            <a:xfrm rot="16200000">
              <a:off x="177" y="905"/>
              <a:ext cx="523" cy="252"/>
            </a:xfrm>
            <a:prstGeom prst="rect">
              <a:avLst/>
            </a:prstGeom>
            <a:solidFill>
              <a:schemeClr val="tx2"/>
            </a:solidFill>
            <a:ln w="12700">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charset="0"/>
                  <a:cs typeface="Arial" charset="0"/>
                </a:rPr>
                <a:t>متى</a:t>
              </a:r>
              <a:endParaRPr lang="en-US" sz="2000" b="1" dirty="0">
                <a:solidFill>
                  <a:srgbClr val="000000"/>
                </a:solidFill>
                <a:latin typeface="Arial" charset="0"/>
                <a:cs typeface="Arial" charset="0"/>
              </a:endParaRPr>
            </a:p>
          </p:txBody>
        </p:sp>
        <p:sp>
          <p:nvSpPr>
            <p:cNvPr id="150535" name="Text Box 7"/>
            <p:cNvSpPr txBox="1">
              <a:spLocks noChangeArrowheads="1"/>
            </p:cNvSpPr>
            <p:nvPr/>
          </p:nvSpPr>
          <p:spPr bwMode="auto">
            <a:xfrm rot="16200000">
              <a:off x="631" y="922"/>
              <a:ext cx="491" cy="252"/>
            </a:xfrm>
            <a:prstGeom prst="rect">
              <a:avLst/>
            </a:prstGeom>
            <a:solidFill>
              <a:schemeClr val="tx2"/>
            </a:solidFill>
            <a:ln w="12700">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000000"/>
                  </a:solidFill>
                  <a:latin typeface="Arial" charset="0"/>
                  <a:cs typeface="Arial" charset="0"/>
                </a:rPr>
                <a:t>مرقس</a:t>
              </a:r>
              <a:endParaRPr lang="en-US" sz="2000" b="1" dirty="0">
                <a:solidFill>
                  <a:srgbClr val="000000"/>
                </a:solidFill>
                <a:latin typeface="Arial" charset="0"/>
                <a:cs typeface="Arial" charset="0"/>
              </a:endParaRPr>
            </a:p>
          </p:txBody>
        </p:sp>
        <p:sp>
          <p:nvSpPr>
            <p:cNvPr id="150536" name="Text Box 8"/>
            <p:cNvSpPr txBox="1">
              <a:spLocks noChangeArrowheads="1"/>
            </p:cNvSpPr>
            <p:nvPr/>
          </p:nvSpPr>
          <p:spPr bwMode="auto">
            <a:xfrm rot="16200000">
              <a:off x="1112" y="967"/>
              <a:ext cx="400" cy="252"/>
            </a:xfrm>
            <a:prstGeom prst="rect">
              <a:avLst/>
            </a:prstGeom>
            <a:solidFill>
              <a:schemeClr val="tx2"/>
            </a:solidFill>
            <a:ln w="12700">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charset="0"/>
                  <a:cs typeface="Arial" charset="0"/>
                </a:rPr>
                <a:t>لوقا</a:t>
              </a:r>
              <a:endParaRPr lang="en-US" sz="2000" b="1" dirty="0">
                <a:solidFill>
                  <a:srgbClr val="000000"/>
                </a:solidFill>
                <a:latin typeface="Arial" charset="0"/>
                <a:cs typeface="Arial" charset="0"/>
              </a:endParaRPr>
            </a:p>
          </p:txBody>
        </p:sp>
        <p:sp>
          <p:nvSpPr>
            <p:cNvPr id="150537" name="Text Box 9"/>
            <p:cNvSpPr txBox="1">
              <a:spLocks noChangeArrowheads="1"/>
            </p:cNvSpPr>
            <p:nvPr/>
          </p:nvSpPr>
          <p:spPr bwMode="auto">
            <a:xfrm rot="16200000">
              <a:off x="1534" y="939"/>
              <a:ext cx="405"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000000"/>
                  </a:solidFill>
                  <a:latin typeface="Arial" charset="0"/>
                  <a:cs typeface="Arial" charset="0"/>
                </a:rPr>
                <a:t>يوحنا</a:t>
              </a:r>
              <a:endParaRPr lang="en-US" sz="2000" b="1" dirty="0">
                <a:solidFill>
                  <a:srgbClr val="000000"/>
                </a:solidFill>
                <a:latin typeface="Arial" charset="0"/>
                <a:cs typeface="Arial" charset="0"/>
              </a:endParaRPr>
            </a:p>
          </p:txBody>
        </p:sp>
      </p:grpSp>
      <p:sp>
        <p:nvSpPr>
          <p:cNvPr id="66570" name="Rectangle 10"/>
          <p:cNvSpPr>
            <a:spLocks noGrp="1" noChangeArrowheads="1"/>
          </p:cNvSpPr>
          <p:nvPr>
            <p:ph type="title"/>
          </p:nvPr>
        </p:nvSpPr>
        <p:spPr>
          <a:xfrm>
            <a:off x="-152400" y="0"/>
            <a:ext cx="4724400" cy="1066800"/>
          </a:xfrm>
        </p:spPr>
        <p:txBody>
          <a:bodyPr/>
          <a:lstStyle/>
          <a:p>
            <a:pPr eaLnBrk="1" hangingPunct="1">
              <a:defRPr/>
            </a:pPr>
            <a:r>
              <a:rPr lang="ar-JO" dirty="0">
                <a:solidFill>
                  <a:schemeClr val="tx1"/>
                </a:solidFill>
                <a:effectLst/>
                <a:latin typeface="Arial" charset="0"/>
                <a:ea typeface="ＭＳ Ｐゴシック" charset="0"/>
                <a:cs typeface="Arial" charset="0"/>
              </a:rPr>
              <a:t>الأناجيل</a:t>
            </a:r>
            <a:endParaRPr lang="en-US" dirty="0">
              <a:solidFill>
                <a:schemeClr val="tx1"/>
              </a:solidFill>
              <a:effectLst/>
              <a:latin typeface="Arial" charset="0"/>
              <a:ea typeface="ＭＳ Ｐゴシック" charset="0"/>
              <a:cs typeface="Arial" charset="0"/>
            </a:endParaRPr>
          </a:p>
        </p:txBody>
      </p:sp>
      <p:sp>
        <p:nvSpPr>
          <p:cNvPr id="150532" name="Text Box 11"/>
          <p:cNvSpPr txBox="1">
            <a:spLocks noChangeArrowheads="1"/>
          </p:cNvSpPr>
          <p:nvPr/>
        </p:nvSpPr>
        <p:spPr bwMode="auto">
          <a:xfrm>
            <a:off x="6" y="762000"/>
            <a:ext cx="4571999"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dirty="0"/>
              <a:t>كتاب الموارد المرئية للكتاب المقدس ، 177</a:t>
            </a:r>
            <a:endParaRPr lang="en-US" sz="2000" dirty="0">
              <a:solidFill>
                <a:srgbClr val="FFFFFF"/>
              </a:solidFill>
              <a:latin typeface="Arial" charset="0"/>
              <a:cs typeface="Arial" charset="0"/>
            </a:endParaRPr>
          </a:p>
        </p:txBody>
      </p:sp>
      <p:sp>
        <p:nvSpPr>
          <p:cNvPr id="66572" name="Rectangle 12"/>
          <p:cNvSpPr>
            <a:spLocks noChangeArrowheads="1"/>
          </p:cNvSpPr>
          <p:nvPr/>
        </p:nvSpPr>
        <p:spPr bwMode="auto">
          <a:xfrm>
            <a:off x="0" y="1295400"/>
            <a:ext cx="9144000" cy="5105400"/>
          </a:xfrm>
          <a:prstGeom prst="rect">
            <a:avLst/>
          </a:prstGeom>
          <a:noFill/>
          <a:ln w="9525">
            <a:noFill/>
            <a:miter lim="800000"/>
            <a:headEnd/>
            <a:tailEnd/>
          </a:ln>
          <a:effectLst/>
        </p:spPr>
        <p:txBody>
          <a:bodyPr lIns="91376" tIns="45688" rIns="91376" bIns="45688"/>
          <a:lstStyle/>
          <a:p>
            <a:pPr marL="342659" indent="-342659" algn="r" rtl="1">
              <a:lnSpc>
                <a:spcPct val="90000"/>
              </a:lnSpc>
              <a:spcBef>
                <a:spcPct val="20000"/>
              </a:spcBef>
              <a:buClr>
                <a:srgbClr val="FFFFCC"/>
              </a:buClr>
              <a:buSzPct val="75000"/>
              <a:buFont typeface="Wingdings" charset="0"/>
              <a:buChar char="§"/>
              <a:defRPr/>
            </a:pPr>
            <a:r>
              <a:rPr lang="ar-JO" altLang="ja-JP" sz="2800" b="1" dirty="0">
                <a:solidFill>
                  <a:srgbClr val="FFFFFF"/>
                </a:solidFill>
                <a:latin typeface="Arial Narrow"/>
                <a:cs typeface="Arial Narrow"/>
              </a:rPr>
              <a:t>كلمة إنجيل تأتي من الإنجليزية القديمة ” سحر الآلهة“ و تترجم من الكلمة اليونانية الأخبار السارة</a:t>
            </a:r>
            <a:endParaRPr lang="en-US" sz="2800" b="1" dirty="0">
              <a:solidFill>
                <a:srgbClr val="FFFFFF"/>
              </a:solidFill>
              <a:latin typeface="Arial Narrow"/>
              <a:cs typeface="Arial Narrow"/>
            </a:endParaRPr>
          </a:p>
          <a:p>
            <a:pPr marL="342659" indent="-342659" algn="r" rtl="1">
              <a:lnSpc>
                <a:spcPct val="90000"/>
              </a:lnSpc>
              <a:spcBef>
                <a:spcPct val="20000"/>
              </a:spcBef>
              <a:buClr>
                <a:srgbClr val="FFFFCC"/>
              </a:buClr>
              <a:buSzPct val="75000"/>
              <a:buFont typeface="Wingdings" charset="0"/>
              <a:buChar char="§"/>
              <a:defRPr/>
            </a:pPr>
            <a:r>
              <a:rPr lang="ar-JO" sz="2800" b="1" dirty="0">
                <a:solidFill>
                  <a:srgbClr val="FFFFFF"/>
                </a:solidFill>
                <a:latin typeface="Arial Narrow"/>
                <a:cs typeface="Arial Narrow"/>
              </a:rPr>
              <a:t>في العصور القديمة أعلن دعاة الملوك عن بشرى ولادة الملك في جميع أنحاء مدن المملكة</a:t>
            </a:r>
            <a:endParaRPr lang="en-US" sz="2800" b="1" dirty="0">
              <a:solidFill>
                <a:srgbClr val="FFFFFF"/>
              </a:solidFill>
              <a:latin typeface="Arial Narrow"/>
              <a:cs typeface="Arial Narrow"/>
            </a:endParaRPr>
          </a:p>
          <a:p>
            <a:pPr marL="342659" indent="-342659" algn="r" rtl="1">
              <a:lnSpc>
                <a:spcPct val="90000"/>
              </a:lnSpc>
              <a:spcBef>
                <a:spcPct val="20000"/>
              </a:spcBef>
              <a:buClr>
                <a:srgbClr val="FFFFCC"/>
              </a:buClr>
              <a:buSzPct val="75000"/>
              <a:buFont typeface="Wingdings" charset="0"/>
              <a:buChar char="§"/>
              <a:defRPr/>
            </a:pPr>
            <a:r>
              <a:rPr lang="ar-JO" sz="2800" b="1" dirty="0">
                <a:solidFill>
                  <a:srgbClr val="FFFFFF"/>
                </a:solidFill>
                <a:latin typeface="Arial Narrow"/>
                <a:cs typeface="Arial Narrow"/>
              </a:rPr>
              <a:t>إنها تحمل نفس المعنى في العهد الجديد، فالأناجيل الأربعة تعلن البشرى عن يسوع</a:t>
            </a:r>
            <a:endParaRPr lang="en-US" sz="2800" b="1" dirty="0">
              <a:solidFill>
                <a:srgbClr val="FFFFFF"/>
              </a:solidFill>
              <a:latin typeface="Arial Narrow"/>
              <a:cs typeface="Arial Narrow"/>
            </a:endParaRPr>
          </a:p>
          <a:p>
            <a:pPr marL="342659" indent="-342659" algn="r" rtl="1">
              <a:lnSpc>
                <a:spcPct val="90000"/>
              </a:lnSpc>
              <a:spcBef>
                <a:spcPct val="20000"/>
              </a:spcBef>
              <a:buClr>
                <a:srgbClr val="FFFFCC"/>
              </a:buClr>
              <a:buSzPct val="75000"/>
              <a:buFont typeface="Wingdings" charset="0"/>
              <a:buChar char="§"/>
              <a:defRPr/>
            </a:pPr>
            <a:r>
              <a:rPr lang="ar-JO" sz="2800" b="1" dirty="0">
                <a:solidFill>
                  <a:srgbClr val="FFFFFF"/>
                </a:solidFill>
                <a:latin typeface="Arial Narrow"/>
                <a:cs typeface="Arial Narrow"/>
              </a:rPr>
              <a:t>عرف العالم القديم التاريخ و الشعر و النبوة و الرسائل لكن الإنجيل كان جديداً بالنسبة لهم</a:t>
            </a:r>
            <a:r>
              <a:rPr lang="en-US" sz="2800" b="1" dirty="0">
                <a:solidFill>
                  <a:srgbClr val="FFFFFF"/>
                </a:solidFill>
                <a:latin typeface="Arial Narrow"/>
                <a:cs typeface="Arial Narrow"/>
              </a:rPr>
              <a:t> </a:t>
            </a:r>
          </a:p>
          <a:p>
            <a:pPr marL="342659" indent="-342659" algn="r" rtl="1">
              <a:lnSpc>
                <a:spcPct val="90000"/>
              </a:lnSpc>
              <a:spcBef>
                <a:spcPct val="20000"/>
              </a:spcBef>
              <a:buClr>
                <a:srgbClr val="FFFFCC"/>
              </a:buClr>
              <a:buSzPct val="75000"/>
              <a:buFont typeface="Wingdings" charset="0"/>
              <a:buChar char="§"/>
              <a:defRPr/>
            </a:pPr>
            <a:r>
              <a:rPr lang="ar-JO" sz="2800" b="1" dirty="0">
                <a:solidFill>
                  <a:srgbClr val="FFFFFF"/>
                </a:solidFill>
                <a:latin typeface="Arial Narrow"/>
                <a:cs typeface="Arial Narrow"/>
              </a:rPr>
              <a:t>هنا أعطى الكتاب الموحى لهم أكثر من مجرد تاريخ، لكنهم خلقوا الإيمان (يو 20: 30-31) من خلال إعلان الأخبار السارة أنه كما وعد العهد القديم أرسل الله المسيا إلى العالم</a:t>
            </a:r>
            <a:endParaRPr lang="en-US" sz="2800" b="1" dirty="0">
              <a:solidFill>
                <a:srgbClr val="FFFFFF"/>
              </a:solidFill>
              <a:latin typeface="Arial Narrow"/>
              <a:cs typeface="Arial Narr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72">
                                            <p:txEl>
                                              <p:pRg st="0" end="0"/>
                                            </p:txEl>
                                          </p:spTgt>
                                        </p:tgtEl>
                                        <p:attrNameLst>
                                          <p:attrName>style.visibility</p:attrName>
                                        </p:attrNameLst>
                                      </p:cBhvr>
                                      <p:to>
                                        <p:strVal val="visible"/>
                                      </p:to>
                                    </p:set>
                                    <p:anim calcmode="lin" valueType="num">
                                      <p:cBhvr additive="base">
                                        <p:cTn id="7" dur="500" fill="hold"/>
                                        <p:tgtEl>
                                          <p:spTgt spid="6657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7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72">
                                            <p:txEl>
                                              <p:pRg st="1" end="1"/>
                                            </p:txEl>
                                          </p:spTgt>
                                        </p:tgtEl>
                                        <p:attrNameLst>
                                          <p:attrName>style.visibility</p:attrName>
                                        </p:attrNameLst>
                                      </p:cBhvr>
                                      <p:to>
                                        <p:strVal val="visible"/>
                                      </p:to>
                                    </p:set>
                                    <p:anim calcmode="lin" valueType="num">
                                      <p:cBhvr additive="base">
                                        <p:cTn id="13" dur="500" fill="hold"/>
                                        <p:tgtEl>
                                          <p:spTgt spid="6657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7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72">
                                            <p:txEl>
                                              <p:pRg st="2" end="2"/>
                                            </p:txEl>
                                          </p:spTgt>
                                        </p:tgtEl>
                                        <p:attrNameLst>
                                          <p:attrName>style.visibility</p:attrName>
                                        </p:attrNameLst>
                                      </p:cBhvr>
                                      <p:to>
                                        <p:strVal val="visible"/>
                                      </p:to>
                                    </p:set>
                                    <p:anim calcmode="lin" valueType="num">
                                      <p:cBhvr additive="base">
                                        <p:cTn id="19" dur="500" fill="hold"/>
                                        <p:tgtEl>
                                          <p:spTgt spid="6657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7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6572">
                                            <p:txEl>
                                              <p:pRg st="3" end="3"/>
                                            </p:txEl>
                                          </p:spTgt>
                                        </p:tgtEl>
                                        <p:attrNameLst>
                                          <p:attrName>style.visibility</p:attrName>
                                        </p:attrNameLst>
                                      </p:cBhvr>
                                      <p:to>
                                        <p:strVal val="visible"/>
                                      </p:to>
                                    </p:set>
                                    <p:anim calcmode="lin" valueType="num">
                                      <p:cBhvr additive="base">
                                        <p:cTn id="25" dur="500" fill="hold"/>
                                        <p:tgtEl>
                                          <p:spTgt spid="6657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7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6572">
                                            <p:txEl>
                                              <p:pRg st="4" end="4"/>
                                            </p:txEl>
                                          </p:spTgt>
                                        </p:tgtEl>
                                        <p:attrNameLst>
                                          <p:attrName>style.visibility</p:attrName>
                                        </p:attrNameLst>
                                      </p:cBhvr>
                                      <p:to>
                                        <p:strVal val="visible"/>
                                      </p:to>
                                    </p:set>
                                    <p:anim calcmode="lin" valueType="num">
                                      <p:cBhvr additive="base">
                                        <p:cTn id="31" dur="500" fill="hold"/>
                                        <p:tgtEl>
                                          <p:spTgt spid="6657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7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3"/>
          <p:cNvSpPr txBox="1">
            <a:spLocks noChangeArrowheads="1"/>
          </p:cNvSpPr>
          <p:nvPr/>
        </p:nvSpPr>
        <p:spPr bwMode="auto">
          <a:xfrm>
            <a:off x="8578854" y="152405"/>
            <a:ext cx="52757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52578" name="Text Box 5"/>
          <p:cNvSpPr txBox="1">
            <a:spLocks noChangeArrowheads="1"/>
          </p:cNvSpPr>
          <p:nvPr/>
        </p:nvSpPr>
        <p:spPr bwMode="auto">
          <a:xfrm rot="-5400000">
            <a:off x="4518763" y="505982"/>
            <a:ext cx="890712" cy="400045"/>
          </a:xfrm>
          <a:prstGeom prst="rect">
            <a:avLst/>
          </a:prstGeom>
          <a:solidFill>
            <a:srgbClr val="FFFF00"/>
          </a:solidFill>
          <a:ln w="12700">
            <a:solidFill>
              <a:schemeClr val="bg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متى</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52579" name="Text Box 6"/>
          <p:cNvSpPr txBox="1">
            <a:spLocks noChangeArrowheads="1"/>
          </p:cNvSpPr>
          <p:nvPr/>
        </p:nvSpPr>
        <p:spPr bwMode="auto">
          <a:xfrm rot="-5400000">
            <a:off x="5286211" y="587634"/>
            <a:ext cx="727408" cy="400045"/>
          </a:xfrm>
          <a:prstGeom prst="rect">
            <a:avLst/>
          </a:prstGeom>
          <a:solidFill>
            <a:srgbClr val="FFFF00"/>
          </a:solidFill>
          <a:ln w="12700">
            <a:solidFill>
              <a:schemeClr val="bg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مرقس</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52580" name="Text Box 7"/>
          <p:cNvSpPr txBox="1">
            <a:spLocks noChangeArrowheads="1"/>
          </p:cNvSpPr>
          <p:nvPr/>
        </p:nvSpPr>
        <p:spPr bwMode="auto">
          <a:xfrm rot="-5400000">
            <a:off x="6008989" y="608734"/>
            <a:ext cx="685209" cy="400045"/>
          </a:xfrm>
          <a:prstGeom prst="rect">
            <a:avLst/>
          </a:prstGeom>
          <a:solidFill>
            <a:srgbClr val="FFFF00"/>
          </a:solidFill>
          <a:ln w="12700">
            <a:solidFill>
              <a:schemeClr val="bg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لوقا</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52581" name="Text Box 8"/>
          <p:cNvSpPr txBox="1">
            <a:spLocks noChangeArrowheads="1"/>
          </p:cNvSpPr>
          <p:nvPr/>
        </p:nvSpPr>
        <p:spPr bwMode="auto">
          <a:xfrm rot="-5400000">
            <a:off x="6656780" y="573905"/>
            <a:ext cx="754867" cy="400045"/>
          </a:xfrm>
          <a:prstGeom prst="rect">
            <a:avLst/>
          </a:prstGeom>
          <a:solidFill>
            <a:schemeClr val="tx2"/>
          </a:solidFill>
          <a:ln w="12700">
            <a:solidFill>
              <a:schemeClr val="bg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يوحنا</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7595" name="Text Box 11"/>
          <p:cNvSpPr txBox="1">
            <a:spLocks noChangeArrowheads="1"/>
          </p:cNvSpPr>
          <p:nvPr/>
        </p:nvSpPr>
        <p:spPr bwMode="auto">
          <a:xfrm>
            <a:off x="2771800" y="1268760"/>
            <a:ext cx="6296000" cy="2814104"/>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6" tIns="45688" rIns="91376" bIns="45688"/>
          <a:lstStyle>
            <a:defPPr>
              <a:defRPr lang="en-US"/>
            </a:defPPr>
            <a:lvl1pPr marL="342900" indent="-342900">
              <a:lnSpc>
                <a:spcPct val="90000"/>
              </a:lnSpc>
              <a:spcBef>
                <a:spcPct val="20000"/>
              </a:spcBef>
              <a:buClr>
                <a:srgbClr val="FFFFCC"/>
              </a:buClr>
              <a:buSzPct val="75000"/>
              <a:buFont typeface="Wingdings" charset="0"/>
              <a:buChar char="§"/>
              <a:defRPr sz="2800" b="1">
                <a:solidFill>
                  <a:srgbClr val="FFFFFF"/>
                </a:solidFill>
                <a:latin typeface="Arial Narrow"/>
                <a:cs typeface="Arial Narrow"/>
              </a:defRPr>
            </a:lvl1pPr>
          </a:lstStyle>
          <a:p>
            <a:pPr marL="342900" marR="0" lvl="0" indent="-342900" algn="r" defTabSz="914400" rtl="1" eaLnBrk="1" fontAlgn="base" latinLnBrk="0" hangingPunct="1">
              <a:lnSpc>
                <a:spcPct val="90000"/>
              </a:lnSpc>
              <a:spcBef>
                <a:spcPct val="20000"/>
              </a:spcBef>
              <a:spcAft>
                <a:spcPct val="0"/>
              </a:spcAft>
              <a:buClr>
                <a:srgbClr val="FFFFCC"/>
              </a:buClr>
              <a:buSzPct val="75000"/>
              <a:buFont typeface="Wingdings" charset="0"/>
              <a:buChar char="§"/>
              <a:tabLst/>
              <a:defRPr/>
            </a:pPr>
            <a:r>
              <a:rPr kumimoji="0" lang="ar-JO" sz="2800" b="1" i="0" u="none" strike="noStrike" kern="1200" cap="none" spc="0" normalizeH="0" baseline="0" noProof="0" dirty="0">
                <a:ln>
                  <a:noFill/>
                </a:ln>
                <a:solidFill>
                  <a:srgbClr val="FFFFFF"/>
                </a:solidFill>
                <a:effectLst/>
                <a:uLnTx/>
                <a:uFillTx/>
                <a:latin typeface="Arial Narrow"/>
                <a:ea typeface="ＭＳ Ｐゴシック" charset="0"/>
                <a:cs typeface="Arial Narrow"/>
              </a:rPr>
              <a:t>هذه الأناجيل الثلاثة متشابهة إلى حد كبير لدرجة أنها تُدعى الإزائية (تزامن ، "مع" ؛ بصري ، "رؤية" ؛ وبالتالي "انظر معًا"). إنهم جميعًا ينظرون إلى حياة المسيح من منظور تاريخي بينما يسهب يوحنا أكثر في المعنى الداخلي لحياة يسوع وتعاليمه.</a:t>
            </a:r>
            <a:endParaRPr kumimoji="0" lang="en-US" altLang="ja-JP" sz="2800" b="1" i="0" u="none" strike="noStrike" kern="1200" cap="none" spc="0" normalizeH="0" baseline="0" noProof="0" dirty="0">
              <a:ln>
                <a:noFill/>
              </a:ln>
              <a:solidFill>
                <a:srgbClr val="FFFFFF"/>
              </a:solidFill>
              <a:effectLst/>
              <a:uLnTx/>
              <a:uFillTx/>
              <a:latin typeface="Arial Narrow"/>
              <a:ea typeface="ＭＳ Ｐゴシック" charset="0"/>
              <a:cs typeface="Arial Narrow"/>
            </a:endParaRPr>
          </a:p>
        </p:txBody>
      </p:sp>
      <p:sp>
        <p:nvSpPr>
          <p:cNvPr id="67596" name="Rectangle 12"/>
          <p:cNvSpPr>
            <a:spLocks noGrp="1" noChangeArrowheads="1"/>
          </p:cNvSpPr>
          <p:nvPr>
            <p:ph type="title"/>
          </p:nvPr>
        </p:nvSpPr>
        <p:spPr>
          <a:xfrm>
            <a:off x="2286000" y="228600"/>
            <a:ext cx="2362200" cy="1077153"/>
          </a:xfrm>
          <a:solidFill>
            <a:schemeClr val="bg1"/>
          </a:solidFill>
        </p:spPr>
        <p:txBody>
          <a:bodyPr anchor="t" anchorCtr="0">
            <a:spAutoFit/>
          </a:bodyPr>
          <a:lstStyle/>
          <a:p>
            <a:pPr eaLnBrk="1" hangingPunct="1">
              <a:defRPr/>
            </a:pPr>
            <a:r>
              <a:rPr lang="ar-JO" sz="3200" b="1" dirty="0">
                <a:solidFill>
                  <a:srgbClr val="FFFF00"/>
                </a:solidFill>
                <a:effectLst/>
                <a:latin typeface="Arial" charset="0"/>
                <a:ea typeface="SimSun" charset="0"/>
                <a:cs typeface="SimSun" charset="0"/>
              </a:rPr>
              <a:t>الأناجيل  الإزائية</a:t>
            </a:r>
            <a:endParaRPr lang="en-US" sz="3600" b="1" dirty="0">
              <a:solidFill>
                <a:srgbClr val="FFFF00"/>
              </a:solidFill>
              <a:effectLst/>
              <a:latin typeface="Arial" charset="0"/>
              <a:ea typeface="SimSun" charset="0"/>
              <a:cs typeface="SimSun" charset="0"/>
            </a:endParaRPr>
          </a:p>
        </p:txBody>
      </p:sp>
      <p:sp>
        <p:nvSpPr>
          <p:cNvPr id="67597" name="Rectangle 13"/>
          <p:cNvSpPr>
            <a:spLocks noChangeArrowheads="1"/>
          </p:cNvSpPr>
          <p:nvPr/>
        </p:nvSpPr>
        <p:spPr bwMode="auto">
          <a:xfrm>
            <a:off x="251520" y="404664"/>
            <a:ext cx="2267744" cy="5693802"/>
          </a:xfrm>
          <a:prstGeom prst="rect">
            <a:avLst/>
          </a:prstGeom>
          <a:noFill/>
          <a:ln w="9525">
            <a:noFill/>
            <a:miter lim="800000"/>
            <a:headEnd/>
            <a:tailEnd/>
          </a:ln>
          <a:effectLst/>
        </p:spPr>
        <p:txBody>
          <a:bodyPr wrap="square" lIns="91376" tIns="45688" rIns="91376" bIns="45688">
            <a:spAutoFit/>
          </a:bodyPr>
          <a:lstStyle/>
          <a:p>
            <a:pPr marL="0" marR="0" lvl="0" indent="0" algn="r" defTabSz="914400" rtl="1" eaLnBrk="1" fontAlgn="base" latinLnBrk="0" hangingPunct="1">
              <a:lnSpc>
                <a:spcPct val="90000"/>
              </a:lnSpc>
              <a:spcBef>
                <a:spcPct val="20000"/>
              </a:spcBef>
              <a:spcAft>
                <a:spcPct val="0"/>
              </a:spcAft>
              <a:buClr>
                <a:srgbClr val="FFFFCC"/>
              </a:buClr>
              <a:buSzPct val="75000"/>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Arial" charset="0"/>
              </a:rPr>
              <a:t>لماذا يوجد أربعة أناجيل؟</a:t>
            </a:r>
            <a:endParaRPr kumimoji="0" lang="en-US"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Arial" charset="0"/>
            </a:endParaRPr>
          </a:p>
          <a:p>
            <a:pPr marL="0" marR="0" lvl="0" indent="0" algn="r" defTabSz="914400" rtl="0" eaLnBrk="1" fontAlgn="base" latinLnBrk="0" hangingPunct="1">
              <a:lnSpc>
                <a:spcPct val="90000"/>
              </a:lnSpc>
              <a:spcBef>
                <a:spcPct val="20000"/>
              </a:spcBef>
              <a:spcAft>
                <a:spcPct val="0"/>
              </a:spcAft>
              <a:buClr>
                <a:srgbClr val="FFFFCC"/>
              </a:buClr>
              <a:buSzPct val="75000"/>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Arial" charset="0"/>
              </a:rPr>
              <a:t>ربما للسبب نفسه قد تروق الأوصاف المختلفة للجوهرة المصقولة بدقة لأناس مختلفين</a:t>
            </a:r>
          </a:p>
          <a:p>
            <a:pPr marL="0" marR="0" lvl="0" indent="0" algn="r" defTabSz="914400" rtl="0" eaLnBrk="1" fontAlgn="base" latinLnBrk="0" hangingPunct="1">
              <a:lnSpc>
                <a:spcPct val="90000"/>
              </a:lnSpc>
              <a:spcBef>
                <a:spcPct val="20000"/>
              </a:spcBef>
              <a:spcAft>
                <a:spcPct val="0"/>
              </a:spcAft>
              <a:buClr>
                <a:srgbClr val="FFFFCC"/>
              </a:buClr>
              <a:buSzPct val="75000"/>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Arial" charset="0"/>
              </a:rPr>
              <a:t>يصف متى وجه واحد لحياة المسيح و مرقس وجه آخر و لوقا وجه ثالث و يوحنا يكمل الصورة</a:t>
            </a:r>
            <a:endParaRPr kumimoji="0" lang="en-US"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Times New Roman" charset="0"/>
            </a:endParaRPr>
          </a:p>
        </p:txBody>
      </p:sp>
      <p:sp>
        <p:nvSpPr>
          <p:cNvPr id="11" name="Text Box 11"/>
          <p:cNvSpPr txBox="1">
            <a:spLocks noChangeArrowheads="1"/>
          </p:cNvSpPr>
          <p:nvPr/>
        </p:nvSpPr>
        <p:spPr bwMode="auto">
          <a:xfrm>
            <a:off x="4067950" y="6457890"/>
            <a:ext cx="4571999"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Times New Roman" charset="0"/>
                <a:ea typeface="ＭＳ Ｐゴシック" charset="0"/>
              </a:rPr>
              <a:t>كتاب الموارد المرئية للكتاب المقدس ، 177</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2" name="Group 1"/>
          <p:cNvGrpSpPr/>
          <p:nvPr/>
        </p:nvGrpSpPr>
        <p:grpSpPr>
          <a:xfrm>
            <a:off x="2771800" y="3707160"/>
            <a:ext cx="6364263" cy="2794000"/>
            <a:chOff x="2771800" y="3707160"/>
            <a:chExt cx="6364263" cy="2794000"/>
          </a:xfrm>
        </p:grpSpPr>
        <p:pic>
          <p:nvPicPr>
            <p:cNvPr id="67593"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3363" y="3707160"/>
              <a:ext cx="63627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11"/>
            <p:cNvSpPr txBox="1">
              <a:spLocks noChangeArrowheads="1"/>
            </p:cNvSpPr>
            <p:nvPr/>
          </p:nvSpPr>
          <p:spPr bwMode="auto">
            <a:xfrm>
              <a:off x="2771800" y="3717065"/>
              <a:ext cx="3384376" cy="369267"/>
            </a:xfrm>
            <a:prstGeom prst="rect">
              <a:avLst/>
            </a:prstGeom>
            <a:solidFill>
              <a:schemeClr val="tx1"/>
            </a:solidFill>
            <a:ln>
              <a:noFill/>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متى حدثت الأحداث</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7595"/>
                                        </p:tgtEl>
                                        <p:attrNameLst>
                                          <p:attrName>style.visibility</p:attrName>
                                        </p:attrNameLst>
                                      </p:cBhvr>
                                      <p:to>
                                        <p:strVal val="visible"/>
                                      </p:to>
                                    </p:set>
                                    <p:anim calcmode="lin" valueType="num">
                                      <p:cBhvr additive="base">
                                        <p:cTn id="7" dur="500" fill="hold"/>
                                        <p:tgtEl>
                                          <p:spTgt spid="67595"/>
                                        </p:tgtEl>
                                        <p:attrNameLst>
                                          <p:attrName>ppt_x</p:attrName>
                                        </p:attrNameLst>
                                      </p:cBhvr>
                                      <p:tavLst>
                                        <p:tav tm="0">
                                          <p:val>
                                            <p:strVal val="1+#ppt_w/2"/>
                                          </p:val>
                                        </p:tav>
                                        <p:tav tm="100000">
                                          <p:val>
                                            <p:strVal val="#ppt_x"/>
                                          </p:val>
                                        </p:tav>
                                      </p:tavLst>
                                    </p:anim>
                                    <p:anim calcmode="lin" valueType="num">
                                      <p:cBhvr additive="base">
                                        <p:cTn id="8"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597">
                                            <p:txEl>
                                              <p:pRg st="0" end="0"/>
                                            </p:txEl>
                                          </p:spTgt>
                                        </p:tgtEl>
                                        <p:attrNameLst>
                                          <p:attrName>style.visibility</p:attrName>
                                        </p:attrNameLst>
                                      </p:cBhvr>
                                      <p:to>
                                        <p:strVal val="visible"/>
                                      </p:to>
                                    </p:set>
                                    <p:anim calcmode="lin" valueType="num">
                                      <p:cBhvr additive="base">
                                        <p:cTn id="19" dur="500" fill="hold"/>
                                        <p:tgtEl>
                                          <p:spTgt spid="6759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759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7597">
                                            <p:txEl>
                                              <p:pRg st="1" end="1"/>
                                            </p:txEl>
                                          </p:spTgt>
                                        </p:tgtEl>
                                        <p:attrNameLst>
                                          <p:attrName>style.visibility</p:attrName>
                                        </p:attrNameLst>
                                      </p:cBhvr>
                                      <p:to>
                                        <p:strVal val="visible"/>
                                      </p:to>
                                    </p:set>
                                    <p:anim calcmode="lin" valueType="num">
                                      <p:cBhvr additive="base">
                                        <p:cTn id="25" dur="500" fill="hold"/>
                                        <p:tgtEl>
                                          <p:spTgt spid="67597">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759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7597">
                                            <p:txEl>
                                              <p:pRg st="2" end="2"/>
                                            </p:txEl>
                                          </p:spTgt>
                                        </p:tgtEl>
                                        <p:attrNameLst>
                                          <p:attrName>style.visibility</p:attrName>
                                        </p:attrNameLst>
                                      </p:cBhvr>
                                      <p:to>
                                        <p:strVal val="visible"/>
                                      </p:to>
                                    </p:set>
                                    <p:anim calcmode="lin" valueType="num">
                                      <p:cBhvr additive="base">
                                        <p:cTn id="31" dur="500" fill="hold"/>
                                        <p:tgtEl>
                                          <p:spTgt spid="67597">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759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utoUpdateAnimBg="0"/>
      <p:bldP spid="67597"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 Box 3"/>
          <p:cNvSpPr txBox="1">
            <a:spLocks noChangeArrowheads="1"/>
          </p:cNvSpPr>
          <p:nvPr/>
        </p:nvSpPr>
        <p:spPr bwMode="auto">
          <a:xfrm>
            <a:off x="8540754" y="76205"/>
            <a:ext cx="50834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solidFill>
                  <a:srgbClr val="FFFFFF"/>
                </a:solidFill>
                <a:latin typeface="Arial" charset="0"/>
                <a:cs typeface="Arial" charset="0"/>
              </a:rPr>
              <a:t>49</a:t>
            </a:r>
            <a:endParaRPr lang="en-US" dirty="0">
              <a:solidFill>
                <a:srgbClr val="FFFFFF"/>
              </a:solidFill>
              <a:latin typeface="Arial" charset="0"/>
              <a:cs typeface="Arial" charset="0"/>
            </a:endParaRPr>
          </a:p>
        </p:txBody>
      </p:sp>
      <p:sp>
        <p:nvSpPr>
          <p:cNvPr id="68613" name="Rectangle 5"/>
          <p:cNvSpPr>
            <a:spLocks noGrp="1" noChangeArrowheads="1"/>
          </p:cNvSpPr>
          <p:nvPr>
            <p:ph type="title"/>
          </p:nvPr>
        </p:nvSpPr>
        <p:spPr>
          <a:xfrm>
            <a:off x="1403651" y="260654"/>
            <a:ext cx="6192688" cy="646113"/>
          </a:xfrm>
          <a:solidFill>
            <a:schemeClr val="bg2"/>
          </a:solidFill>
        </p:spPr>
        <p:txBody>
          <a:bodyPr wrap="square" anchor="t" anchorCtr="0">
            <a:spAutoFit/>
          </a:bodyPr>
          <a:lstStyle/>
          <a:p>
            <a:pPr eaLnBrk="1" hangingPunct="1">
              <a:defRPr/>
            </a:pPr>
            <a:r>
              <a:rPr lang="ar-JO" sz="3600" b="1" dirty="0">
                <a:solidFill>
                  <a:schemeClr val="tx1"/>
                </a:solidFill>
                <a:effectLst>
                  <a:outerShdw blurRad="38100" dist="38100" dir="2700000" algn="tl">
                    <a:srgbClr val="000000"/>
                  </a:outerShdw>
                </a:effectLst>
                <a:latin typeface="Arial"/>
                <a:ea typeface="SimSun" charset="0"/>
                <a:cs typeface="Arial"/>
              </a:rPr>
              <a:t>التشابهات الإزائية</a:t>
            </a:r>
            <a:endParaRPr lang="en-US" sz="3600" b="1" dirty="0">
              <a:solidFill>
                <a:schemeClr val="tx1"/>
              </a:solidFill>
              <a:effectLst>
                <a:outerShdw blurRad="38100" dist="38100" dir="2700000" algn="tl">
                  <a:srgbClr val="000000"/>
                </a:outerShdw>
              </a:effectLst>
              <a:latin typeface="Arial"/>
              <a:ea typeface="SimSun" charset="0"/>
              <a:cs typeface="Arial"/>
            </a:endParaRPr>
          </a:p>
        </p:txBody>
      </p:sp>
      <p:sp>
        <p:nvSpPr>
          <p:cNvPr id="68614" name="Rectangle 6"/>
          <p:cNvSpPr>
            <a:spLocks noChangeArrowheads="1"/>
          </p:cNvSpPr>
          <p:nvPr/>
        </p:nvSpPr>
        <p:spPr bwMode="auto">
          <a:xfrm>
            <a:off x="228600" y="1143000"/>
            <a:ext cx="8915400" cy="5715000"/>
          </a:xfrm>
          <a:prstGeom prst="rect">
            <a:avLst/>
          </a:prstGeom>
          <a:noFill/>
          <a:ln w="9525">
            <a:noFill/>
            <a:miter lim="800000"/>
            <a:headEnd/>
            <a:tailEnd/>
          </a:ln>
          <a:effectLst/>
        </p:spPr>
        <p:txBody>
          <a:bodyPr lIns="91376" tIns="45688" rIns="91376" bIns="45688" anchor="ctr"/>
          <a:lstStyle/>
          <a:p>
            <a:pPr marL="342659" indent="-342659" algn="r" rtl="1">
              <a:spcBef>
                <a:spcPct val="20000"/>
              </a:spcBef>
              <a:buClr>
                <a:srgbClr val="FFFFCC"/>
              </a:buClr>
              <a:buSzPct val="75000"/>
              <a:buFont typeface="Wingdings" charset="0"/>
              <a:buChar char="l"/>
              <a:defRPr/>
            </a:pPr>
            <a:r>
              <a:rPr lang="ar-JO" sz="2600" b="1" dirty="0">
                <a:solidFill>
                  <a:srgbClr val="FFFFFF"/>
                </a:solidFill>
                <a:effectLst>
                  <a:outerShdw blurRad="38100" dist="38100" dir="2700000" algn="tl">
                    <a:srgbClr val="010199"/>
                  </a:outerShdw>
                </a:effectLst>
                <a:latin typeface="Arial"/>
                <a:cs typeface="Arial"/>
              </a:rPr>
              <a:t>متى، مرقس و لوقا مشتابهين بشكل ملحوظ، بينما يوحنا مختلف</a:t>
            </a:r>
            <a:endParaRPr lang="en-US" sz="2600" b="1" dirty="0">
              <a:solidFill>
                <a:srgbClr val="FFFFFF"/>
              </a:solidFill>
              <a:effectLst>
                <a:outerShdw blurRad="38100" dist="38100" dir="2700000" algn="tl">
                  <a:srgbClr val="010199"/>
                </a:outerShdw>
              </a:effectLst>
              <a:latin typeface="Arial"/>
              <a:cs typeface="Arial"/>
            </a:endParaRPr>
          </a:p>
          <a:p>
            <a:pPr marL="342659" indent="-342659" algn="r" rtl="1">
              <a:spcBef>
                <a:spcPct val="20000"/>
              </a:spcBef>
              <a:buClr>
                <a:srgbClr val="FFFFCC"/>
              </a:buClr>
              <a:buSzPct val="75000"/>
              <a:buFont typeface="Wingdings" charset="0"/>
              <a:buChar char="l"/>
              <a:defRPr/>
            </a:pPr>
            <a:r>
              <a:rPr lang="ar-JO" sz="2600" b="1" dirty="0">
                <a:solidFill>
                  <a:srgbClr val="FFFFFF"/>
                </a:solidFill>
                <a:effectLst>
                  <a:outerShdw blurRad="38100" dist="38100" dir="2700000" algn="tl">
                    <a:srgbClr val="010199"/>
                  </a:outerShdw>
                </a:effectLst>
                <a:latin typeface="Arial"/>
                <a:cs typeface="Arial"/>
              </a:rPr>
              <a:t>كيف تتفق الأناجيل الثلاثة الأولى ؟</a:t>
            </a:r>
            <a:endParaRPr lang="en-US" sz="2600" b="1" dirty="0">
              <a:solidFill>
                <a:srgbClr val="FFFFFF"/>
              </a:solidFill>
              <a:effectLst>
                <a:outerShdw blurRad="38100" dist="38100" dir="2700000" algn="tl">
                  <a:srgbClr val="010199"/>
                </a:outerShdw>
              </a:effectLst>
              <a:latin typeface="Arial"/>
              <a:cs typeface="Arial"/>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a:cs typeface="Arial"/>
              </a:rPr>
              <a:t>اللغة</a:t>
            </a:r>
            <a:endParaRPr lang="en-US" sz="2200" b="1" dirty="0">
              <a:solidFill>
                <a:srgbClr val="FFFFFF"/>
              </a:solidFill>
              <a:effectLst>
                <a:outerShdw blurRad="38100" dist="38100" dir="2700000" algn="tl">
                  <a:srgbClr val="010199"/>
                </a:outerShdw>
              </a:effectLst>
              <a:latin typeface="Arial"/>
              <a:cs typeface="Arial"/>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a:cs typeface="Arial"/>
              </a:rPr>
              <a:t>المادة المستخدمة</a:t>
            </a:r>
            <a:endParaRPr lang="en-US" sz="2200" b="1" dirty="0">
              <a:solidFill>
                <a:srgbClr val="FFFFFF"/>
              </a:solidFill>
              <a:effectLst>
                <a:outerShdw blurRad="38100" dist="38100" dir="2700000" algn="tl">
                  <a:srgbClr val="010199"/>
                </a:outerShdw>
              </a:effectLst>
              <a:latin typeface="Arial"/>
              <a:cs typeface="Arial"/>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a:cs typeface="Arial"/>
              </a:rPr>
              <a:t>الترتيب العام للأحداث و الأقوال من حياة المسيح</a:t>
            </a:r>
            <a:endParaRPr lang="en-US" sz="2600" b="1" dirty="0">
              <a:solidFill>
                <a:srgbClr val="FFFFFF"/>
              </a:solidFill>
              <a:effectLst>
                <a:outerShdw blurRad="38100" dist="38100" dir="2700000" algn="tl">
                  <a:srgbClr val="010199"/>
                </a:outerShdw>
              </a:effectLst>
              <a:latin typeface="Arial"/>
              <a:cs typeface="Arial"/>
            </a:endParaRPr>
          </a:p>
          <a:p>
            <a:pPr marL="342659" indent="-342659" algn="r" rtl="1">
              <a:spcBef>
                <a:spcPct val="20000"/>
              </a:spcBef>
              <a:buClr>
                <a:srgbClr val="FFFFCC"/>
              </a:buClr>
              <a:buSzPct val="75000"/>
              <a:buFont typeface="Wingdings" charset="0"/>
              <a:buChar char="l"/>
              <a:defRPr/>
            </a:pPr>
            <a:r>
              <a:rPr lang="ar-JO" sz="2600" b="1" dirty="0">
                <a:solidFill>
                  <a:srgbClr val="FFFFFF"/>
                </a:solidFill>
                <a:effectLst>
                  <a:outerShdw blurRad="38100" dist="38100" dir="2700000" algn="tl">
                    <a:srgbClr val="010199"/>
                  </a:outerShdw>
                </a:effectLst>
                <a:latin typeface="Arial"/>
                <a:cs typeface="Arial"/>
              </a:rPr>
              <a:t>الحقائق الرياضية :</a:t>
            </a:r>
            <a:r>
              <a:rPr lang="en-US" sz="2600" b="1" dirty="0">
                <a:solidFill>
                  <a:srgbClr val="FFFFFF"/>
                </a:solidFill>
                <a:effectLst>
                  <a:outerShdw blurRad="38100" dist="38100" dir="2700000" algn="tl">
                    <a:srgbClr val="010199"/>
                  </a:outerShdw>
                </a:effectLst>
                <a:latin typeface="Arial"/>
                <a:cs typeface="Arial"/>
              </a:rPr>
              <a:t> </a:t>
            </a:r>
            <a:endParaRPr lang="en-US" sz="2200" b="1" dirty="0">
              <a:solidFill>
                <a:srgbClr val="FFFFFF"/>
              </a:solidFill>
              <a:effectLst>
                <a:outerShdw blurRad="38100" dist="38100" dir="2700000" algn="tl">
                  <a:srgbClr val="010199"/>
                </a:outerShdw>
              </a:effectLst>
              <a:latin typeface="Arial"/>
              <a:cs typeface="Arial"/>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a:cs typeface="Arial"/>
              </a:rPr>
              <a:t>91% من محتوى مرقس موجود في متى</a:t>
            </a:r>
            <a:endParaRPr lang="en-US" sz="2200" b="1" dirty="0">
              <a:solidFill>
                <a:srgbClr val="FFFFFF"/>
              </a:solidFill>
              <a:effectLst>
                <a:outerShdw blurRad="38100" dist="38100" dir="2700000" algn="tl">
                  <a:srgbClr val="010199"/>
                </a:outerShdw>
              </a:effectLst>
              <a:latin typeface="Arial"/>
              <a:cs typeface="Arial"/>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a:cs typeface="Arial"/>
              </a:rPr>
              <a:t>53% من محتوى مرقس موجود في لوقا</a:t>
            </a:r>
            <a:endParaRPr lang="en-US" sz="2200" b="1" dirty="0">
              <a:solidFill>
                <a:srgbClr val="FFFFFF"/>
              </a:solidFill>
              <a:effectLst>
                <a:outerShdw blurRad="38100" dist="38100" dir="2700000" algn="tl">
                  <a:srgbClr val="010199"/>
                </a:outerShdw>
              </a:effectLst>
              <a:latin typeface="Arial"/>
              <a:cs typeface="Arial"/>
            </a:endParaRPr>
          </a:p>
          <a:p>
            <a:pPr marL="342659" indent="-342659" algn="r" rtl="1">
              <a:spcBef>
                <a:spcPct val="20000"/>
              </a:spcBef>
              <a:buClr>
                <a:srgbClr val="FFFFCC"/>
              </a:buClr>
              <a:buSzPct val="75000"/>
              <a:buFont typeface="Wingdings" charset="0"/>
              <a:buChar char="l"/>
              <a:defRPr/>
            </a:pPr>
            <a:r>
              <a:rPr lang="ar-JO" sz="2700" b="1" dirty="0">
                <a:solidFill>
                  <a:srgbClr val="FFFFFF"/>
                </a:solidFill>
                <a:effectLst>
                  <a:outerShdw blurRad="38100" dist="38100" dir="2700000" algn="tl">
                    <a:srgbClr val="010199"/>
                  </a:outerShdw>
                </a:effectLst>
                <a:latin typeface="Arial"/>
                <a:cs typeface="Arial"/>
              </a:rPr>
              <a:t>بعض الإتفاقات تظهر أسئلة حول أصل الأناجيل الإزائية . هل اعتمد الكتاب على مصدر عام ؟ هل كانوا في اعتماد متبادل على بعضهم البعض ؟</a:t>
            </a:r>
            <a:r>
              <a:rPr lang="en-US" sz="2700" b="1" dirty="0">
                <a:solidFill>
                  <a:srgbClr val="FFFFFF"/>
                </a:solidFill>
                <a:effectLst>
                  <a:outerShdw blurRad="38100" dist="38100" dir="2700000" algn="tl">
                    <a:srgbClr val="010199"/>
                  </a:outerShdw>
                </a:effectLst>
                <a:latin typeface="Arial"/>
                <a:cs typeface="Arial"/>
              </a:rPr>
              <a:t> </a:t>
            </a:r>
          </a:p>
        </p:txBody>
      </p:sp>
      <p:sp>
        <p:nvSpPr>
          <p:cNvPr id="5" name="Text Box 11"/>
          <p:cNvSpPr txBox="1">
            <a:spLocks noChangeArrowheads="1"/>
          </p:cNvSpPr>
          <p:nvPr/>
        </p:nvSpPr>
        <p:spPr bwMode="auto">
          <a:xfrm>
            <a:off x="2267750" y="908720"/>
            <a:ext cx="457199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i="1" dirty="0">
                <a:solidFill>
                  <a:srgbClr val="FFFFFF"/>
                </a:solidFill>
                <a:latin typeface="Arial" charset="0"/>
                <a:cs typeface="Arial" charset="0"/>
              </a:rPr>
              <a:t>الكتاب المقدس الدراسي، 1471</a:t>
            </a:r>
            <a:endParaRPr lang="en-US" sz="2000"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 calcmode="lin" valueType="num">
                                      <p:cBhvr>
                                        <p:cTn id="7" dur="500" fill="hold"/>
                                        <p:tgtEl>
                                          <p:spTgt spid="686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61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8614">
                                            <p:txEl>
                                              <p:pRg st="1" end="1"/>
                                            </p:txEl>
                                          </p:spTgt>
                                        </p:tgtEl>
                                        <p:attrNameLst>
                                          <p:attrName>style.visibility</p:attrName>
                                        </p:attrNameLst>
                                      </p:cBhvr>
                                      <p:to>
                                        <p:strVal val="visible"/>
                                      </p:to>
                                    </p:set>
                                    <p:anim calcmode="lin" valueType="num">
                                      <p:cBhvr>
                                        <p:cTn id="13" dur="500" fill="hold"/>
                                        <p:tgtEl>
                                          <p:spTgt spid="6861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61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8614">
                                            <p:txEl>
                                              <p:pRg st="2" end="2"/>
                                            </p:txEl>
                                          </p:spTgt>
                                        </p:tgtEl>
                                        <p:attrNameLst>
                                          <p:attrName>style.visibility</p:attrName>
                                        </p:attrNameLst>
                                      </p:cBhvr>
                                      <p:to>
                                        <p:strVal val="visible"/>
                                      </p:to>
                                    </p:set>
                                    <p:anim calcmode="lin" valueType="num">
                                      <p:cBhvr>
                                        <p:cTn id="19" dur="500" fill="hold"/>
                                        <p:tgtEl>
                                          <p:spTgt spid="6861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61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8614">
                                            <p:txEl>
                                              <p:pRg st="3" end="3"/>
                                            </p:txEl>
                                          </p:spTgt>
                                        </p:tgtEl>
                                        <p:attrNameLst>
                                          <p:attrName>style.visibility</p:attrName>
                                        </p:attrNameLst>
                                      </p:cBhvr>
                                      <p:to>
                                        <p:strVal val="visible"/>
                                      </p:to>
                                    </p:set>
                                    <p:anim calcmode="lin" valueType="num">
                                      <p:cBhvr>
                                        <p:cTn id="25" dur="500" fill="hold"/>
                                        <p:tgtEl>
                                          <p:spTgt spid="6861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861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8614">
                                            <p:txEl>
                                              <p:pRg st="4" end="4"/>
                                            </p:txEl>
                                          </p:spTgt>
                                        </p:tgtEl>
                                        <p:attrNameLst>
                                          <p:attrName>style.visibility</p:attrName>
                                        </p:attrNameLst>
                                      </p:cBhvr>
                                      <p:to>
                                        <p:strVal val="visible"/>
                                      </p:to>
                                    </p:set>
                                    <p:anim calcmode="lin" valueType="num">
                                      <p:cBhvr>
                                        <p:cTn id="31" dur="500" fill="hold"/>
                                        <p:tgtEl>
                                          <p:spTgt spid="6861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861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8614">
                                            <p:txEl>
                                              <p:pRg st="5" end="5"/>
                                            </p:txEl>
                                          </p:spTgt>
                                        </p:tgtEl>
                                        <p:attrNameLst>
                                          <p:attrName>style.visibility</p:attrName>
                                        </p:attrNameLst>
                                      </p:cBhvr>
                                      <p:to>
                                        <p:strVal val="visible"/>
                                      </p:to>
                                    </p:set>
                                    <p:anim calcmode="lin" valueType="num">
                                      <p:cBhvr>
                                        <p:cTn id="37" dur="500" fill="hold"/>
                                        <p:tgtEl>
                                          <p:spTgt spid="6861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861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8614">
                                            <p:txEl>
                                              <p:pRg st="6" end="6"/>
                                            </p:txEl>
                                          </p:spTgt>
                                        </p:tgtEl>
                                        <p:attrNameLst>
                                          <p:attrName>style.visibility</p:attrName>
                                        </p:attrNameLst>
                                      </p:cBhvr>
                                      <p:to>
                                        <p:strVal val="visible"/>
                                      </p:to>
                                    </p:set>
                                    <p:anim calcmode="lin" valueType="num">
                                      <p:cBhvr>
                                        <p:cTn id="43" dur="500" fill="hold"/>
                                        <p:tgtEl>
                                          <p:spTgt spid="68614">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8614">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8614">
                                            <p:txEl>
                                              <p:pRg st="7" end="7"/>
                                            </p:txEl>
                                          </p:spTgt>
                                        </p:tgtEl>
                                        <p:attrNameLst>
                                          <p:attrName>style.visibility</p:attrName>
                                        </p:attrNameLst>
                                      </p:cBhvr>
                                      <p:to>
                                        <p:strVal val="visible"/>
                                      </p:to>
                                    </p:set>
                                    <p:anim calcmode="lin" valueType="num">
                                      <p:cBhvr>
                                        <p:cTn id="49" dur="500" fill="hold"/>
                                        <p:tgtEl>
                                          <p:spTgt spid="68614">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68614">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8614">
                                            <p:txEl>
                                              <p:pRg st="8" end="8"/>
                                            </p:txEl>
                                          </p:spTgt>
                                        </p:tgtEl>
                                        <p:attrNameLst>
                                          <p:attrName>style.visibility</p:attrName>
                                        </p:attrNameLst>
                                      </p:cBhvr>
                                      <p:to>
                                        <p:strVal val="visible"/>
                                      </p:to>
                                    </p:set>
                                    <p:anim calcmode="lin" valueType="num">
                                      <p:cBhvr>
                                        <p:cTn id="55" dur="500" fill="hold"/>
                                        <p:tgtEl>
                                          <p:spTgt spid="68614">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68614">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56674"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56675" name="Rectangle 3"/>
          <p:cNvSpPr>
            <a:spLocks noChangeArrowheads="1"/>
          </p:cNvSpPr>
          <p:nvPr/>
        </p:nvSpPr>
        <p:spPr bwMode="auto">
          <a:xfrm>
            <a:off x="1152525" y="692154"/>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56676" name="AutoShape 4"/>
          <p:cNvSpPr>
            <a:spLocks noChangeArrowheads="1"/>
          </p:cNvSpPr>
          <p:nvPr/>
        </p:nvSpPr>
        <p:spPr bwMode="auto">
          <a:xfrm>
            <a:off x="1355728" y="850904"/>
            <a:ext cx="6397625" cy="51371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56677" name="Text Box 5"/>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56678" name="Text Box 6"/>
          <p:cNvSpPr txBox="1">
            <a:spLocks noChangeArrowheads="1"/>
          </p:cNvSpPr>
          <p:nvPr/>
        </p:nvSpPr>
        <p:spPr bwMode="auto">
          <a:xfrm>
            <a:off x="8355481"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13</a:t>
            </a:r>
          </a:p>
        </p:txBody>
      </p:sp>
      <p:grpSp>
        <p:nvGrpSpPr>
          <p:cNvPr id="156679" name="Group 7"/>
          <p:cNvGrpSpPr>
            <a:grpSpLocks/>
          </p:cNvGrpSpPr>
          <p:nvPr/>
        </p:nvGrpSpPr>
        <p:grpSpPr bwMode="auto">
          <a:xfrm>
            <a:off x="1152525" y="701676"/>
            <a:ext cx="6751638" cy="5441950"/>
            <a:chOff x="799" y="501"/>
            <a:chExt cx="4678" cy="3885"/>
          </a:xfrm>
        </p:grpSpPr>
        <p:pic>
          <p:nvPicPr>
            <p:cNvPr id="156686"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96" y="658"/>
              <a:ext cx="2468" cy="3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56687" name="Rectangle 9"/>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5370" name="Text Box 10"/>
          <p:cNvSpPr txBox="1">
            <a:spLocks noChangeArrowheads="1"/>
          </p:cNvSpPr>
          <p:nvPr/>
        </p:nvSpPr>
        <p:spPr bwMode="auto">
          <a:xfrm>
            <a:off x="2111375" y="4435481"/>
            <a:ext cx="4884738" cy="1059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00"/>
              </a:buClr>
            </a:pPr>
            <a:r>
              <a:rPr lang="ar-JO" sz="2500" b="1" dirty="0">
                <a:solidFill>
                  <a:srgbClr val="FFFF00"/>
                </a:solidFill>
                <a:latin typeface="Helvetica" charset="0"/>
                <a:ea typeface="MS Gothic" charset="0"/>
                <a:cs typeface="MS Gothic" charset="0"/>
              </a:rPr>
              <a:t>كما تم رؤيتها</a:t>
            </a:r>
          </a:p>
          <a:p>
            <a:pPr algn="ctr" eaLnBrk="1" hangingPunct="1">
              <a:spcBef>
                <a:spcPts val="1575"/>
              </a:spcBef>
              <a:buClr>
                <a:srgbClr val="FFFF00"/>
              </a:buClr>
            </a:pPr>
            <a:r>
              <a:rPr lang="ar-JO" sz="2500" b="1" dirty="0">
                <a:solidFill>
                  <a:srgbClr val="FFFF00"/>
                </a:solidFill>
                <a:latin typeface="Helvetica" charset="0"/>
                <a:ea typeface="MS Gothic" charset="0"/>
                <a:cs typeface="MS Gothic" charset="0"/>
              </a:rPr>
              <a:t>من أربع عدسات مختلفة</a:t>
            </a:r>
            <a:endParaRPr lang="en-GB" sz="2500" b="1" dirty="0">
              <a:solidFill>
                <a:srgbClr val="FFFF00"/>
              </a:solidFill>
              <a:latin typeface="Helvetica" charset="0"/>
              <a:ea typeface="MS Gothic" charset="0"/>
              <a:cs typeface="MS Gothic" charset="0"/>
            </a:endParaRPr>
          </a:p>
        </p:txBody>
      </p:sp>
      <p:sp>
        <p:nvSpPr>
          <p:cNvPr id="15371" name="Text Box 11"/>
          <p:cNvSpPr txBox="1">
            <a:spLocks noChangeArrowheads="1"/>
          </p:cNvSpPr>
          <p:nvPr/>
        </p:nvSpPr>
        <p:spPr bwMode="auto">
          <a:xfrm>
            <a:off x="2139950" y="6154340"/>
            <a:ext cx="4289437" cy="531022"/>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wrap="squar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ar-JO" sz="2900" b="1" dirty="0">
                <a:solidFill>
                  <a:srgbClr val="FFFF00"/>
                </a:solidFill>
                <a:latin typeface="Comic Sans MS" charset="0"/>
                <a:ea typeface="MS Gothic" charset="0"/>
                <a:cs typeface="MS Gothic" charset="0"/>
              </a:rPr>
              <a:t>مساعد دراسي رقم 21</a:t>
            </a:r>
            <a:endParaRPr lang="en-GB" sz="2900" b="1" dirty="0">
              <a:solidFill>
                <a:srgbClr val="FFFF00"/>
              </a:solidFill>
              <a:latin typeface="Comic Sans MS" charset="0"/>
              <a:ea typeface="MS Gothic" charset="0"/>
              <a:cs typeface="MS Gothic" charset="0"/>
            </a:endParaRPr>
          </a:p>
        </p:txBody>
      </p:sp>
      <p:sp>
        <p:nvSpPr>
          <p:cNvPr id="156682" name="Text Box 13"/>
          <p:cNvSpPr txBox="1">
            <a:spLocks noChangeArrowheads="1"/>
          </p:cNvSpPr>
          <p:nvPr/>
        </p:nvSpPr>
        <p:spPr bwMode="auto">
          <a:xfrm>
            <a:off x="8694916" y="6482267"/>
            <a:ext cx="279044"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2</a:t>
            </a:r>
          </a:p>
        </p:txBody>
      </p:sp>
      <p:sp>
        <p:nvSpPr>
          <p:cNvPr id="156683" name="Title 14"/>
          <p:cNvSpPr>
            <a:spLocks noGrp="1"/>
          </p:cNvSpPr>
          <p:nvPr>
            <p:ph type="title" idx="4294967295"/>
          </p:nvPr>
        </p:nvSpPr>
        <p:spPr bwMode="auto">
          <a:xfrm>
            <a:off x="1219200" y="1905000"/>
            <a:ext cx="6629400" cy="24384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ar-JO" altLang="ja-JP" sz="3900" b="1" i="1" dirty="0">
                <a:solidFill>
                  <a:srgbClr val="FFFFFF"/>
                </a:solidFill>
                <a:latin typeface="Arial" charset="0"/>
                <a:cs typeface="MS Gothic" charset="0"/>
              </a:rPr>
              <a:t>صورة مكتملة</a:t>
            </a:r>
            <a:br>
              <a:rPr lang="ar-JO" altLang="ja-JP" sz="3900" b="1" i="1" dirty="0">
                <a:solidFill>
                  <a:srgbClr val="FFFFFF"/>
                </a:solidFill>
                <a:latin typeface="Arial" charset="0"/>
                <a:cs typeface="MS Gothic" charset="0"/>
              </a:rPr>
            </a:br>
            <a:r>
              <a:rPr lang="ar-JO" altLang="ja-JP" sz="3900" b="1" i="1" dirty="0">
                <a:solidFill>
                  <a:srgbClr val="FFFFFF"/>
                </a:solidFill>
                <a:latin typeface="Arial" charset="0"/>
                <a:cs typeface="MS Gothic" charset="0"/>
              </a:rPr>
              <a:t>للرب</a:t>
            </a:r>
            <a:br>
              <a:rPr lang="ar-JO" altLang="ja-JP" sz="3900" b="1" i="1" dirty="0">
                <a:solidFill>
                  <a:srgbClr val="FFFFFF"/>
                </a:solidFill>
                <a:latin typeface="Arial" charset="0"/>
                <a:cs typeface="MS Gothic" charset="0"/>
              </a:rPr>
            </a:br>
            <a:r>
              <a:rPr lang="ar-JO" altLang="ja-JP" sz="3900" b="1" i="1" dirty="0">
                <a:solidFill>
                  <a:srgbClr val="FFFFFF"/>
                </a:solidFill>
                <a:latin typeface="Arial" charset="0"/>
                <a:cs typeface="MS Gothic" charset="0"/>
              </a:rPr>
              <a:t>يسوع المسيح</a:t>
            </a:r>
            <a:endParaRPr lang="en-US" dirty="0">
              <a:latin typeface="Times New Roman" charset="0"/>
              <a:cs typeface="MS Gothic" charset="0"/>
            </a:endParaRPr>
          </a:p>
        </p:txBody>
      </p:sp>
      <p:sp>
        <p:nvSpPr>
          <p:cNvPr id="16" name="Text Box 11"/>
          <p:cNvSpPr txBox="1">
            <a:spLocks noChangeArrowheads="1"/>
          </p:cNvSpPr>
          <p:nvPr/>
        </p:nvSpPr>
        <p:spPr bwMode="auto">
          <a:xfrm>
            <a:off x="457200" y="177800"/>
            <a:ext cx="8077200" cy="530225"/>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ar-JO" sz="2900" b="1" dirty="0">
                <a:solidFill>
                  <a:srgbClr val="FFFF00"/>
                </a:solidFill>
                <a:latin typeface="Comic Sans MS" charset="0"/>
                <a:ea typeface="MS Gothic" charset="0"/>
                <a:cs typeface="MS Gothic" charset="0"/>
              </a:rPr>
              <a:t>من محاضرة الكتاب المقدس بشكل أساسي</a:t>
            </a:r>
            <a:endParaRPr lang="en-GB" sz="2900" b="1" dirty="0">
              <a:solidFill>
                <a:srgbClr val="FFFF00"/>
              </a:solidFill>
              <a:latin typeface="Comic Sans MS" charset="0"/>
              <a:ea typeface="MS Gothic" charset="0"/>
              <a:cs typeface="MS Gothic" charset="0"/>
            </a:endParaRPr>
          </a:p>
        </p:txBody>
      </p:sp>
      <p:sp>
        <p:nvSpPr>
          <p:cNvPr id="17" name="TextBox 16"/>
          <p:cNvSpPr txBox="1"/>
          <p:nvPr/>
        </p:nvSpPr>
        <p:spPr>
          <a:xfrm>
            <a:off x="8459792" y="14291"/>
            <a:ext cx="742382"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p:val>
                                            <p:strVal val="#ppt_w"/>
                                          </p:val>
                                        </p:tav>
                                      </p:tavLst>
                                    </p:anim>
                                    <p:anim calcmode="lin" valueType="num">
                                      <p:cBhvr>
                                        <p:cTn id="8" dur="500" fill="hold"/>
                                        <p:tgtEl>
                                          <p:spTgt spid="15371"/>
                                        </p:tgtEl>
                                        <p:attrNameLst>
                                          <p:attrName>ppt_h</p:attrName>
                                        </p:attrNameLst>
                                      </p:cBhvr>
                                      <p:tavLst>
                                        <p:tav tm="100000">
                                          <p:val>
                                            <p:fltVal val="0"/>
                                          </p:val>
                                        </p:tav>
                                        <p:tav>
                                          <p:val>
                                            <p:strVal val="#ppt_h"/>
                                          </p:val>
                                        </p:tav>
                                      </p:tavLst>
                                    </p:anim>
                                    <p:anim calcmode="lin" valueType="num">
                                      <p:cBhvr>
                                        <p:cTn id="9" dur="500" fill="hold"/>
                                        <p:tgtEl>
                                          <p:spTgt spid="15371"/>
                                        </p:tgtEl>
                                        <p:attrNameLst>
                                          <p:attrName>ppt_x</p:attrName>
                                        </p:attrNameLst>
                                      </p:cBhvr>
                                      <p:tavLst>
                                        <p:tav tm="100000">
                                          <p:val>
                                            <p:fltVal val="0.5"/>
                                          </p:val>
                                        </p:tav>
                                        <p:tav>
                                          <p:val>
                                            <p:strVal val="#ppt_x"/>
                                          </p:val>
                                        </p:tav>
                                      </p:tavLst>
                                    </p:anim>
                                    <p:anim calcmode="lin" valueType="num">
                                      <p:cBhvr>
                                        <p:cTn id="10" dur="500" fill="hold"/>
                                        <p:tgtEl>
                                          <p:spTgt spid="15371"/>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15370"/>
                                        </p:tgtEl>
                                        <p:attrNameLst>
                                          <p:attrName>style.visibility</p:attrName>
                                        </p:attrNameLst>
                                      </p:cBhvr>
                                      <p:to>
                                        <p:strVal val="visible"/>
                                      </p:to>
                                    </p:set>
                                    <p:animEffect transition="in" filter="fade">
                                      <p:cBhvr>
                                        <p:cTn id="15" dur="1000"/>
                                        <p:tgtEl>
                                          <p:spTgt spid="15370"/>
                                        </p:tgtEl>
                                      </p:cBhvr>
                                    </p:animEffect>
                                  </p:childTnLst>
                                </p:cTn>
                              </p:par>
                              <p:par>
                                <p:cTn id="16" presetID="23" presetClass="entr" presetSubtype="52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100000">
                                          <p:val>
                                            <p:fltVal val="0"/>
                                          </p:val>
                                        </p:tav>
                                        <p:tav>
                                          <p:val>
                                            <p:strVal val="#ppt_w"/>
                                          </p:val>
                                        </p:tav>
                                      </p:tavLst>
                                    </p:anim>
                                    <p:anim calcmode="lin" valueType="num">
                                      <p:cBhvr>
                                        <p:cTn id="19" dur="500" fill="hold"/>
                                        <p:tgtEl>
                                          <p:spTgt spid="16"/>
                                        </p:tgtEl>
                                        <p:attrNameLst>
                                          <p:attrName>ppt_h</p:attrName>
                                        </p:attrNameLst>
                                      </p:cBhvr>
                                      <p:tavLst>
                                        <p:tav tm="100000">
                                          <p:val>
                                            <p:fltVal val="0"/>
                                          </p:val>
                                        </p:tav>
                                        <p:tav>
                                          <p:val>
                                            <p:strVal val="#ppt_h"/>
                                          </p:val>
                                        </p:tav>
                                      </p:tavLst>
                                    </p:anim>
                                    <p:anim calcmode="lin" valueType="num">
                                      <p:cBhvr>
                                        <p:cTn id="20" dur="500" fill="hold"/>
                                        <p:tgtEl>
                                          <p:spTgt spid="16"/>
                                        </p:tgtEl>
                                        <p:attrNameLst>
                                          <p:attrName>ppt_x</p:attrName>
                                        </p:attrNameLst>
                                      </p:cBhvr>
                                      <p:tavLst>
                                        <p:tav tm="100000">
                                          <p:val>
                                            <p:fltVal val="0.5"/>
                                          </p:val>
                                        </p:tav>
                                        <p:tav>
                                          <p:val>
                                            <p:strVal val="#ppt_x"/>
                                          </p:val>
                                        </p:tav>
                                      </p:tavLst>
                                    </p:anim>
                                    <p:anim calcmode="lin" valueType="num">
                                      <p:cBhvr>
                                        <p:cTn id="21" dur="500" fill="hold"/>
                                        <p:tgtEl>
                                          <p:spTgt spid="16"/>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5872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58723"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58724" name="AutoShape 4"/>
          <p:cNvSpPr>
            <a:spLocks noChangeArrowheads="1"/>
          </p:cNvSpPr>
          <p:nvPr/>
        </p:nvSpPr>
        <p:spPr bwMode="auto">
          <a:xfrm>
            <a:off x="1355728" y="820738"/>
            <a:ext cx="6397625" cy="5138737"/>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58725" name="Text Box 6"/>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391" name="Text Box 7"/>
          <p:cNvSpPr txBox="1">
            <a:spLocks noChangeArrowheads="1"/>
          </p:cNvSpPr>
          <p:nvPr/>
        </p:nvSpPr>
        <p:spPr bwMode="auto">
          <a:xfrm>
            <a:off x="1468438" y="1714501"/>
            <a:ext cx="6173787" cy="531022"/>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rtl="1" eaLnBrk="1" hangingPunct="1">
              <a:spcBef>
                <a:spcPts val="1800"/>
              </a:spcBef>
              <a:buClr>
                <a:srgbClr val="FFFF00"/>
              </a:buClr>
            </a:pPr>
            <a:r>
              <a:rPr lang="ar-JO" sz="2900" b="1" dirty="0">
                <a:solidFill>
                  <a:srgbClr val="FFFF00"/>
                </a:solidFill>
                <a:latin typeface="Arial" charset="0"/>
                <a:ea typeface="MS Gothic" charset="0"/>
                <a:cs typeface="MS Gothic" charset="0"/>
              </a:rPr>
              <a:t>  </a:t>
            </a:r>
            <a:r>
              <a:rPr lang="en-GB" sz="2900" b="1" dirty="0">
                <a:solidFill>
                  <a:srgbClr val="FFFF00"/>
                </a:solidFill>
                <a:latin typeface="Arial" charset="0"/>
                <a:ea typeface="MS Gothic" charset="0"/>
                <a:cs typeface="MS Gothic" charset="0"/>
              </a:rPr>
              <a:t>• </a:t>
            </a:r>
            <a:r>
              <a:rPr lang="ar-JO" sz="2900" b="1" dirty="0">
                <a:solidFill>
                  <a:srgbClr val="FFFF00"/>
                </a:solidFill>
                <a:latin typeface="Arial" charset="0"/>
                <a:ea typeface="MS Gothic" charset="0"/>
                <a:cs typeface="MS Gothic" charset="0"/>
              </a:rPr>
              <a:t>جمهور </a:t>
            </a:r>
            <a:r>
              <a:rPr lang="ar-JO" sz="2900" b="1" dirty="0">
                <a:solidFill>
                  <a:schemeClr val="bg1"/>
                </a:solidFill>
                <a:latin typeface="Arial" charset="0"/>
                <a:ea typeface="MS Gothic" charset="0"/>
                <a:cs typeface="MS Gothic" charset="0"/>
              </a:rPr>
              <a:t>محدد</a:t>
            </a:r>
            <a:endParaRPr lang="ar-JO" sz="2900" b="1" i="1" u="sng" dirty="0">
              <a:solidFill>
                <a:schemeClr val="bg1"/>
              </a:solidFill>
              <a:latin typeface="Arial" charset="0"/>
              <a:ea typeface="MS Gothic" charset="0"/>
              <a:cs typeface="MS Gothic" charset="0"/>
            </a:endParaRPr>
          </a:p>
        </p:txBody>
      </p:sp>
      <p:sp>
        <p:nvSpPr>
          <p:cNvPr id="16392" name="Text Box 8"/>
          <p:cNvSpPr txBox="1">
            <a:spLocks noChangeArrowheads="1"/>
          </p:cNvSpPr>
          <p:nvPr/>
        </p:nvSpPr>
        <p:spPr bwMode="auto">
          <a:xfrm>
            <a:off x="1398588" y="2622555"/>
            <a:ext cx="6270625" cy="97729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rtl="1" eaLnBrk="1" hangingPunct="1">
              <a:spcBef>
                <a:spcPts val="1800"/>
              </a:spcBef>
              <a:buClr>
                <a:srgbClr val="FFFF00"/>
              </a:buClr>
            </a:pPr>
            <a:r>
              <a:rPr lang="en-GB" sz="2900" b="1" dirty="0">
                <a:solidFill>
                  <a:srgbClr val="FFFF00"/>
                </a:solidFill>
                <a:latin typeface="Arial" charset="0"/>
                <a:ea typeface="MS Gothic" charset="0"/>
                <a:cs typeface="MS Gothic" charset="0"/>
              </a:rPr>
              <a:t>• </a:t>
            </a:r>
            <a:r>
              <a:rPr lang="ar-JO" sz="2900" b="1" dirty="0">
                <a:solidFill>
                  <a:srgbClr val="FFFF00"/>
                </a:solidFill>
                <a:latin typeface="Arial" charset="0"/>
                <a:ea typeface="MS Gothic" charset="0"/>
                <a:cs typeface="MS Gothic" charset="0"/>
              </a:rPr>
              <a:t>العرض </a:t>
            </a:r>
            <a:r>
              <a:rPr lang="ar-JO" sz="2900" b="1" dirty="0">
                <a:solidFill>
                  <a:schemeClr val="bg1"/>
                </a:solidFill>
                <a:latin typeface="Arial" charset="0"/>
                <a:ea typeface="MS Gothic" charset="0"/>
                <a:cs typeface="MS Gothic" charset="0"/>
              </a:rPr>
              <a:t>الفريد</a:t>
            </a:r>
            <a:r>
              <a:rPr lang="ar-JO" sz="2900" b="1" dirty="0">
                <a:solidFill>
                  <a:srgbClr val="FFFF00"/>
                </a:solidFill>
                <a:latin typeface="Arial" charset="0"/>
                <a:ea typeface="MS Gothic" charset="0"/>
                <a:cs typeface="MS Gothic" charset="0"/>
              </a:rPr>
              <a:t> لشخص يسوع المسيح</a:t>
            </a:r>
            <a:endParaRPr lang="en-GB" sz="2900" b="1" dirty="0">
              <a:solidFill>
                <a:srgbClr val="FFFF00"/>
              </a:solidFill>
              <a:latin typeface="Arial" charset="0"/>
              <a:ea typeface="MS Gothic" charset="0"/>
              <a:cs typeface="MS Gothic" charset="0"/>
            </a:endParaRPr>
          </a:p>
        </p:txBody>
      </p:sp>
      <p:sp>
        <p:nvSpPr>
          <p:cNvPr id="16393" name="Text Box 9"/>
          <p:cNvSpPr txBox="1">
            <a:spLocks noChangeArrowheads="1"/>
          </p:cNvSpPr>
          <p:nvPr/>
        </p:nvSpPr>
        <p:spPr bwMode="auto">
          <a:xfrm>
            <a:off x="1509713" y="3935416"/>
            <a:ext cx="6088062" cy="531022"/>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rtl="1" eaLnBrk="1" hangingPunct="1">
              <a:spcBef>
                <a:spcPts val="1800"/>
              </a:spcBef>
              <a:buClr>
                <a:srgbClr val="FFFF00"/>
              </a:buClr>
            </a:pPr>
            <a:r>
              <a:rPr lang="en-GB" sz="2900" b="1" dirty="0">
                <a:solidFill>
                  <a:srgbClr val="FFFF00"/>
                </a:solidFill>
                <a:latin typeface="Arial" charset="0"/>
                <a:ea typeface="MS Gothic" charset="0"/>
                <a:cs typeface="MS Gothic" charset="0"/>
              </a:rPr>
              <a:t>• </a:t>
            </a:r>
            <a:r>
              <a:rPr lang="ar-JO" sz="2900" b="1" dirty="0">
                <a:solidFill>
                  <a:schemeClr val="bg1"/>
                </a:solidFill>
                <a:latin typeface="Arial" charset="0"/>
                <a:ea typeface="MS Gothic" charset="0"/>
                <a:cs typeface="MS Gothic" charset="0"/>
              </a:rPr>
              <a:t>قصد</a:t>
            </a:r>
            <a:r>
              <a:rPr lang="ar-JO" sz="2900" b="1" dirty="0">
                <a:solidFill>
                  <a:srgbClr val="FFFF00"/>
                </a:solidFill>
                <a:latin typeface="Arial" charset="0"/>
                <a:ea typeface="MS Gothic" charset="0"/>
                <a:cs typeface="MS Gothic" charset="0"/>
              </a:rPr>
              <a:t>ه الأساسي لكتابة الإنجيل</a:t>
            </a:r>
          </a:p>
        </p:txBody>
      </p:sp>
      <p:sp>
        <p:nvSpPr>
          <p:cNvPr id="16394" name="Text Box 10"/>
          <p:cNvSpPr txBox="1">
            <a:spLocks noChangeArrowheads="1"/>
          </p:cNvSpPr>
          <p:nvPr/>
        </p:nvSpPr>
        <p:spPr bwMode="auto">
          <a:xfrm>
            <a:off x="1508131" y="4929198"/>
            <a:ext cx="6416675" cy="531022"/>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rtl="1" eaLnBrk="1" hangingPunct="1">
              <a:spcBef>
                <a:spcPts val="1800"/>
              </a:spcBef>
              <a:buClr>
                <a:srgbClr val="FFFF00"/>
              </a:buClr>
            </a:pPr>
            <a:r>
              <a:rPr lang="en-GB" sz="2900" b="1" dirty="0">
                <a:solidFill>
                  <a:srgbClr val="FFFF00"/>
                </a:solidFill>
                <a:latin typeface="Arial" charset="0"/>
                <a:ea typeface="MS Gothic" charset="0"/>
                <a:cs typeface="MS Gothic" charset="0"/>
              </a:rPr>
              <a:t>• </a:t>
            </a:r>
            <a:r>
              <a:rPr lang="ar-JO" sz="2900" b="1" dirty="0">
                <a:solidFill>
                  <a:schemeClr val="bg1"/>
                </a:solidFill>
                <a:latin typeface="Arial" charset="0"/>
                <a:ea typeface="MS Gothic" charset="0"/>
                <a:cs typeface="MS Gothic" charset="0"/>
              </a:rPr>
              <a:t>تاريخ</a:t>
            </a:r>
            <a:r>
              <a:rPr lang="ar-JO" sz="2900" b="1" dirty="0">
                <a:solidFill>
                  <a:srgbClr val="FFFF00"/>
                </a:solidFill>
                <a:latin typeface="Arial" charset="0"/>
                <a:ea typeface="MS Gothic" charset="0"/>
                <a:cs typeface="MS Gothic" charset="0"/>
              </a:rPr>
              <a:t> كتابته</a:t>
            </a:r>
            <a:endParaRPr lang="en-GB" sz="2900" b="1" dirty="0">
              <a:solidFill>
                <a:srgbClr val="FFFF00"/>
              </a:solidFill>
              <a:latin typeface="Arial" charset="0"/>
              <a:ea typeface="MS Gothic" charset="0"/>
              <a:cs typeface="MS Gothic" charset="0"/>
            </a:endParaRPr>
          </a:p>
        </p:txBody>
      </p:sp>
      <p:sp>
        <p:nvSpPr>
          <p:cNvPr id="158730" name="Text Box 11"/>
          <p:cNvSpPr txBox="1">
            <a:spLocks noChangeArrowheads="1"/>
          </p:cNvSpPr>
          <p:nvPr/>
        </p:nvSpPr>
        <p:spPr bwMode="auto">
          <a:xfrm>
            <a:off x="8355396" y="6540007"/>
            <a:ext cx="304040"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14</a:t>
            </a:r>
          </a:p>
        </p:txBody>
      </p:sp>
      <p:sp>
        <p:nvSpPr>
          <p:cNvPr id="158731" name="Text Box 12"/>
          <p:cNvSpPr txBox="1">
            <a:spLocks noChangeArrowheads="1"/>
          </p:cNvSpPr>
          <p:nvPr/>
        </p:nvSpPr>
        <p:spPr bwMode="auto">
          <a:xfrm>
            <a:off x="8693550" y="6485442"/>
            <a:ext cx="281776"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4" name="Title 13"/>
          <p:cNvSpPr>
            <a:spLocks noGrp="1"/>
          </p:cNvSpPr>
          <p:nvPr>
            <p:ph type="title" idx="4294967295"/>
          </p:nvPr>
        </p:nvSpPr>
        <p:spPr>
          <a:xfrm>
            <a:off x="457200" y="990606"/>
            <a:ext cx="8229600" cy="792163"/>
          </a:xfrm>
          <a:prstGeom prst="rect">
            <a:avLst/>
          </a:prstGeom>
        </p:spPr>
        <p:txBody>
          <a:bodyPr lIns="91376" tIns="45688" rIns="91376" bIns="45688"/>
          <a:lstStyle/>
          <a:p>
            <a:pPr>
              <a:defRPr/>
            </a:pPr>
            <a:r>
              <a:rPr lang="ar-JO" sz="3600" b="1" i="1" cap="all" dirty="0">
                <a:solidFill>
                  <a:srgbClr val="66FFFF"/>
                </a:solidFill>
                <a:latin typeface="Arial" charset="0"/>
                <a:cs typeface="MS Gothic" charset="0"/>
              </a:rPr>
              <a:t>كل إنجيل كتب له </a:t>
            </a:r>
            <a:endParaRPr lang="en-GB" sz="3600" b="1" i="1" cap="all" dirty="0">
              <a:solidFill>
                <a:srgbClr val="66FFFF"/>
              </a:solidFill>
              <a:latin typeface="Arial" charset="0"/>
              <a:cs typeface="MS Gothic" charset="0"/>
            </a:endParaRPr>
          </a:p>
        </p:txBody>
      </p:sp>
      <p:sp>
        <p:nvSpPr>
          <p:cNvPr id="15" name="TextBox 14"/>
          <p:cNvSpPr txBox="1"/>
          <p:nvPr/>
        </p:nvSpPr>
        <p:spPr>
          <a:xfrm>
            <a:off x="8459792" y="5"/>
            <a:ext cx="742382"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077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077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0772"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3"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4"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5"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2" name="Group 8"/>
          <p:cNvGrpSpPr>
            <a:grpSpLocks/>
          </p:cNvGrpSpPr>
          <p:nvPr/>
        </p:nvGrpSpPr>
        <p:grpSpPr bwMode="auto">
          <a:xfrm>
            <a:off x="1778000" y="1411288"/>
            <a:ext cx="5702300" cy="4191000"/>
            <a:chOff x="1232" y="1008"/>
            <a:chExt cx="3951" cy="2991"/>
          </a:xfrm>
        </p:grpSpPr>
        <p:grpSp>
          <p:nvGrpSpPr>
            <p:cNvPr id="160787" name="Group 9"/>
            <p:cNvGrpSpPr>
              <a:grpSpLocks/>
            </p:cNvGrpSpPr>
            <p:nvPr/>
          </p:nvGrpSpPr>
          <p:grpSpPr bwMode="auto">
            <a:xfrm>
              <a:off x="1232" y="2928"/>
              <a:ext cx="1615" cy="1071"/>
              <a:chOff x="1232" y="2928"/>
              <a:chExt cx="1615" cy="1071"/>
            </a:xfrm>
          </p:grpSpPr>
          <p:sp>
            <p:nvSpPr>
              <p:cNvPr id="160803" name="Line 10"/>
              <p:cNvSpPr>
                <a:spLocks noChangeShapeType="1"/>
              </p:cNvSpPr>
              <p:nvPr/>
            </p:nvSpPr>
            <p:spPr bwMode="auto">
              <a:xfrm>
                <a:off x="124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4" name="Line 11"/>
              <p:cNvSpPr>
                <a:spLocks noChangeShapeType="1"/>
              </p:cNvSpPr>
              <p:nvPr/>
            </p:nvSpPr>
            <p:spPr bwMode="auto">
              <a:xfrm>
                <a:off x="123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5" name="Line 12"/>
              <p:cNvSpPr>
                <a:spLocks noChangeShapeType="1"/>
              </p:cNvSpPr>
              <p:nvPr/>
            </p:nvSpPr>
            <p:spPr bwMode="auto">
              <a:xfrm>
                <a:off x="123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6" name="Line 13"/>
              <p:cNvSpPr>
                <a:spLocks noChangeShapeType="1"/>
              </p:cNvSpPr>
              <p:nvPr/>
            </p:nvSpPr>
            <p:spPr bwMode="auto">
              <a:xfrm>
                <a:off x="123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60788" name="Group 14"/>
            <p:cNvGrpSpPr>
              <a:grpSpLocks/>
            </p:cNvGrpSpPr>
            <p:nvPr/>
          </p:nvGrpSpPr>
          <p:grpSpPr bwMode="auto">
            <a:xfrm>
              <a:off x="3552" y="2928"/>
              <a:ext cx="1615" cy="1071"/>
              <a:chOff x="3552" y="2928"/>
              <a:chExt cx="1615" cy="1071"/>
            </a:xfrm>
          </p:grpSpPr>
          <p:sp>
            <p:nvSpPr>
              <p:cNvPr id="160799" name="Line 15"/>
              <p:cNvSpPr>
                <a:spLocks noChangeShapeType="1"/>
              </p:cNvSpPr>
              <p:nvPr/>
            </p:nvSpPr>
            <p:spPr bwMode="auto">
              <a:xfrm>
                <a:off x="356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0" name="Line 16"/>
              <p:cNvSpPr>
                <a:spLocks noChangeShapeType="1"/>
              </p:cNvSpPr>
              <p:nvPr/>
            </p:nvSpPr>
            <p:spPr bwMode="auto">
              <a:xfrm>
                <a:off x="355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1" name="Line 17"/>
              <p:cNvSpPr>
                <a:spLocks noChangeShapeType="1"/>
              </p:cNvSpPr>
              <p:nvPr/>
            </p:nvSpPr>
            <p:spPr bwMode="auto">
              <a:xfrm>
                <a:off x="355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2" name="Line 18"/>
              <p:cNvSpPr>
                <a:spLocks noChangeShapeType="1"/>
              </p:cNvSpPr>
              <p:nvPr/>
            </p:nvSpPr>
            <p:spPr bwMode="auto">
              <a:xfrm>
                <a:off x="355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60789" name="Group 19"/>
            <p:cNvGrpSpPr>
              <a:grpSpLocks/>
            </p:cNvGrpSpPr>
            <p:nvPr/>
          </p:nvGrpSpPr>
          <p:grpSpPr bwMode="auto">
            <a:xfrm>
              <a:off x="3568" y="1008"/>
              <a:ext cx="1615" cy="1071"/>
              <a:chOff x="3568" y="1008"/>
              <a:chExt cx="1615" cy="1071"/>
            </a:xfrm>
          </p:grpSpPr>
          <p:sp>
            <p:nvSpPr>
              <p:cNvPr id="160795" name="Line 20"/>
              <p:cNvSpPr>
                <a:spLocks noChangeShapeType="1"/>
              </p:cNvSpPr>
              <p:nvPr/>
            </p:nvSpPr>
            <p:spPr bwMode="auto">
              <a:xfrm>
                <a:off x="3584"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6" name="Line 21"/>
              <p:cNvSpPr>
                <a:spLocks noChangeShapeType="1"/>
              </p:cNvSpPr>
              <p:nvPr/>
            </p:nvSpPr>
            <p:spPr bwMode="auto">
              <a:xfrm>
                <a:off x="3568"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7" name="Line 22"/>
              <p:cNvSpPr>
                <a:spLocks noChangeShapeType="1"/>
              </p:cNvSpPr>
              <p:nvPr/>
            </p:nvSpPr>
            <p:spPr bwMode="auto">
              <a:xfrm>
                <a:off x="3568"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8" name="Line 23"/>
              <p:cNvSpPr>
                <a:spLocks noChangeShapeType="1"/>
              </p:cNvSpPr>
              <p:nvPr/>
            </p:nvSpPr>
            <p:spPr bwMode="auto">
              <a:xfrm>
                <a:off x="3568"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60790" name="Group 24"/>
            <p:cNvGrpSpPr>
              <a:grpSpLocks/>
            </p:cNvGrpSpPr>
            <p:nvPr/>
          </p:nvGrpSpPr>
          <p:grpSpPr bwMode="auto">
            <a:xfrm>
              <a:off x="1264" y="1008"/>
              <a:ext cx="1615" cy="1071"/>
              <a:chOff x="1264" y="1008"/>
              <a:chExt cx="1615" cy="1071"/>
            </a:xfrm>
          </p:grpSpPr>
          <p:sp>
            <p:nvSpPr>
              <p:cNvPr id="160791" name="Line 25"/>
              <p:cNvSpPr>
                <a:spLocks noChangeShapeType="1"/>
              </p:cNvSpPr>
              <p:nvPr/>
            </p:nvSpPr>
            <p:spPr bwMode="auto">
              <a:xfrm>
                <a:off x="1280"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2" name="Line 26"/>
              <p:cNvSpPr>
                <a:spLocks noChangeShapeType="1"/>
              </p:cNvSpPr>
              <p:nvPr/>
            </p:nvSpPr>
            <p:spPr bwMode="auto">
              <a:xfrm>
                <a:off x="1264"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3" name="Line 27"/>
              <p:cNvSpPr>
                <a:spLocks noChangeShapeType="1"/>
              </p:cNvSpPr>
              <p:nvPr/>
            </p:nvSpPr>
            <p:spPr bwMode="auto">
              <a:xfrm>
                <a:off x="1264"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4" name="Line 28"/>
              <p:cNvSpPr>
                <a:spLocks noChangeShapeType="1"/>
              </p:cNvSpPr>
              <p:nvPr/>
            </p:nvSpPr>
            <p:spPr bwMode="auto">
              <a:xfrm>
                <a:off x="1264"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grpSp>
        <p:nvGrpSpPr>
          <p:cNvPr id="7" name="Group 29"/>
          <p:cNvGrpSpPr>
            <a:grpSpLocks/>
          </p:cNvGrpSpPr>
          <p:nvPr/>
        </p:nvGrpSpPr>
        <p:grpSpPr bwMode="auto">
          <a:xfrm>
            <a:off x="1412875" y="946156"/>
            <a:ext cx="3860800" cy="3332163"/>
            <a:chOff x="979" y="675"/>
            <a:chExt cx="2675" cy="2379"/>
          </a:xfrm>
        </p:grpSpPr>
        <p:sp>
          <p:nvSpPr>
            <p:cNvPr id="160783" name="Rectangle 3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0784" name="Rectangle 3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0785" name="Rectangle 3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0786" name="Rectangle 3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60778" name="Text Box 34"/>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0779" name="Text Box 35"/>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0780" name="Text Box 36"/>
          <p:cNvSpPr txBox="1">
            <a:spLocks noChangeArrowheads="1"/>
          </p:cNvSpPr>
          <p:nvPr/>
        </p:nvSpPr>
        <p:spPr bwMode="auto">
          <a:xfrm>
            <a:off x="8355481"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15</a:t>
            </a:r>
          </a:p>
        </p:txBody>
      </p:sp>
      <p:sp>
        <p:nvSpPr>
          <p:cNvPr id="39" name="Title 38"/>
          <p:cNvSpPr>
            <a:spLocks noGrp="1"/>
          </p:cNvSpPr>
          <p:nvPr>
            <p:ph type="title" idx="4294967295"/>
          </p:nvPr>
        </p:nvSpPr>
        <p:spPr bwMode="auto">
          <a:xfrm>
            <a:off x="457200" y="180981"/>
            <a:ext cx="8229600" cy="5048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p>
            <a:pPr>
              <a:spcBef>
                <a:spcPts val="1800"/>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900" b="1" dirty="0">
                <a:solidFill>
                  <a:srgbClr val="FFEA18"/>
                </a:solidFill>
                <a:latin typeface="Comic Sans MS" charset="0"/>
                <a:cs typeface="MS Gothic" charset="0"/>
              </a:rPr>
              <a:t>أربع صور فردية</a:t>
            </a:r>
            <a:r>
              <a:rPr lang="en-US" sz="2900" b="1" dirty="0">
                <a:solidFill>
                  <a:srgbClr val="FFEA18"/>
                </a:solidFill>
                <a:latin typeface="Comic Sans MS" charset="0"/>
                <a:cs typeface="MS Gothic" charset="0"/>
              </a:rPr>
              <a:t>…</a:t>
            </a:r>
          </a:p>
        </p:txBody>
      </p:sp>
      <p:sp>
        <p:nvSpPr>
          <p:cNvPr id="41" name="TextBox 40"/>
          <p:cNvSpPr txBox="1"/>
          <p:nvPr/>
        </p:nvSpPr>
        <p:spPr>
          <a:xfrm>
            <a:off x="8459792" y="5"/>
            <a:ext cx="742382"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nodeType="afterGroup">
                            <p:stCondLst>
                              <p:cond delay="110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2100"/>
                            </p:stCondLst>
                            <p:childTnLst>
                              <p:par>
                                <p:cTn id="17" presetID="10" presetClass="entr"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281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2819"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2820"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1"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2"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3"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2824" name="Group 8"/>
          <p:cNvGrpSpPr>
            <a:grpSpLocks/>
          </p:cNvGrpSpPr>
          <p:nvPr/>
        </p:nvGrpSpPr>
        <p:grpSpPr bwMode="auto">
          <a:xfrm>
            <a:off x="1412875" y="946156"/>
            <a:ext cx="3860800" cy="3332163"/>
            <a:chOff x="979" y="675"/>
            <a:chExt cx="2675" cy="2379"/>
          </a:xfrm>
        </p:grpSpPr>
        <p:sp>
          <p:nvSpPr>
            <p:cNvPr id="162835"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2836"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2837"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2838"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8445" name="Rectangle 13"/>
          <p:cNvSpPr>
            <a:spLocks noChangeArrowheads="1"/>
          </p:cNvSpPr>
          <p:nvPr/>
        </p:nvSpPr>
        <p:spPr bwMode="auto">
          <a:xfrm>
            <a:off x="1928794" y="3692526"/>
            <a:ext cx="2395556"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18446" name="Rectangle 14"/>
          <p:cNvSpPr>
            <a:spLocks noChangeArrowheads="1"/>
          </p:cNvSpPr>
          <p:nvPr/>
        </p:nvSpPr>
        <p:spPr bwMode="auto">
          <a:xfrm>
            <a:off x="1757363" y="1004889"/>
            <a:ext cx="2355850" cy="572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18447"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8448" name="Rectangle 16"/>
          <p:cNvSpPr>
            <a:spLocks noChangeArrowheads="1"/>
          </p:cNvSpPr>
          <p:nvPr/>
        </p:nvSpPr>
        <p:spPr bwMode="auto">
          <a:xfrm>
            <a:off x="5429256" y="3684589"/>
            <a:ext cx="2214577"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sp>
        <p:nvSpPr>
          <p:cNvPr id="162829" name="Text Box 17"/>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2830"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2831" name="Text Box 19"/>
          <p:cNvSpPr txBox="1">
            <a:spLocks noChangeArrowheads="1"/>
          </p:cNvSpPr>
          <p:nvPr/>
        </p:nvSpPr>
        <p:spPr bwMode="auto">
          <a:xfrm>
            <a:off x="8355481"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16</a:t>
            </a:r>
          </a:p>
        </p:txBody>
      </p:sp>
      <p:sp>
        <p:nvSpPr>
          <p:cNvPr id="162832" name="Text Box 20"/>
          <p:cNvSpPr txBox="1">
            <a:spLocks noChangeArrowheads="1"/>
          </p:cNvSpPr>
          <p:nvPr/>
        </p:nvSpPr>
        <p:spPr bwMode="auto">
          <a:xfrm>
            <a:off x="8698092" y="6482267"/>
            <a:ext cx="279044"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24" name="Title 23"/>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تأطير الأناجيل</a:t>
            </a:r>
            <a:endParaRPr lang="en-US" dirty="0">
              <a:latin typeface="Times New Roman" charset="0"/>
              <a:cs typeface="MS Gothic" charset="0"/>
            </a:endParaRPr>
          </a:p>
        </p:txBody>
      </p:sp>
      <p:sp>
        <p:nvSpPr>
          <p:cNvPr id="25" name="TextBox 24"/>
          <p:cNvSpPr txBox="1"/>
          <p:nvPr/>
        </p:nvSpPr>
        <p:spPr>
          <a:xfrm>
            <a:off x="8459792" y="5"/>
            <a:ext cx="742382"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p:val>
                                            <p:strVal val="#ppt_w"/>
                                          </p:val>
                                        </p:tav>
                                      </p:tavLst>
                                    </p:anim>
                                    <p:anim calcmode="lin" valueType="num">
                                      <p:cBhvr>
                                        <p:cTn id="12" dur="500" fill="hold"/>
                                        <p:tgtEl>
                                          <p:spTgt spid="18446"/>
                                        </p:tgtEl>
                                        <p:attrNameLst>
                                          <p:attrName>ppt_h</p:attrName>
                                        </p:attrNameLst>
                                      </p:cBhvr>
                                      <p:tavLst>
                                        <p:tav tm="100000">
                                          <p:val>
                                            <p:fltVal val="0"/>
                                          </p:val>
                                        </p:tav>
                                        <p:tav>
                                          <p:val>
                                            <p:strVal val="#ppt_h"/>
                                          </p:val>
                                        </p:tav>
                                      </p:tavLst>
                                    </p:anim>
                                    <p:anim calcmode="lin" valueType="num">
                                      <p:cBhvr>
                                        <p:cTn id="13" dur="500" fill="hold"/>
                                        <p:tgtEl>
                                          <p:spTgt spid="18446"/>
                                        </p:tgtEl>
                                        <p:attrNameLst>
                                          <p:attrName>ppt_x</p:attrName>
                                        </p:attrNameLst>
                                      </p:cBhvr>
                                      <p:tavLst>
                                        <p:tav tm="100000">
                                          <p:val>
                                            <p:fltVal val="0.5"/>
                                          </p:val>
                                        </p:tav>
                                        <p:tav>
                                          <p:val>
                                            <p:strVal val="#ppt_x"/>
                                          </p:val>
                                        </p:tav>
                                      </p:tavLst>
                                    </p:anim>
                                    <p:anim calcmode="lin" valueType="num">
                                      <p:cBhvr>
                                        <p:cTn id="14"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p:val>
                                            <p:strVal val="#ppt_w"/>
                                          </p:val>
                                        </p:tav>
                                      </p:tavLst>
                                    </p:anim>
                                    <p:anim calcmode="lin" valueType="num">
                                      <p:cBhvr>
                                        <p:cTn id="20" dur="500" fill="hold"/>
                                        <p:tgtEl>
                                          <p:spTgt spid="18447"/>
                                        </p:tgtEl>
                                        <p:attrNameLst>
                                          <p:attrName>ppt_h</p:attrName>
                                        </p:attrNameLst>
                                      </p:cBhvr>
                                      <p:tavLst>
                                        <p:tav tm="100000">
                                          <p:val>
                                            <p:fltVal val="0"/>
                                          </p:val>
                                        </p:tav>
                                        <p:tav>
                                          <p:val>
                                            <p:strVal val="#ppt_h"/>
                                          </p:val>
                                        </p:tav>
                                      </p:tavLst>
                                    </p:anim>
                                    <p:anim calcmode="lin" valueType="num">
                                      <p:cBhvr>
                                        <p:cTn id="21" dur="500" fill="hold"/>
                                        <p:tgtEl>
                                          <p:spTgt spid="18447"/>
                                        </p:tgtEl>
                                        <p:attrNameLst>
                                          <p:attrName>ppt_x</p:attrName>
                                        </p:attrNameLst>
                                      </p:cBhvr>
                                      <p:tavLst>
                                        <p:tav tm="100000">
                                          <p:val>
                                            <p:fltVal val="0.5"/>
                                          </p:val>
                                        </p:tav>
                                        <p:tav>
                                          <p:val>
                                            <p:strVal val="#ppt_x"/>
                                          </p:val>
                                        </p:tav>
                                      </p:tavLst>
                                    </p:anim>
                                    <p:anim calcmode="lin" valueType="num">
                                      <p:cBhvr>
                                        <p:cTn id="22" dur="500" fill="hold"/>
                                        <p:tgtEl>
                                          <p:spTgt spid="18447"/>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p:val>
                                            <p:strVal val="#ppt_w"/>
                                          </p:val>
                                        </p:tav>
                                      </p:tavLst>
                                    </p:anim>
                                    <p:anim calcmode="lin" valueType="num">
                                      <p:cBhvr>
                                        <p:cTn id="28" dur="500" fill="hold"/>
                                        <p:tgtEl>
                                          <p:spTgt spid="18445"/>
                                        </p:tgtEl>
                                        <p:attrNameLst>
                                          <p:attrName>ppt_h</p:attrName>
                                        </p:attrNameLst>
                                      </p:cBhvr>
                                      <p:tavLst>
                                        <p:tav tm="100000">
                                          <p:val>
                                            <p:fltVal val="0"/>
                                          </p:val>
                                        </p:tav>
                                        <p:tav>
                                          <p:val>
                                            <p:strVal val="#ppt_h"/>
                                          </p:val>
                                        </p:tav>
                                      </p:tavLst>
                                    </p:anim>
                                    <p:anim calcmode="lin" valueType="num">
                                      <p:cBhvr>
                                        <p:cTn id="29" dur="500" fill="hold"/>
                                        <p:tgtEl>
                                          <p:spTgt spid="18445"/>
                                        </p:tgtEl>
                                        <p:attrNameLst>
                                          <p:attrName>ppt_x</p:attrName>
                                        </p:attrNameLst>
                                      </p:cBhvr>
                                      <p:tavLst>
                                        <p:tav tm="100000">
                                          <p:val>
                                            <p:fltVal val="0.5"/>
                                          </p:val>
                                        </p:tav>
                                        <p:tav>
                                          <p:val>
                                            <p:strVal val="#ppt_x"/>
                                          </p:val>
                                        </p:tav>
                                      </p:tavLst>
                                    </p:anim>
                                    <p:anim calcmode="lin" valueType="num">
                                      <p:cBhvr>
                                        <p:cTn id="30" dur="500" fill="hold"/>
                                        <p:tgtEl>
                                          <p:spTgt spid="18445"/>
                                        </p:tgtEl>
                                        <p:attrNameLst>
                                          <p:attrName>ppt_y</p:attrName>
                                        </p:attrNameLst>
                                      </p:cBhvr>
                                      <p:tavLst>
                                        <p:tav tm="100000">
                                          <p:val>
                                            <p:fltVal val="0.5"/>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p:val>
                                            <p:strVal val="#ppt_w"/>
                                          </p:val>
                                        </p:tav>
                                      </p:tavLst>
                                    </p:anim>
                                    <p:anim calcmode="lin" valueType="num">
                                      <p:cBhvr>
                                        <p:cTn id="36" dur="500" fill="hold"/>
                                        <p:tgtEl>
                                          <p:spTgt spid="18448"/>
                                        </p:tgtEl>
                                        <p:attrNameLst>
                                          <p:attrName>ppt_h</p:attrName>
                                        </p:attrNameLst>
                                      </p:cBhvr>
                                      <p:tavLst>
                                        <p:tav tm="100000">
                                          <p:val>
                                            <p:fltVal val="0"/>
                                          </p:val>
                                        </p:tav>
                                        <p:tav>
                                          <p:val>
                                            <p:strVal val="#ppt_h"/>
                                          </p:val>
                                        </p:tav>
                                      </p:tavLst>
                                    </p:anim>
                                    <p:anim calcmode="lin" valueType="num">
                                      <p:cBhvr>
                                        <p:cTn id="37" dur="500" fill="hold"/>
                                        <p:tgtEl>
                                          <p:spTgt spid="18448"/>
                                        </p:tgtEl>
                                        <p:attrNameLst>
                                          <p:attrName>ppt_x</p:attrName>
                                        </p:attrNameLst>
                                      </p:cBhvr>
                                      <p:tavLst>
                                        <p:tav tm="100000">
                                          <p:val>
                                            <p:fltVal val="0.5"/>
                                          </p:val>
                                        </p:tav>
                                        <p:tav>
                                          <p:val>
                                            <p:strVal val="#ppt_x"/>
                                          </p:val>
                                        </p:tav>
                                      </p:tavLst>
                                    </p:anim>
                                    <p:anim calcmode="lin" valueType="num">
                                      <p:cBhvr>
                                        <p:cTn id="38" dur="500" fill="hold"/>
                                        <p:tgtEl>
                                          <p:spTgt spid="184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rot="-5400000">
            <a:off x="5394997" y="1479553"/>
            <a:ext cx="662232" cy="400045"/>
          </a:xfrm>
          <a:prstGeom prst="rect">
            <a:avLst/>
          </a:prstGeom>
          <a:solidFill>
            <a:srgbClr val="FFFF00"/>
          </a:solidFill>
          <a:ln w="12700">
            <a:solidFill>
              <a:schemeClr val="tx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latin typeface="Arial" charset="0"/>
                <a:cs typeface="Arial" charset="0"/>
              </a:rPr>
              <a:t>أعمال</a:t>
            </a:r>
            <a:endParaRPr lang="en-US" sz="2000" b="1" dirty="0">
              <a:latin typeface="Arial" charset="0"/>
              <a:cs typeface="Arial" charset="0"/>
            </a:endParaRPr>
          </a:p>
        </p:txBody>
      </p:sp>
      <p:grpSp>
        <p:nvGrpSpPr>
          <p:cNvPr id="2" name="Group 4"/>
          <p:cNvGrpSpPr>
            <a:grpSpLocks/>
          </p:cNvGrpSpPr>
          <p:nvPr/>
        </p:nvGrpSpPr>
        <p:grpSpPr bwMode="auto">
          <a:xfrm>
            <a:off x="496891" y="1192219"/>
            <a:ext cx="2460623" cy="879476"/>
            <a:chOff x="313" y="776"/>
            <a:chExt cx="1550" cy="554"/>
          </a:xfrm>
        </p:grpSpPr>
        <p:sp>
          <p:nvSpPr>
            <p:cNvPr id="139285" name="Text Box 5"/>
            <p:cNvSpPr txBox="1">
              <a:spLocks noChangeArrowheads="1"/>
            </p:cNvSpPr>
            <p:nvPr/>
          </p:nvSpPr>
          <p:spPr bwMode="auto">
            <a:xfrm rot="16200000">
              <a:off x="162" y="927"/>
              <a:ext cx="553"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متى</a:t>
              </a:r>
              <a:endParaRPr lang="en-US" sz="2000" b="1" dirty="0">
                <a:latin typeface="Arial" charset="0"/>
                <a:cs typeface="Arial" charset="0"/>
              </a:endParaRPr>
            </a:p>
          </p:txBody>
        </p:sp>
        <p:sp>
          <p:nvSpPr>
            <p:cNvPr id="139286" name="Text Box 6"/>
            <p:cNvSpPr txBox="1">
              <a:spLocks noChangeArrowheads="1"/>
            </p:cNvSpPr>
            <p:nvPr/>
          </p:nvSpPr>
          <p:spPr bwMode="auto">
            <a:xfrm rot="16200000">
              <a:off x="606" y="934"/>
              <a:ext cx="540"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مرقس</a:t>
              </a:r>
              <a:endParaRPr lang="en-US" sz="2000" b="1" dirty="0">
                <a:latin typeface="Arial" charset="0"/>
                <a:cs typeface="Arial" charset="0"/>
              </a:endParaRPr>
            </a:p>
          </p:txBody>
        </p:sp>
        <p:sp>
          <p:nvSpPr>
            <p:cNvPr id="139287" name="Text Box 7"/>
            <p:cNvSpPr txBox="1">
              <a:spLocks noChangeArrowheads="1"/>
            </p:cNvSpPr>
            <p:nvPr/>
          </p:nvSpPr>
          <p:spPr bwMode="auto">
            <a:xfrm rot="16200000">
              <a:off x="1042" y="934"/>
              <a:ext cx="540"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لوقا</a:t>
              </a:r>
              <a:endParaRPr lang="en-US" sz="2000" b="1" dirty="0">
                <a:latin typeface="Arial" charset="0"/>
                <a:cs typeface="Arial" charset="0"/>
              </a:endParaRPr>
            </a:p>
          </p:txBody>
        </p:sp>
        <p:sp>
          <p:nvSpPr>
            <p:cNvPr id="139288" name="Text Box 8"/>
            <p:cNvSpPr txBox="1">
              <a:spLocks noChangeArrowheads="1"/>
            </p:cNvSpPr>
            <p:nvPr/>
          </p:nvSpPr>
          <p:spPr bwMode="auto">
            <a:xfrm rot="16200000">
              <a:off x="1489" y="956"/>
              <a:ext cx="495"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يوحنا</a:t>
              </a:r>
              <a:endParaRPr lang="en-US" sz="2000" b="1" dirty="0">
                <a:latin typeface="Arial" charset="0"/>
                <a:cs typeface="Arial" charset="0"/>
              </a:endParaRPr>
            </a:p>
          </p:txBody>
        </p:sp>
      </p:grpSp>
      <p:sp>
        <p:nvSpPr>
          <p:cNvPr id="4105" name="Text Box 9"/>
          <p:cNvSpPr txBox="1">
            <a:spLocks noChangeArrowheads="1"/>
          </p:cNvSpPr>
          <p:nvPr/>
        </p:nvSpPr>
        <p:spPr bwMode="auto">
          <a:xfrm>
            <a:off x="1431558" y="762002"/>
            <a:ext cx="877034" cy="430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charset="0"/>
                <a:cs typeface="Arial" charset="0"/>
              </a:rPr>
              <a:t>الأناجيل</a:t>
            </a:r>
            <a:endParaRPr lang="en-US" sz="2200" b="1" dirty="0">
              <a:latin typeface="Arial" charset="0"/>
              <a:cs typeface="Arial" charset="0"/>
            </a:endParaRPr>
          </a:p>
        </p:txBody>
      </p:sp>
      <p:sp>
        <p:nvSpPr>
          <p:cNvPr id="4106" name="Text Box 10"/>
          <p:cNvSpPr txBox="1">
            <a:spLocks noChangeArrowheads="1"/>
          </p:cNvSpPr>
          <p:nvPr/>
        </p:nvSpPr>
        <p:spPr bwMode="auto">
          <a:xfrm>
            <a:off x="4953000" y="762006"/>
            <a:ext cx="1533525"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charset="0"/>
                <a:cs typeface="Arial" charset="0"/>
              </a:rPr>
              <a:t>تاريخ</a:t>
            </a:r>
            <a:endParaRPr lang="en-US" sz="2200" b="1" dirty="0">
              <a:latin typeface="Arial" charset="0"/>
              <a:cs typeface="Arial" charset="0"/>
            </a:endParaRPr>
          </a:p>
        </p:txBody>
      </p:sp>
      <p:sp>
        <p:nvSpPr>
          <p:cNvPr id="4107" name="Text Box 11"/>
          <p:cNvSpPr txBox="1">
            <a:spLocks noChangeArrowheads="1"/>
          </p:cNvSpPr>
          <p:nvPr/>
        </p:nvSpPr>
        <p:spPr bwMode="auto">
          <a:xfrm>
            <a:off x="2286000" y="2209800"/>
            <a:ext cx="4267200"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charset="0"/>
                <a:cs typeface="Arial" charset="0"/>
              </a:rPr>
              <a:t>رسائل بولس</a:t>
            </a:r>
            <a:endParaRPr lang="en-US" sz="2200" b="1" dirty="0">
              <a:latin typeface="Arial" charset="0"/>
              <a:cs typeface="Arial" charset="0"/>
            </a:endParaRPr>
          </a:p>
        </p:txBody>
      </p:sp>
      <p:grpSp>
        <p:nvGrpSpPr>
          <p:cNvPr id="3" name="Group 12"/>
          <p:cNvGrpSpPr>
            <a:grpSpLocks/>
          </p:cNvGrpSpPr>
          <p:nvPr/>
        </p:nvGrpSpPr>
        <p:grpSpPr bwMode="auto">
          <a:xfrm>
            <a:off x="271465" y="3136912"/>
            <a:ext cx="8623299" cy="1792289"/>
            <a:chOff x="171" y="1885"/>
            <a:chExt cx="5432" cy="1129"/>
          </a:xfrm>
          <a:solidFill>
            <a:srgbClr val="CCFFCC"/>
          </a:solidFill>
        </p:grpSpPr>
        <p:sp>
          <p:nvSpPr>
            <p:cNvPr id="18454" name="Text Box 13"/>
            <p:cNvSpPr txBox="1">
              <a:spLocks noChangeArrowheads="1"/>
            </p:cNvSpPr>
            <p:nvPr/>
          </p:nvSpPr>
          <p:spPr bwMode="auto">
            <a:xfrm rot="16200000">
              <a:off x="-4" y="2542"/>
              <a:ext cx="602"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رومية</a:t>
              </a:r>
              <a:endParaRPr lang="en-US" sz="2000" b="1" dirty="0">
                <a:latin typeface="Arial"/>
                <a:ea typeface="+mn-ea"/>
                <a:cs typeface="Arial"/>
              </a:endParaRPr>
            </a:p>
          </p:txBody>
        </p:sp>
        <p:sp>
          <p:nvSpPr>
            <p:cNvPr id="18455" name="Text Box 14"/>
            <p:cNvSpPr txBox="1">
              <a:spLocks noChangeArrowheads="1"/>
            </p:cNvSpPr>
            <p:nvPr/>
          </p:nvSpPr>
          <p:spPr bwMode="auto">
            <a:xfrm rot="16200000">
              <a:off x="243" y="2363"/>
              <a:ext cx="96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1 كورنثوس</a:t>
              </a:r>
              <a:endParaRPr lang="en-US" sz="2000" b="1" dirty="0">
                <a:latin typeface="Arial"/>
                <a:ea typeface="+mn-ea"/>
                <a:cs typeface="Arial"/>
              </a:endParaRPr>
            </a:p>
          </p:txBody>
        </p:sp>
        <p:sp>
          <p:nvSpPr>
            <p:cNvPr id="18456" name="Text Box 15"/>
            <p:cNvSpPr txBox="1">
              <a:spLocks noChangeArrowheads="1"/>
            </p:cNvSpPr>
            <p:nvPr/>
          </p:nvSpPr>
          <p:spPr bwMode="auto">
            <a:xfrm rot="16200000">
              <a:off x="663" y="2363"/>
              <a:ext cx="96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2 كورنثوس</a:t>
              </a:r>
              <a:endParaRPr lang="en-US" sz="2000" b="1" dirty="0">
                <a:latin typeface="Arial"/>
                <a:ea typeface="+mn-ea"/>
                <a:cs typeface="Arial"/>
              </a:endParaRPr>
            </a:p>
          </p:txBody>
        </p:sp>
        <p:sp>
          <p:nvSpPr>
            <p:cNvPr id="18457" name="Text Box 16"/>
            <p:cNvSpPr txBox="1">
              <a:spLocks noChangeArrowheads="1"/>
            </p:cNvSpPr>
            <p:nvPr/>
          </p:nvSpPr>
          <p:spPr bwMode="auto">
            <a:xfrm rot="16200000">
              <a:off x="1254" y="2507"/>
              <a:ext cx="672"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غلاطية</a:t>
              </a:r>
              <a:endParaRPr lang="en-US" sz="2000" b="1" dirty="0">
                <a:latin typeface="Arial"/>
                <a:ea typeface="+mn-ea"/>
                <a:cs typeface="Arial"/>
              </a:endParaRPr>
            </a:p>
          </p:txBody>
        </p:sp>
        <p:sp>
          <p:nvSpPr>
            <p:cNvPr id="18458" name="Text Box 17"/>
            <p:cNvSpPr txBox="1">
              <a:spLocks noChangeArrowheads="1"/>
            </p:cNvSpPr>
            <p:nvPr/>
          </p:nvSpPr>
          <p:spPr bwMode="auto">
            <a:xfrm rot="16200000">
              <a:off x="1670" y="2497"/>
              <a:ext cx="69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أفسس</a:t>
              </a:r>
              <a:endParaRPr lang="en-US" sz="2000" b="1" dirty="0">
                <a:latin typeface="Arial"/>
                <a:ea typeface="+mn-ea"/>
                <a:cs typeface="Arial"/>
              </a:endParaRPr>
            </a:p>
          </p:txBody>
        </p:sp>
        <p:sp>
          <p:nvSpPr>
            <p:cNvPr id="18459" name="Text Box 18"/>
            <p:cNvSpPr txBox="1">
              <a:spLocks noChangeArrowheads="1"/>
            </p:cNvSpPr>
            <p:nvPr/>
          </p:nvSpPr>
          <p:spPr bwMode="auto">
            <a:xfrm rot="16200000">
              <a:off x="2098" y="2499"/>
              <a:ext cx="688"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فيلبي</a:t>
              </a:r>
              <a:endParaRPr lang="en-US" sz="2000" b="1" dirty="0">
                <a:latin typeface="Arial"/>
                <a:ea typeface="+mn-ea"/>
                <a:cs typeface="Arial"/>
              </a:endParaRPr>
            </a:p>
          </p:txBody>
        </p:sp>
        <p:sp>
          <p:nvSpPr>
            <p:cNvPr id="18460" name="Text Box 19"/>
            <p:cNvSpPr txBox="1">
              <a:spLocks noChangeArrowheads="1"/>
            </p:cNvSpPr>
            <p:nvPr/>
          </p:nvSpPr>
          <p:spPr bwMode="auto">
            <a:xfrm rot="16200000">
              <a:off x="2443" y="2458"/>
              <a:ext cx="77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كولوسي</a:t>
              </a:r>
              <a:endParaRPr lang="en-US" sz="2000" b="1" dirty="0">
                <a:latin typeface="Arial"/>
                <a:ea typeface="+mn-ea"/>
                <a:cs typeface="Arial"/>
              </a:endParaRPr>
            </a:p>
          </p:txBody>
        </p:sp>
        <p:sp>
          <p:nvSpPr>
            <p:cNvPr id="18461" name="Text Box 20"/>
            <p:cNvSpPr txBox="1">
              <a:spLocks noChangeArrowheads="1"/>
            </p:cNvSpPr>
            <p:nvPr/>
          </p:nvSpPr>
          <p:spPr bwMode="auto">
            <a:xfrm rot="16200000">
              <a:off x="2721" y="2301"/>
              <a:ext cx="1084"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1 تسالونيكي</a:t>
              </a:r>
              <a:endParaRPr lang="en-US" sz="2000" b="1" dirty="0">
                <a:latin typeface="Arial"/>
                <a:ea typeface="+mn-ea"/>
                <a:cs typeface="Arial"/>
              </a:endParaRPr>
            </a:p>
          </p:txBody>
        </p:sp>
        <p:sp>
          <p:nvSpPr>
            <p:cNvPr id="18462" name="Text Box 21"/>
            <p:cNvSpPr txBox="1">
              <a:spLocks noChangeArrowheads="1"/>
            </p:cNvSpPr>
            <p:nvPr/>
          </p:nvSpPr>
          <p:spPr bwMode="auto">
            <a:xfrm rot="16200000">
              <a:off x="3201" y="2301"/>
              <a:ext cx="1084"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2 تسالونيكي</a:t>
              </a:r>
              <a:endParaRPr lang="en-US" sz="2000" b="1" dirty="0">
                <a:latin typeface="Arial"/>
                <a:ea typeface="+mn-ea"/>
                <a:cs typeface="Arial"/>
              </a:endParaRPr>
            </a:p>
          </p:txBody>
        </p:sp>
        <p:sp>
          <p:nvSpPr>
            <p:cNvPr id="18463" name="Text Box 22"/>
            <p:cNvSpPr txBox="1">
              <a:spLocks noChangeArrowheads="1"/>
            </p:cNvSpPr>
            <p:nvPr/>
          </p:nvSpPr>
          <p:spPr bwMode="auto">
            <a:xfrm rot="16200000">
              <a:off x="3757" y="2424"/>
              <a:ext cx="838"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1 تيموثاوس</a:t>
              </a:r>
              <a:endParaRPr lang="en-US" sz="2000" b="1" dirty="0">
                <a:latin typeface="Arial"/>
                <a:ea typeface="+mn-ea"/>
                <a:cs typeface="Arial"/>
              </a:endParaRPr>
            </a:p>
          </p:txBody>
        </p:sp>
        <p:sp>
          <p:nvSpPr>
            <p:cNvPr id="18464" name="Text Box 23"/>
            <p:cNvSpPr txBox="1">
              <a:spLocks noChangeArrowheads="1"/>
            </p:cNvSpPr>
            <p:nvPr/>
          </p:nvSpPr>
          <p:spPr bwMode="auto">
            <a:xfrm rot="16200000">
              <a:off x="4167" y="2447"/>
              <a:ext cx="883"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2 تيموثاوس</a:t>
              </a:r>
              <a:endParaRPr lang="en-US" sz="2000" b="1" dirty="0">
                <a:latin typeface="Arial"/>
                <a:ea typeface="+mn-ea"/>
                <a:cs typeface="Arial"/>
              </a:endParaRPr>
            </a:p>
          </p:txBody>
        </p:sp>
        <p:sp>
          <p:nvSpPr>
            <p:cNvPr id="18465" name="Text Box 24"/>
            <p:cNvSpPr txBox="1">
              <a:spLocks noChangeArrowheads="1"/>
            </p:cNvSpPr>
            <p:nvPr/>
          </p:nvSpPr>
          <p:spPr bwMode="auto">
            <a:xfrm rot="16200000">
              <a:off x="4776" y="2629"/>
              <a:ext cx="519"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تيطس</a:t>
              </a:r>
              <a:endParaRPr lang="en-US" sz="2000" b="1" dirty="0">
                <a:latin typeface="Arial"/>
                <a:ea typeface="+mn-ea"/>
                <a:cs typeface="Arial"/>
              </a:endParaRPr>
            </a:p>
          </p:txBody>
        </p:sp>
        <p:sp>
          <p:nvSpPr>
            <p:cNvPr id="18466" name="Text Box 25"/>
            <p:cNvSpPr txBox="1">
              <a:spLocks noChangeArrowheads="1"/>
            </p:cNvSpPr>
            <p:nvPr/>
          </p:nvSpPr>
          <p:spPr bwMode="auto">
            <a:xfrm rot="16200000">
              <a:off x="5121" y="2532"/>
              <a:ext cx="71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فليمون</a:t>
              </a:r>
              <a:endParaRPr lang="en-US" sz="2000" b="1" dirty="0">
                <a:latin typeface="Arial"/>
                <a:ea typeface="+mn-ea"/>
                <a:cs typeface="Arial"/>
              </a:endParaRPr>
            </a:p>
          </p:txBody>
        </p:sp>
      </p:grpSp>
      <p:sp>
        <p:nvSpPr>
          <p:cNvPr id="4122" name="Text Box 26"/>
          <p:cNvSpPr txBox="1">
            <a:spLocks noChangeArrowheads="1"/>
          </p:cNvSpPr>
          <p:nvPr/>
        </p:nvSpPr>
        <p:spPr bwMode="auto">
          <a:xfrm>
            <a:off x="965200" y="4983169"/>
            <a:ext cx="33020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charset="0"/>
                <a:cs typeface="Arial" charset="0"/>
              </a:rPr>
              <a:t>الرسائل العامة</a:t>
            </a:r>
            <a:endParaRPr lang="en-US" sz="2200" b="1" dirty="0">
              <a:latin typeface="Arial" charset="0"/>
              <a:cs typeface="Arial" charset="0"/>
            </a:endParaRPr>
          </a:p>
        </p:txBody>
      </p:sp>
      <p:sp>
        <p:nvSpPr>
          <p:cNvPr id="4123" name="Text Box 27"/>
          <p:cNvSpPr txBox="1">
            <a:spLocks noChangeArrowheads="1"/>
          </p:cNvSpPr>
          <p:nvPr/>
        </p:nvSpPr>
        <p:spPr bwMode="auto">
          <a:xfrm>
            <a:off x="7003013" y="4876802"/>
            <a:ext cx="687880" cy="430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charset="0"/>
                <a:cs typeface="Arial" charset="0"/>
              </a:rPr>
              <a:t>النبوة</a:t>
            </a:r>
            <a:endParaRPr lang="en-US" sz="2200" b="1" dirty="0">
              <a:latin typeface="Arial" charset="0"/>
              <a:cs typeface="Arial" charset="0"/>
            </a:endParaRPr>
          </a:p>
        </p:txBody>
      </p:sp>
      <p:sp>
        <p:nvSpPr>
          <p:cNvPr id="4124" name="Text Box 28"/>
          <p:cNvSpPr txBox="1">
            <a:spLocks noChangeArrowheads="1"/>
          </p:cNvSpPr>
          <p:nvPr/>
        </p:nvSpPr>
        <p:spPr bwMode="auto">
          <a:xfrm rot="-5400000">
            <a:off x="6831304" y="5901534"/>
            <a:ext cx="1069394" cy="400045"/>
          </a:xfrm>
          <a:prstGeom prst="rect">
            <a:avLst/>
          </a:prstGeom>
          <a:solidFill>
            <a:schemeClr val="accent6">
              <a:lumMod val="50000"/>
            </a:schemeClr>
          </a:solidFill>
          <a:ln w="12700">
            <a:solidFill>
              <a:schemeClr val="tx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chemeClr val="bg1"/>
                </a:solidFill>
                <a:latin typeface="Arial" charset="0"/>
                <a:cs typeface="Arial" charset="0"/>
              </a:rPr>
              <a:t>رؤيا يوحنا</a:t>
            </a:r>
            <a:endParaRPr lang="en-US" sz="2000" b="1" dirty="0">
              <a:solidFill>
                <a:schemeClr val="bg1"/>
              </a:solidFill>
              <a:latin typeface="Arial" charset="0"/>
              <a:cs typeface="Arial" charset="0"/>
            </a:endParaRPr>
          </a:p>
        </p:txBody>
      </p:sp>
      <p:grpSp>
        <p:nvGrpSpPr>
          <p:cNvPr id="4" name="Group 29"/>
          <p:cNvGrpSpPr>
            <a:grpSpLocks/>
          </p:cNvGrpSpPr>
          <p:nvPr/>
        </p:nvGrpSpPr>
        <p:grpSpPr bwMode="auto">
          <a:xfrm>
            <a:off x="260350" y="5432436"/>
            <a:ext cx="4997451" cy="1139826"/>
            <a:chOff x="164" y="3422"/>
            <a:chExt cx="3148" cy="718"/>
          </a:xfrm>
        </p:grpSpPr>
        <p:sp>
          <p:nvSpPr>
            <p:cNvPr id="139277" name="Text Box 30"/>
            <p:cNvSpPr txBox="1">
              <a:spLocks noChangeArrowheads="1"/>
            </p:cNvSpPr>
            <p:nvPr/>
          </p:nvSpPr>
          <p:spPr bwMode="auto">
            <a:xfrm rot="16200000">
              <a:off x="-69" y="3655"/>
              <a:ext cx="718"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عبرانيين</a:t>
              </a:r>
              <a:endParaRPr lang="en-US" sz="2000" b="1" dirty="0">
                <a:latin typeface="Arial" charset="0"/>
                <a:cs typeface="Arial" charset="0"/>
              </a:endParaRPr>
            </a:p>
          </p:txBody>
        </p:sp>
        <p:sp>
          <p:nvSpPr>
            <p:cNvPr id="139278" name="Text Box 31"/>
            <p:cNvSpPr txBox="1">
              <a:spLocks noChangeArrowheads="1"/>
            </p:cNvSpPr>
            <p:nvPr/>
          </p:nvSpPr>
          <p:spPr bwMode="auto">
            <a:xfrm rot="16200000">
              <a:off x="384" y="3728"/>
              <a:ext cx="572"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يعقوب</a:t>
              </a:r>
              <a:endParaRPr lang="en-US" sz="2000" b="1" dirty="0">
                <a:latin typeface="Arial" charset="0"/>
                <a:cs typeface="Arial" charset="0"/>
              </a:endParaRPr>
            </a:p>
          </p:txBody>
        </p:sp>
        <p:sp>
          <p:nvSpPr>
            <p:cNvPr id="139279" name="Text Box 32"/>
            <p:cNvSpPr txBox="1">
              <a:spLocks noChangeArrowheads="1"/>
            </p:cNvSpPr>
            <p:nvPr/>
          </p:nvSpPr>
          <p:spPr bwMode="auto">
            <a:xfrm rot="16200000">
              <a:off x="771" y="3682"/>
              <a:ext cx="664"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1 بطرس</a:t>
              </a:r>
              <a:endParaRPr lang="en-US" sz="2000" b="1" dirty="0">
                <a:latin typeface="Arial" charset="0"/>
                <a:cs typeface="Arial" charset="0"/>
              </a:endParaRPr>
            </a:p>
          </p:txBody>
        </p:sp>
        <p:sp>
          <p:nvSpPr>
            <p:cNvPr id="139280" name="Text Box 33"/>
            <p:cNvSpPr txBox="1">
              <a:spLocks noChangeArrowheads="1"/>
            </p:cNvSpPr>
            <p:nvPr/>
          </p:nvSpPr>
          <p:spPr bwMode="auto">
            <a:xfrm rot="16200000">
              <a:off x="1174" y="3682"/>
              <a:ext cx="664"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2 بطرس</a:t>
              </a:r>
              <a:endParaRPr lang="en-US" sz="2000" b="1" dirty="0">
                <a:latin typeface="Arial" charset="0"/>
                <a:cs typeface="Arial" charset="0"/>
              </a:endParaRPr>
            </a:p>
          </p:txBody>
        </p:sp>
        <p:sp>
          <p:nvSpPr>
            <p:cNvPr id="139281" name="Text Box 34"/>
            <p:cNvSpPr txBox="1">
              <a:spLocks noChangeArrowheads="1"/>
            </p:cNvSpPr>
            <p:nvPr/>
          </p:nvSpPr>
          <p:spPr bwMode="auto">
            <a:xfrm rot="16200000">
              <a:off x="1613" y="3700"/>
              <a:ext cx="627"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1 يوحنا</a:t>
              </a:r>
              <a:endParaRPr lang="en-US" sz="2000" b="1" dirty="0">
                <a:latin typeface="Arial" charset="0"/>
                <a:cs typeface="Arial" charset="0"/>
              </a:endParaRPr>
            </a:p>
          </p:txBody>
        </p:sp>
        <p:sp>
          <p:nvSpPr>
            <p:cNvPr id="139282" name="Text Box 35"/>
            <p:cNvSpPr txBox="1">
              <a:spLocks noChangeArrowheads="1"/>
            </p:cNvSpPr>
            <p:nvPr/>
          </p:nvSpPr>
          <p:spPr bwMode="auto">
            <a:xfrm rot="16200000">
              <a:off x="2045" y="3700"/>
              <a:ext cx="627"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2 يوحنا</a:t>
              </a:r>
              <a:endParaRPr lang="en-US" sz="2000" b="1" dirty="0">
                <a:latin typeface="Arial" charset="0"/>
                <a:cs typeface="Arial" charset="0"/>
              </a:endParaRPr>
            </a:p>
          </p:txBody>
        </p:sp>
        <p:sp>
          <p:nvSpPr>
            <p:cNvPr id="139283" name="Text Box 36"/>
            <p:cNvSpPr txBox="1">
              <a:spLocks noChangeArrowheads="1"/>
            </p:cNvSpPr>
            <p:nvPr/>
          </p:nvSpPr>
          <p:spPr bwMode="auto">
            <a:xfrm rot="16200000">
              <a:off x="2478" y="3700"/>
              <a:ext cx="627"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3 يوحنا</a:t>
              </a:r>
              <a:endParaRPr lang="en-US" sz="2000" b="1" dirty="0">
                <a:latin typeface="Arial" charset="0"/>
                <a:cs typeface="Arial" charset="0"/>
              </a:endParaRPr>
            </a:p>
          </p:txBody>
        </p:sp>
        <p:sp>
          <p:nvSpPr>
            <p:cNvPr id="139284" name="Text Box 37"/>
            <p:cNvSpPr txBox="1">
              <a:spLocks noChangeArrowheads="1"/>
            </p:cNvSpPr>
            <p:nvPr/>
          </p:nvSpPr>
          <p:spPr bwMode="auto">
            <a:xfrm rot="16200000">
              <a:off x="2944" y="3772"/>
              <a:ext cx="483"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يهوذا</a:t>
              </a:r>
              <a:endParaRPr lang="en-US" sz="2000" b="1" dirty="0">
                <a:latin typeface="Arial" charset="0"/>
                <a:cs typeface="Arial" charset="0"/>
              </a:endParaRPr>
            </a:p>
          </p:txBody>
        </p:sp>
      </p:grpSp>
      <p:sp>
        <p:nvSpPr>
          <p:cNvPr id="24589" name="Rectangle 38"/>
          <p:cNvSpPr>
            <a:spLocks noGrp="1" noChangeArrowheads="1"/>
          </p:cNvSpPr>
          <p:nvPr>
            <p:ph type="title" idx="4294967295"/>
          </p:nvPr>
        </p:nvSpPr>
        <p:spPr>
          <a:xfrm>
            <a:off x="0" y="6"/>
            <a:ext cx="9144000" cy="480067"/>
          </a:xfrm>
          <a:solidFill>
            <a:srgbClr val="800000"/>
          </a:solidFill>
        </p:spPr>
        <p:txBody>
          <a:bodyPr anchor="t">
            <a:spAutoFit/>
          </a:bodyPr>
          <a:lstStyle/>
          <a:p>
            <a:pPr algn="ctr" eaLnBrk="1" hangingPunct="1">
              <a:defRPr/>
            </a:pPr>
            <a:r>
              <a:rPr lang="ar-JO" sz="2800" dirty="0">
                <a:solidFill>
                  <a:srgbClr val="FFFFFF"/>
                </a:solidFill>
                <a:effectLst>
                  <a:outerShdw blurRad="38100" dist="38100" dir="2700000" algn="tl">
                    <a:srgbClr val="000000"/>
                  </a:outerShdw>
                </a:effectLst>
                <a:latin typeface="Arial"/>
                <a:ea typeface="ＭＳ Ｐゴシック" charset="0"/>
                <a:cs typeface="Arial"/>
              </a:rPr>
              <a:t>قائمة مرتبة لكل أسفار العهد الجديد</a:t>
            </a:r>
            <a:endParaRPr lang="en-US" sz="280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139276" name="Text Box 5"/>
          <p:cNvSpPr txBox="1">
            <a:spLocks noChangeArrowheads="1"/>
          </p:cNvSpPr>
          <p:nvPr/>
        </p:nvSpPr>
        <p:spPr bwMode="auto">
          <a:xfrm>
            <a:off x="8638950" y="548680"/>
            <a:ext cx="473077"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000000"/>
                </a:solidFill>
                <a:latin typeface="Arial" charset="0"/>
                <a:cs typeface="Arial" charset="0"/>
              </a:rPr>
              <a:t>22</a:t>
            </a:r>
            <a:endParaRPr lang="en-US" sz="2000" b="1" dirty="0">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9276"/>
                                        </p:tgtEl>
                                        <p:attrNameLst>
                                          <p:attrName>style.visibility</p:attrName>
                                        </p:attrNameLst>
                                      </p:cBhvr>
                                      <p:to>
                                        <p:strVal val="visible"/>
                                      </p:to>
                                    </p:set>
                                    <p:animEffect transition="in" filter="checkerboard(across)">
                                      <p:cBhvr>
                                        <p:cTn id="7" dur="500"/>
                                        <p:tgtEl>
                                          <p:spTgt spid="13927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105"/>
                                        </p:tgtEl>
                                        <p:attrNameLst>
                                          <p:attrName>style.visibility</p:attrName>
                                        </p:attrNameLst>
                                      </p:cBhvr>
                                      <p:to>
                                        <p:strVal val="visible"/>
                                      </p:to>
                                    </p:set>
                                    <p:anim calcmode="lin" valueType="num">
                                      <p:cBhvr additive="base">
                                        <p:cTn id="12" dur="500" fill="hold"/>
                                        <p:tgtEl>
                                          <p:spTgt spid="4105"/>
                                        </p:tgtEl>
                                        <p:attrNameLst>
                                          <p:attrName>ppt_x</p:attrName>
                                        </p:attrNameLst>
                                      </p:cBhvr>
                                      <p:tavLst>
                                        <p:tav tm="0">
                                          <p:val>
                                            <p:strVal val="#ppt_x"/>
                                          </p:val>
                                        </p:tav>
                                        <p:tav tm="100000">
                                          <p:val>
                                            <p:strVal val="#ppt_x"/>
                                          </p:val>
                                        </p:tav>
                                      </p:tavLst>
                                    </p:anim>
                                    <p:anim calcmode="lin" valueType="num">
                                      <p:cBhvr additive="base">
                                        <p:cTn id="13" dur="500" fill="hold"/>
                                        <p:tgtEl>
                                          <p:spTgt spid="4105"/>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4106"/>
                                        </p:tgtEl>
                                        <p:attrNameLst>
                                          <p:attrName>style.visibility</p:attrName>
                                        </p:attrNameLst>
                                      </p:cBhvr>
                                      <p:to>
                                        <p:strVal val="visible"/>
                                      </p:to>
                                    </p:set>
                                    <p:anim calcmode="lin" valueType="num">
                                      <p:cBhvr additive="base">
                                        <p:cTn id="22" dur="500" fill="hold"/>
                                        <p:tgtEl>
                                          <p:spTgt spid="4106"/>
                                        </p:tgtEl>
                                        <p:attrNameLst>
                                          <p:attrName>ppt_x</p:attrName>
                                        </p:attrNameLst>
                                      </p:cBhvr>
                                      <p:tavLst>
                                        <p:tav tm="0">
                                          <p:val>
                                            <p:strVal val="#ppt_x"/>
                                          </p:val>
                                        </p:tav>
                                        <p:tav tm="100000">
                                          <p:val>
                                            <p:strVal val="#ppt_x"/>
                                          </p:val>
                                        </p:tav>
                                      </p:tavLst>
                                    </p:anim>
                                    <p:anim calcmode="lin" valueType="num">
                                      <p:cBhvr additive="base">
                                        <p:cTn id="23" dur="500" fill="hold"/>
                                        <p:tgtEl>
                                          <p:spTgt spid="4106"/>
                                        </p:tgtEl>
                                        <p:attrNameLst>
                                          <p:attrName>ppt_y</p:attrName>
                                        </p:attrNameLst>
                                      </p:cBhvr>
                                      <p:tavLst>
                                        <p:tav tm="0">
                                          <p:val>
                                            <p:strVal val="0-#ppt_h/2"/>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4098"/>
                                        </p:tgtEl>
                                        <p:attrNameLst>
                                          <p:attrName>style.visibility</p:attrName>
                                        </p:attrNameLst>
                                      </p:cBhvr>
                                      <p:to>
                                        <p:strVal val="visible"/>
                                      </p:to>
                                    </p:set>
                                    <p:anim calcmode="lin" valueType="num">
                                      <p:cBhvr additive="base">
                                        <p:cTn id="26" dur="500" fill="hold"/>
                                        <p:tgtEl>
                                          <p:spTgt spid="4098"/>
                                        </p:tgtEl>
                                        <p:attrNameLst>
                                          <p:attrName>ppt_x</p:attrName>
                                        </p:attrNameLst>
                                      </p:cBhvr>
                                      <p:tavLst>
                                        <p:tav tm="0">
                                          <p:val>
                                            <p:strVal val="1+#ppt_w/2"/>
                                          </p:val>
                                        </p:tav>
                                        <p:tav tm="100000">
                                          <p:val>
                                            <p:strVal val="#ppt_x"/>
                                          </p:val>
                                        </p:tav>
                                      </p:tavLst>
                                    </p:anim>
                                    <p:anim calcmode="lin" valueType="num">
                                      <p:cBhvr additive="base">
                                        <p:cTn id="27"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4107"/>
                                        </p:tgtEl>
                                        <p:attrNameLst>
                                          <p:attrName>style.visibility</p:attrName>
                                        </p:attrNameLst>
                                      </p:cBhvr>
                                      <p:to>
                                        <p:strVal val="visible"/>
                                      </p:to>
                                    </p:set>
                                    <p:anim calcmode="lin" valueType="num">
                                      <p:cBhvr additive="base">
                                        <p:cTn id="32" dur="500" fill="hold"/>
                                        <p:tgtEl>
                                          <p:spTgt spid="4107"/>
                                        </p:tgtEl>
                                        <p:attrNameLst>
                                          <p:attrName>ppt_x</p:attrName>
                                        </p:attrNameLst>
                                      </p:cBhvr>
                                      <p:tavLst>
                                        <p:tav tm="0">
                                          <p:val>
                                            <p:strVal val="#ppt_x"/>
                                          </p:val>
                                        </p:tav>
                                        <p:tav tm="100000">
                                          <p:val>
                                            <p:strVal val="#ppt_x"/>
                                          </p:val>
                                        </p:tav>
                                      </p:tavLst>
                                    </p:anim>
                                    <p:anim calcmode="lin" valueType="num">
                                      <p:cBhvr additive="base">
                                        <p:cTn id="33" dur="500" fill="hold"/>
                                        <p:tgtEl>
                                          <p:spTgt spid="4107"/>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4122"/>
                                        </p:tgtEl>
                                        <p:attrNameLst>
                                          <p:attrName>style.visibility</p:attrName>
                                        </p:attrNameLst>
                                      </p:cBhvr>
                                      <p:to>
                                        <p:strVal val="visible"/>
                                      </p:to>
                                    </p:set>
                                    <p:anim calcmode="lin" valueType="num">
                                      <p:cBhvr additive="base">
                                        <p:cTn id="42" dur="500" fill="hold"/>
                                        <p:tgtEl>
                                          <p:spTgt spid="4122"/>
                                        </p:tgtEl>
                                        <p:attrNameLst>
                                          <p:attrName>ppt_x</p:attrName>
                                        </p:attrNameLst>
                                      </p:cBhvr>
                                      <p:tavLst>
                                        <p:tav tm="0">
                                          <p:val>
                                            <p:strVal val="#ppt_x"/>
                                          </p:val>
                                        </p:tav>
                                        <p:tav tm="100000">
                                          <p:val>
                                            <p:strVal val="#ppt_x"/>
                                          </p:val>
                                        </p:tav>
                                      </p:tavLst>
                                    </p:anim>
                                    <p:anim calcmode="lin" valueType="num">
                                      <p:cBhvr additive="base">
                                        <p:cTn id="43" dur="500" fill="hold"/>
                                        <p:tgtEl>
                                          <p:spTgt spid="4122"/>
                                        </p:tgtEl>
                                        <p:attrNameLst>
                                          <p:attrName>ppt_y</p:attrName>
                                        </p:attrNameLst>
                                      </p:cBhvr>
                                      <p:tavLst>
                                        <p:tav tm="0">
                                          <p:val>
                                            <p:strVal val="0-#ppt_h/2"/>
                                          </p:val>
                                        </p:tav>
                                        <p:tav tm="100000">
                                          <p:val>
                                            <p:strVal val="#ppt_y"/>
                                          </p:val>
                                        </p:tav>
                                      </p:tavLst>
                                    </p:anim>
                                  </p:childTnLst>
                                </p:cTn>
                              </p:par>
                              <p:par>
                                <p:cTn id="44" presetID="2" presetClass="entr" presetSubtype="12"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0-#ppt_w/2"/>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4123"/>
                                        </p:tgtEl>
                                        <p:attrNameLst>
                                          <p:attrName>style.visibility</p:attrName>
                                        </p:attrNameLst>
                                      </p:cBhvr>
                                      <p:to>
                                        <p:strVal val="visible"/>
                                      </p:to>
                                    </p:set>
                                    <p:anim calcmode="lin" valueType="num">
                                      <p:cBhvr additive="base">
                                        <p:cTn id="52" dur="500" fill="hold"/>
                                        <p:tgtEl>
                                          <p:spTgt spid="4123"/>
                                        </p:tgtEl>
                                        <p:attrNameLst>
                                          <p:attrName>ppt_x</p:attrName>
                                        </p:attrNameLst>
                                      </p:cBhvr>
                                      <p:tavLst>
                                        <p:tav tm="0">
                                          <p:val>
                                            <p:strVal val="#ppt_x"/>
                                          </p:val>
                                        </p:tav>
                                        <p:tav tm="100000">
                                          <p:val>
                                            <p:strVal val="#ppt_x"/>
                                          </p:val>
                                        </p:tav>
                                      </p:tavLst>
                                    </p:anim>
                                    <p:anim calcmode="lin" valueType="num">
                                      <p:cBhvr additive="base">
                                        <p:cTn id="53" dur="500" fill="hold"/>
                                        <p:tgtEl>
                                          <p:spTgt spid="4123"/>
                                        </p:tgtEl>
                                        <p:attrNameLst>
                                          <p:attrName>ppt_y</p:attrName>
                                        </p:attrNameLst>
                                      </p:cBhvr>
                                      <p:tavLst>
                                        <p:tav tm="0">
                                          <p:val>
                                            <p:strVal val="0-#ppt_h/2"/>
                                          </p:val>
                                        </p:tav>
                                        <p:tav tm="100000">
                                          <p:val>
                                            <p:strVal val="#ppt_y"/>
                                          </p:val>
                                        </p:tav>
                                      </p:tavLst>
                                    </p:anim>
                                  </p:childTnLst>
                                </p:cTn>
                              </p:par>
                              <p:par>
                                <p:cTn id="54" presetID="2" presetClass="entr" presetSubtype="6" fill="hold" grpId="0" nodeType="withEffect">
                                  <p:stCondLst>
                                    <p:cond delay="0"/>
                                  </p:stCondLst>
                                  <p:childTnLst>
                                    <p:set>
                                      <p:cBhvr>
                                        <p:cTn id="55" dur="1" fill="hold">
                                          <p:stCondLst>
                                            <p:cond delay="0"/>
                                          </p:stCondLst>
                                        </p:cTn>
                                        <p:tgtEl>
                                          <p:spTgt spid="4124"/>
                                        </p:tgtEl>
                                        <p:attrNameLst>
                                          <p:attrName>style.visibility</p:attrName>
                                        </p:attrNameLst>
                                      </p:cBhvr>
                                      <p:to>
                                        <p:strVal val="visible"/>
                                      </p:to>
                                    </p:set>
                                    <p:anim calcmode="lin" valueType="num">
                                      <p:cBhvr additive="base">
                                        <p:cTn id="56" dur="500" fill="hold"/>
                                        <p:tgtEl>
                                          <p:spTgt spid="4124"/>
                                        </p:tgtEl>
                                        <p:attrNameLst>
                                          <p:attrName>ppt_x</p:attrName>
                                        </p:attrNameLst>
                                      </p:cBhvr>
                                      <p:tavLst>
                                        <p:tav tm="0">
                                          <p:val>
                                            <p:strVal val="1+#ppt_w/2"/>
                                          </p:val>
                                        </p:tav>
                                        <p:tav tm="100000">
                                          <p:val>
                                            <p:strVal val="#ppt_x"/>
                                          </p:val>
                                        </p:tav>
                                      </p:tavLst>
                                    </p:anim>
                                    <p:anim calcmode="lin" valueType="num">
                                      <p:cBhvr additive="base">
                                        <p:cTn id="57" dur="500" fill="hold"/>
                                        <p:tgtEl>
                                          <p:spTgt spid="4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utoUpdateAnimBg="0"/>
      <p:bldP spid="4105" grpId="0" autoUpdateAnimBg="0"/>
      <p:bldP spid="4106" grpId="0" autoUpdateAnimBg="0"/>
      <p:bldP spid="4107" grpId="0" autoUpdateAnimBg="0"/>
      <p:bldP spid="4122" grpId="0" autoUpdateAnimBg="0"/>
      <p:bldP spid="4123" grpId="0" autoUpdateAnimBg="0"/>
      <p:bldP spid="4124" grpId="0" animBg="1" autoUpdateAnimBg="0"/>
      <p:bldP spid="1392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486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4867"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4868"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69"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70"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71"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4872" name="Group 8"/>
          <p:cNvGrpSpPr>
            <a:grpSpLocks/>
          </p:cNvGrpSpPr>
          <p:nvPr/>
        </p:nvGrpSpPr>
        <p:grpSpPr bwMode="auto">
          <a:xfrm>
            <a:off x="1412875" y="946156"/>
            <a:ext cx="3860800" cy="3332163"/>
            <a:chOff x="979" y="675"/>
            <a:chExt cx="2675" cy="2379"/>
          </a:xfrm>
        </p:grpSpPr>
        <p:sp>
          <p:nvSpPr>
            <p:cNvPr id="164908"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4909"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4910"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4911"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64873"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164874"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164875"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64876" name="Rectangle 16"/>
          <p:cNvSpPr>
            <a:spLocks noChangeArrowheads="1"/>
          </p:cNvSpPr>
          <p:nvPr/>
        </p:nvSpPr>
        <p:spPr bwMode="auto">
          <a:xfrm>
            <a:off x="5756278" y="3684589"/>
            <a:ext cx="186372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grpSp>
        <p:nvGrpSpPr>
          <p:cNvPr id="3" name="Group 17"/>
          <p:cNvGrpSpPr>
            <a:grpSpLocks/>
          </p:cNvGrpSpPr>
          <p:nvPr/>
        </p:nvGrpSpPr>
        <p:grpSpPr bwMode="auto">
          <a:xfrm>
            <a:off x="1642485" y="1560513"/>
            <a:ext cx="2283404" cy="1181100"/>
            <a:chOff x="1138" y="1114"/>
            <a:chExt cx="1582" cy="843"/>
          </a:xfrm>
        </p:grpSpPr>
        <p:grpSp>
          <p:nvGrpSpPr>
            <p:cNvPr id="164903" name="Group 18"/>
            <p:cNvGrpSpPr>
              <a:grpSpLocks/>
            </p:cNvGrpSpPr>
            <p:nvPr/>
          </p:nvGrpSpPr>
          <p:grpSpPr bwMode="auto">
            <a:xfrm>
              <a:off x="1145" y="1530"/>
              <a:ext cx="617" cy="427"/>
              <a:chOff x="1145" y="1530"/>
              <a:chExt cx="617" cy="427"/>
            </a:xfrm>
          </p:grpSpPr>
          <p:sp>
            <p:nvSpPr>
              <p:cNvPr id="164906" name="Rectangle 20"/>
              <p:cNvSpPr>
                <a:spLocks noChangeArrowheads="1"/>
              </p:cNvSpPr>
              <p:nvPr/>
            </p:nvSpPr>
            <p:spPr bwMode="auto">
              <a:xfrm>
                <a:off x="1145" y="1530"/>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907" name="Rectangle 21"/>
              <p:cNvSpPr>
                <a:spLocks noChangeArrowheads="1"/>
              </p:cNvSpPr>
              <p:nvPr/>
            </p:nvSpPr>
            <p:spPr bwMode="auto">
              <a:xfrm>
                <a:off x="1145" y="1834"/>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904" name="Rectangle 22"/>
            <p:cNvSpPr>
              <a:spLocks noChangeArrowheads="1"/>
            </p:cNvSpPr>
            <p:nvPr/>
          </p:nvSpPr>
          <p:spPr bwMode="auto">
            <a:xfrm>
              <a:off x="1138" y="1114"/>
              <a:ext cx="1582"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إلى اليهود</a:t>
              </a:r>
              <a:endParaRPr lang="en-GB" sz="2500" b="1" dirty="0">
                <a:solidFill>
                  <a:srgbClr val="FFEA18"/>
                </a:solidFill>
                <a:latin typeface="Helvetica" charset="0"/>
                <a:ea typeface="MS Gothic" charset="0"/>
                <a:cs typeface="MS Gothic" charset="0"/>
              </a:endParaRPr>
            </a:p>
          </p:txBody>
        </p:sp>
      </p:grpSp>
      <p:grpSp>
        <p:nvGrpSpPr>
          <p:cNvPr id="5" name="Group 23"/>
          <p:cNvGrpSpPr>
            <a:grpSpLocks/>
          </p:cNvGrpSpPr>
          <p:nvPr/>
        </p:nvGrpSpPr>
        <p:grpSpPr bwMode="auto">
          <a:xfrm>
            <a:off x="5070481" y="1570044"/>
            <a:ext cx="2595563" cy="1182687"/>
            <a:chOff x="3513" y="1121"/>
            <a:chExt cx="1799" cy="844"/>
          </a:xfrm>
        </p:grpSpPr>
        <p:grpSp>
          <p:nvGrpSpPr>
            <p:cNvPr id="164898" name="Group 24"/>
            <p:cNvGrpSpPr>
              <a:grpSpLocks/>
            </p:cNvGrpSpPr>
            <p:nvPr/>
          </p:nvGrpSpPr>
          <p:grpSpPr bwMode="auto">
            <a:xfrm>
              <a:off x="3513" y="1538"/>
              <a:ext cx="617" cy="427"/>
              <a:chOff x="3513" y="1538"/>
              <a:chExt cx="617" cy="427"/>
            </a:xfrm>
          </p:grpSpPr>
          <p:sp>
            <p:nvSpPr>
              <p:cNvPr id="164901" name="Rectangle 26"/>
              <p:cNvSpPr>
                <a:spLocks noChangeArrowheads="1"/>
              </p:cNvSpPr>
              <p:nvPr/>
            </p:nvSpPr>
            <p:spPr bwMode="auto">
              <a:xfrm>
                <a:off x="3513" y="1538"/>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902" name="Rectangle 27"/>
              <p:cNvSpPr>
                <a:spLocks noChangeArrowheads="1"/>
              </p:cNvSpPr>
              <p:nvPr/>
            </p:nvSpPr>
            <p:spPr bwMode="auto">
              <a:xfrm>
                <a:off x="3513" y="1842"/>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99" name="Rectangle 28"/>
            <p:cNvSpPr>
              <a:spLocks noChangeArrowheads="1"/>
            </p:cNvSpPr>
            <p:nvPr/>
          </p:nvSpPr>
          <p:spPr bwMode="auto">
            <a:xfrm>
              <a:off x="3613" y="1121"/>
              <a:ext cx="1699"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إلى الرومان</a:t>
              </a:r>
              <a:endParaRPr lang="en-GB" sz="2500" b="1" dirty="0">
                <a:solidFill>
                  <a:srgbClr val="FFEA18"/>
                </a:solidFill>
                <a:latin typeface="Helvetica" charset="0"/>
                <a:ea typeface="MS Gothic" charset="0"/>
                <a:cs typeface="MS Gothic" charset="0"/>
              </a:endParaRPr>
            </a:p>
          </p:txBody>
        </p:sp>
      </p:grpSp>
      <p:grpSp>
        <p:nvGrpSpPr>
          <p:cNvPr id="7" name="Group 29"/>
          <p:cNvGrpSpPr>
            <a:grpSpLocks/>
          </p:cNvGrpSpPr>
          <p:nvPr/>
        </p:nvGrpSpPr>
        <p:grpSpPr bwMode="auto">
          <a:xfrm>
            <a:off x="1357155" y="4237044"/>
            <a:ext cx="2871948" cy="1182687"/>
            <a:chOff x="941" y="3025"/>
            <a:chExt cx="1989" cy="844"/>
          </a:xfrm>
        </p:grpSpPr>
        <p:grpSp>
          <p:nvGrpSpPr>
            <p:cNvPr id="164893" name="Group 30"/>
            <p:cNvGrpSpPr>
              <a:grpSpLocks/>
            </p:cNvGrpSpPr>
            <p:nvPr/>
          </p:nvGrpSpPr>
          <p:grpSpPr bwMode="auto">
            <a:xfrm>
              <a:off x="1161" y="3442"/>
              <a:ext cx="617" cy="427"/>
              <a:chOff x="1161" y="3442"/>
              <a:chExt cx="617" cy="427"/>
            </a:xfrm>
          </p:grpSpPr>
          <p:sp>
            <p:nvSpPr>
              <p:cNvPr id="164896"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897"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94" name="Rectangle 34"/>
            <p:cNvSpPr>
              <a:spLocks noChangeArrowheads="1"/>
            </p:cNvSpPr>
            <p:nvPr/>
          </p:nvSpPr>
          <p:spPr bwMode="auto">
            <a:xfrm>
              <a:off x="941" y="3025"/>
              <a:ext cx="1989"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إلى اليونانيين</a:t>
              </a:r>
              <a:endParaRPr lang="en-GB" sz="2500" b="1" dirty="0">
                <a:solidFill>
                  <a:srgbClr val="FFEA18"/>
                </a:solidFill>
                <a:latin typeface="Helvetica" charset="0"/>
                <a:ea typeface="MS Gothic" charset="0"/>
                <a:cs typeface="MS Gothic" charset="0"/>
              </a:endParaRPr>
            </a:p>
          </p:txBody>
        </p:sp>
      </p:grpSp>
      <p:grpSp>
        <p:nvGrpSpPr>
          <p:cNvPr id="9" name="Group 48"/>
          <p:cNvGrpSpPr>
            <a:grpSpLocks/>
          </p:cNvGrpSpPr>
          <p:nvPr/>
        </p:nvGrpSpPr>
        <p:grpSpPr bwMode="auto">
          <a:xfrm>
            <a:off x="4848225" y="4241803"/>
            <a:ext cx="3187700" cy="1177925"/>
            <a:chOff x="3359" y="3028"/>
            <a:chExt cx="2209" cy="841"/>
          </a:xfrm>
        </p:grpSpPr>
        <p:grpSp>
          <p:nvGrpSpPr>
            <p:cNvPr id="164888" name="Group 36"/>
            <p:cNvGrpSpPr>
              <a:grpSpLocks/>
            </p:cNvGrpSpPr>
            <p:nvPr/>
          </p:nvGrpSpPr>
          <p:grpSpPr bwMode="auto">
            <a:xfrm>
              <a:off x="3359" y="3442"/>
              <a:ext cx="710" cy="427"/>
              <a:chOff x="3473" y="3442"/>
              <a:chExt cx="617" cy="427"/>
            </a:xfrm>
          </p:grpSpPr>
          <p:sp>
            <p:nvSpPr>
              <p:cNvPr id="164891" name="Rectangle 38"/>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892" name="Rectangle 39"/>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89" name="Rectangle 40"/>
            <p:cNvSpPr>
              <a:spLocks noChangeArrowheads="1"/>
            </p:cNvSpPr>
            <p:nvPr/>
          </p:nvSpPr>
          <p:spPr bwMode="auto">
            <a:xfrm>
              <a:off x="3792" y="3028"/>
              <a:ext cx="1776"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إلى الكنيسة</a:t>
              </a:r>
              <a:endParaRPr lang="en-GB" sz="2500" b="1" dirty="0">
                <a:solidFill>
                  <a:srgbClr val="FFEA18"/>
                </a:solidFill>
                <a:latin typeface="Helvetica" charset="0"/>
                <a:ea typeface="MS Gothic" charset="0"/>
                <a:cs typeface="MS Gothic" charset="0"/>
              </a:endParaRPr>
            </a:p>
          </p:txBody>
        </p:sp>
      </p:grpSp>
      <p:sp>
        <p:nvSpPr>
          <p:cNvPr id="164881" name="Text Box 41"/>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4882" name="Text Box 42"/>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4883" name="Text Box 43"/>
          <p:cNvSpPr txBox="1">
            <a:spLocks noChangeArrowheads="1"/>
          </p:cNvSpPr>
          <p:nvPr/>
        </p:nvSpPr>
        <p:spPr bwMode="auto">
          <a:xfrm>
            <a:off x="8651875" y="6124581"/>
            <a:ext cx="166688"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4884" name="Text Box 44"/>
          <p:cNvSpPr txBox="1">
            <a:spLocks noChangeArrowheads="1"/>
          </p:cNvSpPr>
          <p:nvPr/>
        </p:nvSpPr>
        <p:spPr bwMode="auto">
          <a:xfrm>
            <a:off x="8355396" y="6540007"/>
            <a:ext cx="304040"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17</a:t>
            </a:r>
          </a:p>
        </p:txBody>
      </p:sp>
      <p:sp>
        <p:nvSpPr>
          <p:cNvPr id="164885" name="Text Box 45"/>
          <p:cNvSpPr txBox="1">
            <a:spLocks noChangeArrowheads="1"/>
          </p:cNvSpPr>
          <p:nvPr/>
        </p:nvSpPr>
        <p:spPr bwMode="auto">
          <a:xfrm>
            <a:off x="8688788" y="6482267"/>
            <a:ext cx="281776"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48" name="Title 47"/>
          <p:cNvSpPr>
            <a:spLocks noGrp="1"/>
          </p:cNvSpPr>
          <p:nvPr>
            <p:ph type="title" idx="4294967295"/>
          </p:nvPr>
        </p:nvSpPr>
        <p:spPr bwMode="auto">
          <a:xfrm>
            <a:off x="457200" y="228600"/>
            <a:ext cx="80772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جمهور الأناجيل</a:t>
            </a:r>
            <a:endParaRPr lang="en-US" dirty="0">
              <a:latin typeface="Times New Roman" charset="0"/>
              <a:cs typeface="MS Gothic" charset="0"/>
            </a:endParaRPr>
          </a:p>
        </p:txBody>
      </p:sp>
      <p:sp>
        <p:nvSpPr>
          <p:cNvPr id="50" name="TextBox 49"/>
          <p:cNvSpPr txBox="1"/>
          <p:nvPr/>
        </p:nvSpPr>
        <p:spPr>
          <a:xfrm>
            <a:off x="8459792" y="5"/>
            <a:ext cx="742382"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0"/>
                                  </p:iterate>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p:val>
                                            <p:strVal val="#ppt_w"/>
                                          </p:val>
                                        </p:tav>
                                      </p:tavLst>
                                    </p:anim>
                                    <p:anim calcmode="lin" valueType="num">
                                      <p:cBhvr>
                                        <p:cTn id="13" dur="500" fill="hold"/>
                                        <p:tgtEl>
                                          <p:spTgt spid="3"/>
                                        </p:tgtEl>
                                        <p:attrNameLst>
                                          <p:attrName>ppt_h</p:attrName>
                                        </p:attrNameLst>
                                      </p:cBhvr>
                                      <p:tavLst>
                                        <p:tav tm="100000">
                                          <p:val>
                                            <p:fltVal val="0"/>
                                          </p:val>
                                        </p:tav>
                                        <p:tav>
                                          <p:val>
                                            <p:strVal val="#ppt_h"/>
                                          </p:val>
                                        </p:tav>
                                      </p:tavLst>
                                    </p:anim>
                                    <p:anim calcmode="lin" valueType="num">
                                      <p:cBhvr>
                                        <p:cTn id="14" dur="500" fill="hold"/>
                                        <p:tgtEl>
                                          <p:spTgt spid="3"/>
                                        </p:tgtEl>
                                        <p:attrNameLst>
                                          <p:attrName>ppt_x</p:attrName>
                                        </p:attrNameLst>
                                      </p:cBhvr>
                                      <p:tavLst>
                                        <p:tav tm="100000">
                                          <p:val>
                                            <p:fltVal val="0.5"/>
                                          </p:val>
                                        </p:tav>
                                        <p:tav>
                                          <p:val>
                                            <p:strVal val="#ppt_x"/>
                                          </p:val>
                                        </p:tav>
                                      </p:tavLst>
                                    </p:anim>
                                    <p:anim calcmode="lin" valueType="num">
                                      <p:cBhvr>
                                        <p:cTn id="15"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100000">
                                          <p:val>
                                            <p:fltVal val="0"/>
                                          </p:val>
                                        </p:tav>
                                        <p:tav>
                                          <p:val>
                                            <p:strVal val="#ppt_w"/>
                                          </p:val>
                                        </p:tav>
                                      </p:tavLst>
                                    </p:anim>
                                    <p:anim calcmode="lin" valueType="num">
                                      <p:cBhvr>
                                        <p:cTn id="21" dur="500" fill="hold"/>
                                        <p:tgtEl>
                                          <p:spTgt spid="5"/>
                                        </p:tgtEl>
                                        <p:attrNameLst>
                                          <p:attrName>ppt_h</p:attrName>
                                        </p:attrNameLst>
                                      </p:cBhvr>
                                      <p:tavLst>
                                        <p:tav tm="100000">
                                          <p:val>
                                            <p:fltVal val="0"/>
                                          </p:val>
                                        </p:tav>
                                        <p:tav>
                                          <p:val>
                                            <p:strVal val="#ppt_h"/>
                                          </p:val>
                                        </p:tav>
                                      </p:tavLst>
                                    </p:anim>
                                    <p:anim calcmode="lin" valueType="num">
                                      <p:cBhvr>
                                        <p:cTn id="22" dur="500" fill="hold"/>
                                        <p:tgtEl>
                                          <p:spTgt spid="5"/>
                                        </p:tgtEl>
                                        <p:attrNameLst>
                                          <p:attrName>ppt_x</p:attrName>
                                        </p:attrNameLst>
                                      </p:cBhvr>
                                      <p:tavLst>
                                        <p:tav tm="100000">
                                          <p:val>
                                            <p:fltVal val="0.5"/>
                                          </p:val>
                                        </p:tav>
                                        <p:tav>
                                          <p:val>
                                            <p:strVal val="#ppt_x"/>
                                          </p:val>
                                        </p:tav>
                                      </p:tavLst>
                                    </p:anim>
                                    <p:anim calcmode="lin" valueType="num">
                                      <p:cBhvr>
                                        <p:cTn id="23"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100000">
                                          <p:val>
                                            <p:fltVal val="0"/>
                                          </p:val>
                                        </p:tav>
                                        <p:tav>
                                          <p:val>
                                            <p:strVal val="#ppt_w"/>
                                          </p:val>
                                        </p:tav>
                                      </p:tavLst>
                                    </p:anim>
                                    <p:anim calcmode="lin" valueType="num">
                                      <p:cBhvr>
                                        <p:cTn id="29" dur="500" fill="hold"/>
                                        <p:tgtEl>
                                          <p:spTgt spid="7"/>
                                        </p:tgtEl>
                                        <p:attrNameLst>
                                          <p:attrName>ppt_h</p:attrName>
                                        </p:attrNameLst>
                                      </p:cBhvr>
                                      <p:tavLst>
                                        <p:tav tm="100000">
                                          <p:val>
                                            <p:fltVal val="0"/>
                                          </p:val>
                                        </p:tav>
                                        <p:tav>
                                          <p:val>
                                            <p:strVal val="#ppt_h"/>
                                          </p:val>
                                        </p:tav>
                                      </p:tavLst>
                                    </p:anim>
                                    <p:anim calcmode="lin" valueType="num">
                                      <p:cBhvr>
                                        <p:cTn id="30" dur="500" fill="hold"/>
                                        <p:tgtEl>
                                          <p:spTgt spid="7"/>
                                        </p:tgtEl>
                                        <p:attrNameLst>
                                          <p:attrName>ppt_x</p:attrName>
                                        </p:attrNameLst>
                                      </p:cBhvr>
                                      <p:tavLst>
                                        <p:tav tm="100000">
                                          <p:val>
                                            <p:fltVal val="0.5"/>
                                          </p:val>
                                        </p:tav>
                                        <p:tav>
                                          <p:val>
                                            <p:strVal val="#ppt_x"/>
                                          </p:val>
                                        </p:tav>
                                      </p:tavLst>
                                    </p:anim>
                                    <p:anim calcmode="lin" valueType="num">
                                      <p:cBhvr>
                                        <p:cTn id="31"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AutoShape 1"/>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pic>
        <p:nvPicPr>
          <p:cNvPr id="1669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6915"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16" name="Rectangle 4"/>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6917" name="AutoShape 5"/>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8" name="AutoShape 6"/>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20" name="Group 8"/>
          <p:cNvGrpSpPr>
            <a:grpSpLocks/>
          </p:cNvGrpSpPr>
          <p:nvPr/>
        </p:nvGrpSpPr>
        <p:grpSpPr bwMode="auto">
          <a:xfrm>
            <a:off x="1412875" y="946156"/>
            <a:ext cx="3860800" cy="3332163"/>
            <a:chOff x="979" y="675"/>
            <a:chExt cx="2675" cy="2379"/>
          </a:xfrm>
        </p:grpSpPr>
        <p:sp>
          <p:nvSpPr>
            <p:cNvPr id="166973"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6974"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6975"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6976"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66921"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166922"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166923"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66924" name="Rectangle 16"/>
          <p:cNvSpPr>
            <a:spLocks noChangeArrowheads="1"/>
          </p:cNvSpPr>
          <p:nvPr/>
        </p:nvSpPr>
        <p:spPr bwMode="auto">
          <a:xfrm>
            <a:off x="5759456" y="3684589"/>
            <a:ext cx="14763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166925" name="Rectangle 17"/>
          <p:cNvSpPr>
            <a:spLocks noChangeArrowheads="1"/>
          </p:cNvSpPr>
          <p:nvPr/>
        </p:nvSpPr>
        <p:spPr bwMode="auto">
          <a:xfrm>
            <a:off x="2159001" y="1560513"/>
            <a:ext cx="1766888"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اليهود</a:t>
            </a:r>
            <a:endParaRPr lang="en-GB" sz="2500" b="1" dirty="0">
              <a:solidFill>
                <a:srgbClr val="CECECE"/>
              </a:solidFill>
              <a:latin typeface="Helvetica" charset="0"/>
              <a:ea typeface="MS Gothic" charset="0"/>
              <a:cs typeface="MS Gothic" charset="0"/>
            </a:endParaRPr>
          </a:p>
        </p:txBody>
      </p:sp>
      <p:sp>
        <p:nvSpPr>
          <p:cNvPr id="166926" name="Rectangle 18"/>
          <p:cNvSpPr>
            <a:spLocks noChangeArrowheads="1"/>
          </p:cNvSpPr>
          <p:nvPr/>
        </p:nvSpPr>
        <p:spPr bwMode="auto">
          <a:xfrm>
            <a:off x="5500694" y="1570038"/>
            <a:ext cx="2165345"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الرومان</a:t>
            </a:r>
            <a:endParaRPr lang="en-GB" sz="2500" b="1" dirty="0">
              <a:solidFill>
                <a:srgbClr val="CECECE"/>
              </a:solidFill>
              <a:latin typeface="Helvetica" charset="0"/>
              <a:ea typeface="MS Gothic" charset="0"/>
              <a:cs typeface="MS Gothic" charset="0"/>
            </a:endParaRPr>
          </a:p>
        </p:txBody>
      </p:sp>
      <p:sp>
        <p:nvSpPr>
          <p:cNvPr id="166927" name="Rectangle 19"/>
          <p:cNvSpPr>
            <a:spLocks noChangeArrowheads="1"/>
          </p:cNvSpPr>
          <p:nvPr/>
        </p:nvSpPr>
        <p:spPr bwMode="auto">
          <a:xfrm>
            <a:off x="1928795" y="4237038"/>
            <a:ext cx="2300310"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اليونانيين</a:t>
            </a:r>
            <a:endParaRPr lang="en-GB" sz="2500" b="1" dirty="0">
              <a:solidFill>
                <a:srgbClr val="CECECE"/>
              </a:solidFill>
              <a:latin typeface="Helvetica" charset="0"/>
              <a:ea typeface="MS Gothic" charset="0"/>
              <a:cs typeface="MS Gothic" charset="0"/>
            </a:endParaRPr>
          </a:p>
        </p:txBody>
      </p:sp>
      <p:sp>
        <p:nvSpPr>
          <p:cNvPr id="166928" name="Rectangle 20"/>
          <p:cNvSpPr>
            <a:spLocks noChangeArrowheads="1"/>
          </p:cNvSpPr>
          <p:nvPr/>
        </p:nvSpPr>
        <p:spPr bwMode="auto">
          <a:xfrm>
            <a:off x="5895975" y="4241800"/>
            <a:ext cx="1765300"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sp>
        <p:nvSpPr>
          <p:cNvPr id="166930" name="Rectangle 22"/>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32" name="Rectangle 24"/>
          <p:cNvSpPr>
            <a:spLocks noChangeArrowheads="1"/>
          </p:cNvSpPr>
          <p:nvPr/>
        </p:nvSpPr>
        <p:spPr bwMode="auto">
          <a:xfrm>
            <a:off x="5070475" y="2579694"/>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72" name="Rectangle 27"/>
          <p:cNvSpPr>
            <a:spLocks noChangeArrowheads="1"/>
          </p:cNvSpPr>
          <p:nvPr/>
        </p:nvSpPr>
        <p:spPr bwMode="auto">
          <a:xfrm>
            <a:off x="2424647" y="2070104"/>
            <a:ext cx="1766354"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كملك</a:t>
            </a:r>
            <a:endParaRPr lang="en-GB" sz="2500" b="1" dirty="0">
              <a:solidFill>
                <a:srgbClr val="FFEA18"/>
              </a:solidFill>
              <a:latin typeface="Helvetica" charset="0"/>
              <a:ea typeface="MS Gothic" charset="0"/>
              <a:cs typeface="MS Gothic" charset="0"/>
            </a:endParaRPr>
          </a:p>
        </p:txBody>
      </p:sp>
      <p:sp>
        <p:nvSpPr>
          <p:cNvPr id="166970" name="Rectangle 30"/>
          <p:cNvSpPr>
            <a:spLocks noChangeArrowheads="1"/>
          </p:cNvSpPr>
          <p:nvPr/>
        </p:nvSpPr>
        <p:spPr bwMode="auto">
          <a:xfrm>
            <a:off x="5882714" y="2065341"/>
            <a:ext cx="1765861"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كخادم</a:t>
            </a:r>
            <a:endParaRPr lang="en-GB" sz="2500" b="1" dirty="0">
              <a:solidFill>
                <a:srgbClr val="FFEA18"/>
              </a:solidFill>
              <a:latin typeface="Helvetica" charset="0"/>
              <a:ea typeface="MS Gothic" charset="0"/>
              <a:cs typeface="MS Gothic" charset="0"/>
            </a:endParaRPr>
          </a:p>
        </p:txBody>
      </p:sp>
      <p:sp>
        <p:nvSpPr>
          <p:cNvPr id="166936" name="Rectangle 32"/>
          <p:cNvSpPr>
            <a:spLocks noChangeArrowheads="1"/>
          </p:cNvSpPr>
          <p:nvPr/>
        </p:nvSpPr>
        <p:spPr bwMode="auto">
          <a:xfrm>
            <a:off x="1674817"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68" name="Rectangle 35"/>
          <p:cNvSpPr>
            <a:spLocks noChangeArrowheads="1"/>
          </p:cNvSpPr>
          <p:nvPr/>
        </p:nvSpPr>
        <p:spPr bwMode="auto">
          <a:xfrm>
            <a:off x="2000232" y="4735514"/>
            <a:ext cx="2206643"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الله/الإنسان</a:t>
            </a:r>
            <a:endParaRPr lang="en-GB" sz="2500" b="1" dirty="0">
              <a:solidFill>
                <a:srgbClr val="FFEA18"/>
              </a:solidFill>
              <a:latin typeface="Helvetica" charset="0"/>
              <a:ea typeface="MS Gothic" charset="0"/>
              <a:cs typeface="MS Gothic" charset="0"/>
            </a:endParaRPr>
          </a:p>
        </p:txBody>
      </p:sp>
      <p:sp>
        <p:nvSpPr>
          <p:cNvPr id="166938" name="Rectangle 3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9" name="Rectangle 37"/>
          <p:cNvSpPr>
            <a:spLocks noChangeArrowheads="1"/>
          </p:cNvSpPr>
          <p:nvPr/>
        </p:nvSpPr>
        <p:spPr bwMode="auto">
          <a:xfrm>
            <a:off x="5011738"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40" name="Group 38"/>
          <p:cNvGrpSpPr>
            <a:grpSpLocks/>
          </p:cNvGrpSpPr>
          <p:nvPr/>
        </p:nvGrpSpPr>
        <p:grpSpPr bwMode="auto">
          <a:xfrm>
            <a:off x="5011738" y="4325944"/>
            <a:ext cx="890587" cy="1093787"/>
            <a:chOff x="3473" y="3088"/>
            <a:chExt cx="617" cy="781"/>
          </a:xfrm>
        </p:grpSpPr>
        <p:sp>
          <p:nvSpPr>
            <p:cNvPr id="166964" name="Rectangle 39"/>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65" name="Rectangle 40"/>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66" name="Rectangle 41"/>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41" name="AutoShape 42"/>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42" name="Group 43"/>
          <p:cNvGrpSpPr>
            <a:grpSpLocks/>
          </p:cNvGrpSpPr>
          <p:nvPr/>
        </p:nvGrpSpPr>
        <p:grpSpPr bwMode="auto">
          <a:xfrm>
            <a:off x="1412875" y="946156"/>
            <a:ext cx="3860800" cy="3332163"/>
            <a:chOff x="979" y="675"/>
            <a:chExt cx="2675" cy="2379"/>
          </a:xfrm>
        </p:grpSpPr>
        <p:sp>
          <p:nvSpPr>
            <p:cNvPr id="166960" name="Rectangle 44"/>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sp>
          <p:nvSpPr>
            <p:cNvPr id="166961" name="Rectangle 45"/>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sp>
          <p:nvSpPr>
            <p:cNvPr id="166962" name="Rectangle 46"/>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6963" name="Rectangle 47"/>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grpSp>
      <p:sp>
        <p:nvSpPr>
          <p:cNvPr id="166943" name="Rectangle 48"/>
          <p:cNvSpPr>
            <a:spLocks noChangeArrowheads="1"/>
          </p:cNvSpPr>
          <p:nvPr/>
        </p:nvSpPr>
        <p:spPr bwMode="auto">
          <a:xfrm>
            <a:off x="5759456" y="3684589"/>
            <a:ext cx="14763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grpSp>
        <p:nvGrpSpPr>
          <p:cNvPr id="166944" name="Group 65"/>
          <p:cNvGrpSpPr>
            <a:grpSpLocks/>
          </p:cNvGrpSpPr>
          <p:nvPr/>
        </p:nvGrpSpPr>
        <p:grpSpPr bwMode="auto">
          <a:xfrm>
            <a:off x="5008563" y="4241803"/>
            <a:ext cx="3403600" cy="1177925"/>
            <a:chOff x="3471" y="3028"/>
            <a:chExt cx="2358" cy="841"/>
          </a:xfrm>
        </p:grpSpPr>
        <p:grpSp>
          <p:nvGrpSpPr>
            <p:cNvPr id="166955" name="Group 50"/>
            <p:cNvGrpSpPr>
              <a:grpSpLocks/>
            </p:cNvGrpSpPr>
            <p:nvPr/>
          </p:nvGrpSpPr>
          <p:grpSpPr bwMode="auto">
            <a:xfrm>
              <a:off x="3471" y="3442"/>
              <a:ext cx="881" cy="427"/>
              <a:chOff x="3473" y="3442"/>
              <a:chExt cx="617" cy="427"/>
            </a:xfrm>
          </p:grpSpPr>
          <p:sp>
            <p:nvSpPr>
              <p:cNvPr id="166958" name="Rectangle 52"/>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59" name="Rectangle 53"/>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56" name="Rectangle 54"/>
            <p:cNvSpPr>
              <a:spLocks noChangeArrowheads="1"/>
            </p:cNvSpPr>
            <p:nvPr/>
          </p:nvSpPr>
          <p:spPr bwMode="auto">
            <a:xfrm>
              <a:off x="4080" y="3028"/>
              <a:ext cx="1749"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الكنيسة</a:t>
              </a:r>
              <a:endParaRPr lang="en-GB" sz="2500" b="1" dirty="0">
                <a:solidFill>
                  <a:srgbClr val="CECECE"/>
                </a:solidFill>
                <a:latin typeface="Helvetica" charset="0"/>
                <a:ea typeface="MS Gothic" charset="0"/>
                <a:cs typeface="MS Gothic" charset="0"/>
              </a:endParaRPr>
            </a:p>
          </p:txBody>
        </p:sp>
      </p:grpSp>
      <p:sp>
        <p:nvSpPr>
          <p:cNvPr id="166954" name="Rectangle 57"/>
          <p:cNvSpPr>
            <a:spLocks noChangeArrowheads="1"/>
          </p:cNvSpPr>
          <p:nvPr/>
        </p:nvSpPr>
        <p:spPr bwMode="auto">
          <a:xfrm>
            <a:off x="5903493" y="4729163"/>
            <a:ext cx="1073570"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الله</a:t>
            </a:r>
            <a:endParaRPr lang="en-GB" sz="2500" b="1" dirty="0">
              <a:solidFill>
                <a:srgbClr val="FFEA18"/>
              </a:solidFill>
              <a:latin typeface="Helvetica" charset="0"/>
              <a:ea typeface="MS Gothic" charset="0"/>
              <a:cs typeface="MS Gothic" charset="0"/>
            </a:endParaRPr>
          </a:p>
        </p:txBody>
      </p:sp>
      <p:sp>
        <p:nvSpPr>
          <p:cNvPr id="166946" name="Text Box 58"/>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6947" name="Text Box 59"/>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8" name="Text Box 60"/>
          <p:cNvSpPr txBox="1">
            <a:spLocks noChangeArrowheads="1"/>
          </p:cNvSpPr>
          <p:nvPr/>
        </p:nvSpPr>
        <p:spPr bwMode="auto">
          <a:xfrm>
            <a:off x="8789994" y="6129338"/>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9" name="Text Box 61"/>
          <p:cNvSpPr txBox="1">
            <a:spLocks noChangeArrowheads="1"/>
          </p:cNvSpPr>
          <p:nvPr/>
        </p:nvSpPr>
        <p:spPr bwMode="auto">
          <a:xfrm>
            <a:off x="8355481"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18</a:t>
            </a:r>
          </a:p>
        </p:txBody>
      </p:sp>
      <p:sp>
        <p:nvSpPr>
          <p:cNvPr id="166950" name="Text Box 62"/>
          <p:cNvSpPr txBox="1">
            <a:spLocks noChangeArrowheads="1"/>
          </p:cNvSpPr>
          <p:nvPr/>
        </p:nvSpPr>
        <p:spPr bwMode="auto">
          <a:xfrm>
            <a:off x="8685614" y="6482267"/>
            <a:ext cx="281776"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66951" name="Title 64"/>
          <p:cNvSpPr>
            <a:spLocks noGrp="1"/>
          </p:cNvSpPr>
          <p:nvPr>
            <p:ph type="title" idx="4294967295"/>
          </p:nvPr>
        </p:nvSpPr>
        <p:spPr bwMode="auto">
          <a:xfrm>
            <a:off x="457200" y="228600"/>
            <a:ext cx="8229600" cy="6858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يصور يسوع كأنه</a:t>
            </a:r>
            <a:endParaRPr lang="en-US" dirty="0">
              <a:latin typeface="Times New Roman" charset="0"/>
              <a:cs typeface="MS Gothic" charset="0"/>
            </a:endParaRPr>
          </a:p>
        </p:txBody>
      </p:sp>
      <p:sp>
        <p:nvSpPr>
          <p:cNvPr id="67" name="TextBox 66"/>
          <p:cNvSpPr txBox="1"/>
          <p:nvPr/>
        </p:nvSpPr>
        <p:spPr>
          <a:xfrm>
            <a:off x="8459792" y="5"/>
            <a:ext cx="742382"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AutoShape 1"/>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pic>
        <p:nvPicPr>
          <p:cNvPr id="1669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6915"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16" name="Rectangle 4"/>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6917" name="AutoShape 5"/>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8" name="AutoShape 6"/>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2" name="Group 8"/>
          <p:cNvGrpSpPr>
            <a:grpSpLocks/>
          </p:cNvGrpSpPr>
          <p:nvPr/>
        </p:nvGrpSpPr>
        <p:grpSpPr bwMode="auto">
          <a:xfrm>
            <a:off x="1412875" y="946156"/>
            <a:ext cx="3860800" cy="3332163"/>
            <a:chOff x="979" y="675"/>
            <a:chExt cx="2675" cy="2379"/>
          </a:xfrm>
        </p:grpSpPr>
        <p:sp>
          <p:nvSpPr>
            <p:cNvPr id="166973"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6974"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6975"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6976"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66921"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166922"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166923"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66924" name="Rectangle 16"/>
          <p:cNvSpPr>
            <a:spLocks noChangeArrowheads="1"/>
          </p:cNvSpPr>
          <p:nvPr/>
        </p:nvSpPr>
        <p:spPr bwMode="auto">
          <a:xfrm>
            <a:off x="5759456" y="3684589"/>
            <a:ext cx="14763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166925" name="Rectangle 17"/>
          <p:cNvSpPr>
            <a:spLocks noChangeArrowheads="1"/>
          </p:cNvSpPr>
          <p:nvPr/>
        </p:nvSpPr>
        <p:spPr bwMode="auto">
          <a:xfrm>
            <a:off x="2159001" y="1560513"/>
            <a:ext cx="1766888"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اليهود</a:t>
            </a:r>
            <a:endParaRPr lang="en-GB" sz="2500" b="1" dirty="0">
              <a:solidFill>
                <a:srgbClr val="CECECE"/>
              </a:solidFill>
              <a:latin typeface="Helvetica" charset="0"/>
              <a:ea typeface="MS Gothic" charset="0"/>
              <a:cs typeface="MS Gothic" charset="0"/>
            </a:endParaRPr>
          </a:p>
        </p:txBody>
      </p:sp>
      <p:sp>
        <p:nvSpPr>
          <p:cNvPr id="166926" name="Rectangle 18"/>
          <p:cNvSpPr>
            <a:spLocks noChangeArrowheads="1"/>
          </p:cNvSpPr>
          <p:nvPr/>
        </p:nvSpPr>
        <p:spPr bwMode="auto">
          <a:xfrm>
            <a:off x="5500694" y="1570038"/>
            <a:ext cx="2165345"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الرومان</a:t>
            </a:r>
            <a:endParaRPr lang="en-GB" sz="2500" b="1" dirty="0">
              <a:solidFill>
                <a:srgbClr val="CECECE"/>
              </a:solidFill>
              <a:latin typeface="Helvetica" charset="0"/>
              <a:ea typeface="MS Gothic" charset="0"/>
              <a:cs typeface="MS Gothic" charset="0"/>
            </a:endParaRPr>
          </a:p>
        </p:txBody>
      </p:sp>
      <p:sp>
        <p:nvSpPr>
          <p:cNvPr id="166927" name="Rectangle 19"/>
          <p:cNvSpPr>
            <a:spLocks noChangeArrowheads="1"/>
          </p:cNvSpPr>
          <p:nvPr/>
        </p:nvSpPr>
        <p:spPr bwMode="auto">
          <a:xfrm>
            <a:off x="1928795" y="4237038"/>
            <a:ext cx="2300310"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اليونانيين</a:t>
            </a:r>
            <a:endParaRPr lang="en-GB" sz="2500" b="1" dirty="0">
              <a:solidFill>
                <a:srgbClr val="CECECE"/>
              </a:solidFill>
              <a:latin typeface="Helvetica" charset="0"/>
              <a:ea typeface="MS Gothic" charset="0"/>
              <a:cs typeface="MS Gothic" charset="0"/>
            </a:endParaRPr>
          </a:p>
        </p:txBody>
      </p:sp>
      <p:sp>
        <p:nvSpPr>
          <p:cNvPr id="166928" name="Rectangle 20"/>
          <p:cNvSpPr>
            <a:spLocks noChangeArrowheads="1"/>
          </p:cNvSpPr>
          <p:nvPr/>
        </p:nvSpPr>
        <p:spPr bwMode="auto">
          <a:xfrm>
            <a:off x="5895975" y="4241800"/>
            <a:ext cx="1765300"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sp>
        <p:nvSpPr>
          <p:cNvPr id="166930" name="Rectangle 22"/>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32" name="Rectangle 24"/>
          <p:cNvSpPr>
            <a:spLocks noChangeArrowheads="1"/>
          </p:cNvSpPr>
          <p:nvPr/>
        </p:nvSpPr>
        <p:spPr bwMode="auto">
          <a:xfrm>
            <a:off x="5070475" y="2579694"/>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72" name="Rectangle 27"/>
          <p:cNvSpPr>
            <a:spLocks noChangeArrowheads="1"/>
          </p:cNvSpPr>
          <p:nvPr/>
        </p:nvSpPr>
        <p:spPr bwMode="auto">
          <a:xfrm>
            <a:off x="2424647" y="2070104"/>
            <a:ext cx="1766354" cy="106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كملك</a:t>
            </a:r>
          </a:p>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ما قاله</a:t>
            </a:r>
            <a:endParaRPr lang="en-GB" sz="2500" b="1" dirty="0">
              <a:solidFill>
                <a:srgbClr val="FFEA18"/>
              </a:solidFill>
              <a:latin typeface="Helvetica" charset="0"/>
              <a:ea typeface="MS Gothic" charset="0"/>
              <a:cs typeface="MS Gothic" charset="0"/>
            </a:endParaRPr>
          </a:p>
        </p:txBody>
      </p:sp>
      <p:sp>
        <p:nvSpPr>
          <p:cNvPr id="166970" name="Rectangle 30"/>
          <p:cNvSpPr>
            <a:spLocks noChangeArrowheads="1"/>
          </p:cNvSpPr>
          <p:nvPr/>
        </p:nvSpPr>
        <p:spPr bwMode="auto">
          <a:xfrm>
            <a:off x="5882714" y="2065341"/>
            <a:ext cx="1765861" cy="106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كخادم</a:t>
            </a:r>
          </a:p>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ما فعله</a:t>
            </a:r>
            <a:endParaRPr lang="en-GB" sz="2500" b="1" dirty="0">
              <a:solidFill>
                <a:srgbClr val="FFEA18"/>
              </a:solidFill>
              <a:latin typeface="Helvetica" charset="0"/>
              <a:ea typeface="MS Gothic" charset="0"/>
              <a:cs typeface="MS Gothic" charset="0"/>
            </a:endParaRPr>
          </a:p>
        </p:txBody>
      </p:sp>
      <p:sp>
        <p:nvSpPr>
          <p:cNvPr id="166936" name="Rectangle 32"/>
          <p:cNvSpPr>
            <a:spLocks noChangeArrowheads="1"/>
          </p:cNvSpPr>
          <p:nvPr/>
        </p:nvSpPr>
        <p:spPr bwMode="auto">
          <a:xfrm>
            <a:off x="1674817"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68" name="Rectangle 35"/>
          <p:cNvSpPr>
            <a:spLocks noChangeArrowheads="1"/>
          </p:cNvSpPr>
          <p:nvPr/>
        </p:nvSpPr>
        <p:spPr bwMode="auto">
          <a:xfrm>
            <a:off x="2000232" y="4735514"/>
            <a:ext cx="2206643" cy="106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الله/الإنسان</a:t>
            </a:r>
          </a:p>
          <a:p>
            <a:pPr algn="ct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ما شعر به</a:t>
            </a:r>
            <a:endParaRPr lang="en-GB" sz="2500" b="1" dirty="0">
              <a:solidFill>
                <a:srgbClr val="FFEA18"/>
              </a:solidFill>
              <a:latin typeface="Helvetica" charset="0"/>
              <a:ea typeface="MS Gothic" charset="0"/>
              <a:cs typeface="MS Gothic" charset="0"/>
            </a:endParaRPr>
          </a:p>
        </p:txBody>
      </p:sp>
      <p:sp>
        <p:nvSpPr>
          <p:cNvPr id="166938" name="Rectangle 3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9" name="Rectangle 37"/>
          <p:cNvSpPr>
            <a:spLocks noChangeArrowheads="1"/>
          </p:cNvSpPr>
          <p:nvPr/>
        </p:nvSpPr>
        <p:spPr bwMode="auto">
          <a:xfrm>
            <a:off x="5011738"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3" name="Group 38"/>
          <p:cNvGrpSpPr>
            <a:grpSpLocks/>
          </p:cNvGrpSpPr>
          <p:nvPr/>
        </p:nvGrpSpPr>
        <p:grpSpPr bwMode="auto">
          <a:xfrm>
            <a:off x="5011738" y="4325944"/>
            <a:ext cx="890587" cy="1093787"/>
            <a:chOff x="3473" y="3088"/>
            <a:chExt cx="617" cy="781"/>
          </a:xfrm>
        </p:grpSpPr>
        <p:sp>
          <p:nvSpPr>
            <p:cNvPr id="166964" name="Rectangle 39"/>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65" name="Rectangle 40"/>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66" name="Rectangle 41"/>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41" name="AutoShape 42"/>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4" name="Group 43"/>
          <p:cNvGrpSpPr>
            <a:grpSpLocks/>
          </p:cNvGrpSpPr>
          <p:nvPr/>
        </p:nvGrpSpPr>
        <p:grpSpPr bwMode="auto">
          <a:xfrm>
            <a:off x="1412875" y="946156"/>
            <a:ext cx="3860800" cy="3332163"/>
            <a:chOff x="979" y="675"/>
            <a:chExt cx="2675" cy="2379"/>
          </a:xfrm>
        </p:grpSpPr>
        <p:sp>
          <p:nvSpPr>
            <p:cNvPr id="166960" name="Rectangle 44"/>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sp>
          <p:nvSpPr>
            <p:cNvPr id="166961" name="Rectangle 45"/>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sp>
          <p:nvSpPr>
            <p:cNvPr id="166962" name="Rectangle 46"/>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6963" name="Rectangle 47"/>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grpSp>
      <p:sp>
        <p:nvSpPr>
          <p:cNvPr id="166943" name="Rectangle 48"/>
          <p:cNvSpPr>
            <a:spLocks noChangeArrowheads="1"/>
          </p:cNvSpPr>
          <p:nvPr/>
        </p:nvSpPr>
        <p:spPr bwMode="auto">
          <a:xfrm>
            <a:off x="5759456" y="3684589"/>
            <a:ext cx="14763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grpSp>
        <p:nvGrpSpPr>
          <p:cNvPr id="5" name="Group 65"/>
          <p:cNvGrpSpPr>
            <a:grpSpLocks/>
          </p:cNvGrpSpPr>
          <p:nvPr/>
        </p:nvGrpSpPr>
        <p:grpSpPr bwMode="auto">
          <a:xfrm>
            <a:off x="5008563" y="4241803"/>
            <a:ext cx="3403600" cy="1177925"/>
            <a:chOff x="3471" y="3028"/>
            <a:chExt cx="2358" cy="841"/>
          </a:xfrm>
        </p:grpSpPr>
        <p:grpSp>
          <p:nvGrpSpPr>
            <p:cNvPr id="6" name="Group 50"/>
            <p:cNvGrpSpPr>
              <a:grpSpLocks/>
            </p:cNvGrpSpPr>
            <p:nvPr/>
          </p:nvGrpSpPr>
          <p:grpSpPr bwMode="auto">
            <a:xfrm>
              <a:off x="3471" y="3442"/>
              <a:ext cx="881" cy="427"/>
              <a:chOff x="3473" y="3442"/>
              <a:chExt cx="617" cy="427"/>
            </a:xfrm>
          </p:grpSpPr>
          <p:sp>
            <p:nvSpPr>
              <p:cNvPr id="166958" name="Rectangle 52"/>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59" name="Rectangle 53"/>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56" name="Rectangle 54"/>
            <p:cNvSpPr>
              <a:spLocks noChangeArrowheads="1"/>
            </p:cNvSpPr>
            <p:nvPr/>
          </p:nvSpPr>
          <p:spPr bwMode="auto">
            <a:xfrm>
              <a:off x="4080" y="3028"/>
              <a:ext cx="1749"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الكنيسة</a:t>
              </a:r>
              <a:endParaRPr lang="en-GB" sz="2500" b="1" dirty="0">
                <a:solidFill>
                  <a:srgbClr val="CECECE"/>
                </a:solidFill>
                <a:latin typeface="Helvetica" charset="0"/>
                <a:ea typeface="MS Gothic" charset="0"/>
                <a:cs typeface="MS Gothic" charset="0"/>
              </a:endParaRPr>
            </a:p>
          </p:txBody>
        </p:sp>
      </p:grpSp>
      <p:sp>
        <p:nvSpPr>
          <p:cNvPr id="166954" name="Rectangle 57"/>
          <p:cNvSpPr>
            <a:spLocks noChangeArrowheads="1"/>
          </p:cNvSpPr>
          <p:nvPr/>
        </p:nvSpPr>
        <p:spPr bwMode="auto">
          <a:xfrm>
            <a:off x="5572132" y="4729163"/>
            <a:ext cx="2143140" cy="106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lgn="ct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الله</a:t>
            </a:r>
          </a:p>
          <a:p>
            <a:pPr algn="ct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ما قصده</a:t>
            </a:r>
            <a:endParaRPr lang="en-GB" sz="2500" b="1" dirty="0">
              <a:solidFill>
                <a:srgbClr val="FFEA18"/>
              </a:solidFill>
              <a:latin typeface="Helvetica" charset="0"/>
              <a:ea typeface="MS Gothic" charset="0"/>
              <a:cs typeface="MS Gothic" charset="0"/>
            </a:endParaRPr>
          </a:p>
        </p:txBody>
      </p:sp>
      <p:sp>
        <p:nvSpPr>
          <p:cNvPr id="166946" name="Text Box 58"/>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6947" name="Text Box 59"/>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8" name="Text Box 60"/>
          <p:cNvSpPr txBox="1">
            <a:spLocks noChangeArrowheads="1"/>
          </p:cNvSpPr>
          <p:nvPr/>
        </p:nvSpPr>
        <p:spPr bwMode="auto">
          <a:xfrm>
            <a:off x="8789994" y="6129338"/>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9" name="Text Box 61"/>
          <p:cNvSpPr txBox="1">
            <a:spLocks noChangeArrowheads="1"/>
          </p:cNvSpPr>
          <p:nvPr/>
        </p:nvSpPr>
        <p:spPr bwMode="auto">
          <a:xfrm>
            <a:off x="8355481"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18</a:t>
            </a:r>
          </a:p>
        </p:txBody>
      </p:sp>
      <p:sp>
        <p:nvSpPr>
          <p:cNvPr id="166950" name="Text Box 62"/>
          <p:cNvSpPr txBox="1">
            <a:spLocks noChangeArrowheads="1"/>
          </p:cNvSpPr>
          <p:nvPr/>
        </p:nvSpPr>
        <p:spPr bwMode="auto">
          <a:xfrm>
            <a:off x="8685614" y="6482267"/>
            <a:ext cx="281776"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66951" name="Title 64"/>
          <p:cNvSpPr>
            <a:spLocks noGrp="1"/>
          </p:cNvSpPr>
          <p:nvPr>
            <p:ph type="title" idx="4294967295"/>
          </p:nvPr>
        </p:nvSpPr>
        <p:spPr bwMode="auto">
          <a:xfrm>
            <a:off x="457200" y="228600"/>
            <a:ext cx="8229600" cy="6858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يصور يسوع كأنه</a:t>
            </a:r>
            <a:endParaRPr lang="en-US" dirty="0">
              <a:latin typeface="Times New Roman" charset="0"/>
              <a:cs typeface="MS Gothic" charset="0"/>
            </a:endParaRPr>
          </a:p>
        </p:txBody>
      </p:sp>
      <p:sp>
        <p:nvSpPr>
          <p:cNvPr id="67" name="TextBox 66"/>
          <p:cNvSpPr txBox="1"/>
          <p:nvPr/>
        </p:nvSpPr>
        <p:spPr>
          <a:xfrm>
            <a:off x="8459792" y="5"/>
            <a:ext cx="742382"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7101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101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2532" name="AutoShape 4"/>
          <p:cNvSpPr>
            <a:spLocks noChangeArrowheads="1"/>
          </p:cNvSpPr>
          <p:nvPr/>
        </p:nvSpPr>
        <p:spPr bwMode="auto">
          <a:xfrm>
            <a:off x="4738690" y="9334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3"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4"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5"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6" name="Rectangle 8"/>
          <p:cNvSpPr>
            <a:spLocks noChangeArrowheads="1"/>
          </p:cNvSpPr>
          <p:nvPr/>
        </p:nvSpPr>
        <p:spPr bwMode="auto">
          <a:xfrm>
            <a:off x="1130306" y="777881"/>
            <a:ext cx="6823075" cy="54197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1017" name="Rectangle 9"/>
          <p:cNvSpPr>
            <a:spLocks noChangeArrowheads="1"/>
          </p:cNvSpPr>
          <p:nvPr/>
        </p:nvSpPr>
        <p:spPr bwMode="auto">
          <a:xfrm>
            <a:off x="4814890"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0066FF"/>
                </a:solidFill>
                <a:latin typeface="Helvetica" charset="0"/>
                <a:ea typeface="MS Gothic" charset="0"/>
                <a:cs typeface="MS Gothic" charset="0"/>
              </a:rPr>
              <a:t>2</a:t>
            </a:r>
            <a:endParaRPr lang="en-GB" sz="3600" b="1" dirty="0">
              <a:solidFill>
                <a:srgbClr val="0066FF"/>
              </a:solidFill>
              <a:latin typeface="Helvetica" charset="0"/>
              <a:ea typeface="MS Gothic" charset="0"/>
              <a:cs typeface="MS Gothic" charset="0"/>
            </a:endParaRPr>
          </a:p>
        </p:txBody>
      </p:sp>
      <p:sp>
        <p:nvSpPr>
          <p:cNvPr id="171018" name="Rectangle 10"/>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0066FF"/>
                </a:solidFill>
                <a:latin typeface="Helvetica" charset="0"/>
                <a:ea typeface="MS Gothic" charset="0"/>
                <a:cs typeface="MS Gothic" charset="0"/>
              </a:rPr>
              <a:t>3</a:t>
            </a:r>
            <a:endParaRPr lang="en-GB" sz="3600" b="1" dirty="0">
              <a:solidFill>
                <a:srgbClr val="0066FF"/>
              </a:solidFill>
              <a:latin typeface="Helvetica" charset="0"/>
              <a:ea typeface="MS Gothic" charset="0"/>
              <a:cs typeface="MS Gothic" charset="0"/>
            </a:endParaRPr>
          </a:p>
        </p:txBody>
      </p:sp>
      <p:sp>
        <p:nvSpPr>
          <p:cNvPr id="171019" name="Rectangle 11"/>
          <p:cNvSpPr>
            <a:spLocks noChangeArrowheads="1"/>
          </p:cNvSpPr>
          <p:nvPr/>
        </p:nvSpPr>
        <p:spPr bwMode="auto">
          <a:xfrm>
            <a:off x="1412880"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0066FF"/>
                </a:solidFill>
                <a:latin typeface="Helvetica" charset="0"/>
                <a:ea typeface="MS Gothic" charset="0"/>
                <a:cs typeface="MS Gothic" charset="0"/>
              </a:rPr>
              <a:t>1</a:t>
            </a:r>
            <a:endParaRPr lang="en-GB" sz="3600" b="1" dirty="0">
              <a:solidFill>
                <a:srgbClr val="0066FF"/>
              </a:solidFill>
              <a:latin typeface="Helvetica" charset="0"/>
              <a:ea typeface="MS Gothic" charset="0"/>
              <a:cs typeface="MS Gothic" charset="0"/>
            </a:endParaRPr>
          </a:p>
        </p:txBody>
      </p:sp>
      <p:grpSp>
        <p:nvGrpSpPr>
          <p:cNvPr id="171021" name="Group 16"/>
          <p:cNvGrpSpPr>
            <a:grpSpLocks/>
          </p:cNvGrpSpPr>
          <p:nvPr/>
        </p:nvGrpSpPr>
        <p:grpSpPr bwMode="auto">
          <a:xfrm>
            <a:off x="5070475" y="2154320"/>
            <a:ext cx="890588" cy="639515"/>
            <a:chOff x="3513" y="1538"/>
            <a:chExt cx="617" cy="457"/>
          </a:xfrm>
        </p:grpSpPr>
        <p:sp>
          <p:nvSpPr>
            <p:cNvPr id="171055" name="Rectangle 18"/>
            <p:cNvSpPr>
              <a:spLocks noChangeArrowheads="1"/>
            </p:cNvSpPr>
            <p:nvPr/>
          </p:nvSpPr>
          <p:spPr bwMode="auto">
            <a:xfrm>
              <a:off x="3513" y="1538"/>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AS:</a:t>
              </a:r>
            </a:p>
          </p:txBody>
        </p:sp>
        <p:sp>
          <p:nvSpPr>
            <p:cNvPr id="171056" name="Rectangle 19"/>
            <p:cNvSpPr>
              <a:spLocks noChangeArrowheads="1"/>
            </p:cNvSpPr>
            <p:nvPr/>
          </p:nvSpPr>
          <p:spPr bwMode="auto">
            <a:xfrm>
              <a:off x="3513" y="1842"/>
              <a:ext cx="61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1800" b="1" dirty="0">
                <a:solidFill>
                  <a:srgbClr val="0066FF"/>
                </a:solidFill>
                <a:latin typeface="Helvetica" charset="0"/>
                <a:ea typeface="MS Gothic" charset="0"/>
                <a:cs typeface="MS Gothic" charset="0"/>
              </a:endParaRPr>
            </a:p>
          </p:txBody>
        </p:sp>
      </p:grpSp>
      <p:sp>
        <p:nvSpPr>
          <p:cNvPr id="171023" name="Rectangle 24"/>
          <p:cNvSpPr>
            <a:spLocks noChangeArrowheads="1"/>
          </p:cNvSpPr>
          <p:nvPr/>
        </p:nvSpPr>
        <p:spPr bwMode="auto">
          <a:xfrm>
            <a:off x="1757363" y="1004889"/>
            <a:ext cx="2355850"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0066FF"/>
                </a:solidFill>
                <a:latin typeface="Helvetica" charset="0"/>
                <a:ea typeface="MS Gothic" charset="0"/>
                <a:cs typeface="MS Gothic" charset="0"/>
              </a:rPr>
              <a:t>متى</a:t>
            </a:r>
            <a:endParaRPr lang="en-GB" sz="3200" b="1" dirty="0">
              <a:solidFill>
                <a:srgbClr val="0066FF"/>
              </a:solidFill>
              <a:latin typeface="Helvetica" charset="0"/>
              <a:ea typeface="MS Gothic" charset="0"/>
              <a:cs typeface="MS Gothic" charset="0"/>
            </a:endParaRPr>
          </a:p>
        </p:txBody>
      </p:sp>
      <p:sp>
        <p:nvSpPr>
          <p:cNvPr id="171024" name="Rectangle 25"/>
          <p:cNvSpPr>
            <a:spLocks noChangeArrowheads="1"/>
          </p:cNvSpPr>
          <p:nvPr/>
        </p:nvSpPr>
        <p:spPr bwMode="auto">
          <a:xfrm>
            <a:off x="5588006" y="1025526"/>
            <a:ext cx="2036763"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0066FF"/>
                </a:solidFill>
                <a:latin typeface="Helvetica" charset="0"/>
                <a:ea typeface="MS Gothic" charset="0"/>
                <a:cs typeface="MS Gothic" charset="0"/>
              </a:rPr>
              <a:t>مرقس</a:t>
            </a:r>
            <a:endParaRPr lang="en-GB" sz="3200" b="1" dirty="0">
              <a:solidFill>
                <a:srgbClr val="0066FF"/>
              </a:solidFill>
              <a:latin typeface="Helvetica" charset="0"/>
              <a:ea typeface="MS Gothic" charset="0"/>
              <a:cs typeface="MS Gothic" charset="0"/>
            </a:endParaRPr>
          </a:p>
        </p:txBody>
      </p:sp>
      <p:sp>
        <p:nvSpPr>
          <p:cNvPr id="171025" name="Rectangle 26"/>
          <p:cNvSpPr>
            <a:spLocks noChangeArrowheads="1"/>
          </p:cNvSpPr>
          <p:nvPr/>
        </p:nvSpPr>
        <p:spPr bwMode="auto">
          <a:xfrm>
            <a:off x="2149481" y="3692526"/>
            <a:ext cx="20351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0066FF"/>
                </a:solidFill>
                <a:latin typeface="Helvetica" charset="0"/>
                <a:ea typeface="MS Gothic" charset="0"/>
                <a:cs typeface="MS Gothic" charset="0"/>
              </a:rPr>
              <a:t>لوقا</a:t>
            </a:r>
            <a:endParaRPr lang="en-GB" sz="3200" b="1" dirty="0">
              <a:solidFill>
                <a:srgbClr val="0066FF"/>
              </a:solidFill>
              <a:latin typeface="Helvetica" charset="0"/>
              <a:ea typeface="MS Gothic" charset="0"/>
              <a:cs typeface="MS Gothic" charset="0"/>
            </a:endParaRPr>
          </a:p>
        </p:txBody>
      </p:sp>
      <p:sp>
        <p:nvSpPr>
          <p:cNvPr id="171026" name="Rectangle 27"/>
          <p:cNvSpPr>
            <a:spLocks noChangeArrowheads="1"/>
          </p:cNvSpPr>
          <p:nvPr/>
        </p:nvSpPr>
        <p:spPr bwMode="auto">
          <a:xfrm>
            <a:off x="1785918" y="1560513"/>
            <a:ext cx="2500330"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إلى اليهود</a:t>
            </a:r>
            <a:endParaRPr lang="en-GB" sz="2500" b="1" dirty="0">
              <a:solidFill>
                <a:srgbClr val="0066FF"/>
              </a:solidFill>
              <a:latin typeface="Helvetica" charset="0"/>
              <a:ea typeface="MS Gothic" charset="0"/>
              <a:cs typeface="MS Gothic" charset="0"/>
            </a:endParaRPr>
          </a:p>
        </p:txBody>
      </p:sp>
      <p:sp>
        <p:nvSpPr>
          <p:cNvPr id="171027" name="Rectangle 28"/>
          <p:cNvSpPr>
            <a:spLocks noChangeArrowheads="1"/>
          </p:cNvSpPr>
          <p:nvPr/>
        </p:nvSpPr>
        <p:spPr bwMode="auto">
          <a:xfrm>
            <a:off x="5899151" y="1570038"/>
            <a:ext cx="1766888"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الرومان</a:t>
            </a:r>
            <a:endParaRPr lang="en-GB" sz="2500" b="1" dirty="0">
              <a:solidFill>
                <a:srgbClr val="0066FF"/>
              </a:solidFill>
              <a:latin typeface="Helvetica" charset="0"/>
              <a:ea typeface="MS Gothic" charset="0"/>
              <a:cs typeface="MS Gothic" charset="0"/>
            </a:endParaRPr>
          </a:p>
        </p:txBody>
      </p:sp>
      <p:sp>
        <p:nvSpPr>
          <p:cNvPr id="171028" name="Rectangle 29"/>
          <p:cNvSpPr>
            <a:spLocks noChangeArrowheads="1"/>
          </p:cNvSpPr>
          <p:nvPr/>
        </p:nvSpPr>
        <p:spPr bwMode="auto">
          <a:xfrm>
            <a:off x="2071671" y="4237038"/>
            <a:ext cx="2157434"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اليونانيين</a:t>
            </a:r>
            <a:endParaRPr lang="en-GB" sz="2500" b="1" dirty="0">
              <a:solidFill>
                <a:srgbClr val="0066FF"/>
              </a:solidFill>
              <a:latin typeface="Helvetica" charset="0"/>
              <a:ea typeface="MS Gothic" charset="0"/>
              <a:cs typeface="MS Gothic" charset="0"/>
            </a:endParaRPr>
          </a:p>
        </p:txBody>
      </p:sp>
      <p:sp>
        <p:nvSpPr>
          <p:cNvPr id="171029" name="Rectangle 30"/>
          <p:cNvSpPr>
            <a:spLocks noChangeArrowheads="1"/>
          </p:cNvSpPr>
          <p:nvPr/>
        </p:nvSpPr>
        <p:spPr bwMode="auto">
          <a:xfrm>
            <a:off x="2424117" y="2070100"/>
            <a:ext cx="1766887"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كملك</a:t>
            </a:r>
            <a:endParaRPr lang="en-GB" sz="2500" b="1" dirty="0">
              <a:solidFill>
                <a:srgbClr val="0066FF"/>
              </a:solidFill>
              <a:latin typeface="Helvetica" charset="0"/>
              <a:ea typeface="MS Gothic" charset="0"/>
              <a:cs typeface="MS Gothic" charset="0"/>
            </a:endParaRPr>
          </a:p>
        </p:txBody>
      </p:sp>
      <p:sp>
        <p:nvSpPr>
          <p:cNvPr id="171030" name="Rectangle 31"/>
          <p:cNvSpPr>
            <a:spLocks noChangeArrowheads="1"/>
          </p:cNvSpPr>
          <p:nvPr/>
        </p:nvSpPr>
        <p:spPr bwMode="auto">
          <a:xfrm>
            <a:off x="5881688" y="2065338"/>
            <a:ext cx="1766887"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كخادم</a:t>
            </a:r>
            <a:endParaRPr lang="en-GB" sz="2500" b="1" dirty="0">
              <a:solidFill>
                <a:srgbClr val="0066FF"/>
              </a:solidFill>
              <a:latin typeface="Helvetica" charset="0"/>
              <a:ea typeface="MS Gothic" charset="0"/>
              <a:cs typeface="MS Gothic" charset="0"/>
            </a:endParaRPr>
          </a:p>
        </p:txBody>
      </p:sp>
      <p:sp>
        <p:nvSpPr>
          <p:cNvPr id="171031" name="Rectangle 32"/>
          <p:cNvSpPr>
            <a:spLocks noChangeArrowheads="1"/>
          </p:cNvSpPr>
          <p:nvPr/>
        </p:nvSpPr>
        <p:spPr bwMode="auto">
          <a:xfrm>
            <a:off x="2000232" y="4735517"/>
            <a:ext cx="2206643"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الله / الإنسان</a:t>
            </a:r>
            <a:endParaRPr lang="en-GB" sz="2500" b="1" dirty="0">
              <a:solidFill>
                <a:srgbClr val="0066FF"/>
              </a:solidFill>
              <a:latin typeface="Helvetica" charset="0"/>
              <a:ea typeface="MS Gothic" charset="0"/>
              <a:cs typeface="MS Gothic" charset="0"/>
            </a:endParaRPr>
          </a:p>
        </p:txBody>
      </p:sp>
      <p:sp>
        <p:nvSpPr>
          <p:cNvPr id="171032" name="Rectangle 33"/>
          <p:cNvSpPr>
            <a:spLocks noChangeArrowheads="1"/>
          </p:cNvSpPr>
          <p:nvPr/>
        </p:nvSpPr>
        <p:spPr bwMode="auto">
          <a:xfrm>
            <a:off x="2427288" y="2574925"/>
            <a:ext cx="1766887"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ما قاله</a:t>
            </a:r>
            <a:endParaRPr lang="en-GB" sz="2500" b="1" dirty="0">
              <a:solidFill>
                <a:srgbClr val="0066FF"/>
              </a:solidFill>
              <a:latin typeface="Helvetica" charset="0"/>
              <a:ea typeface="MS Gothic" charset="0"/>
              <a:cs typeface="MS Gothic" charset="0"/>
            </a:endParaRPr>
          </a:p>
        </p:txBody>
      </p:sp>
      <p:sp>
        <p:nvSpPr>
          <p:cNvPr id="171033" name="Rectangle 34"/>
          <p:cNvSpPr>
            <a:spLocks noChangeArrowheads="1"/>
          </p:cNvSpPr>
          <p:nvPr/>
        </p:nvSpPr>
        <p:spPr bwMode="auto">
          <a:xfrm>
            <a:off x="5572133" y="2584450"/>
            <a:ext cx="1487484"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مافعله</a:t>
            </a:r>
            <a:endParaRPr lang="en-GB" sz="2500" b="1" dirty="0">
              <a:solidFill>
                <a:srgbClr val="0066FF"/>
              </a:solidFill>
              <a:latin typeface="Helvetica" charset="0"/>
              <a:ea typeface="MS Gothic" charset="0"/>
              <a:cs typeface="MS Gothic" charset="0"/>
            </a:endParaRPr>
          </a:p>
        </p:txBody>
      </p:sp>
      <p:sp>
        <p:nvSpPr>
          <p:cNvPr id="171034" name="Rectangle 35"/>
          <p:cNvSpPr>
            <a:spLocks noChangeArrowheads="1"/>
          </p:cNvSpPr>
          <p:nvPr/>
        </p:nvSpPr>
        <p:spPr bwMode="auto">
          <a:xfrm>
            <a:off x="1643042" y="5251450"/>
            <a:ext cx="2044727"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ما شعر به</a:t>
            </a:r>
            <a:endParaRPr lang="en-GB" sz="2500" b="1" dirty="0">
              <a:solidFill>
                <a:srgbClr val="0066FF"/>
              </a:solidFill>
              <a:latin typeface="Helvetica" charset="0"/>
              <a:ea typeface="MS Gothic" charset="0"/>
              <a:cs typeface="MS Gothic" charset="0"/>
            </a:endParaRPr>
          </a:p>
        </p:txBody>
      </p:sp>
      <p:sp>
        <p:nvSpPr>
          <p:cNvPr id="171035" name="Text Box 36"/>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grpSp>
        <p:nvGrpSpPr>
          <p:cNvPr id="171036" name="Group 37"/>
          <p:cNvGrpSpPr>
            <a:grpSpLocks/>
          </p:cNvGrpSpPr>
          <p:nvPr/>
        </p:nvGrpSpPr>
        <p:grpSpPr bwMode="auto">
          <a:xfrm>
            <a:off x="3219450" y="2214554"/>
            <a:ext cx="2566996" cy="2827346"/>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8"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blurRad="63500" dist="81185" dir="3078031" algn="ctr" rotWithShape="0">
                <a:srgbClr val="000000"/>
              </a:outerShdw>
            </a:effectLst>
          </p:spPr>
          <p:txBody>
            <a:bodyPr rot="10800000" wrap="none" anchor="ctr"/>
            <a:lstStyle/>
            <a:p>
              <a:pPr>
                <a:defRPr/>
              </a:pPr>
              <a:endParaRPr lang="en-US">
                <a:solidFill>
                  <a:srgbClr val="000000"/>
                </a:solidFill>
                <a:latin typeface="Times New Roman" pitchFamily="-107" charset="0"/>
                <a:ea typeface="MS Gothic"/>
                <a:cs typeface="MS Gothic"/>
              </a:endParaRPr>
            </a:p>
          </p:txBody>
        </p:sp>
      </p:grpSp>
      <p:grpSp>
        <p:nvGrpSpPr>
          <p:cNvPr id="6" name="Group 41"/>
          <p:cNvGrpSpPr>
            <a:grpSpLocks/>
          </p:cNvGrpSpPr>
          <p:nvPr/>
        </p:nvGrpSpPr>
        <p:grpSpPr bwMode="auto">
          <a:xfrm>
            <a:off x="2197100" y="2627160"/>
            <a:ext cx="4516438" cy="938600"/>
            <a:chOff x="1523" y="2010"/>
            <a:chExt cx="3129" cy="542"/>
          </a:xfrm>
        </p:grpSpPr>
        <p:sp>
          <p:nvSpPr>
            <p:cNvPr id="171046" name="Text Box 42"/>
            <p:cNvSpPr txBox="1">
              <a:spLocks noChangeArrowheads="1"/>
            </p:cNvSpPr>
            <p:nvPr/>
          </p:nvSpPr>
          <p:spPr bwMode="auto">
            <a:xfrm rot="18900000">
              <a:off x="1523" y="2284"/>
              <a:ext cx="3129"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ar-JO" b="1" dirty="0">
                  <a:solidFill>
                    <a:srgbClr val="FFFFFF"/>
                  </a:solidFill>
                  <a:latin typeface="Lucida Handwriting" charset="0"/>
                  <a:ea typeface="MS Gothic" charset="0"/>
                  <a:cs typeface="MS Gothic" charset="0"/>
                </a:rPr>
                <a:t>النظر معاً</a:t>
              </a:r>
              <a:endParaRPr lang="en-GB" b="1" dirty="0">
                <a:solidFill>
                  <a:srgbClr val="FFFFFF"/>
                </a:solidFill>
                <a:latin typeface="Lucida Handwriting" charset="0"/>
                <a:ea typeface="MS Gothic" charset="0"/>
                <a:cs typeface="MS Gothic" charset="0"/>
              </a:endParaRPr>
            </a:p>
          </p:txBody>
        </p:sp>
        <p:sp>
          <p:nvSpPr>
            <p:cNvPr id="171047" name="Text Box 43"/>
            <p:cNvSpPr txBox="1">
              <a:spLocks noChangeArrowheads="1"/>
            </p:cNvSpPr>
            <p:nvPr/>
          </p:nvSpPr>
          <p:spPr bwMode="auto">
            <a:xfrm rot="18960000">
              <a:off x="1720" y="2010"/>
              <a:ext cx="2076"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ar-JO" b="1" dirty="0">
                  <a:solidFill>
                    <a:srgbClr val="FFFFFF"/>
                  </a:solidFill>
                  <a:latin typeface="Lucida Handwriting" charset="0"/>
                  <a:ea typeface="MS Gothic" charset="0"/>
                  <a:cs typeface="MS Gothic" charset="0"/>
                </a:rPr>
                <a:t>الإزائية</a:t>
              </a:r>
              <a:endParaRPr lang="en-GB" b="1" dirty="0">
                <a:solidFill>
                  <a:srgbClr val="FFFFFF"/>
                </a:solidFill>
                <a:latin typeface="Lucida Handwriting" charset="0"/>
                <a:ea typeface="MS Gothic" charset="0"/>
                <a:cs typeface="MS Gothic" charset="0"/>
              </a:endParaRPr>
            </a:p>
          </p:txBody>
        </p:sp>
      </p:grpSp>
      <p:sp>
        <p:nvSpPr>
          <p:cNvPr id="22572" name="Text Box 44"/>
          <p:cNvSpPr txBox="1">
            <a:spLocks noChangeArrowheads="1"/>
          </p:cNvSpPr>
          <p:nvPr/>
        </p:nvSpPr>
        <p:spPr bwMode="auto">
          <a:xfrm>
            <a:off x="3463925" y="3495679"/>
            <a:ext cx="5126038" cy="1946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AFD00"/>
              </a:buClr>
            </a:pPr>
            <a:r>
              <a:rPr lang="ar-JO" sz="4800" b="1" dirty="0">
                <a:solidFill>
                  <a:srgbClr val="FAFD00"/>
                </a:solidFill>
                <a:latin typeface="Comic Sans MS" charset="0"/>
                <a:ea typeface="MS Gothic" charset="0"/>
                <a:cs typeface="MS Gothic" charset="0"/>
              </a:rPr>
              <a:t>النظر </a:t>
            </a:r>
          </a:p>
          <a:p>
            <a:pPr algn="ctr" eaLnBrk="1" hangingPunct="1">
              <a:spcBef>
                <a:spcPts val="3022"/>
              </a:spcBef>
              <a:buClr>
                <a:srgbClr val="FAFD00"/>
              </a:buClr>
            </a:pPr>
            <a:r>
              <a:rPr lang="ar-JO" sz="4800" b="1" dirty="0">
                <a:solidFill>
                  <a:srgbClr val="FAFD00"/>
                </a:solidFill>
                <a:latin typeface="Comic Sans MS" charset="0"/>
                <a:ea typeface="MS Gothic" charset="0"/>
                <a:cs typeface="MS Gothic" charset="0"/>
              </a:rPr>
              <a:t>معاً</a:t>
            </a:r>
            <a:endParaRPr lang="en-GB" sz="4800" b="1" dirty="0">
              <a:solidFill>
                <a:srgbClr val="FAFD00"/>
              </a:solidFill>
              <a:latin typeface="Comic Sans MS" charset="0"/>
              <a:ea typeface="MS Gothic" charset="0"/>
              <a:cs typeface="MS Gothic" charset="0"/>
            </a:endParaRPr>
          </a:p>
        </p:txBody>
      </p:sp>
      <p:sp>
        <p:nvSpPr>
          <p:cNvPr id="22573" name="Text Box 45"/>
          <p:cNvSpPr txBox="1">
            <a:spLocks noChangeArrowheads="1"/>
          </p:cNvSpPr>
          <p:nvPr/>
        </p:nvSpPr>
        <p:spPr bwMode="auto">
          <a:xfrm>
            <a:off x="1142976" y="815978"/>
            <a:ext cx="5857916" cy="11927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4488"/>
              </a:spcBef>
              <a:buClr>
                <a:srgbClr val="FAFD00"/>
              </a:buClr>
            </a:pPr>
            <a:r>
              <a:rPr lang="ar-JO" sz="7200" b="1" dirty="0">
                <a:solidFill>
                  <a:srgbClr val="FAFD00"/>
                </a:solidFill>
                <a:latin typeface="Comic Sans MS" charset="0"/>
                <a:ea typeface="MS Gothic" charset="0"/>
                <a:cs typeface="MS Gothic" charset="0"/>
              </a:rPr>
              <a:t>الإزائية</a:t>
            </a:r>
            <a:endParaRPr lang="en-GB" sz="7200" b="1" dirty="0">
              <a:solidFill>
                <a:srgbClr val="FAFD00"/>
              </a:solidFill>
              <a:latin typeface="Comic Sans MS" charset="0"/>
              <a:ea typeface="MS Gothic" charset="0"/>
              <a:cs typeface="MS Gothic" charset="0"/>
            </a:endParaRPr>
          </a:p>
        </p:txBody>
      </p:sp>
      <p:sp>
        <p:nvSpPr>
          <p:cNvPr id="171040" name="Text Box 46"/>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1041" name="Text Box 47"/>
          <p:cNvSpPr txBox="1">
            <a:spLocks noChangeArrowheads="1"/>
          </p:cNvSpPr>
          <p:nvPr/>
        </p:nvSpPr>
        <p:spPr bwMode="auto">
          <a:xfrm>
            <a:off x="8747125" y="6132513"/>
            <a:ext cx="166688"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1042" name="Text Box 48"/>
          <p:cNvSpPr txBox="1">
            <a:spLocks noChangeArrowheads="1"/>
          </p:cNvSpPr>
          <p:nvPr/>
        </p:nvSpPr>
        <p:spPr bwMode="auto">
          <a:xfrm>
            <a:off x="8357070"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20</a:t>
            </a:r>
          </a:p>
        </p:txBody>
      </p:sp>
      <p:sp>
        <p:nvSpPr>
          <p:cNvPr id="171043" name="Text Box 49"/>
          <p:cNvSpPr txBox="1">
            <a:spLocks noChangeArrowheads="1"/>
          </p:cNvSpPr>
          <p:nvPr/>
        </p:nvSpPr>
        <p:spPr bwMode="auto">
          <a:xfrm>
            <a:off x="8701266" y="6482267"/>
            <a:ext cx="279044"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52" name="Title 51"/>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الكلمة غريبة الصوت</a:t>
            </a:r>
            <a:endParaRPr lang="en-US" dirty="0">
              <a:latin typeface="Times New Roman" charset="0"/>
              <a:cs typeface="MS Gothic" charset="0"/>
            </a:endParaRPr>
          </a:p>
        </p:txBody>
      </p:sp>
      <p:sp>
        <p:nvSpPr>
          <p:cNvPr id="171045" name="TextBox 52"/>
          <p:cNvSpPr txBox="1">
            <a:spLocks noChangeArrowheads="1"/>
          </p:cNvSpPr>
          <p:nvPr/>
        </p:nvSpPr>
        <p:spPr bwMode="auto">
          <a:xfrm>
            <a:off x="8388354" y="5"/>
            <a:ext cx="742382"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ea typeface="MS Gothic" charset="0"/>
                <a:cs typeface="MS Gothic" charset="0"/>
              </a:rPr>
              <a:t>51أ</a:t>
            </a:r>
            <a:endParaRPr lang="en-US" b="1" dirty="0">
              <a:solidFill>
                <a:srgbClr val="FFFFFF"/>
              </a:solidFill>
              <a:latin typeface="Arial"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125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7305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59"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3556"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7"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8"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173064" name="Rectangle 8"/>
          <p:cNvSpPr>
            <a:spLocks noChangeArrowheads="1"/>
          </p:cNvSpPr>
          <p:nvPr/>
        </p:nvSpPr>
        <p:spPr bwMode="auto">
          <a:xfrm>
            <a:off x="4814890"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73065"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73066" name="Rectangle 10"/>
          <p:cNvSpPr>
            <a:spLocks noChangeArrowheads="1"/>
          </p:cNvSpPr>
          <p:nvPr/>
        </p:nvSpPr>
        <p:spPr bwMode="auto">
          <a:xfrm>
            <a:off x="4860930" y="3624263"/>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4</a:t>
            </a:r>
          </a:p>
        </p:txBody>
      </p:sp>
      <p:sp>
        <p:nvSpPr>
          <p:cNvPr id="173067" name="Rectangle 11"/>
          <p:cNvSpPr>
            <a:spLocks noChangeArrowheads="1"/>
          </p:cNvSpPr>
          <p:nvPr/>
        </p:nvSpPr>
        <p:spPr bwMode="auto">
          <a:xfrm>
            <a:off x="1412880"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sp>
        <p:nvSpPr>
          <p:cNvPr id="173101" name="Rectangle 25"/>
          <p:cNvSpPr>
            <a:spLocks noChangeArrowheads="1"/>
          </p:cNvSpPr>
          <p:nvPr/>
        </p:nvSpPr>
        <p:spPr bwMode="auto">
          <a:xfrm>
            <a:off x="5011738" y="4325942"/>
            <a:ext cx="847285" cy="36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TO:</a:t>
            </a:r>
          </a:p>
        </p:txBody>
      </p:sp>
      <p:sp>
        <p:nvSpPr>
          <p:cNvPr id="55312" name="Rectangle 28"/>
          <p:cNvSpPr>
            <a:spLocks noChangeArrowheads="1"/>
          </p:cNvSpPr>
          <p:nvPr/>
        </p:nvSpPr>
        <p:spPr bwMode="auto">
          <a:xfrm>
            <a:off x="1757363" y="1004894"/>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متى</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3" name="Rectangle 29"/>
          <p:cNvSpPr>
            <a:spLocks noChangeArrowheads="1"/>
          </p:cNvSpPr>
          <p:nvPr/>
        </p:nvSpPr>
        <p:spPr bwMode="auto">
          <a:xfrm>
            <a:off x="5588006"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مرقس</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4" name="Rectangle 30"/>
          <p:cNvSpPr>
            <a:spLocks noChangeArrowheads="1"/>
          </p:cNvSpPr>
          <p:nvPr/>
        </p:nvSpPr>
        <p:spPr bwMode="auto">
          <a:xfrm>
            <a:off x="2149481" y="3692525"/>
            <a:ext cx="2035175"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لوقا</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75" name="Rectangle 31"/>
          <p:cNvSpPr>
            <a:spLocks noChangeArrowheads="1"/>
          </p:cNvSpPr>
          <p:nvPr/>
        </p:nvSpPr>
        <p:spPr bwMode="auto">
          <a:xfrm>
            <a:off x="5759456" y="3684589"/>
            <a:ext cx="14763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0066FF"/>
                </a:solidFill>
                <a:latin typeface="Helvetica" charset="0"/>
                <a:ea typeface="MS Gothic" charset="0"/>
                <a:cs typeface="MS Gothic" charset="0"/>
              </a:rPr>
              <a:t>يوحنا</a:t>
            </a:r>
            <a:endParaRPr lang="en-GB" sz="3200" b="1" dirty="0">
              <a:solidFill>
                <a:srgbClr val="0066FF"/>
              </a:solidFill>
              <a:latin typeface="Helvetica" charset="0"/>
              <a:ea typeface="MS Gothic" charset="0"/>
              <a:cs typeface="MS Gothic" charset="0"/>
            </a:endParaRPr>
          </a:p>
        </p:txBody>
      </p:sp>
      <p:sp>
        <p:nvSpPr>
          <p:cNvPr id="55316" name="Rectangle 32"/>
          <p:cNvSpPr>
            <a:spLocks noChangeArrowheads="1"/>
          </p:cNvSpPr>
          <p:nvPr/>
        </p:nvSpPr>
        <p:spPr bwMode="auto">
          <a:xfrm>
            <a:off x="2424117" y="1560513"/>
            <a:ext cx="1766887"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اليهود</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7" name="Rectangle 33"/>
          <p:cNvSpPr>
            <a:spLocks noChangeArrowheads="1"/>
          </p:cNvSpPr>
          <p:nvPr/>
        </p:nvSpPr>
        <p:spPr bwMode="auto">
          <a:xfrm>
            <a:off x="5899151" y="1570038"/>
            <a:ext cx="1766888"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الرومان</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8" name="Rectangle 34"/>
          <p:cNvSpPr>
            <a:spLocks noChangeArrowheads="1"/>
          </p:cNvSpPr>
          <p:nvPr/>
        </p:nvSpPr>
        <p:spPr bwMode="auto">
          <a:xfrm>
            <a:off x="2214547" y="4237038"/>
            <a:ext cx="2014558" cy="449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اليونانيين</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79" name="Rectangle 35"/>
          <p:cNvSpPr>
            <a:spLocks noChangeArrowheads="1"/>
          </p:cNvSpPr>
          <p:nvPr/>
        </p:nvSpPr>
        <p:spPr bwMode="auto">
          <a:xfrm>
            <a:off x="5334001" y="4241800"/>
            <a:ext cx="2693988"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الكنيسة</a:t>
            </a:r>
            <a:endParaRPr lang="en-GB" sz="2500" b="1" dirty="0">
              <a:solidFill>
                <a:srgbClr val="0066FF"/>
              </a:solidFill>
              <a:latin typeface="Helvetica" charset="0"/>
              <a:ea typeface="MS Gothic" charset="0"/>
              <a:cs typeface="MS Gothic" charset="0"/>
            </a:endParaRPr>
          </a:p>
        </p:txBody>
      </p:sp>
      <p:sp>
        <p:nvSpPr>
          <p:cNvPr id="55320" name="Rectangle 36"/>
          <p:cNvSpPr>
            <a:spLocks noChangeArrowheads="1"/>
          </p:cNvSpPr>
          <p:nvPr/>
        </p:nvSpPr>
        <p:spPr bwMode="auto">
          <a:xfrm>
            <a:off x="2424117" y="2070106"/>
            <a:ext cx="1766887"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كملك</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1" name="Rectangle 37"/>
          <p:cNvSpPr>
            <a:spLocks noChangeArrowheads="1"/>
          </p:cNvSpPr>
          <p:nvPr/>
        </p:nvSpPr>
        <p:spPr bwMode="auto">
          <a:xfrm>
            <a:off x="5881688" y="2065338"/>
            <a:ext cx="1766887"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كخادم</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2" name="Rectangle 38"/>
          <p:cNvSpPr>
            <a:spLocks noChangeArrowheads="1"/>
          </p:cNvSpPr>
          <p:nvPr/>
        </p:nvSpPr>
        <p:spPr bwMode="auto">
          <a:xfrm>
            <a:off x="2000232" y="4735513"/>
            <a:ext cx="2206643" cy="449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الله / الإنسان</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83" name="Rectangle 39"/>
          <p:cNvSpPr>
            <a:spLocks noChangeArrowheads="1"/>
          </p:cNvSpPr>
          <p:nvPr/>
        </p:nvSpPr>
        <p:spPr bwMode="auto">
          <a:xfrm>
            <a:off x="5903913" y="4729165"/>
            <a:ext cx="1073150"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الله</a:t>
            </a:r>
            <a:endParaRPr lang="en-GB" sz="2500" b="1" dirty="0">
              <a:solidFill>
                <a:srgbClr val="0066FF"/>
              </a:solidFill>
              <a:latin typeface="Helvetica" charset="0"/>
              <a:ea typeface="MS Gothic" charset="0"/>
              <a:cs typeface="MS Gothic" charset="0"/>
            </a:endParaRPr>
          </a:p>
        </p:txBody>
      </p:sp>
      <p:sp>
        <p:nvSpPr>
          <p:cNvPr id="55324" name="Rectangle 40"/>
          <p:cNvSpPr>
            <a:spLocks noChangeArrowheads="1"/>
          </p:cNvSpPr>
          <p:nvPr/>
        </p:nvSpPr>
        <p:spPr bwMode="auto">
          <a:xfrm>
            <a:off x="2424117" y="2574931"/>
            <a:ext cx="1766887"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ما قاله</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5" name="Rectangle 41"/>
          <p:cNvSpPr>
            <a:spLocks noChangeArrowheads="1"/>
          </p:cNvSpPr>
          <p:nvPr/>
        </p:nvSpPr>
        <p:spPr bwMode="auto">
          <a:xfrm>
            <a:off x="5500695" y="2584456"/>
            <a:ext cx="1558922" cy="449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ما فعل</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86" name="Rectangle 42"/>
          <p:cNvSpPr>
            <a:spLocks noChangeArrowheads="1"/>
          </p:cNvSpPr>
          <p:nvPr/>
        </p:nvSpPr>
        <p:spPr bwMode="auto">
          <a:xfrm>
            <a:off x="5872167" y="5256213"/>
            <a:ext cx="1766887"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ما قصده</a:t>
            </a:r>
            <a:endParaRPr lang="en-GB" sz="2500" b="1" dirty="0">
              <a:solidFill>
                <a:srgbClr val="0066FF"/>
              </a:solidFill>
              <a:latin typeface="Helvetica" charset="0"/>
              <a:ea typeface="MS Gothic" charset="0"/>
              <a:cs typeface="MS Gothic" charset="0"/>
            </a:endParaRPr>
          </a:p>
        </p:txBody>
      </p:sp>
      <p:sp>
        <p:nvSpPr>
          <p:cNvPr id="55327" name="Rectangle 43"/>
          <p:cNvSpPr>
            <a:spLocks noChangeArrowheads="1"/>
          </p:cNvSpPr>
          <p:nvPr/>
        </p:nvSpPr>
        <p:spPr bwMode="auto">
          <a:xfrm>
            <a:off x="1643042" y="5251456"/>
            <a:ext cx="2044727" cy="449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ما شعر به</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88" name="AutoShape 44"/>
          <p:cNvSpPr>
            <a:spLocks noChangeArrowheads="1"/>
          </p:cNvSpPr>
          <p:nvPr/>
        </p:nvSpPr>
        <p:spPr bwMode="auto">
          <a:xfrm>
            <a:off x="1354140" y="3567113"/>
            <a:ext cx="3003550" cy="2487612"/>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89" name="AutoShape 45"/>
          <p:cNvSpPr>
            <a:spLocks noChangeArrowheads="1"/>
          </p:cNvSpPr>
          <p:nvPr/>
        </p:nvSpPr>
        <p:spPr bwMode="auto">
          <a:xfrm>
            <a:off x="4748213" y="877894"/>
            <a:ext cx="3003550" cy="248602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90" name="AutoShape 46"/>
          <p:cNvSpPr>
            <a:spLocks noChangeArrowheads="1"/>
          </p:cNvSpPr>
          <p:nvPr/>
        </p:nvSpPr>
        <p:spPr bwMode="auto">
          <a:xfrm>
            <a:off x="1365250" y="911231"/>
            <a:ext cx="3003550" cy="2487613"/>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23600" name="Line 48"/>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23601" name="Line 49"/>
          <p:cNvSpPr>
            <a:spLocks noChangeShapeType="1"/>
          </p:cNvSpPr>
          <p:nvPr/>
        </p:nvSpPr>
        <p:spPr bwMode="auto">
          <a:xfrm flipH="1">
            <a:off x="3946525" y="728669"/>
            <a:ext cx="604838" cy="3182937"/>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23602" name="Line 50"/>
          <p:cNvSpPr>
            <a:spLocks noChangeShapeType="1"/>
          </p:cNvSpPr>
          <p:nvPr/>
        </p:nvSpPr>
        <p:spPr bwMode="auto">
          <a:xfrm>
            <a:off x="4767263" y="739779"/>
            <a:ext cx="150812" cy="806450"/>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173094" name="Text Box 51"/>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3604" name="Text Box 52"/>
          <p:cNvSpPr txBox="1">
            <a:spLocks noChangeArrowheads="1"/>
          </p:cNvSpPr>
          <p:nvPr/>
        </p:nvSpPr>
        <p:spPr bwMode="auto">
          <a:xfrm>
            <a:off x="4857752" y="4286256"/>
            <a:ext cx="2928958" cy="638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468"/>
              </a:spcBef>
              <a:buClr>
                <a:srgbClr val="FFEA18"/>
              </a:buClr>
              <a:defRPr/>
            </a:pPr>
            <a:r>
              <a:rPr lang="ar-JO" sz="3600" b="1" dirty="0">
                <a:solidFill>
                  <a:srgbClr val="FFEA18"/>
                </a:solidFill>
                <a:effectLst>
                  <a:outerShdw blurRad="38100" dist="38100" dir="2700000" algn="tl">
                    <a:srgbClr val="DDDDDD"/>
                  </a:outerShdw>
                </a:effectLst>
                <a:ea typeface="MS Gothic" charset="0"/>
                <a:cs typeface="MS Gothic" charset="0"/>
              </a:rPr>
              <a:t>المجموع</a:t>
            </a:r>
            <a:endParaRPr lang="en-GB" sz="3600" b="1" dirty="0">
              <a:solidFill>
                <a:srgbClr val="FFEA18"/>
              </a:solidFill>
              <a:effectLst>
                <a:outerShdw blurRad="38100" dist="38100" dir="2700000" algn="tl">
                  <a:srgbClr val="DDDDDD"/>
                </a:outerShdw>
              </a:effectLst>
              <a:ea typeface="MS Gothic" charset="0"/>
              <a:cs typeface="MS Gothic" charset="0"/>
            </a:endParaRPr>
          </a:p>
        </p:txBody>
      </p:sp>
      <p:sp>
        <p:nvSpPr>
          <p:cNvPr id="173096" name="Text Box 53"/>
          <p:cNvSpPr txBox="1">
            <a:spLocks noChangeArrowheads="1"/>
          </p:cNvSpPr>
          <p:nvPr/>
        </p:nvSpPr>
        <p:spPr bwMode="auto">
          <a:xfrm>
            <a:off x="8704267" y="6118225"/>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3097" name="Text Box 54"/>
          <p:cNvSpPr txBox="1">
            <a:spLocks noChangeArrowheads="1"/>
          </p:cNvSpPr>
          <p:nvPr/>
        </p:nvSpPr>
        <p:spPr bwMode="auto">
          <a:xfrm>
            <a:off x="8357070"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21</a:t>
            </a:r>
          </a:p>
        </p:txBody>
      </p:sp>
      <p:sp>
        <p:nvSpPr>
          <p:cNvPr id="173098" name="Text Box 55"/>
          <p:cNvSpPr txBox="1">
            <a:spLocks noChangeArrowheads="1"/>
          </p:cNvSpPr>
          <p:nvPr/>
        </p:nvSpPr>
        <p:spPr bwMode="auto">
          <a:xfrm>
            <a:off x="8701266" y="6485442"/>
            <a:ext cx="279044"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1</a:t>
            </a:r>
          </a:p>
        </p:txBody>
      </p:sp>
      <p:sp>
        <p:nvSpPr>
          <p:cNvPr id="57" name="Title 56"/>
          <p:cNvSpPr>
            <a:spLocks noGrp="1"/>
          </p:cNvSpPr>
          <p:nvPr>
            <p:ph type="title" idx="4294967295"/>
          </p:nvPr>
        </p:nvSpPr>
        <p:spPr bwMode="auto">
          <a:xfrm>
            <a:off x="457200" y="228600"/>
            <a:ext cx="8229600" cy="6096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pPr>
              <a:defRPr/>
            </a:pPr>
            <a:r>
              <a:rPr lang="ar-JO"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الإزائية (النظر معاً)</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173100" name="TextBox 58"/>
          <p:cNvSpPr txBox="1">
            <a:spLocks noChangeArrowheads="1"/>
          </p:cNvSpPr>
          <p:nvPr/>
        </p:nvSpPr>
        <p:spPr bwMode="auto">
          <a:xfrm>
            <a:off x="8388354" y="5"/>
            <a:ext cx="742382"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ea typeface="MS Gothic" charset="0"/>
                <a:cs typeface="MS Gothic" charset="0"/>
              </a:rPr>
              <a:t>51أ</a:t>
            </a:r>
            <a:endParaRPr lang="en-US" b="1" dirty="0">
              <a:solidFill>
                <a:srgbClr val="FFFFFF"/>
              </a:solidFill>
              <a:latin typeface="Arial"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40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190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40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5734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47"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436"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7"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8"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25" name="Oval 24"/>
          <p:cNvSpPr>
            <a:spLocks noChangeArrowheads="1"/>
          </p:cNvSpPr>
          <p:nvPr/>
        </p:nvSpPr>
        <p:spPr bwMode="auto">
          <a:xfrm rot="2177326">
            <a:off x="1054100" y="652469"/>
            <a:ext cx="4419600" cy="4325937"/>
          </a:xfrm>
          <a:prstGeom prst="ellipse">
            <a:avLst/>
          </a:prstGeom>
          <a:solidFill>
            <a:srgbClr val="660066">
              <a:alpha val="58823"/>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nvGrpSpPr>
          <p:cNvPr id="175113" name="Group 8"/>
          <p:cNvGrpSpPr>
            <a:grpSpLocks/>
          </p:cNvGrpSpPr>
          <p:nvPr/>
        </p:nvGrpSpPr>
        <p:grpSpPr bwMode="auto">
          <a:xfrm>
            <a:off x="1412875" y="946156"/>
            <a:ext cx="3860800" cy="3332163"/>
            <a:chOff x="979" y="675"/>
            <a:chExt cx="2675" cy="2379"/>
          </a:xfrm>
        </p:grpSpPr>
        <p:sp>
          <p:nvSpPr>
            <p:cNvPr id="57376"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2</a:t>
              </a:r>
              <a:endParaRPr lang="en-GB"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77"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3</a:t>
              </a:r>
              <a:endParaRPr lang="en-GB"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78"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4</a:t>
              </a:r>
            </a:p>
          </p:txBody>
        </p:sp>
        <p:sp>
          <p:nvSpPr>
            <p:cNvPr id="57379"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1</a:t>
              </a:r>
              <a:endParaRPr lang="en-GB"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grpSp>
      <p:sp>
        <p:nvSpPr>
          <p:cNvPr id="27" name="Oval 26"/>
          <p:cNvSpPr>
            <a:spLocks noChangeArrowheads="1"/>
          </p:cNvSpPr>
          <p:nvPr/>
        </p:nvSpPr>
        <p:spPr bwMode="auto">
          <a:xfrm rot="18711476">
            <a:off x="3041656" y="1003304"/>
            <a:ext cx="2627313" cy="3198813"/>
          </a:xfrm>
          <a:prstGeom prst="ellipse">
            <a:avLst/>
          </a:prstGeom>
          <a:solidFill>
            <a:schemeClr val="accent5">
              <a:alpha val="59000"/>
            </a:scheme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Times New Roman" pitchFamily="-107" charset="0"/>
              <a:ea typeface="MS Gothic"/>
              <a:cs typeface="MS Gothic"/>
            </a:endParaRPr>
          </a:p>
        </p:txBody>
      </p:sp>
      <p:grpSp>
        <p:nvGrpSpPr>
          <p:cNvPr id="3" name="Group 36"/>
          <p:cNvGrpSpPr>
            <a:grpSpLocks/>
          </p:cNvGrpSpPr>
          <p:nvPr/>
        </p:nvGrpSpPr>
        <p:grpSpPr bwMode="auto">
          <a:xfrm>
            <a:off x="4743456" y="3254375"/>
            <a:ext cx="600075" cy="784225"/>
            <a:chOff x="4743354" y="3254515"/>
            <a:chExt cx="600388" cy="784086"/>
          </a:xfrm>
        </p:grpSpPr>
        <p:sp>
          <p:nvSpPr>
            <p:cNvPr id="57374" name="Isosceles Triangle 34"/>
            <p:cNvSpPr>
              <a:spLocks noChangeArrowheads="1"/>
            </p:cNvSpPr>
            <p:nvPr/>
          </p:nvSpPr>
          <p:spPr bwMode="auto">
            <a:xfrm rot="716084">
              <a:off x="4786239" y="3254515"/>
              <a:ext cx="557503" cy="655522"/>
            </a:xfrm>
            <a:prstGeom prst="triangle">
              <a:avLst>
                <a:gd name="adj" fmla="val 50000"/>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75" name="Isosceles Triangle 35"/>
            <p:cNvSpPr>
              <a:spLocks noChangeArrowheads="1"/>
            </p:cNvSpPr>
            <p:nvPr/>
          </p:nvSpPr>
          <p:spPr bwMode="auto">
            <a:xfrm rot="5698572">
              <a:off x="4886383" y="3667012"/>
              <a:ext cx="228559" cy="514618"/>
            </a:xfrm>
            <a:prstGeom prst="triangle">
              <a:avLst>
                <a:gd name="adj" fmla="val 50000"/>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sp>
        <p:nvSpPr>
          <p:cNvPr id="26" name="Oval 25"/>
          <p:cNvSpPr>
            <a:spLocks noChangeArrowheads="1"/>
          </p:cNvSpPr>
          <p:nvPr/>
        </p:nvSpPr>
        <p:spPr bwMode="auto">
          <a:xfrm rot="9274204">
            <a:off x="1136652" y="2058782"/>
            <a:ext cx="4137651" cy="3849687"/>
          </a:xfrm>
          <a:prstGeom prst="ellipse">
            <a:avLst/>
          </a:prstGeom>
          <a:solidFill>
            <a:srgbClr val="008000">
              <a:alpha val="41176"/>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57"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لوقا</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58" name="Rectangle 14"/>
          <p:cNvSpPr>
            <a:spLocks noChangeArrowheads="1"/>
          </p:cNvSpPr>
          <p:nvPr/>
        </p:nvSpPr>
        <p:spPr bwMode="auto">
          <a:xfrm>
            <a:off x="1757363" y="1004894"/>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متى</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59" name="Rectangle 15"/>
          <p:cNvSpPr>
            <a:spLocks noChangeArrowheads="1"/>
          </p:cNvSpPr>
          <p:nvPr/>
        </p:nvSpPr>
        <p:spPr bwMode="auto">
          <a:xfrm>
            <a:off x="5588006"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مرقس</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60" name="Rectangle 16"/>
          <p:cNvSpPr>
            <a:spLocks noChangeArrowheads="1"/>
          </p:cNvSpPr>
          <p:nvPr/>
        </p:nvSpPr>
        <p:spPr bwMode="auto">
          <a:xfrm>
            <a:off x="5762631" y="3684594"/>
            <a:ext cx="147637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يوحنا</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61" name="Text Box 17"/>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defRPr/>
            </a:pPr>
            <a:r>
              <a:rPr lang="en-GB" sz="1800">
                <a:solidFill>
                  <a:srgbClr val="FFA27C"/>
                </a:solidFill>
                <a:effectLst>
                  <a:outerShdw blurRad="38100" dist="38100" dir="2700000" algn="tl">
                    <a:srgbClr val="000000">
                      <a:alpha val="43137"/>
                    </a:srgbClr>
                  </a:outerShdw>
                </a:effectLst>
                <a:latin typeface="Comic Sans MS" charset="0"/>
                <a:ea typeface="MS Gothic" charset="0"/>
                <a:cs typeface="MS Gothic" charset="0"/>
              </a:rPr>
              <a:t> </a:t>
            </a:r>
          </a:p>
        </p:txBody>
      </p:sp>
      <p:sp>
        <p:nvSpPr>
          <p:cNvPr id="57362"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63" name="Text Box 19"/>
          <p:cNvSpPr txBox="1">
            <a:spLocks noChangeArrowheads="1"/>
          </p:cNvSpPr>
          <p:nvPr/>
        </p:nvSpPr>
        <p:spPr bwMode="auto">
          <a:xfrm>
            <a:off x="8355013" y="6540501"/>
            <a:ext cx="304800" cy="22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defRPr/>
            </a:pPr>
            <a:r>
              <a:rPr lang="en-GB" sz="9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16</a:t>
            </a:r>
          </a:p>
        </p:txBody>
      </p:sp>
      <p:sp>
        <p:nvSpPr>
          <p:cNvPr id="24" name="Title 23"/>
          <p:cNvSpPr>
            <a:spLocks noGrp="1"/>
          </p:cNvSpPr>
          <p:nvPr>
            <p:ph type="title" idx="4294967295"/>
          </p:nvPr>
        </p:nvSpPr>
        <p:spPr bwMode="auto">
          <a:xfrm>
            <a:off x="457200" y="152400"/>
            <a:ext cx="8229600" cy="6096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pPr>
              <a:defRPr/>
            </a:pPr>
            <a:r>
              <a:rPr lang="ar-JO" sz="2900" b="1" dirty="0">
                <a:solidFill>
                  <a:srgbClr val="FFEA18"/>
                </a:solidFill>
                <a:effectLst>
                  <a:outerShdw blurRad="38100" dist="38100" dir="2700000" algn="tl">
                    <a:srgbClr val="000000">
                      <a:alpha val="43137"/>
                    </a:srgbClr>
                  </a:outerShdw>
                </a:effectLst>
                <a:latin typeface="Comic Sans MS" charset="0"/>
                <a:ea typeface="MS Gothic" charset="0"/>
                <a:cs typeface="MS Gothic" charset="0"/>
              </a:rPr>
              <a:t>التداخل بين الأناجيل</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28" name="Oval 27"/>
          <p:cNvSpPr>
            <a:spLocks noChangeArrowheads="1"/>
          </p:cNvSpPr>
          <p:nvPr/>
        </p:nvSpPr>
        <p:spPr bwMode="auto">
          <a:xfrm rot="-3002663">
            <a:off x="5018529" y="2752733"/>
            <a:ext cx="3013355" cy="4243388"/>
          </a:xfrm>
          <a:prstGeom prst="ellipse">
            <a:avLst/>
          </a:prstGeom>
          <a:solidFill>
            <a:schemeClr val="tx1">
              <a:alpha val="54901"/>
            </a:scheme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29" name="Rectangle 16"/>
          <p:cNvSpPr>
            <a:spLocks noChangeArrowheads="1"/>
          </p:cNvSpPr>
          <p:nvPr/>
        </p:nvSpPr>
        <p:spPr bwMode="auto">
          <a:xfrm>
            <a:off x="5791200" y="4954588"/>
            <a:ext cx="2133600" cy="1321551"/>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92%</a:t>
            </a:r>
          </a:p>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فريد</a:t>
            </a:r>
            <a:endParaRPr lang="en-GB"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0" name="Rectangle 16"/>
          <p:cNvSpPr>
            <a:spLocks noChangeArrowheads="1"/>
          </p:cNvSpPr>
          <p:nvPr/>
        </p:nvSpPr>
        <p:spPr bwMode="auto">
          <a:xfrm>
            <a:off x="1371600" y="2868619"/>
            <a:ext cx="2895600" cy="941960"/>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سجل نسب الميلاد</a:t>
            </a:r>
            <a:endPar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2" name="Rectangle 16"/>
          <p:cNvSpPr>
            <a:spLocks noChangeArrowheads="1"/>
          </p:cNvSpPr>
          <p:nvPr/>
        </p:nvSpPr>
        <p:spPr bwMode="auto">
          <a:xfrm>
            <a:off x="5214942" y="2971800"/>
            <a:ext cx="2405058" cy="1372847"/>
          </a:xfrm>
          <a:prstGeom prst="rect">
            <a:avLst/>
          </a:prstGeom>
          <a:noFill/>
          <a:ln w="9525">
            <a:noFill/>
            <a:round/>
            <a:headEnd/>
            <a:tailEnd/>
          </a:ln>
        </p:spPr>
        <p:txBody>
          <a:bodyPr wrap="square"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إطعام الخمسة آلاف</a:t>
            </a:r>
            <a:b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الآلام</a:t>
            </a:r>
            <a:endPar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3" name="Rectangle 16"/>
          <p:cNvSpPr>
            <a:spLocks noChangeArrowheads="1"/>
          </p:cNvSpPr>
          <p:nvPr/>
        </p:nvSpPr>
        <p:spPr bwMode="auto">
          <a:xfrm>
            <a:off x="2857488" y="2057400"/>
            <a:ext cx="2247912" cy="941960"/>
          </a:xfrm>
          <a:prstGeom prst="rect">
            <a:avLst/>
          </a:prstGeom>
          <a:noFill/>
          <a:ln w="9525">
            <a:noFill/>
            <a:round/>
            <a:headEnd/>
            <a:tailEnd/>
          </a:ln>
        </p:spPr>
        <p:txBody>
          <a:bodyPr wrap="square"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المعمودية</a:t>
            </a:r>
            <a:b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عشاء الرب</a:t>
            </a:r>
            <a:endPar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4" name="Rectangle 16"/>
          <p:cNvSpPr>
            <a:spLocks noChangeArrowheads="1"/>
          </p:cNvSpPr>
          <p:nvPr/>
        </p:nvSpPr>
        <p:spPr bwMode="auto">
          <a:xfrm>
            <a:off x="5943600" y="1524006"/>
            <a:ext cx="2133600" cy="1321551"/>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7%</a:t>
            </a:r>
          </a:p>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فريد</a:t>
            </a:r>
            <a:endParaRPr lang="en-GB"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8" name="Left Arrow 37"/>
          <p:cNvSpPr>
            <a:spLocks noChangeArrowheads="1"/>
          </p:cNvSpPr>
          <p:nvPr/>
        </p:nvSpPr>
        <p:spPr bwMode="auto">
          <a:xfrm rot="-1315667">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39" name="Left Arrow 38"/>
          <p:cNvSpPr>
            <a:spLocks noChangeArrowheads="1"/>
          </p:cNvSpPr>
          <p:nvPr/>
        </p:nvSpPr>
        <p:spPr bwMode="auto">
          <a:xfrm rot="-1315667">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175133" name="TextBox 36"/>
          <p:cNvSpPr txBox="1">
            <a:spLocks noChangeArrowheads="1"/>
          </p:cNvSpPr>
          <p:nvPr/>
        </p:nvSpPr>
        <p:spPr bwMode="auto">
          <a:xfrm>
            <a:off x="8388355" y="5"/>
            <a:ext cx="742382"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ea typeface="MS Gothic" charset="0"/>
                <a:cs typeface="MS Gothic" charset="0"/>
              </a:rPr>
              <a:t>51ب</a:t>
            </a:r>
            <a:endParaRPr lang="en-US" b="1" dirty="0">
              <a:solidFill>
                <a:srgbClr val="FFFFFF"/>
              </a:solidFill>
              <a:latin typeface="Arial"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3477" y="231122"/>
            <a:ext cx="8400762" cy="640136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93538" name="Rectangle 2"/>
          <p:cNvSpPr>
            <a:spLocks noChangeArrowheads="1"/>
          </p:cNvSpPr>
          <p:nvPr/>
        </p:nvSpPr>
        <p:spPr bwMode="auto">
          <a:xfrm>
            <a:off x="154422" y="6555443"/>
            <a:ext cx="1321955" cy="211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39" name="Rectangle 3"/>
          <p:cNvSpPr>
            <a:spLocks noChangeArrowheads="1"/>
          </p:cNvSpPr>
          <p:nvPr/>
        </p:nvSpPr>
        <p:spPr bwMode="auto">
          <a:xfrm>
            <a:off x="1140114" y="762002"/>
            <a:ext cx="6801716" cy="5454463"/>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0" name="AutoShape 4"/>
          <p:cNvSpPr>
            <a:spLocks noChangeArrowheads="1"/>
          </p:cNvSpPr>
          <p:nvPr/>
        </p:nvSpPr>
        <p:spPr bwMode="auto">
          <a:xfrm>
            <a:off x="4726422" y="889469"/>
            <a:ext cx="3003261" cy="2484904"/>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1" name="AutoShape 5"/>
          <p:cNvSpPr>
            <a:spLocks noChangeArrowheads="1"/>
          </p:cNvSpPr>
          <p:nvPr/>
        </p:nvSpPr>
        <p:spPr bwMode="auto">
          <a:xfrm>
            <a:off x="1339273" y="3564873"/>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2" name="AutoShape 6"/>
          <p:cNvSpPr>
            <a:spLocks noChangeArrowheads="1"/>
          </p:cNvSpPr>
          <p:nvPr/>
        </p:nvSpPr>
        <p:spPr bwMode="auto">
          <a:xfrm>
            <a:off x="4724977" y="3545261"/>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3" name="AutoShape 7"/>
          <p:cNvSpPr>
            <a:spLocks noChangeArrowheads="1"/>
          </p:cNvSpPr>
          <p:nvPr/>
        </p:nvSpPr>
        <p:spPr bwMode="auto">
          <a:xfrm>
            <a:off x="1337830" y="882463"/>
            <a:ext cx="3004705" cy="2486306"/>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4" name="Rectangle 8"/>
          <p:cNvSpPr>
            <a:spLocks noChangeArrowheads="1"/>
          </p:cNvSpPr>
          <p:nvPr/>
        </p:nvSpPr>
        <p:spPr bwMode="auto">
          <a:xfrm>
            <a:off x="4814456" y="945497"/>
            <a:ext cx="412750" cy="628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2</a:t>
            </a:r>
            <a:endParaRPr lang="en-GB"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45" name="Rectangle 9"/>
          <p:cNvSpPr>
            <a:spLocks noChangeArrowheads="1"/>
          </p:cNvSpPr>
          <p:nvPr/>
        </p:nvSpPr>
        <p:spPr bwMode="auto">
          <a:xfrm>
            <a:off x="1427309" y="3639111"/>
            <a:ext cx="412750" cy="634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3</a:t>
            </a:r>
          </a:p>
        </p:txBody>
      </p:sp>
      <p:sp>
        <p:nvSpPr>
          <p:cNvPr id="193546" name="Rectangle 10"/>
          <p:cNvSpPr>
            <a:spLocks noChangeArrowheads="1"/>
          </p:cNvSpPr>
          <p:nvPr/>
        </p:nvSpPr>
        <p:spPr bwMode="auto">
          <a:xfrm>
            <a:off x="4860638" y="3623704"/>
            <a:ext cx="412750" cy="628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255"/>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4</a:t>
            </a:r>
            <a:endParaRPr lang="en-GB"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47" name="Rectangle 11"/>
          <p:cNvSpPr>
            <a:spLocks noChangeArrowheads="1"/>
          </p:cNvSpPr>
          <p:nvPr/>
        </p:nvSpPr>
        <p:spPr bwMode="auto">
          <a:xfrm>
            <a:off x="1412877" y="962307"/>
            <a:ext cx="412750" cy="628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1</a:t>
            </a:r>
            <a:endParaRPr lang="en-GB"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2" name="Rectangle 28"/>
          <p:cNvSpPr>
            <a:spLocks noChangeArrowheads="1"/>
          </p:cNvSpPr>
          <p:nvPr/>
        </p:nvSpPr>
        <p:spPr bwMode="auto">
          <a:xfrm>
            <a:off x="1757795" y="1004328"/>
            <a:ext cx="2355273" cy="57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algn="ct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متى</a:t>
            </a:r>
            <a:endParaRPr lang="en-GB"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3" name="Rectangle 29"/>
          <p:cNvSpPr>
            <a:spLocks noChangeArrowheads="1"/>
          </p:cNvSpPr>
          <p:nvPr/>
        </p:nvSpPr>
        <p:spPr bwMode="auto">
          <a:xfrm>
            <a:off x="5588000" y="1025338"/>
            <a:ext cx="2036330" cy="572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مرقس</a:t>
            </a:r>
            <a:endParaRPr lang="en-GB"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4" name="Rectangle 30"/>
          <p:cNvSpPr>
            <a:spLocks noChangeArrowheads="1"/>
          </p:cNvSpPr>
          <p:nvPr/>
        </p:nvSpPr>
        <p:spPr bwMode="auto">
          <a:xfrm>
            <a:off x="2148898" y="3692338"/>
            <a:ext cx="2036329" cy="572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لوقا</a:t>
            </a:r>
            <a:endParaRPr lang="en-GB"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5" name="Rectangle 31"/>
          <p:cNvSpPr>
            <a:spLocks noChangeArrowheads="1"/>
          </p:cNvSpPr>
          <p:nvPr/>
        </p:nvSpPr>
        <p:spPr bwMode="auto">
          <a:xfrm>
            <a:off x="5759740" y="3683935"/>
            <a:ext cx="1476375" cy="572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019"/>
              </a:spcBef>
              <a:buClr>
                <a:srgbClr val="66FF99"/>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يوحنا</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6" name="Rectangle 32"/>
          <p:cNvSpPr>
            <a:spLocks noChangeArrowheads="1"/>
          </p:cNvSpPr>
          <p:nvPr/>
        </p:nvSpPr>
        <p:spPr bwMode="auto">
          <a:xfrm>
            <a:off x="1643043" y="1560421"/>
            <a:ext cx="2282414" cy="418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05" tIns="39696" rIns="81005" bIns="39696">
            <a:spAutoFit/>
          </a:bodyPr>
          <a:lstStyle/>
          <a:p>
            <a:pPr algn="ct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إلى اليهود</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7" name="Rectangle 33"/>
          <p:cNvSpPr>
            <a:spLocks noChangeArrowheads="1"/>
          </p:cNvSpPr>
          <p:nvPr/>
        </p:nvSpPr>
        <p:spPr bwMode="auto">
          <a:xfrm>
            <a:off x="5357818" y="1570226"/>
            <a:ext cx="2308365" cy="418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إلى الرومان</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8" name="Rectangle 34"/>
          <p:cNvSpPr>
            <a:spLocks noChangeArrowheads="1"/>
          </p:cNvSpPr>
          <p:nvPr/>
        </p:nvSpPr>
        <p:spPr bwMode="auto">
          <a:xfrm>
            <a:off x="1357289" y="4237226"/>
            <a:ext cx="2871235" cy="418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إلى اليونانيين</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9" name="Rectangle 35"/>
          <p:cNvSpPr>
            <a:spLocks noChangeArrowheads="1"/>
          </p:cNvSpPr>
          <p:nvPr/>
        </p:nvSpPr>
        <p:spPr bwMode="auto">
          <a:xfrm>
            <a:off x="5895398" y="4241427"/>
            <a:ext cx="2625147" cy="41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rPr>
              <a:t>الكنيسة</a:t>
            </a:r>
            <a:endParaRPr lang="en-GB"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0" name="Rectangle 36"/>
          <p:cNvSpPr>
            <a:spLocks noChangeArrowheads="1"/>
          </p:cNvSpPr>
          <p:nvPr/>
        </p:nvSpPr>
        <p:spPr bwMode="auto">
          <a:xfrm>
            <a:off x="2424546" y="2070288"/>
            <a:ext cx="1766455" cy="417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كملك</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1" name="Rectangle 37"/>
          <p:cNvSpPr>
            <a:spLocks noChangeArrowheads="1"/>
          </p:cNvSpPr>
          <p:nvPr/>
        </p:nvSpPr>
        <p:spPr bwMode="auto">
          <a:xfrm>
            <a:off x="5882410" y="2064684"/>
            <a:ext cx="1766455" cy="41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كخادم</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2" name="Rectangle 38"/>
          <p:cNvSpPr>
            <a:spLocks noChangeArrowheads="1"/>
          </p:cNvSpPr>
          <p:nvPr/>
        </p:nvSpPr>
        <p:spPr bwMode="auto">
          <a:xfrm>
            <a:off x="2440422" y="4735888"/>
            <a:ext cx="1766455" cy="417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الله/الإنسان</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3" name="Rectangle 39"/>
          <p:cNvSpPr>
            <a:spLocks noChangeArrowheads="1"/>
          </p:cNvSpPr>
          <p:nvPr/>
        </p:nvSpPr>
        <p:spPr bwMode="auto">
          <a:xfrm>
            <a:off x="5904057" y="4728884"/>
            <a:ext cx="1073727" cy="41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rPr>
              <a:t>الله</a:t>
            </a:r>
            <a:endParaRPr lang="en-GB"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4" name="Rectangle 40"/>
          <p:cNvSpPr>
            <a:spLocks noChangeArrowheads="1"/>
          </p:cNvSpPr>
          <p:nvPr/>
        </p:nvSpPr>
        <p:spPr bwMode="auto">
          <a:xfrm>
            <a:off x="2427433" y="2574552"/>
            <a:ext cx="1766455" cy="41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ما قاله</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5" name="Rectangle 41"/>
          <p:cNvSpPr>
            <a:spLocks noChangeArrowheads="1"/>
          </p:cNvSpPr>
          <p:nvPr/>
        </p:nvSpPr>
        <p:spPr bwMode="auto">
          <a:xfrm>
            <a:off x="5500694" y="2584357"/>
            <a:ext cx="1559351" cy="418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ما فعله</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6" name="Rectangle 42"/>
          <p:cNvSpPr>
            <a:spLocks noChangeArrowheads="1"/>
          </p:cNvSpPr>
          <p:nvPr/>
        </p:nvSpPr>
        <p:spPr bwMode="auto">
          <a:xfrm>
            <a:off x="5872308" y="5255559"/>
            <a:ext cx="1766455" cy="41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rPr>
              <a:t>ما قصده</a:t>
            </a:r>
            <a:endParaRPr lang="en-GB"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7" name="Rectangle 43"/>
          <p:cNvSpPr>
            <a:spLocks noChangeArrowheads="1"/>
          </p:cNvSpPr>
          <p:nvPr/>
        </p:nvSpPr>
        <p:spPr bwMode="auto">
          <a:xfrm>
            <a:off x="2000232" y="5251357"/>
            <a:ext cx="1687099" cy="418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ما شعر به</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8" name="AutoShape 44"/>
          <p:cNvSpPr>
            <a:spLocks noChangeArrowheads="1"/>
          </p:cNvSpPr>
          <p:nvPr/>
        </p:nvSpPr>
        <p:spPr bwMode="auto">
          <a:xfrm>
            <a:off x="4735080" y="3534055"/>
            <a:ext cx="3004705" cy="248630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69" name="Text Box 45"/>
          <p:cNvSpPr txBox="1">
            <a:spLocks noChangeArrowheads="1"/>
          </p:cNvSpPr>
          <p:nvPr/>
        </p:nvSpPr>
        <p:spPr bwMode="auto">
          <a:xfrm>
            <a:off x="8781110" y="4036"/>
            <a:ext cx="162940" cy="361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82" tIns="41953" rIns="80682" bIns="41953"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1122"/>
              </a:spcBef>
              <a:buClr>
                <a:srgbClr val="FFA27C"/>
              </a:buClr>
              <a:defRPr/>
            </a:pPr>
            <a:r>
              <a:rPr lang="en-GB" sz="1800">
                <a:solidFill>
                  <a:srgbClr val="FFA27C"/>
                </a:solidFill>
                <a:effectLst>
                  <a:outerShdw blurRad="38100" dist="38100" dir="2700000" algn="tl">
                    <a:srgbClr val="000000">
                      <a:alpha val="43137"/>
                    </a:srgbClr>
                  </a:outerShdw>
                </a:effectLst>
                <a:latin typeface="Comic Sans MS" charset="0"/>
                <a:ea typeface="MS Gothic" charset="0"/>
                <a:cs typeface="MS Gothic" charset="0"/>
              </a:rPr>
              <a:t> </a:t>
            </a:r>
          </a:p>
        </p:txBody>
      </p:sp>
      <p:sp>
        <p:nvSpPr>
          <p:cNvPr id="24622" name="Text Box 46"/>
          <p:cNvSpPr txBox="1">
            <a:spLocks noChangeArrowheads="1"/>
          </p:cNvSpPr>
          <p:nvPr/>
        </p:nvSpPr>
        <p:spPr bwMode="auto">
          <a:xfrm>
            <a:off x="3668568" y="2616574"/>
            <a:ext cx="1770785" cy="1531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82" tIns="41953" rIns="80682" bIns="41953">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5877"/>
              </a:spcBef>
              <a:buClr>
                <a:srgbClr val="FFEA18"/>
              </a:buClr>
              <a:defRPr/>
            </a:pPr>
            <a:r>
              <a:rPr lang="en-GB" sz="9400" b="1">
                <a:solidFill>
                  <a:srgbClr val="FFEA18"/>
                </a:solidFill>
                <a:effectLst>
                  <a:outerShdw blurRad="38100" dist="38100" dir="2700000" algn="tl">
                    <a:srgbClr val="000000">
                      <a:alpha val="43137"/>
                    </a:srgbClr>
                  </a:outerShdw>
                </a:effectLst>
                <a:ea typeface="MS Gothic" charset="0"/>
                <a:cs typeface="MS Gothic" charset="0"/>
              </a:rPr>
              <a:t>∑</a:t>
            </a:r>
          </a:p>
        </p:txBody>
      </p:sp>
      <p:sp>
        <p:nvSpPr>
          <p:cNvPr id="193571" name="Text Box 47"/>
          <p:cNvSpPr txBox="1">
            <a:spLocks noChangeArrowheads="1"/>
          </p:cNvSpPr>
          <p:nvPr/>
        </p:nvSpPr>
        <p:spPr bwMode="auto">
          <a:xfrm>
            <a:off x="8357808" y="6539780"/>
            <a:ext cx="303829" cy="22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82" tIns="41953" rIns="80682" bIns="41953"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561"/>
              </a:spcBef>
              <a:buClr>
                <a:srgbClr val="FFFFFF"/>
              </a:buClr>
              <a:defRPr/>
            </a:pPr>
            <a:r>
              <a:rPr lang="en-GB" sz="9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22</a:t>
            </a:r>
          </a:p>
        </p:txBody>
      </p:sp>
      <p:sp>
        <p:nvSpPr>
          <p:cNvPr id="50" name="Title 49"/>
          <p:cNvSpPr>
            <a:spLocks noGrp="1"/>
          </p:cNvSpPr>
          <p:nvPr>
            <p:ph type="title" idx="4294967295"/>
          </p:nvPr>
        </p:nvSpPr>
        <p:spPr bwMode="auto">
          <a:xfrm>
            <a:off x="457489" y="228321"/>
            <a:ext cx="8152534" cy="609319"/>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54" tIns="45678" rIns="91354" bIns="45678"/>
          <a:lstStyle/>
          <a:p>
            <a:pPr>
              <a:defRPr/>
            </a:pPr>
            <a:r>
              <a:rPr lang="ar-JO" sz="2900" b="1" dirty="0">
                <a:solidFill>
                  <a:srgbClr val="FAFD00"/>
                </a:solidFill>
                <a:effectLst>
                  <a:outerShdw blurRad="38100" dist="38100" dir="2700000" algn="tl">
                    <a:srgbClr val="000000">
                      <a:alpha val="43137"/>
                    </a:srgbClr>
                  </a:outerShdw>
                </a:effectLst>
                <a:latin typeface="Comic Sans MS" charset="0"/>
              </a:rPr>
              <a:t>يوحنا : تجميع الرسالة</a:t>
            </a:r>
            <a:endParaRPr lang="en-US" dirty="0">
              <a:effectLst>
                <a:outerShdw blurRad="38100" dist="38100" dir="2700000" algn="tl">
                  <a:srgbClr val="000000">
                    <a:alpha val="43137"/>
                  </a:srgbClr>
                </a:outerShdw>
              </a:effectLst>
              <a:latin typeface="Times New Roman" charset="0"/>
            </a:endParaRPr>
          </a:p>
        </p:txBody>
      </p:sp>
      <p:sp>
        <p:nvSpPr>
          <p:cNvPr id="52" name="TextBox 51"/>
          <p:cNvSpPr txBox="1"/>
          <p:nvPr/>
        </p:nvSpPr>
        <p:spPr>
          <a:xfrm>
            <a:off x="8459932" y="0"/>
            <a:ext cx="742337" cy="461580"/>
          </a:xfrm>
          <a:prstGeom prst="rect">
            <a:avLst/>
          </a:prstGeom>
          <a:noFill/>
        </p:spPr>
        <p:txBody>
          <a:bodyPr wrap="none" lIns="91354" tIns="45678" rIns="91354" bIns="456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186" eaLnBrk="1" hangingPunct="1">
              <a:defRPr/>
            </a:pPr>
            <a:r>
              <a:rPr lang="ar-JO"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endParaRPr>
          </a:p>
        </p:txBody>
      </p:sp>
    </p:spTree>
    <p:extLst>
      <p:ext uri="{BB962C8B-B14F-4D97-AF65-F5344CB8AC3E}">
        <p14:creationId xmlns:p14="http://schemas.microsoft.com/office/powerpoint/2010/main" val="22825123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nodeType="afterGroup">
                            <p:stCondLst>
                              <p:cond delay="1350"/>
                            </p:stCondLst>
                            <p:childTnLst>
                              <p:par>
                                <p:cTn id="13" presetID="23" presetClass="entr" presetSubtype="528" fill="hold" nodeType="afterEffect">
                                  <p:stCondLst>
                                    <p:cond delay="0"/>
                                  </p:stCondLst>
                                  <p:childTnLst>
                                    <p:set>
                                      <p:cBhvr>
                                        <p:cTn id="14" dur="1" fill="hold">
                                          <p:stCondLst>
                                            <p:cond delay="0"/>
                                          </p:stCondLst>
                                        </p:cTn>
                                        <p:tgtEl>
                                          <p:spTgt spid="24622"/>
                                        </p:tgtEl>
                                        <p:attrNameLst>
                                          <p:attrName>style.visibility</p:attrName>
                                        </p:attrNameLst>
                                      </p:cBhvr>
                                      <p:to>
                                        <p:strVal val="visible"/>
                                      </p:to>
                                    </p:set>
                                    <p:anim calcmode="lin" valueType="num">
                                      <p:cBhvr>
                                        <p:cTn id="15" dur="500" fill="hold"/>
                                        <p:tgtEl>
                                          <p:spTgt spid="24622"/>
                                        </p:tgtEl>
                                        <p:attrNameLst>
                                          <p:attrName>ppt_w</p:attrName>
                                        </p:attrNameLst>
                                      </p:cBhvr>
                                      <p:tavLst>
                                        <p:tav tm="100000">
                                          <p:val>
                                            <p:fltVal val="0"/>
                                          </p:val>
                                        </p:tav>
                                        <p:tav>
                                          <p:val>
                                            <p:strVal val="#ppt_w"/>
                                          </p:val>
                                        </p:tav>
                                      </p:tavLst>
                                    </p:anim>
                                    <p:anim calcmode="lin" valueType="num">
                                      <p:cBhvr>
                                        <p:cTn id="16" dur="500" fill="hold"/>
                                        <p:tgtEl>
                                          <p:spTgt spid="24622"/>
                                        </p:tgtEl>
                                        <p:attrNameLst>
                                          <p:attrName>ppt_h</p:attrName>
                                        </p:attrNameLst>
                                      </p:cBhvr>
                                      <p:tavLst>
                                        <p:tav tm="100000">
                                          <p:val>
                                            <p:fltVal val="0"/>
                                          </p:val>
                                        </p:tav>
                                        <p:tav>
                                          <p:val>
                                            <p:strVal val="#ppt_h"/>
                                          </p:val>
                                        </p:tav>
                                      </p:tavLst>
                                    </p:anim>
                                    <p:anim calcmode="lin" valueType="num">
                                      <p:cBhvr>
                                        <p:cTn id="17" dur="500" fill="hold"/>
                                        <p:tgtEl>
                                          <p:spTgt spid="24622"/>
                                        </p:tgtEl>
                                        <p:attrNameLst>
                                          <p:attrName>ppt_x</p:attrName>
                                        </p:attrNameLst>
                                      </p:cBhvr>
                                      <p:tavLst>
                                        <p:tav tm="100000">
                                          <p:val>
                                            <p:fltVal val="0.5"/>
                                          </p:val>
                                        </p:tav>
                                        <p:tav>
                                          <p:val>
                                            <p:strVal val="#ppt_x"/>
                                          </p:val>
                                        </p:tav>
                                      </p:tavLst>
                                    </p:anim>
                                    <p:anim calcmode="lin" valueType="num">
                                      <p:cBhvr>
                                        <p:cTn id="18" dur="500" fill="hold"/>
                                        <p:tgtEl>
                                          <p:spTgt spid="2462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 Box 1027"/>
          <p:cNvSpPr txBox="1">
            <a:spLocks noChangeArrowheads="1"/>
          </p:cNvSpPr>
          <p:nvPr/>
        </p:nvSpPr>
        <p:spPr bwMode="auto">
          <a:xfrm>
            <a:off x="8540754" y="762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Arial" charset="0"/>
              </a:rPr>
              <a:t>49</a:t>
            </a:r>
            <a:endParaRPr lang="en-US" b="1" dirty="0">
              <a:solidFill>
                <a:srgbClr val="FFFFFF"/>
              </a:solidFill>
              <a:latin typeface="Arial" charset="0"/>
              <a:cs typeface="Arial" charset="0"/>
            </a:endParaRPr>
          </a:p>
        </p:txBody>
      </p:sp>
      <p:pic>
        <p:nvPicPr>
          <p:cNvPr id="177154" name="Picture 1035" descr="j03167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1085850"/>
            <a:ext cx="36576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006" name="Rectangle 1038"/>
          <p:cNvSpPr>
            <a:spLocks noGrp="1" noChangeArrowheads="1"/>
          </p:cNvSpPr>
          <p:nvPr>
            <p:ph type="title"/>
          </p:nvPr>
        </p:nvSpPr>
        <p:spPr>
          <a:xfrm>
            <a:off x="1738317" y="228606"/>
            <a:ext cx="5805487" cy="646113"/>
          </a:xfrm>
          <a:solidFill>
            <a:schemeClr val="bg2"/>
          </a:solidFill>
        </p:spPr>
        <p:txBody>
          <a:bodyPr anchor="t" anchorCtr="0">
            <a:spAutoFit/>
          </a:bodyPr>
          <a:lstStyle/>
          <a:p>
            <a:pPr eaLnBrk="1" hangingPunct="1">
              <a:defRPr/>
            </a:pPr>
            <a:r>
              <a:rPr lang="ar-JO" sz="3600" b="1" dirty="0">
                <a:solidFill>
                  <a:schemeClr val="tx1"/>
                </a:solidFill>
                <a:effectLst>
                  <a:outerShdw blurRad="38100" dist="38100" dir="2700000" algn="tl">
                    <a:srgbClr val="000000"/>
                  </a:outerShdw>
                </a:effectLst>
                <a:latin typeface="Arial"/>
                <a:ea typeface="SimSun" charset="0"/>
                <a:cs typeface="Arial"/>
              </a:rPr>
              <a:t>مشكلة الإزائية</a:t>
            </a:r>
            <a:endParaRPr lang="en-US" sz="3600" b="1" dirty="0">
              <a:solidFill>
                <a:schemeClr val="tx1"/>
              </a:solidFill>
              <a:effectLst>
                <a:outerShdw blurRad="38100" dist="38100" dir="2700000" algn="tl">
                  <a:srgbClr val="000000"/>
                </a:outerShdw>
              </a:effectLst>
              <a:latin typeface="Arial"/>
              <a:ea typeface="SimSun" charset="0"/>
              <a:cs typeface="Arial"/>
            </a:endParaRPr>
          </a:p>
        </p:txBody>
      </p:sp>
      <p:sp>
        <p:nvSpPr>
          <p:cNvPr id="6" name="Rectangle 1028"/>
          <p:cNvSpPr txBox="1">
            <a:spLocks noChangeArrowheads="1"/>
          </p:cNvSpPr>
          <p:nvPr/>
        </p:nvSpPr>
        <p:spPr bwMode="auto">
          <a:xfrm>
            <a:off x="381000" y="3886200"/>
            <a:ext cx="8458200" cy="2362200"/>
          </a:xfrm>
          <a:prstGeom prst="rect">
            <a:avLst/>
          </a:prstGeom>
          <a:noFill/>
          <a:ln w="9525">
            <a:noFill/>
            <a:miter lim="800000"/>
            <a:headEnd/>
            <a:tailEnd/>
          </a:ln>
          <a:effectLst/>
        </p:spPr>
        <p:txBody>
          <a:bodyPr lIns="91376" tIns="45688" rIns="91376" bIns="45688" anchor="ct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a:cs typeface="Arial"/>
              </a:rPr>
              <a:t>متى، مرقس و لوقا باختصار :</a:t>
            </a:r>
            <a:endParaRPr lang="en-US" sz="3200" b="1" dirty="0">
              <a:solidFill>
                <a:srgbClr val="FFFFFF"/>
              </a:solidFill>
              <a:effectLst>
                <a:outerShdw blurRad="38100" dist="38100" dir="2700000" algn="tl">
                  <a:srgbClr val="010199"/>
                </a:outerShdw>
              </a:effectLst>
              <a:latin typeface="Arial"/>
              <a:cs typeface="Arial"/>
            </a:endParaRPr>
          </a:p>
          <a:p>
            <a:pPr algn="r" rtl="1" eaLnBrk="1" hangingPunct="1">
              <a:spcBef>
                <a:spcPct val="20000"/>
              </a:spcBef>
              <a:buClr>
                <a:srgbClr val="FFFFCC"/>
              </a:buClr>
              <a:buSzPct val="75000"/>
              <a:buFont typeface="Wingdings" charset="0"/>
              <a:buChar char="l"/>
              <a:defRPr/>
            </a:pPr>
            <a:r>
              <a:rPr lang="ar-JO" sz="3200" b="1" dirty="0">
                <a:solidFill>
                  <a:srgbClr val="FFFFFF"/>
                </a:solidFill>
                <a:effectLst>
                  <a:outerShdw blurRad="38100" dist="38100" dir="2700000" algn="tl">
                    <a:srgbClr val="010199"/>
                  </a:outerShdw>
                </a:effectLst>
                <a:latin typeface="Arial"/>
                <a:cs typeface="Arial"/>
              </a:rPr>
              <a:t>كيف نفسر </a:t>
            </a:r>
            <a:r>
              <a:rPr lang="ar-JO" sz="3200" b="1" dirty="0">
                <a:solidFill>
                  <a:srgbClr val="FFFF00"/>
                </a:solidFill>
                <a:effectLst>
                  <a:outerShdw blurRad="38100" dist="38100" dir="2700000" algn="tl">
                    <a:srgbClr val="010199"/>
                  </a:outerShdw>
                </a:effectLst>
                <a:latin typeface="Arial"/>
                <a:cs typeface="Arial"/>
              </a:rPr>
              <a:t>تشابهاتهم</a:t>
            </a:r>
            <a:r>
              <a:rPr lang="ar-JO" sz="3200" b="1" dirty="0">
                <a:solidFill>
                  <a:srgbClr val="FFFFFF"/>
                </a:solidFill>
                <a:effectLst>
                  <a:outerShdw blurRad="38100" dist="38100" dir="2700000" algn="tl">
                    <a:srgbClr val="010199"/>
                  </a:outerShdw>
                </a:effectLst>
                <a:latin typeface="Arial"/>
                <a:cs typeface="Arial"/>
              </a:rPr>
              <a:t> ؟</a:t>
            </a:r>
            <a:endParaRPr lang="en-US" sz="3200" b="1" dirty="0">
              <a:solidFill>
                <a:srgbClr val="FFFFFF"/>
              </a:solidFill>
              <a:effectLst>
                <a:outerShdw blurRad="38100" dist="38100" dir="2700000" algn="tl">
                  <a:srgbClr val="010199"/>
                </a:outerShdw>
              </a:effectLst>
              <a:latin typeface="Arial"/>
              <a:cs typeface="Arial"/>
            </a:endParaRPr>
          </a:p>
          <a:p>
            <a:pPr algn="r" rtl="1" eaLnBrk="1" hangingPunct="1">
              <a:spcBef>
                <a:spcPct val="20000"/>
              </a:spcBef>
              <a:buClr>
                <a:srgbClr val="FFFFCC"/>
              </a:buClr>
              <a:buSzPct val="75000"/>
              <a:buFont typeface="Wingdings" charset="0"/>
              <a:buChar char="l"/>
              <a:defRPr/>
            </a:pPr>
            <a:r>
              <a:rPr lang="ar-JO" sz="3200" b="1" dirty="0">
                <a:solidFill>
                  <a:srgbClr val="FFFFFF"/>
                </a:solidFill>
                <a:effectLst>
                  <a:outerShdw blurRad="38100" dist="38100" dir="2700000" algn="tl">
                    <a:srgbClr val="010199"/>
                  </a:outerShdw>
                </a:effectLst>
                <a:latin typeface="Arial"/>
                <a:cs typeface="Arial"/>
              </a:rPr>
              <a:t>كيف نفسر </a:t>
            </a:r>
            <a:r>
              <a:rPr lang="ar-JO" sz="3200" b="1" dirty="0">
                <a:solidFill>
                  <a:srgbClr val="FFFF00"/>
                </a:solidFill>
                <a:effectLst>
                  <a:outerShdw blurRad="38100" dist="38100" dir="2700000" algn="tl">
                    <a:srgbClr val="010199"/>
                  </a:outerShdw>
                </a:effectLst>
                <a:latin typeface="Arial"/>
                <a:cs typeface="Arial"/>
              </a:rPr>
              <a:t>اختلافاتهم</a:t>
            </a:r>
            <a:r>
              <a:rPr lang="ar-JO" sz="3200" b="1" dirty="0">
                <a:solidFill>
                  <a:srgbClr val="FFFFFF"/>
                </a:solidFill>
                <a:effectLst>
                  <a:outerShdw blurRad="38100" dist="38100" dir="2700000" algn="tl">
                    <a:srgbClr val="010199"/>
                  </a:outerShdw>
                </a:effectLst>
                <a:latin typeface="Arial"/>
                <a:cs typeface="Arial"/>
              </a:rPr>
              <a:t> ؟</a:t>
            </a:r>
            <a:endParaRPr lang="en-US" sz="3200" b="1" dirty="0">
              <a:solidFill>
                <a:srgbClr val="FFFFFF"/>
              </a:solidFill>
              <a:effectLst>
                <a:outerShdw blurRad="38100" dist="38100" dir="2700000" algn="tl">
                  <a:srgbClr val="010199"/>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ext Box 3"/>
          <p:cNvSpPr txBox="1">
            <a:spLocks noChangeArrowheads="1"/>
          </p:cNvSpPr>
          <p:nvPr/>
        </p:nvSpPr>
        <p:spPr bwMode="auto">
          <a:xfrm>
            <a:off x="8426454" y="152405"/>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000000"/>
                </a:solidFill>
                <a:latin typeface="Arial" charset="0"/>
                <a:cs typeface="Arial" charset="0"/>
              </a:rPr>
              <a:t>51</a:t>
            </a:r>
          </a:p>
        </p:txBody>
      </p:sp>
      <p:sp>
        <p:nvSpPr>
          <p:cNvPr id="179202" name="Text Box 5"/>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Arial" charset="0"/>
              </a:rPr>
              <a:t>51</a:t>
            </a:r>
            <a:endParaRPr lang="en-US" b="1" dirty="0">
              <a:solidFill>
                <a:srgbClr val="FFFFFF"/>
              </a:solidFill>
              <a:latin typeface="Arial" charset="0"/>
              <a:cs typeface="Arial" charset="0"/>
            </a:endParaRPr>
          </a:p>
        </p:txBody>
      </p:sp>
      <p:sp>
        <p:nvSpPr>
          <p:cNvPr id="73735" name="Text Box 7"/>
          <p:cNvSpPr txBox="1">
            <a:spLocks noChangeArrowheads="1"/>
          </p:cNvSpPr>
          <p:nvPr/>
        </p:nvSpPr>
        <p:spPr bwMode="auto">
          <a:xfrm>
            <a:off x="2857488" y="5229231"/>
            <a:ext cx="714380" cy="107715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200" dirty="0">
              <a:solidFill>
                <a:srgbClr val="FFFFFF"/>
              </a:solidFill>
              <a:latin typeface="Arial" charset="0"/>
              <a:cs typeface="Arial" charset="0"/>
            </a:endParaRPr>
          </a:p>
          <a:p>
            <a:pPr eaLnBrk="1" hangingPunct="1"/>
            <a:r>
              <a:rPr lang="ar-JO" sz="3200" dirty="0">
                <a:solidFill>
                  <a:srgbClr val="FFFFFF"/>
                </a:solidFill>
                <a:latin typeface="Arial" charset="0"/>
                <a:cs typeface="Arial" charset="0"/>
              </a:rPr>
              <a:t>كيو</a:t>
            </a:r>
            <a:endParaRPr lang="en-US" sz="3200" dirty="0">
              <a:solidFill>
                <a:srgbClr val="FFFFFF"/>
              </a:solidFill>
              <a:latin typeface="Arial" charset="0"/>
              <a:cs typeface="Arial" charset="0"/>
            </a:endParaRPr>
          </a:p>
        </p:txBody>
      </p:sp>
      <p:sp>
        <p:nvSpPr>
          <p:cNvPr id="73738" name="Text Box 10"/>
          <p:cNvSpPr txBox="1">
            <a:spLocks noChangeArrowheads="1"/>
          </p:cNvSpPr>
          <p:nvPr/>
        </p:nvSpPr>
        <p:spPr bwMode="auto">
          <a:xfrm>
            <a:off x="3038475" y="3784600"/>
            <a:ext cx="381000" cy="91440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73740" name="Text Box 12"/>
          <p:cNvSpPr txBox="1">
            <a:spLocks noChangeArrowheads="1"/>
          </p:cNvSpPr>
          <p:nvPr/>
        </p:nvSpPr>
        <p:spPr bwMode="auto">
          <a:xfrm>
            <a:off x="4202113" y="3784600"/>
            <a:ext cx="762000" cy="914400"/>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73741" name="Text Box 13"/>
          <p:cNvSpPr txBox="1">
            <a:spLocks noChangeArrowheads="1"/>
          </p:cNvSpPr>
          <p:nvPr/>
        </p:nvSpPr>
        <p:spPr bwMode="auto">
          <a:xfrm>
            <a:off x="1362075" y="3784600"/>
            <a:ext cx="533400" cy="914400"/>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179207" name="Text Box 19"/>
          <p:cNvSpPr txBox="1">
            <a:spLocks noChangeArrowheads="1"/>
          </p:cNvSpPr>
          <p:nvPr/>
        </p:nvSpPr>
        <p:spPr bwMode="auto">
          <a:xfrm>
            <a:off x="6553200" y="4343400"/>
            <a:ext cx="2286000"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الأرقام تشير إلى الأعداد في كل مصدر</a:t>
            </a:r>
            <a:endParaRPr lang="en-US" dirty="0">
              <a:solidFill>
                <a:srgbClr val="FFFFFF"/>
              </a:solidFill>
              <a:latin typeface="Arial" charset="0"/>
              <a:cs typeface="Arial" charset="0"/>
            </a:endParaRPr>
          </a:p>
        </p:txBody>
      </p:sp>
      <p:sp>
        <p:nvSpPr>
          <p:cNvPr id="73748" name="Text Box 20"/>
          <p:cNvSpPr txBox="1">
            <a:spLocks noChangeArrowheads="1"/>
          </p:cNvSpPr>
          <p:nvPr/>
        </p:nvSpPr>
        <p:spPr bwMode="auto">
          <a:xfrm>
            <a:off x="2934175" y="5199065"/>
            <a:ext cx="70391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235</a:t>
            </a:r>
            <a:endParaRPr lang="en-US" dirty="0">
              <a:solidFill>
                <a:srgbClr val="FFFFFF"/>
              </a:solidFill>
              <a:latin typeface="Arial" charset="0"/>
              <a:cs typeface="Arial" charset="0"/>
            </a:endParaRPr>
          </a:p>
        </p:txBody>
      </p:sp>
      <p:grpSp>
        <p:nvGrpSpPr>
          <p:cNvPr id="2" name="Group 52"/>
          <p:cNvGrpSpPr>
            <a:grpSpLocks/>
          </p:cNvGrpSpPr>
          <p:nvPr/>
        </p:nvGrpSpPr>
        <p:grpSpPr bwMode="auto">
          <a:xfrm>
            <a:off x="1254125" y="5257800"/>
            <a:ext cx="703263" cy="990600"/>
            <a:chOff x="508" y="3312"/>
            <a:chExt cx="443" cy="624"/>
          </a:xfrm>
        </p:grpSpPr>
        <p:sp>
          <p:nvSpPr>
            <p:cNvPr id="179238" name="Text Box 17"/>
            <p:cNvSpPr txBox="1">
              <a:spLocks noChangeArrowheads="1"/>
            </p:cNvSpPr>
            <p:nvPr/>
          </p:nvSpPr>
          <p:spPr bwMode="auto">
            <a:xfrm>
              <a:off x="576" y="3360"/>
              <a:ext cx="336" cy="576"/>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dirty="0">
                <a:solidFill>
                  <a:srgbClr val="FFFFFF"/>
                </a:solidFill>
                <a:latin typeface="Arial" charset="0"/>
                <a:cs typeface="Arial" charset="0"/>
              </a:endParaRPr>
            </a:p>
            <a:p>
              <a:pPr algn="ctr" eaLnBrk="1" hangingPunct="1">
                <a:spcBef>
                  <a:spcPct val="50000"/>
                </a:spcBef>
              </a:pPr>
              <a:r>
                <a:rPr lang="ar-JO" sz="2000" dirty="0">
                  <a:solidFill>
                    <a:srgbClr val="FFFFFF"/>
                  </a:solidFill>
                  <a:latin typeface="Arial" charset="0"/>
                  <a:cs typeface="Arial" charset="0"/>
                </a:rPr>
                <a:t>م</a:t>
              </a:r>
              <a:endParaRPr lang="en-US" sz="700" dirty="0">
                <a:solidFill>
                  <a:srgbClr val="FFFFFF"/>
                </a:solidFill>
                <a:latin typeface="Arial" charset="0"/>
                <a:cs typeface="Arial" charset="0"/>
              </a:endParaRPr>
            </a:p>
            <a:p>
              <a:pPr eaLnBrk="1" hangingPunct="1">
                <a:spcBef>
                  <a:spcPct val="50000"/>
                </a:spcBef>
              </a:pPr>
              <a:endParaRPr lang="en-US" sz="900" dirty="0">
                <a:solidFill>
                  <a:srgbClr val="FFFFFF"/>
                </a:solidFill>
                <a:latin typeface="Arial" charset="0"/>
                <a:cs typeface="Arial" charset="0"/>
              </a:endParaRPr>
            </a:p>
          </p:txBody>
        </p:sp>
        <p:sp>
          <p:nvSpPr>
            <p:cNvPr id="179239" name="Text Box 23"/>
            <p:cNvSpPr txBox="1">
              <a:spLocks noChangeArrowheads="1"/>
            </p:cNvSpPr>
            <p:nvPr/>
          </p:nvSpPr>
          <p:spPr bwMode="auto">
            <a:xfrm>
              <a:off x="508" y="3312"/>
              <a:ext cx="44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333</a:t>
              </a:r>
              <a:endParaRPr lang="en-US" dirty="0">
                <a:solidFill>
                  <a:srgbClr val="FFFFFF"/>
                </a:solidFill>
                <a:latin typeface="Arial" charset="0"/>
                <a:cs typeface="Arial" charset="0"/>
              </a:endParaRPr>
            </a:p>
          </p:txBody>
        </p:sp>
      </p:grpSp>
      <p:grpSp>
        <p:nvGrpSpPr>
          <p:cNvPr id="3" name="Group 58"/>
          <p:cNvGrpSpPr>
            <a:grpSpLocks/>
          </p:cNvGrpSpPr>
          <p:nvPr/>
        </p:nvGrpSpPr>
        <p:grpSpPr bwMode="auto">
          <a:xfrm>
            <a:off x="2590800" y="838201"/>
            <a:ext cx="1143000" cy="1062038"/>
            <a:chOff x="1632" y="528"/>
            <a:chExt cx="720" cy="669"/>
          </a:xfrm>
        </p:grpSpPr>
        <p:sp>
          <p:nvSpPr>
            <p:cNvPr id="73734" name="Text Box 6"/>
            <p:cNvSpPr txBox="1">
              <a:spLocks noChangeArrowheads="1"/>
            </p:cNvSpPr>
            <p:nvPr/>
          </p:nvSpPr>
          <p:spPr bwMode="auto">
            <a:xfrm>
              <a:off x="1632" y="528"/>
              <a:ext cx="720" cy="669"/>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endParaRPr lang="en-US" sz="600" dirty="0">
                <a:solidFill>
                  <a:srgbClr val="FFFFFF"/>
                </a:solidFill>
                <a:latin typeface="Arial" charset="0"/>
                <a:cs typeface="Arial" charset="0"/>
              </a:endParaRPr>
            </a:p>
            <a:p>
              <a:pPr algn="ctr" eaLnBrk="1" hangingPunct="1">
                <a:spcBef>
                  <a:spcPct val="50000"/>
                </a:spcBef>
                <a:defRPr/>
              </a:pPr>
              <a:r>
                <a:rPr lang="en-US" sz="2800" dirty="0">
                  <a:solidFill>
                    <a:srgbClr val="FFFFFF"/>
                  </a:solidFill>
                  <a:latin typeface="Arial" charset="0"/>
                  <a:cs typeface="Arial" charset="0"/>
                </a:rPr>
                <a:t> </a:t>
              </a:r>
              <a:r>
                <a:rPr lang="ar-JO" sz="2800" dirty="0">
                  <a:solidFill>
                    <a:srgbClr val="FFFFFF"/>
                  </a:solidFill>
                  <a:latin typeface="Arial" charset="0"/>
                  <a:cs typeface="Arial" charset="0"/>
                </a:rPr>
                <a:t>مرقس</a:t>
              </a:r>
              <a:endParaRPr lang="en-US" sz="800" dirty="0">
                <a:solidFill>
                  <a:srgbClr val="FFFFFF"/>
                </a:solidFill>
                <a:latin typeface="Arial" charset="0"/>
                <a:cs typeface="Arial" charset="0"/>
              </a:endParaRPr>
            </a:p>
            <a:p>
              <a:pPr algn="ctr" eaLnBrk="1" hangingPunct="1">
                <a:spcBef>
                  <a:spcPct val="50000"/>
                </a:spcBef>
                <a:defRPr/>
              </a:pPr>
              <a:endParaRPr lang="en-US" sz="1000" dirty="0">
                <a:solidFill>
                  <a:srgbClr val="FFFFFF"/>
                </a:solidFill>
                <a:latin typeface="Arial" charset="0"/>
                <a:cs typeface="Arial" charset="0"/>
              </a:endParaRPr>
            </a:p>
          </p:txBody>
        </p:sp>
        <p:sp>
          <p:nvSpPr>
            <p:cNvPr id="179237" name="Text Box 18"/>
            <p:cNvSpPr txBox="1">
              <a:spLocks noChangeArrowheads="1"/>
            </p:cNvSpPr>
            <p:nvPr/>
          </p:nvSpPr>
          <p:spPr bwMode="auto">
            <a:xfrm>
              <a:off x="1784" y="528"/>
              <a:ext cx="44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661</a:t>
              </a:r>
              <a:endParaRPr lang="en-US" dirty="0">
                <a:solidFill>
                  <a:srgbClr val="FFFFFF"/>
                </a:solidFill>
                <a:latin typeface="Arial" charset="0"/>
                <a:cs typeface="Arial" charset="0"/>
              </a:endParaRPr>
            </a:p>
          </p:txBody>
        </p:sp>
      </p:grpSp>
      <p:grpSp>
        <p:nvGrpSpPr>
          <p:cNvPr id="4" name="Group 57"/>
          <p:cNvGrpSpPr>
            <a:grpSpLocks/>
          </p:cNvGrpSpPr>
          <p:nvPr/>
        </p:nvGrpSpPr>
        <p:grpSpPr bwMode="auto">
          <a:xfrm>
            <a:off x="3440113" y="3733800"/>
            <a:ext cx="762000" cy="965200"/>
            <a:chOff x="2400" y="2352"/>
            <a:chExt cx="480" cy="608"/>
          </a:xfrm>
        </p:grpSpPr>
        <p:sp>
          <p:nvSpPr>
            <p:cNvPr id="73737" name="Text Box 9"/>
            <p:cNvSpPr txBox="1">
              <a:spLocks noChangeArrowheads="1"/>
            </p:cNvSpPr>
            <p:nvPr/>
          </p:nvSpPr>
          <p:spPr bwMode="auto">
            <a:xfrm>
              <a:off x="2400" y="2384"/>
              <a:ext cx="48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dirty="0">
                <a:solidFill>
                  <a:srgbClr val="FFFFFF"/>
                </a:solidFill>
                <a:latin typeface="Arial" charset="0"/>
                <a:cs typeface="Arial" charset="0"/>
              </a:endParaRPr>
            </a:p>
            <a:p>
              <a:pPr algn="ctr" eaLnBrk="1" hangingPunct="1">
                <a:spcBef>
                  <a:spcPct val="50000"/>
                </a:spcBef>
                <a:defRPr/>
              </a:pPr>
              <a:r>
                <a:rPr lang="ar-JO" sz="2000" dirty="0">
                  <a:solidFill>
                    <a:srgbClr val="FFFFFF"/>
                  </a:solidFill>
                  <a:latin typeface="Arial" charset="0"/>
                  <a:cs typeface="Arial" charset="0"/>
                </a:rPr>
                <a:t>لوقا</a:t>
              </a:r>
              <a:endParaRPr lang="en-US" sz="700" dirty="0">
                <a:solidFill>
                  <a:srgbClr val="FFFFFF"/>
                </a:solidFill>
                <a:latin typeface="Arial" charset="0"/>
                <a:cs typeface="Arial" charset="0"/>
              </a:endParaRPr>
            </a:p>
            <a:p>
              <a:pPr eaLnBrk="1" hangingPunct="1">
                <a:spcBef>
                  <a:spcPct val="50000"/>
                </a:spcBef>
                <a:defRPr/>
              </a:pPr>
              <a:endParaRPr lang="en-US" sz="900" dirty="0">
                <a:solidFill>
                  <a:srgbClr val="FFFFFF"/>
                </a:solidFill>
                <a:latin typeface="Arial" charset="0"/>
                <a:cs typeface="Arial" charset="0"/>
              </a:endParaRPr>
            </a:p>
          </p:txBody>
        </p:sp>
        <p:sp>
          <p:nvSpPr>
            <p:cNvPr id="179235" name="Text Box 24"/>
            <p:cNvSpPr txBox="1">
              <a:spLocks noChangeArrowheads="1"/>
            </p:cNvSpPr>
            <p:nvPr/>
          </p:nvSpPr>
          <p:spPr bwMode="auto">
            <a:xfrm>
              <a:off x="2428" y="2352"/>
              <a:ext cx="44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350</a:t>
              </a:r>
              <a:endParaRPr lang="en-US" dirty="0">
                <a:solidFill>
                  <a:srgbClr val="FFFFFF"/>
                </a:solidFill>
                <a:latin typeface="Arial" charset="0"/>
                <a:cs typeface="Arial" charset="0"/>
              </a:endParaRPr>
            </a:p>
          </p:txBody>
        </p:sp>
      </p:grpSp>
      <p:grpSp>
        <p:nvGrpSpPr>
          <p:cNvPr id="5" name="Group 56"/>
          <p:cNvGrpSpPr>
            <a:grpSpLocks/>
          </p:cNvGrpSpPr>
          <p:nvPr/>
        </p:nvGrpSpPr>
        <p:grpSpPr bwMode="auto">
          <a:xfrm>
            <a:off x="1895475" y="3733800"/>
            <a:ext cx="1143000" cy="965200"/>
            <a:chOff x="912" y="2352"/>
            <a:chExt cx="720" cy="608"/>
          </a:xfrm>
        </p:grpSpPr>
        <p:sp>
          <p:nvSpPr>
            <p:cNvPr id="73736" name="Text Box 8"/>
            <p:cNvSpPr txBox="1">
              <a:spLocks noChangeArrowheads="1"/>
            </p:cNvSpPr>
            <p:nvPr/>
          </p:nvSpPr>
          <p:spPr bwMode="auto">
            <a:xfrm>
              <a:off x="912" y="2384"/>
              <a:ext cx="72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dirty="0">
                <a:solidFill>
                  <a:srgbClr val="FFFFFF"/>
                </a:solidFill>
                <a:latin typeface="Arial" charset="0"/>
                <a:cs typeface="Arial" charset="0"/>
              </a:endParaRPr>
            </a:p>
            <a:p>
              <a:pPr algn="ctr" eaLnBrk="1" hangingPunct="1">
                <a:spcBef>
                  <a:spcPct val="50000"/>
                </a:spcBef>
                <a:defRPr/>
              </a:pPr>
              <a:r>
                <a:rPr lang="ar-JO" sz="2000" dirty="0">
                  <a:solidFill>
                    <a:srgbClr val="FFFFFF"/>
                  </a:solidFill>
                  <a:latin typeface="Arial" charset="0"/>
                  <a:cs typeface="Arial" charset="0"/>
                </a:rPr>
                <a:t>متى</a:t>
              </a:r>
              <a:endParaRPr lang="en-US" dirty="0">
                <a:solidFill>
                  <a:srgbClr val="FFFFFF"/>
                </a:solidFill>
                <a:latin typeface="Arial" charset="0"/>
                <a:cs typeface="Arial" charset="0"/>
              </a:endParaRPr>
            </a:p>
            <a:p>
              <a:pPr eaLnBrk="1" hangingPunct="1">
                <a:spcBef>
                  <a:spcPct val="50000"/>
                </a:spcBef>
                <a:defRPr/>
              </a:pPr>
              <a:endParaRPr lang="en-US" sz="1000" dirty="0">
                <a:solidFill>
                  <a:srgbClr val="FFFFFF"/>
                </a:solidFill>
                <a:latin typeface="Arial" charset="0"/>
                <a:cs typeface="Arial" charset="0"/>
              </a:endParaRPr>
            </a:p>
          </p:txBody>
        </p:sp>
        <p:sp>
          <p:nvSpPr>
            <p:cNvPr id="179233" name="Text Box 25"/>
            <p:cNvSpPr txBox="1">
              <a:spLocks noChangeArrowheads="1"/>
            </p:cNvSpPr>
            <p:nvPr/>
          </p:nvSpPr>
          <p:spPr bwMode="auto">
            <a:xfrm>
              <a:off x="1036" y="2352"/>
              <a:ext cx="44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500</a:t>
              </a:r>
              <a:endParaRPr lang="en-US" dirty="0">
                <a:solidFill>
                  <a:srgbClr val="FFFFFF"/>
                </a:solidFill>
                <a:latin typeface="Arial" charset="0"/>
                <a:cs typeface="Arial" charset="0"/>
              </a:endParaRPr>
            </a:p>
          </p:txBody>
        </p:sp>
      </p:grpSp>
      <p:grpSp>
        <p:nvGrpSpPr>
          <p:cNvPr id="6" name="Group 53"/>
          <p:cNvGrpSpPr>
            <a:grpSpLocks/>
          </p:cNvGrpSpPr>
          <p:nvPr/>
        </p:nvGrpSpPr>
        <p:grpSpPr bwMode="auto">
          <a:xfrm>
            <a:off x="4202113" y="5257800"/>
            <a:ext cx="762000" cy="990600"/>
            <a:chOff x="2880" y="3312"/>
            <a:chExt cx="480" cy="624"/>
          </a:xfrm>
        </p:grpSpPr>
        <p:sp>
          <p:nvSpPr>
            <p:cNvPr id="179230" name="Text Box 16"/>
            <p:cNvSpPr txBox="1">
              <a:spLocks noChangeArrowheads="1"/>
            </p:cNvSpPr>
            <p:nvPr/>
          </p:nvSpPr>
          <p:spPr bwMode="auto">
            <a:xfrm>
              <a:off x="2880" y="3360"/>
              <a:ext cx="480" cy="576"/>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dirty="0">
                <a:solidFill>
                  <a:srgbClr val="FFFFFF"/>
                </a:solidFill>
                <a:latin typeface="Arial" charset="0"/>
                <a:cs typeface="Arial" charset="0"/>
              </a:endParaRPr>
            </a:p>
            <a:p>
              <a:pPr algn="ctr" eaLnBrk="1" hangingPunct="1">
                <a:spcBef>
                  <a:spcPct val="50000"/>
                </a:spcBef>
              </a:pPr>
              <a:r>
                <a:rPr lang="ar-JO" sz="2000" dirty="0">
                  <a:solidFill>
                    <a:srgbClr val="FFFFFF"/>
                  </a:solidFill>
                  <a:latin typeface="Arial" charset="0"/>
                  <a:cs typeface="Arial" charset="0"/>
                </a:rPr>
                <a:t>ل</a:t>
              </a:r>
              <a:endParaRPr lang="en-US" sz="700" dirty="0">
                <a:solidFill>
                  <a:srgbClr val="FFFFFF"/>
                </a:solidFill>
                <a:latin typeface="Arial" charset="0"/>
                <a:cs typeface="Arial" charset="0"/>
              </a:endParaRPr>
            </a:p>
            <a:p>
              <a:pPr eaLnBrk="1" hangingPunct="1">
                <a:spcBef>
                  <a:spcPct val="50000"/>
                </a:spcBef>
              </a:pPr>
              <a:endParaRPr lang="en-US" sz="900" dirty="0">
                <a:solidFill>
                  <a:srgbClr val="FFFFFF"/>
                </a:solidFill>
                <a:latin typeface="Arial" charset="0"/>
                <a:cs typeface="Arial" charset="0"/>
              </a:endParaRPr>
            </a:p>
          </p:txBody>
        </p:sp>
        <p:sp>
          <p:nvSpPr>
            <p:cNvPr id="179231" name="Text Box 26"/>
            <p:cNvSpPr txBox="1">
              <a:spLocks noChangeArrowheads="1"/>
            </p:cNvSpPr>
            <p:nvPr/>
          </p:nvSpPr>
          <p:spPr bwMode="auto">
            <a:xfrm>
              <a:off x="2888" y="3312"/>
              <a:ext cx="44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564</a:t>
              </a:r>
              <a:endParaRPr lang="en-US" dirty="0">
                <a:solidFill>
                  <a:srgbClr val="FFFFFF"/>
                </a:solidFill>
                <a:latin typeface="Arial" charset="0"/>
                <a:cs typeface="Arial" charset="0"/>
              </a:endParaRPr>
            </a:p>
          </p:txBody>
        </p:sp>
      </p:grpSp>
      <p:grpSp>
        <p:nvGrpSpPr>
          <p:cNvPr id="7" name="Group 45"/>
          <p:cNvGrpSpPr>
            <a:grpSpLocks/>
          </p:cNvGrpSpPr>
          <p:nvPr/>
        </p:nvGrpSpPr>
        <p:grpSpPr bwMode="auto">
          <a:xfrm>
            <a:off x="1403350" y="2971800"/>
            <a:ext cx="1981200" cy="762000"/>
            <a:chOff x="672" y="1872"/>
            <a:chExt cx="1152" cy="480"/>
          </a:xfrm>
        </p:grpSpPr>
        <p:sp>
          <p:nvSpPr>
            <p:cNvPr id="179228" name="Text Box 21"/>
            <p:cNvSpPr txBox="1">
              <a:spLocks noChangeArrowheads="1"/>
            </p:cNvSpPr>
            <p:nvPr/>
          </p:nvSpPr>
          <p:spPr bwMode="auto">
            <a:xfrm>
              <a:off x="982" y="1872"/>
              <a:ext cx="51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1068</a:t>
              </a:r>
              <a:endParaRPr lang="en-US" dirty="0">
                <a:solidFill>
                  <a:srgbClr val="FFFFFF"/>
                </a:solidFill>
                <a:latin typeface="Arial" charset="0"/>
                <a:cs typeface="Arial" charset="0"/>
              </a:endParaRPr>
            </a:p>
          </p:txBody>
        </p:sp>
        <p:sp>
          <p:nvSpPr>
            <p:cNvPr id="179229" name="AutoShape 27"/>
            <p:cNvSpPr>
              <a:spLocks/>
            </p:cNvSpPr>
            <p:nvPr/>
          </p:nvSpPr>
          <p:spPr bwMode="auto">
            <a:xfrm rot="-5400000">
              <a:off x="1152" y="1680"/>
              <a:ext cx="192" cy="1152"/>
            </a:xfrm>
            <a:prstGeom prst="rightBracket">
              <a:avLst>
                <a:gd name="adj"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cs typeface="Arial" charset="0"/>
              </a:endParaRPr>
            </a:p>
          </p:txBody>
        </p:sp>
      </p:grpSp>
      <p:grpSp>
        <p:nvGrpSpPr>
          <p:cNvPr id="8" name="Group 46"/>
          <p:cNvGrpSpPr>
            <a:grpSpLocks/>
          </p:cNvGrpSpPr>
          <p:nvPr/>
        </p:nvGrpSpPr>
        <p:grpSpPr bwMode="auto">
          <a:xfrm>
            <a:off x="3027363" y="2971800"/>
            <a:ext cx="1905000" cy="762000"/>
            <a:chOff x="2160" y="1872"/>
            <a:chExt cx="1152" cy="480"/>
          </a:xfrm>
        </p:grpSpPr>
        <p:sp>
          <p:nvSpPr>
            <p:cNvPr id="179226" name="Text Box 22"/>
            <p:cNvSpPr txBox="1">
              <a:spLocks noChangeArrowheads="1"/>
            </p:cNvSpPr>
            <p:nvPr/>
          </p:nvSpPr>
          <p:spPr bwMode="auto">
            <a:xfrm>
              <a:off x="2411" y="1872"/>
              <a:ext cx="53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1149</a:t>
              </a:r>
              <a:endParaRPr lang="en-US" dirty="0">
                <a:solidFill>
                  <a:srgbClr val="FFFFFF"/>
                </a:solidFill>
                <a:latin typeface="Arial" charset="0"/>
                <a:cs typeface="Arial" charset="0"/>
              </a:endParaRPr>
            </a:p>
          </p:txBody>
        </p:sp>
        <p:sp>
          <p:nvSpPr>
            <p:cNvPr id="179227" name="AutoShape 28"/>
            <p:cNvSpPr>
              <a:spLocks/>
            </p:cNvSpPr>
            <p:nvPr/>
          </p:nvSpPr>
          <p:spPr bwMode="auto">
            <a:xfrm rot="-5400000">
              <a:off x="2640" y="1680"/>
              <a:ext cx="192" cy="1152"/>
            </a:xfrm>
            <a:prstGeom prst="rightBracket">
              <a:avLst>
                <a:gd name="adj"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cs typeface="Arial" charset="0"/>
              </a:endParaRPr>
            </a:p>
          </p:txBody>
        </p:sp>
      </p:grpSp>
      <p:grpSp>
        <p:nvGrpSpPr>
          <p:cNvPr id="11" name="Group 39"/>
          <p:cNvGrpSpPr>
            <a:grpSpLocks/>
          </p:cNvGrpSpPr>
          <p:nvPr/>
        </p:nvGrpSpPr>
        <p:grpSpPr bwMode="auto">
          <a:xfrm>
            <a:off x="2362200" y="1295400"/>
            <a:ext cx="228600" cy="2514600"/>
            <a:chOff x="1488" y="816"/>
            <a:chExt cx="144" cy="1584"/>
          </a:xfrm>
        </p:grpSpPr>
        <p:sp>
          <p:nvSpPr>
            <p:cNvPr id="179224" name="Line 29"/>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225" name="Line 38"/>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2" name="Group 40"/>
          <p:cNvGrpSpPr>
            <a:grpSpLocks/>
          </p:cNvGrpSpPr>
          <p:nvPr/>
        </p:nvGrpSpPr>
        <p:grpSpPr bwMode="auto">
          <a:xfrm flipH="1">
            <a:off x="3733800" y="1295400"/>
            <a:ext cx="228600" cy="2514600"/>
            <a:chOff x="1488" y="816"/>
            <a:chExt cx="144" cy="1584"/>
          </a:xfrm>
        </p:grpSpPr>
        <p:sp>
          <p:nvSpPr>
            <p:cNvPr id="179222" name="Line 41"/>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223" name="Line 42"/>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73771" name="Line 43"/>
          <p:cNvSpPr>
            <a:spLocks noChangeShapeType="1"/>
          </p:cNvSpPr>
          <p:nvPr/>
        </p:nvSpPr>
        <p:spPr bwMode="auto">
          <a:xfrm flipV="1">
            <a:off x="1590675" y="47244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73772" name="Line 44"/>
          <p:cNvSpPr>
            <a:spLocks noChangeShapeType="1"/>
          </p:cNvSpPr>
          <p:nvPr/>
        </p:nvSpPr>
        <p:spPr bwMode="auto">
          <a:xfrm flipV="1">
            <a:off x="4506913" y="46482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79220" name="Rectangle 54"/>
          <p:cNvSpPr>
            <a:spLocks noGrp="1" noChangeArrowheads="1"/>
          </p:cNvSpPr>
          <p:nvPr>
            <p:ph type="title" idx="4294967295"/>
          </p:nvPr>
        </p:nvSpPr>
        <p:spPr>
          <a:xfrm>
            <a:off x="5410200" y="1219201"/>
            <a:ext cx="3124200" cy="1754262"/>
          </a:xfrm>
          <a:solidFill>
            <a:schemeClr val="bg2"/>
          </a:solidFill>
        </p:spPr>
        <p:txBody>
          <a:bodyPr anchor="t" anchorCtr="0">
            <a:spAutoFit/>
          </a:bodyPr>
          <a:lstStyle/>
          <a:p>
            <a:pPr eaLnBrk="1" hangingPunct="1"/>
            <a:r>
              <a:rPr lang="ar-JO" altLang="zh-CN" sz="3600" b="1" dirty="0">
                <a:solidFill>
                  <a:schemeClr val="tx1"/>
                </a:solidFill>
                <a:latin typeface="Arial" charset="0"/>
                <a:ea typeface="ＭＳ Ｐゴシック" charset="0"/>
                <a:cs typeface="Arial" charset="0"/>
              </a:rPr>
              <a:t>مخطط</a:t>
            </a:r>
            <a:br>
              <a:rPr lang="ar-JO" altLang="zh-CN" sz="3600" b="1" dirty="0">
                <a:solidFill>
                  <a:schemeClr val="tx1"/>
                </a:solidFill>
                <a:latin typeface="Arial" charset="0"/>
                <a:ea typeface="ＭＳ Ｐゴシック" charset="0"/>
                <a:cs typeface="Arial" charset="0"/>
              </a:rPr>
            </a:br>
            <a:r>
              <a:rPr lang="ar-JO" altLang="zh-CN" sz="3600" b="1" dirty="0">
                <a:solidFill>
                  <a:schemeClr val="tx1"/>
                </a:solidFill>
                <a:latin typeface="Arial" charset="0"/>
                <a:ea typeface="ＭＳ Ｐゴシック" charset="0"/>
                <a:cs typeface="Arial" charset="0"/>
              </a:rPr>
              <a:t>أولوية</a:t>
            </a:r>
            <a:br>
              <a:rPr lang="ar-JO" altLang="zh-CN" sz="3600" b="1" dirty="0">
                <a:solidFill>
                  <a:schemeClr val="tx1"/>
                </a:solidFill>
                <a:latin typeface="Arial" charset="0"/>
                <a:ea typeface="ＭＳ Ｐゴシック" charset="0"/>
                <a:cs typeface="Arial" charset="0"/>
              </a:rPr>
            </a:br>
            <a:r>
              <a:rPr lang="ar-JO" altLang="zh-CN" sz="3600" b="1" dirty="0">
                <a:solidFill>
                  <a:schemeClr val="tx1"/>
                </a:solidFill>
                <a:latin typeface="Arial" charset="0"/>
                <a:ea typeface="ＭＳ Ｐゴシック" charset="0"/>
                <a:cs typeface="Arial" charset="0"/>
              </a:rPr>
              <a:t>ماركان</a:t>
            </a:r>
            <a:endParaRPr lang="en-US" sz="3600" b="1" dirty="0">
              <a:solidFill>
                <a:schemeClr val="tx1"/>
              </a:solidFill>
              <a:latin typeface="Arial" charset="0"/>
              <a:ea typeface="ＭＳ Ｐゴシック" charset="0"/>
              <a:cs typeface="Arial" charset="0"/>
            </a:endParaRPr>
          </a:p>
        </p:txBody>
      </p:sp>
      <p:sp>
        <p:nvSpPr>
          <p:cNvPr id="47" name="Line 43"/>
          <p:cNvSpPr>
            <a:spLocks noChangeShapeType="1"/>
          </p:cNvSpPr>
          <p:nvPr/>
        </p:nvSpPr>
        <p:spPr bwMode="auto">
          <a:xfrm flipV="1">
            <a:off x="3203575" y="4652963"/>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2"/>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ppt_x</p:attrName>
                                        </p:attrNameLst>
                                      </p:cBhvr>
                                      <p:tavLst>
                                        <p:tav tm="0">
                                          <p:val>
                                            <p:strVal val="#ppt_x-.2"/>
                                          </p:val>
                                        </p:tav>
                                        <p:tav tm="100000">
                                          <p:val>
                                            <p:strVal val="#ppt_x"/>
                                          </p:val>
                                        </p:tav>
                                      </p:tavLst>
                                    </p:anim>
                                    <p:anim calcmode="lin" valueType="num">
                                      <p:cBhvr>
                                        <p:cTn id="3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771"/>
                                        </p:tgtEl>
                                        <p:attrNameLst>
                                          <p:attrName>style.visibility</p:attrName>
                                        </p:attrNameLst>
                                      </p:cBhvr>
                                      <p:to>
                                        <p:strVal val="visible"/>
                                      </p:to>
                                    </p:set>
                                    <p:animEffect transition="in" filter="fade">
                                      <p:cBhvr>
                                        <p:cTn id="53" dur="500"/>
                                        <p:tgtEl>
                                          <p:spTgt spid="7377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3741"/>
                                        </p:tgtEl>
                                        <p:attrNameLst>
                                          <p:attrName>style.visibility</p:attrName>
                                        </p:attrNameLst>
                                      </p:cBhvr>
                                      <p:to>
                                        <p:strVal val="visible"/>
                                      </p:to>
                                    </p:set>
                                    <p:animEffect transition="in" filter="fade">
                                      <p:cBhvr>
                                        <p:cTn id="58" dur="500"/>
                                        <p:tgtEl>
                                          <p:spTgt spid="7374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3772"/>
                                        </p:tgtEl>
                                        <p:attrNameLst>
                                          <p:attrName>style.visibility</p:attrName>
                                        </p:attrNameLst>
                                      </p:cBhvr>
                                      <p:to>
                                        <p:strVal val="visible"/>
                                      </p:to>
                                    </p:set>
                                    <p:animEffect transition="in" filter="fade">
                                      <p:cBhvr>
                                        <p:cTn id="68" dur="500"/>
                                        <p:tgtEl>
                                          <p:spTgt spid="7377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3740"/>
                                        </p:tgtEl>
                                        <p:attrNameLst>
                                          <p:attrName>style.visibility</p:attrName>
                                        </p:attrNameLst>
                                      </p:cBhvr>
                                      <p:to>
                                        <p:strVal val="visible"/>
                                      </p:to>
                                    </p:set>
                                    <p:animEffect transition="in" filter="fade">
                                      <p:cBhvr>
                                        <p:cTn id="73" dur="500"/>
                                        <p:tgtEl>
                                          <p:spTgt spid="7374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3738"/>
                                        </p:tgtEl>
                                        <p:attrNameLst>
                                          <p:attrName>style.visibility</p:attrName>
                                        </p:attrNameLst>
                                      </p:cBhvr>
                                      <p:to>
                                        <p:strVal val="visible"/>
                                      </p:to>
                                    </p:set>
                                    <p:animEffect transition="in" filter="fade">
                                      <p:cBhvr>
                                        <p:cTn id="78" dur="500"/>
                                        <p:tgtEl>
                                          <p:spTgt spid="7373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3748"/>
                                        </p:tgtEl>
                                        <p:attrNameLst>
                                          <p:attrName>style.visibility</p:attrName>
                                        </p:attrNameLst>
                                      </p:cBhvr>
                                      <p:to>
                                        <p:strVal val="visible"/>
                                      </p:to>
                                    </p:set>
                                    <p:animEffect transition="in" filter="fade">
                                      <p:cBhvr>
                                        <p:cTn id="83" dur="500"/>
                                        <p:tgtEl>
                                          <p:spTgt spid="7374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3735"/>
                                        </p:tgtEl>
                                        <p:attrNameLst>
                                          <p:attrName>style.visibility</p:attrName>
                                        </p:attrNameLst>
                                      </p:cBhvr>
                                      <p:to>
                                        <p:strVal val="visible"/>
                                      </p:to>
                                    </p:set>
                                    <p:animEffect transition="in" filter="fade">
                                      <p:cBhvr>
                                        <p:cTn id="88" dur="500"/>
                                        <p:tgtEl>
                                          <p:spTgt spid="73735"/>
                                        </p:tgtEl>
                                      </p:cBhvr>
                                    </p:animEffect>
                                  </p:childTnLst>
                                </p:cTn>
                              </p:par>
                            </p:childTnLst>
                          </p:cTn>
                        </p:par>
                        <p:par>
                          <p:cTn id="89" fill="hold" nodeType="afterGroup">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autoUpdateAnimBg="0"/>
      <p:bldP spid="73738" grpId="0" animBg="1" autoUpdateAnimBg="0"/>
      <p:bldP spid="73740" grpId="0" animBg="1" autoUpdateAnimBg="0"/>
      <p:bldP spid="73741" grpId="0" animBg="1" autoUpdateAnimBg="0"/>
      <p:bldP spid="73748" grpId="0" autoUpdateAnimBg="0"/>
      <p:bldP spid="73771" grpId="0" animBg="1"/>
      <p:bldP spid="73772" grpId="0" animBg="1"/>
      <p:bldP spid="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ext Box 3"/>
          <p:cNvSpPr txBox="1">
            <a:spLocks noChangeArrowheads="1"/>
          </p:cNvSpPr>
          <p:nvPr/>
        </p:nvSpPr>
        <p:spPr bwMode="auto">
          <a:xfrm>
            <a:off x="8582028" y="44454"/>
            <a:ext cx="50834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solidFill>
                  <a:srgbClr val="FFFFFF"/>
                </a:solidFill>
                <a:latin typeface="Arial" charset="0"/>
                <a:cs typeface="Arial" charset="0"/>
              </a:rPr>
              <a:t>49</a:t>
            </a:r>
            <a:endParaRPr lang="en-US" dirty="0">
              <a:solidFill>
                <a:srgbClr val="FFFFFF"/>
              </a:solidFill>
              <a:latin typeface="Arial" charset="0"/>
              <a:cs typeface="Arial" charset="0"/>
            </a:endParaRPr>
          </a:p>
        </p:txBody>
      </p:sp>
      <p:pic>
        <p:nvPicPr>
          <p:cNvPr id="69642"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8" y="2852744"/>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43"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8" y="4830769"/>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1252" name="Picture 15" descr="j02405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4" y="-76194"/>
            <a:ext cx="1243013"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3" name="Rectangle 16"/>
          <p:cNvSpPr>
            <a:spLocks noGrp="1" noChangeArrowheads="1"/>
          </p:cNvSpPr>
          <p:nvPr>
            <p:ph type="title" idx="4294967295"/>
          </p:nvPr>
        </p:nvSpPr>
        <p:spPr>
          <a:xfrm>
            <a:off x="3161944" y="228603"/>
            <a:ext cx="3666260" cy="646266"/>
          </a:xfrm>
          <a:solidFill>
            <a:schemeClr val="bg2"/>
          </a:solidFill>
        </p:spPr>
        <p:txBody>
          <a:bodyPr wrap="none" anchor="t" anchorCtr="0">
            <a:spAutoFit/>
          </a:bodyPr>
          <a:lstStyle/>
          <a:p>
            <a:pPr eaLnBrk="1" hangingPunct="1"/>
            <a:r>
              <a:rPr lang="ar-JO" sz="3600" b="1" dirty="0">
                <a:solidFill>
                  <a:schemeClr val="tx1"/>
                </a:solidFill>
                <a:latin typeface="Arial" charset="0"/>
                <a:ea typeface="SimSun" charset="0"/>
                <a:cs typeface="SimSun" charset="0"/>
              </a:rPr>
              <a:t>تأريخ الأناجيل الإزائية</a:t>
            </a:r>
            <a:endParaRPr lang="en-US" sz="3600" b="1" dirty="0">
              <a:solidFill>
                <a:schemeClr val="tx1"/>
              </a:solidFill>
              <a:latin typeface="Arial" charset="0"/>
              <a:ea typeface="SimSun" charset="0"/>
              <a:cs typeface="SimSun" charset="0"/>
            </a:endParaRPr>
          </a:p>
        </p:txBody>
      </p:sp>
      <p:sp>
        <p:nvSpPr>
          <p:cNvPr id="4" name="TextBox 3"/>
          <p:cNvSpPr txBox="1">
            <a:spLocks noChangeArrowheads="1"/>
          </p:cNvSpPr>
          <p:nvPr/>
        </p:nvSpPr>
        <p:spPr bwMode="auto">
          <a:xfrm>
            <a:off x="700089" y="1084263"/>
            <a:ext cx="689483"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dirty="0">
                <a:solidFill>
                  <a:srgbClr val="FFFFFF"/>
                </a:solidFill>
                <a:latin typeface="Arial" charset="0"/>
                <a:cs typeface="Arial" charset="0"/>
              </a:rPr>
              <a:t>مرقس</a:t>
            </a:r>
            <a:endParaRPr lang="en-US" sz="2000" dirty="0">
              <a:solidFill>
                <a:srgbClr val="FFFFFF"/>
              </a:solidFill>
              <a:latin typeface="Arial" charset="0"/>
              <a:cs typeface="Arial" charset="0"/>
            </a:endParaRPr>
          </a:p>
        </p:txBody>
      </p:sp>
      <p:sp>
        <p:nvSpPr>
          <p:cNvPr id="17" name="TextBox 16"/>
          <p:cNvSpPr txBox="1">
            <a:spLocks noChangeArrowheads="1"/>
          </p:cNvSpPr>
          <p:nvPr/>
        </p:nvSpPr>
        <p:spPr bwMode="auto">
          <a:xfrm>
            <a:off x="1636713" y="1444625"/>
            <a:ext cx="498725"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dirty="0">
                <a:solidFill>
                  <a:srgbClr val="FFFFFF"/>
                </a:solidFill>
                <a:latin typeface="Arial" charset="0"/>
                <a:cs typeface="Arial" charset="0"/>
              </a:rPr>
              <a:t>متى</a:t>
            </a:r>
            <a:endParaRPr lang="en-US" sz="2000" dirty="0">
              <a:solidFill>
                <a:srgbClr val="FFFFFF"/>
              </a:solidFill>
              <a:latin typeface="Arial" charset="0"/>
              <a:cs typeface="Arial" charset="0"/>
            </a:endParaRPr>
          </a:p>
        </p:txBody>
      </p:sp>
      <p:sp>
        <p:nvSpPr>
          <p:cNvPr id="18" name="TextBox 17"/>
          <p:cNvSpPr txBox="1">
            <a:spLocks noChangeArrowheads="1"/>
          </p:cNvSpPr>
          <p:nvPr/>
        </p:nvSpPr>
        <p:spPr bwMode="auto">
          <a:xfrm>
            <a:off x="3292481" y="1444625"/>
            <a:ext cx="476283"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dirty="0">
                <a:solidFill>
                  <a:srgbClr val="FFFFFF"/>
                </a:solidFill>
                <a:latin typeface="Arial" charset="0"/>
                <a:cs typeface="Arial" charset="0"/>
              </a:rPr>
              <a:t>لوقا</a:t>
            </a:r>
            <a:endParaRPr lang="en-US" sz="2000" dirty="0">
              <a:solidFill>
                <a:srgbClr val="FFFFFF"/>
              </a:solidFill>
              <a:latin typeface="Arial" charset="0"/>
              <a:cs typeface="Arial" charset="0"/>
            </a:endParaRPr>
          </a:p>
        </p:txBody>
      </p:sp>
      <p:sp>
        <p:nvSpPr>
          <p:cNvPr id="19" name="TextBox 18"/>
          <p:cNvSpPr txBox="1">
            <a:spLocks noChangeArrowheads="1"/>
          </p:cNvSpPr>
          <p:nvPr/>
        </p:nvSpPr>
        <p:spPr bwMode="auto">
          <a:xfrm>
            <a:off x="700088" y="1916119"/>
            <a:ext cx="2514590"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dirty="0">
                <a:solidFill>
                  <a:srgbClr val="FFFFFF"/>
                </a:solidFill>
                <a:latin typeface="Arial" charset="0"/>
                <a:cs typeface="Arial" charset="0"/>
              </a:rPr>
              <a:t>الفرضية الأولى</a:t>
            </a:r>
            <a:endParaRPr lang="en-US" sz="1800" dirty="0">
              <a:solidFill>
                <a:srgbClr val="FFFFFF"/>
              </a:solidFill>
              <a:latin typeface="Arial" charset="0"/>
              <a:cs typeface="Arial" charset="0"/>
            </a:endParaRPr>
          </a:p>
        </p:txBody>
      </p:sp>
      <p:sp>
        <p:nvSpPr>
          <p:cNvPr id="20" name="TextBox 19"/>
          <p:cNvSpPr txBox="1">
            <a:spLocks noChangeArrowheads="1"/>
          </p:cNvSpPr>
          <p:nvPr/>
        </p:nvSpPr>
        <p:spPr bwMode="auto">
          <a:xfrm>
            <a:off x="700090" y="2205038"/>
            <a:ext cx="2736850" cy="646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dirty="0">
                <a:solidFill>
                  <a:srgbClr val="FFFFFF"/>
                </a:solidFill>
                <a:latin typeface="Arial" charset="0"/>
                <a:cs typeface="Arial" charset="0"/>
              </a:rPr>
              <a:t>متى و لوقا استخدموا مرقس كمصدر</a:t>
            </a:r>
            <a:endParaRPr lang="en-US" sz="1800" dirty="0">
              <a:solidFill>
                <a:srgbClr val="FFFFFF"/>
              </a:solidFill>
              <a:latin typeface="Arial" charset="0"/>
              <a:cs typeface="Arial" charset="0"/>
            </a:endParaRPr>
          </a:p>
        </p:txBody>
      </p:sp>
      <p:cxnSp>
        <p:nvCxnSpPr>
          <p:cNvPr id="6" name="Straight Arrow Connector 5"/>
          <p:cNvCxnSpPr>
            <a:cxnSpLocks noChangeShapeType="1"/>
            <a:stCxn id="4" idx="3"/>
          </p:cNvCxnSpPr>
          <p:nvPr/>
        </p:nvCxnSpPr>
        <p:spPr bwMode="auto">
          <a:xfrm>
            <a:off x="1389572" y="1284286"/>
            <a:ext cx="750378" cy="23177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3" name="Straight Arrow Connector 22"/>
          <p:cNvCxnSpPr>
            <a:cxnSpLocks noChangeShapeType="1"/>
          </p:cNvCxnSpPr>
          <p:nvPr/>
        </p:nvCxnSpPr>
        <p:spPr bwMode="auto">
          <a:xfrm>
            <a:off x="1636713" y="1300164"/>
            <a:ext cx="1727200" cy="215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8" name="TextBox 27"/>
          <p:cNvSpPr txBox="1">
            <a:spLocks noChangeArrowheads="1"/>
          </p:cNvSpPr>
          <p:nvPr/>
        </p:nvSpPr>
        <p:spPr bwMode="auto">
          <a:xfrm>
            <a:off x="700088" y="2924175"/>
            <a:ext cx="2443151"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u="sng" dirty="0">
                <a:solidFill>
                  <a:srgbClr val="FFFFFF"/>
                </a:solidFill>
                <a:latin typeface="Arial" charset="0"/>
                <a:cs typeface="Arial" charset="0"/>
              </a:rPr>
              <a:t>النظرة الأولى</a:t>
            </a:r>
            <a:endParaRPr lang="en-US" sz="1800" u="sng" dirty="0">
              <a:solidFill>
                <a:srgbClr val="FFFFFF"/>
              </a:solidFill>
              <a:latin typeface="Arial" charset="0"/>
              <a:cs typeface="Arial" charset="0"/>
            </a:endParaRPr>
          </a:p>
        </p:txBody>
      </p:sp>
      <p:sp>
        <p:nvSpPr>
          <p:cNvPr id="29" name="TextBox 28"/>
          <p:cNvSpPr txBox="1">
            <a:spLocks noChangeArrowheads="1"/>
          </p:cNvSpPr>
          <p:nvPr/>
        </p:nvSpPr>
        <p:spPr bwMode="auto">
          <a:xfrm>
            <a:off x="700090" y="3213106"/>
            <a:ext cx="2736850" cy="646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dirty="0">
                <a:solidFill>
                  <a:srgbClr val="FFFFFF"/>
                </a:solidFill>
                <a:latin typeface="Arial" charset="0"/>
                <a:cs typeface="Arial" charset="0"/>
              </a:rPr>
              <a:t>كتب مرقس في الخمسينات أو أوائل الستينات</a:t>
            </a:r>
            <a:endParaRPr lang="en-US" sz="1800" dirty="0">
              <a:solidFill>
                <a:srgbClr val="FFFFFF"/>
              </a:solidFill>
              <a:latin typeface="Arial" charset="0"/>
              <a:cs typeface="Arial" charset="0"/>
            </a:endParaRPr>
          </a:p>
        </p:txBody>
      </p:sp>
      <p:sp>
        <p:nvSpPr>
          <p:cNvPr id="30" name="TextBox 29"/>
          <p:cNvSpPr txBox="1">
            <a:spLocks noChangeArrowheads="1"/>
          </p:cNvSpPr>
          <p:nvPr/>
        </p:nvSpPr>
        <p:spPr bwMode="auto">
          <a:xfrm>
            <a:off x="714348" y="3789363"/>
            <a:ext cx="2849595" cy="646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dirty="0">
                <a:solidFill>
                  <a:srgbClr val="FFFFFF"/>
                </a:solidFill>
                <a:latin typeface="Arial" charset="0"/>
                <a:cs typeface="Arial" charset="0"/>
              </a:rPr>
              <a:t>(1) كتب متى في أواخر الخمسينات أو الستينات</a:t>
            </a:r>
            <a:endParaRPr lang="en-US" sz="1800" dirty="0">
              <a:solidFill>
                <a:srgbClr val="FFFFFF"/>
              </a:solidFill>
              <a:latin typeface="Arial" charset="0"/>
              <a:cs typeface="Arial" charset="0"/>
            </a:endParaRPr>
          </a:p>
        </p:txBody>
      </p:sp>
      <p:sp>
        <p:nvSpPr>
          <p:cNvPr id="31" name="TextBox 30"/>
          <p:cNvSpPr txBox="1">
            <a:spLocks noChangeArrowheads="1"/>
          </p:cNvSpPr>
          <p:nvPr/>
        </p:nvSpPr>
        <p:spPr bwMode="auto">
          <a:xfrm>
            <a:off x="900113" y="4427544"/>
            <a:ext cx="273526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dirty="0">
                <a:solidFill>
                  <a:srgbClr val="FFFFFF"/>
                </a:solidFill>
                <a:latin typeface="Arial" charset="0"/>
                <a:cs typeface="Arial" charset="0"/>
              </a:rPr>
              <a:t>(2) كتب لوقا في 59-63</a:t>
            </a:r>
            <a:endParaRPr lang="en-US" sz="1800" dirty="0">
              <a:solidFill>
                <a:srgbClr val="FFFFFF"/>
              </a:solidFill>
              <a:latin typeface="Arial" charset="0"/>
              <a:cs typeface="Arial" charset="0"/>
            </a:endParaRPr>
          </a:p>
        </p:txBody>
      </p:sp>
      <p:sp>
        <p:nvSpPr>
          <p:cNvPr id="35" name="TextBox 34"/>
          <p:cNvSpPr txBox="1">
            <a:spLocks noChangeArrowheads="1"/>
          </p:cNvSpPr>
          <p:nvPr/>
        </p:nvSpPr>
        <p:spPr bwMode="auto">
          <a:xfrm>
            <a:off x="700088" y="4868869"/>
            <a:ext cx="2514589"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u="sng" dirty="0">
                <a:solidFill>
                  <a:srgbClr val="FFFFFF"/>
                </a:solidFill>
                <a:latin typeface="Arial" charset="0"/>
                <a:cs typeface="Arial" charset="0"/>
              </a:rPr>
              <a:t>اللنظرة الثانية</a:t>
            </a:r>
            <a:endParaRPr lang="en-US" sz="1800" u="sng" dirty="0">
              <a:solidFill>
                <a:srgbClr val="FFFFFF"/>
              </a:solidFill>
              <a:latin typeface="Arial" charset="0"/>
              <a:cs typeface="Arial" charset="0"/>
            </a:endParaRPr>
          </a:p>
        </p:txBody>
      </p:sp>
      <p:sp>
        <p:nvSpPr>
          <p:cNvPr id="36" name="TextBox 35"/>
          <p:cNvSpPr txBox="1">
            <a:spLocks noChangeArrowheads="1"/>
          </p:cNvSpPr>
          <p:nvPr/>
        </p:nvSpPr>
        <p:spPr bwMode="auto">
          <a:xfrm>
            <a:off x="700090" y="5157789"/>
            <a:ext cx="27368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dirty="0">
                <a:solidFill>
                  <a:srgbClr val="FFFFFF"/>
                </a:solidFill>
                <a:latin typeface="Arial" charset="0"/>
                <a:cs typeface="Arial" charset="0"/>
              </a:rPr>
              <a:t>كتب مرقس 65-70</a:t>
            </a:r>
            <a:endParaRPr lang="en-US" sz="1800" dirty="0">
              <a:solidFill>
                <a:srgbClr val="FFFFFF"/>
              </a:solidFill>
              <a:latin typeface="Arial" charset="0"/>
              <a:cs typeface="Arial" charset="0"/>
            </a:endParaRPr>
          </a:p>
        </p:txBody>
      </p:sp>
      <p:sp>
        <p:nvSpPr>
          <p:cNvPr id="37" name="TextBox 36"/>
          <p:cNvSpPr txBox="1">
            <a:spLocks noChangeArrowheads="1"/>
          </p:cNvSpPr>
          <p:nvPr/>
        </p:nvSpPr>
        <p:spPr bwMode="auto">
          <a:xfrm>
            <a:off x="900118" y="5516569"/>
            <a:ext cx="2663825"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dirty="0">
                <a:solidFill>
                  <a:srgbClr val="FFFFFF"/>
                </a:solidFill>
                <a:latin typeface="Arial" charset="0"/>
                <a:cs typeface="Arial" charset="0"/>
              </a:rPr>
              <a:t>(1) كتب متى في السبعينات</a:t>
            </a:r>
            <a:endParaRPr lang="en-US" sz="1800" dirty="0">
              <a:solidFill>
                <a:srgbClr val="FFFFFF"/>
              </a:solidFill>
              <a:latin typeface="Arial" charset="0"/>
              <a:cs typeface="Arial" charset="0"/>
            </a:endParaRPr>
          </a:p>
        </p:txBody>
      </p:sp>
      <p:sp>
        <p:nvSpPr>
          <p:cNvPr id="38" name="TextBox 37"/>
          <p:cNvSpPr txBox="1">
            <a:spLocks noChangeArrowheads="1"/>
          </p:cNvSpPr>
          <p:nvPr/>
        </p:nvSpPr>
        <p:spPr bwMode="auto">
          <a:xfrm>
            <a:off x="900113" y="6156331"/>
            <a:ext cx="2735262"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dirty="0">
                <a:solidFill>
                  <a:srgbClr val="FFFFFF"/>
                </a:solidFill>
                <a:latin typeface="Arial" charset="0"/>
                <a:cs typeface="Arial" charset="0"/>
              </a:rPr>
              <a:t>(2) كتب لوقا في السبعينات</a:t>
            </a:r>
            <a:endParaRPr lang="en-US" sz="1800" dirty="0">
              <a:solidFill>
                <a:srgbClr val="FFFFFF"/>
              </a:solidFill>
              <a:latin typeface="Arial" charset="0"/>
              <a:cs typeface="Arial" charset="0"/>
            </a:endParaRPr>
          </a:p>
        </p:txBody>
      </p:sp>
      <p:pic>
        <p:nvPicPr>
          <p:cNvPr id="39"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8" y="2820994"/>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8" y="4149731"/>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TextBox 40"/>
          <p:cNvSpPr txBox="1">
            <a:spLocks noChangeArrowheads="1"/>
          </p:cNvSpPr>
          <p:nvPr/>
        </p:nvSpPr>
        <p:spPr bwMode="auto">
          <a:xfrm>
            <a:off x="4500563" y="1444625"/>
            <a:ext cx="689483"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dirty="0">
                <a:solidFill>
                  <a:srgbClr val="FFFFFF"/>
                </a:solidFill>
                <a:latin typeface="Arial" charset="0"/>
                <a:cs typeface="Arial" charset="0"/>
              </a:rPr>
              <a:t>مرقس</a:t>
            </a:r>
            <a:endParaRPr lang="en-US" sz="2000" dirty="0">
              <a:solidFill>
                <a:srgbClr val="FFFFFF"/>
              </a:solidFill>
              <a:latin typeface="Arial" charset="0"/>
              <a:cs typeface="Arial" charset="0"/>
            </a:endParaRPr>
          </a:p>
        </p:txBody>
      </p:sp>
      <p:sp>
        <p:nvSpPr>
          <p:cNvPr id="42" name="TextBox 41"/>
          <p:cNvSpPr txBox="1">
            <a:spLocks noChangeArrowheads="1"/>
          </p:cNvSpPr>
          <p:nvPr/>
        </p:nvSpPr>
        <p:spPr bwMode="auto">
          <a:xfrm>
            <a:off x="5842000" y="1412875"/>
            <a:ext cx="1516082"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dirty="0">
                <a:solidFill>
                  <a:srgbClr val="FFFFFF"/>
                </a:solidFill>
                <a:latin typeface="Arial" charset="0"/>
                <a:cs typeface="Arial" charset="0"/>
              </a:rPr>
              <a:t>متى</a:t>
            </a:r>
            <a:endParaRPr lang="en-US" sz="2000" dirty="0">
              <a:solidFill>
                <a:srgbClr val="FFFFFF"/>
              </a:solidFill>
              <a:latin typeface="Arial" charset="0"/>
              <a:cs typeface="Arial" charset="0"/>
            </a:endParaRPr>
          </a:p>
        </p:txBody>
      </p:sp>
      <p:sp>
        <p:nvSpPr>
          <p:cNvPr id="43" name="TextBox 42"/>
          <p:cNvSpPr txBox="1">
            <a:spLocks noChangeArrowheads="1"/>
          </p:cNvSpPr>
          <p:nvPr/>
        </p:nvSpPr>
        <p:spPr bwMode="auto">
          <a:xfrm>
            <a:off x="7821619" y="1412875"/>
            <a:ext cx="476283"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dirty="0">
                <a:solidFill>
                  <a:srgbClr val="FFFFFF"/>
                </a:solidFill>
                <a:latin typeface="Arial" charset="0"/>
                <a:cs typeface="Arial" charset="0"/>
              </a:rPr>
              <a:t>لوقا</a:t>
            </a:r>
            <a:endParaRPr lang="en-US" sz="2000" dirty="0">
              <a:solidFill>
                <a:srgbClr val="FFFFFF"/>
              </a:solidFill>
              <a:latin typeface="Arial" charset="0"/>
              <a:cs typeface="Arial" charset="0"/>
            </a:endParaRPr>
          </a:p>
        </p:txBody>
      </p:sp>
      <p:sp>
        <p:nvSpPr>
          <p:cNvPr id="44" name="TextBox 43"/>
          <p:cNvSpPr txBox="1">
            <a:spLocks noChangeArrowheads="1"/>
          </p:cNvSpPr>
          <p:nvPr/>
        </p:nvSpPr>
        <p:spPr bwMode="auto">
          <a:xfrm>
            <a:off x="4787900" y="1884369"/>
            <a:ext cx="3498876"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dirty="0">
                <a:solidFill>
                  <a:srgbClr val="FFFFFF"/>
                </a:solidFill>
                <a:latin typeface="Arial" charset="0"/>
                <a:cs typeface="Arial" charset="0"/>
              </a:rPr>
              <a:t>الفرضية الثانية</a:t>
            </a:r>
            <a:endParaRPr lang="en-US" sz="1800" dirty="0">
              <a:solidFill>
                <a:srgbClr val="FFFFFF"/>
              </a:solidFill>
              <a:latin typeface="Arial" charset="0"/>
              <a:cs typeface="Arial" charset="0"/>
            </a:endParaRPr>
          </a:p>
        </p:txBody>
      </p:sp>
      <p:sp>
        <p:nvSpPr>
          <p:cNvPr id="45" name="TextBox 44"/>
          <p:cNvSpPr txBox="1">
            <a:spLocks noChangeArrowheads="1"/>
          </p:cNvSpPr>
          <p:nvPr/>
        </p:nvSpPr>
        <p:spPr bwMode="auto">
          <a:xfrm>
            <a:off x="4787900" y="2173288"/>
            <a:ext cx="3384550" cy="646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dirty="0">
                <a:solidFill>
                  <a:srgbClr val="FFFFFF"/>
                </a:solidFill>
                <a:latin typeface="Arial" charset="0"/>
                <a:cs typeface="Arial" charset="0"/>
              </a:rPr>
              <a:t>لم يستخدم كل من متى و لوقا انجيل مرقس كمصدر</a:t>
            </a:r>
            <a:endParaRPr lang="en-US" sz="1800" dirty="0">
              <a:solidFill>
                <a:srgbClr val="FFFFFF"/>
              </a:solidFill>
              <a:latin typeface="Arial" charset="0"/>
              <a:cs typeface="Arial" charset="0"/>
            </a:endParaRPr>
          </a:p>
        </p:txBody>
      </p:sp>
      <p:sp>
        <p:nvSpPr>
          <p:cNvPr id="48" name="TextBox 47"/>
          <p:cNvSpPr txBox="1">
            <a:spLocks noChangeArrowheads="1"/>
          </p:cNvSpPr>
          <p:nvPr/>
        </p:nvSpPr>
        <p:spPr bwMode="auto">
          <a:xfrm>
            <a:off x="4787904" y="2892425"/>
            <a:ext cx="3141682"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u="sng" dirty="0">
                <a:solidFill>
                  <a:srgbClr val="FFFFFF"/>
                </a:solidFill>
                <a:latin typeface="Arial" charset="0"/>
                <a:cs typeface="Arial" charset="0"/>
              </a:rPr>
              <a:t>النظرة الأولى</a:t>
            </a:r>
            <a:endParaRPr lang="en-US" sz="1800" u="sng" dirty="0">
              <a:solidFill>
                <a:srgbClr val="FFFFFF"/>
              </a:solidFill>
              <a:latin typeface="Arial" charset="0"/>
              <a:cs typeface="Arial" charset="0"/>
            </a:endParaRPr>
          </a:p>
        </p:txBody>
      </p:sp>
      <p:sp>
        <p:nvSpPr>
          <p:cNvPr id="49" name="TextBox 48"/>
          <p:cNvSpPr txBox="1">
            <a:spLocks noChangeArrowheads="1"/>
          </p:cNvSpPr>
          <p:nvPr/>
        </p:nvSpPr>
        <p:spPr bwMode="auto">
          <a:xfrm>
            <a:off x="4787903" y="3181356"/>
            <a:ext cx="3960813" cy="646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dirty="0">
                <a:solidFill>
                  <a:srgbClr val="FFFFFF"/>
                </a:solidFill>
                <a:latin typeface="Arial" charset="0"/>
                <a:cs typeface="Arial" charset="0"/>
              </a:rPr>
              <a:t>يمكن أن يكون مرقس قد كتب في أي وقت بين 50 و 70 م</a:t>
            </a:r>
            <a:endParaRPr lang="en-US" sz="1800" dirty="0">
              <a:solidFill>
                <a:srgbClr val="FFFFFF"/>
              </a:solidFill>
              <a:latin typeface="Arial" charset="0"/>
              <a:cs typeface="Arial" charset="0"/>
            </a:endParaRPr>
          </a:p>
        </p:txBody>
      </p:sp>
      <p:sp>
        <p:nvSpPr>
          <p:cNvPr id="52" name="TextBox 51"/>
          <p:cNvSpPr txBox="1">
            <a:spLocks noChangeArrowheads="1"/>
          </p:cNvSpPr>
          <p:nvPr/>
        </p:nvSpPr>
        <p:spPr bwMode="auto">
          <a:xfrm>
            <a:off x="4787904" y="4221169"/>
            <a:ext cx="3213120"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u="sng" dirty="0">
                <a:solidFill>
                  <a:srgbClr val="FFFFFF"/>
                </a:solidFill>
                <a:latin typeface="Arial" charset="0"/>
                <a:cs typeface="Arial" charset="0"/>
              </a:rPr>
              <a:t>النظرة الثانية</a:t>
            </a:r>
            <a:endParaRPr lang="en-US" sz="1800" u="sng" dirty="0">
              <a:solidFill>
                <a:srgbClr val="FFFFFF"/>
              </a:solidFill>
              <a:latin typeface="Arial" charset="0"/>
              <a:cs typeface="Arial" charset="0"/>
            </a:endParaRPr>
          </a:p>
        </p:txBody>
      </p:sp>
      <p:sp>
        <p:nvSpPr>
          <p:cNvPr id="53" name="TextBox 52"/>
          <p:cNvSpPr txBox="1">
            <a:spLocks noChangeArrowheads="1"/>
          </p:cNvSpPr>
          <p:nvPr/>
        </p:nvSpPr>
        <p:spPr bwMode="auto">
          <a:xfrm>
            <a:off x="4787900" y="4508500"/>
            <a:ext cx="399894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dirty="0">
                <a:solidFill>
                  <a:srgbClr val="FFFFFF"/>
                </a:solidFill>
                <a:latin typeface="Arial" charset="0"/>
                <a:cs typeface="Arial" charset="0"/>
              </a:rPr>
              <a:t>كتب مرقس بين 65-70</a:t>
            </a:r>
            <a:endParaRPr lang="en-US" sz="1800" dirty="0">
              <a:solidFill>
                <a:srgbClr val="FFFFFF"/>
              </a:solidFill>
              <a:latin typeface="Arial" charset="0"/>
              <a:cs typeface="Arial" charset="0"/>
            </a:endParaRPr>
          </a:p>
        </p:txBody>
      </p:sp>
      <p:sp>
        <p:nvSpPr>
          <p:cNvPr id="54" name="TextBox 53"/>
          <p:cNvSpPr txBox="1">
            <a:spLocks noChangeArrowheads="1"/>
          </p:cNvSpPr>
          <p:nvPr/>
        </p:nvSpPr>
        <p:spPr bwMode="auto">
          <a:xfrm>
            <a:off x="4987931" y="4868863"/>
            <a:ext cx="3687763" cy="646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dirty="0">
                <a:solidFill>
                  <a:srgbClr val="FFFFFF"/>
                </a:solidFill>
                <a:latin typeface="Arial" charset="0"/>
                <a:cs typeface="Arial" charset="0"/>
              </a:rPr>
              <a:t>(1) كتب متى في أوائل الخمسينات (أنظر إلى ملاحظات متى )</a:t>
            </a:r>
            <a:endParaRPr lang="en-US" sz="1800" dirty="0">
              <a:solidFill>
                <a:srgbClr val="FFFFFF"/>
              </a:solidFill>
              <a:latin typeface="Arial" charset="0"/>
              <a:cs typeface="Arial" charset="0"/>
            </a:endParaRPr>
          </a:p>
        </p:txBody>
      </p:sp>
      <p:sp>
        <p:nvSpPr>
          <p:cNvPr id="55" name="TextBox 54"/>
          <p:cNvSpPr txBox="1">
            <a:spLocks noChangeArrowheads="1"/>
          </p:cNvSpPr>
          <p:nvPr/>
        </p:nvSpPr>
        <p:spPr bwMode="auto">
          <a:xfrm>
            <a:off x="5003800" y="5516563"/>
            <a:ext cx="3600450"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dirty="0">
                <a:solidFill>
                  <a:srgbClr val="FFFFFF"/>
                </a:solidFill>
                <a:latin typeface="Arial" charset="0"/>
                <a:cs typeface="Arial" charset="0"/>
              </a:rPr>
              <a:t>(2) كتب لوقا 59-63 (أنظر ملاحظات لوقا)</a:t>
            </a:r>
            <a:endParaRPr lang="en-US" sz="1800" dirty="0">
              <a:solidFill>
                <a:srgbClr val="FFFFFF"/>
              </a:solidFill>
              <a:latin typeface="Arial" charset="0"/>
              <a:cs typeface="Arial" charset="0"/>
            </a:endParaRPr>
          </a:p>
        </p:txBody>
      </p:sp>
      <p:cxnSp>
        <p:nvCxnSpPr>
          <p:cNvPr id="12" name="Straight Connector 11"/>
          <p:cNvCxnSpPr>
            <a:cxnSpLocks noChangeShapeType="1"/>
          </p:cNvCxnSpPr>
          <p:nvPr/>
        </p:nvCxnSpPr>
        <p:spPr bwMode="auto">
          <a:xfrm>
            <a:off x="5580063" y="1268415"/>
            <a:ext cx="0" cy="576262"/>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cxnSp>
        <p:nvCxnSpPr>
          <p:cNvPr id="58" name="Straight Connector 57"/>
          <p:cNvCxnSpPr>
            <a:cxnSpLocks noChangeShapeType="1"/>
          </p:cNvCxnSpPr>
          <p:nvPr/>
        </p:nvCxnSpPr>
        <p:spPr bwMode="auto">
          <a:xfrm>
            <a:off x="7524750" y="1268415"/>
            <a:ext cx="0" cy="576262"/>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181284" name="TextBox 58"/>
          <p:cNvSpPr txBox="1">
            <a:spLocks noChangeArrowheads="1"/>
          </p:cNvSpPr>
          <p:nvPr/>
        </p:nvSpPr>
        <p:spPr bwMode="auto">
          <a:xfrm>
            <a:off x="2916240" y="796929"/>
            <a:ext cx="4156090"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i="1" dirty="0">
                <a:solidFill>
                  <a:srgbClr val="FFFFFF"/>
                </a:solidFill>
                <a:latin typeface="Arial" charset="0"/>
                <a:cs typeface="Arial" charset="0"/>
              </a:rPr>
              <a:t>مقتبسة من الكتاب المقدس الدراسي، 1431</a:t>
            </a:r>
            <a:endParaRPr lang="en-US" sz="1800" i="1" dirty="0">
              <a:solidFill>
                <a:srgbClr val="FFFFFF"/>
              </a:solidFill>
              <a:latin typeface="Arial" charset="0"/>
              <a:cs typeface="Arial" charset="0"/>
            </a:endParaRPr>
          </a:p>
        </p:txBody>
      </p:sp>
      <p:grpSp>
        <p:nvGrpSpPr>
          <p:cNvPr id="2" name="Group 14"/>
          <p:cNvGrpSpPr>
            <a:grpSpLocks/>
          </p:cNvGrpSpPr>
          <p:nvPr/>
        </p:nvGrpSpPr>
        <p:grpSpPr bwMode="auto">
          <a:xfrm>
            <a:off x="4211639" y="3933830"/>
            <a:ext cx="4697412" cy="2747963"/>
            <a:chOff x="2688" y="2160"/>
            <a:chExt cx="2880" cy="1731"/>
          </a:xfrm>
        </p:grpSpPr>
        <p:grpSp>
          <p:nvGrpSpPr>
            <p:cNvPr id="181286" name="Group 8"/>
            <p:cNvGrpSpPr>
              <a:grpSpLocks/>
            </p:cNvGrpSpPr>
            <p:nvPr/>
          </p:nvGrpSpPr>
          <p:grpSpPr bwMode="auto">
            <a:xfrm>
              <a:off x="3024" y="2304"/>
              <a:ext cx="2544" cy="1587"/>
              <a:chOff x="3072" y="2256"/>
              <a:chExt cx="2544" cy="1587"/>
            </a:xfrm>
          </p:grpSpPr>
          <p:sp>
            <p:nvSpPr>
              <p:cNvPr id="181288" name="Text Box 5"/>
              <p:cNvSpPr txBox="1">
                <a:spLocks noChangeArrowheads="1"/>
              </p:cNvSpPr>
              <p:nvPr/>
            </p:nvSpPr>
            <p:spPr bwMode="auto">
              <a:xfrm>
                <a:off x="3072" y="3552"/>
                <a:ext cx="2544" cy="291"/>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dirty="0">
                    <a:solidFill>
                      <a:srgbClr val="FFFFFF"/>
                    </a:solidFill>
                    <a:latin typeface="Arial" charset="0"/>
                    <a:cs typeface="Arial" charset="0"/>
                  </a:rPr>
                  <a:t>تم تعليمها في الصف</a:t>
                </a:r>
                <a:endParaRPr lang="en-US" dirty="0">
                  <a:solidFill>
                    <a:srgbClr val="FFFFFF"/>
                  </a:solidFill>
                  <a:latin typeface="Arial" charset="0"/>
                  <a:cs typeface="Arial" charset="0"/>
                </a:endParaRPr>
              </a:p>
            </p:txBody>
          </p:sp>
          <p:sp>
            <p:nvSpPr>
              <p:cNvPr id="181289" name="Rectangle 7"/>
              <p:cNvSpPr>
                <a:spLocks noChangeArrowheads="1"/>
              </p:cNvSpPr>
              <p:nvPr/>
            </p:nvSpPr>
            <p:spPr bwMode="auto">
              <a:xfrm>
                <a:off x="3072" y="2256"/>
                <a:ext cx="2544" cy="1584"/>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cs typeface="Arial" charset="0"/>
                </a:endParaRPr>
              </a:p>
            </p:txBody>
          </p:sp>
        </p:grpSp>
        <p:pic>
          <p:nvPicPr>
            <p:cNvPr id="181287" name="Picture 13"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688" y="2160"/>
              <a:ext cx="678" cy="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69642"/>
                                        </p:tgtEl>
                                        <p:attrNameLst>
                                          <p:attrName>style.visibility</p:attrName>
                                        </p:attrNameLst>
                                      </p:cBhvr>
                                      <p:to>
                                        <p:strVal val="visible"/>
                                      </p:to>
                                    </p:set>
                                    <p:anim calcmode="lin" valueType="num">
                                      <p:cBhvr>
                                        <p:cTn id="35" dur="500" fill="hold"/>
                                        <p:tgtEl>
                                          <p:spTgt spid="69642"/>
                                        </p:tgtEl>
                                        <p:attrNameLst>
                                          <p:attrName>ppt_w</p:attrName>
                                        </p:attrNameLst>
                                      </p:cBhvr>
                                      <p:tavLst>
                                        <p:tav tm="0">
                                          <p:val>
                                            <p:fltVal val="0"/>
                                          </p:val>
                                        </p:tav>
                                        <p:tav tm="100000">
                                          <p:val>
                                            <p:strVal val="#ppt_w"/>
                                          </p:val>
                                        </p:tav>
                                      </p:tavLst>
                                    </p:anim>
                                    <p:anim calcmode="lin" valueType="num">
                                      <p:cBhvr>
                                        <p:cTn id="36" dur="500" fill="hold"/>
                                        <p:tgtEl>
                                          <p:spTgt spid="69642"/>
                                        </p:tgtEl>
                                        <p:attrNameLst>
                                          <p:attrName>ppt_h</p:attrName>
                                        </p:attrNameLst>
                                      </p:cBhvr>
                                      <p:tavLst>
                                        <p:tav tm="0">
                                          <p:val>
                                            <p:fltVal val="0"/>
                                          </p:val>
                                        </p:tav>
                                        <p:tav tm="100000">
                                          <p:val>
                                            <p:strVal val="#ppt_h"/>
                                          </p:val>
                                        </p:tav>
                                      </p:tavLst>
                                    </p:anim>
                                    <p:anim calcmode="lin" valueType="num">
                                      <p:cBhvr>
                                        <p:cTn id="37" dur="500" fill="hold"/>
                                        <p:tgtEl>
                                          <p:spTgt spid="69642"/>
                                        </p:tgtEl>
                                        <p:attrNameLst>
                                          <p:attrName>style.rotation</p:attrName>
                                        </p:attrNameLst>
                                      </p:cBhvr>
                                      <p:tavLst>
                                        <p:tav tm="0">
                                          <p:val>
                                            <p:fltVal val="360"/>
                                          </p:val>
                                        </p:tav>
                                        <p:tav tm="100000">
                                          <p:val>
                                            <p:fltVal val="0"/>
                                          </p:val>
                                        </p:tav>
                                      </p:tavLst>
                                    </p:anim>
                                    <p:animEffect transition="in" filter="fade">
                                      <p:cBhvr>
                                        <p:cTn id="38" dur="500"/>
                                        <p:tgtEl>
                                          <p:spTgt spid="69642"/>
                                        </p:tgtEl>
                                      </p:cBhvr>
                                    </p:animEffec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69643"/>
                                        </p:tgtEl>
                                        <p:attrNameLst>
                                          <p:attrName>style.visibility</p:attrName>
                                        </p:attrNameLst>
                                      </p:cBhvr>
                                      <p:to>
                                        <p:strVal val="visible"/>
                                      </p:to>
                                    </p:set>
                                    <p:anim calcmode="lin" valueType="num">
                                      <p:cBhvr>
                                        <p:cTn id="56" dur="500" fill="hold"/>
                                        <p:tgtEl>
                                          <p:spTgt spid="69643"/>
                                        </p:tgtEl>
                                        <p:attrNameLst>
                                          <p:attrName>ppt_w</p:attrName>
                                        </p:attrNameLst>
                                      </p:cBhvr>
                                      <p:tavLst>
                                        <p:tav tm="0">
                                          <p:val>
                                            <p:fltVal val="0"/>
                                          </p:val>
                                        </p:tav>
                                        <p:tav tm="100000">
                                          <p:val>
                                            <p:strVal val="#ppt_w"/>
                                          </p:val>
                                        </p:tav>
                                      </p:tavLst>
                                    </p:anim>
                                    <p:anim calcmode="lin" valueType="num">
                                      <p:cBhvr>
                                        <p:cTn id="57" dur="500" fill="hold"/>
                                        <p:tgtEl>
                                          <p:spTgt spid="69643"/>
                                        </p:tgtEl>
                                        <p:attrNameLst>
                                          <p:attrName>ppt_h</p:attrName>
                                        </p:attrNameLst>
                                      </p:cBhvr>
                                      <p:tavLst>
                                        <p:tav tm="0">
                                          <p:val>
                                            <p:fltVal val="0"/>
                                          </p:val>
                                        </p:tav>
                                        <p:tav tm="100000">
                                          <p:val>
                                            <p:strVal val="#ppt_h"/>
                                          </p:val>
                                        </p:tav>
                                      </p:tavLst>
                                    </p:anim>
                                    <p:anim calcmode="lin" valueType="num">
                                      <p:cBhvr>
                                        <p:cTn id="58" dur="500" fill="hold"/>
                                        <p:tgtEl>
                                          <p:spTgt spid="69643"/>
                                        </p:tgtEl>
                                        <p:attrNameLst>
                                          <p:attrName>style.rotation</p:attrName>
                                        </p:attrNameLst>
                                      </p:cBhvr>
                                      <p:tavLst>
                                        <p:tav tm="0">
                                          <p:val>
                                            <p:fltVal val="360"/>
                                          </p:val>
                                        </p:tav>
                                        <p:tav tm="100000">
                                          <p:val>
                                            <p:fltVal val="0"/>
                                          </p:val>
                                        </p:tav>
                                      </p:tavLst>
                                    </p:anim>
                                    <p:animEffect transition="in" filter="fade">
                                      <p:cBhvr>
                                        <p:cTn id="59" dur="500"/>
                                        <p:tgtEl>
                                          <p:spTgt spid="69643"/>
                                        </p:tgtEl>
                                      </p:cBhvr>
                                    </p:animEffect>
                                  </p:childTnLst>
                                </p:cTn>
                              </p:par>
                            </p:childTnLst>
                          </p:cTn>
                        </p:par>
                        <p:par>
                          <p:cTn id="60" fill="hold" nodeType="afterGroup">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nodeType="afterGroup">
                            <p:stCondLst>
                              <p:cond delay="0"/>
                            </p:stCondLst>
                            <p:childTnLst>
                              <p:par>
                                <p:cTn id="78" presetID="1" presetClass="entr" presetSubtype="0"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childTnLst>
                                </p:cTn>
                              </p:par>
                            </p:childTnLst>
                          </p:cTn>
                        </p:par>
                        <p:par>
                          <p:cTn id="80" fill="hold" nodeType="afterGroup">
                            <p:stCondLst>
                              <p:cond delay="0"/>
                            </p:stCondLst>
                            <p:childTnLst>
                              <p:par>
                                <p:cTn id="81" presetID="1" presetClass="entr" presetSubtype="0" fill="hold" nodeType="after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childTnLst>
                          </p:cTn>
                        </p:par>
                        <p:par>
                          <p:cTn id="83" fill="hold" nodeType="afterGroup">
                            <p:stCondLst>
                              <p:cond delay="0"/>
                            </p:stCondLst>
                            <p:childTnLst>
                              <p:par>
                                <p:cTn id="84" presetID="1" presetClass="entr" presetSubtype="0" fill="hold" nodeType="afterEffect">
                                  <p:stCondLst>
                                    <p:cond delay="0"/>
                                  </p:stCondLst>
                                  <p:childTnLst>
                                    <p:set>
                                      <p:cBhvr>
                                        <p:cTn id="85" dur="1" fill="hold">
                                          <p:stCondLst>
                                            <p:cond delay="0"/>
                                          </p:stCondLst>
                                        </p:cTn>
                                        <p:tgtEl>
                                          <p:spTgt spid="58"/>
                                        </p:tgtEl>
                                        <p:attrNameLst>
                                          <p:attrName>style.visibility</p:attrName>
                                        </p:attrNameLst>
                                      </p:cBhvr>
                                      <p:to>
                                        <p:strVal val="visible"/>
                                      </p:to>
                                    </p:set>
                                  </p:childTnLst>
                                </p:cTn>
                              </p:par>
                            </p:childTnLst>
                          </p:cTn>
                        </p:par>
                        <p:par>
                          <p:cTn id="86" fill="hold" nodeType="afterGroup">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49" presetClass="entr" presetSubtype="0" decel="100000"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anim calcmode="lin" valueType="num">
                                      <p:cBhvr>
                                        <p:cTn id="103" dur="500" fill="hold"/>
                                        <p:tgtEl>
                                          <p:spTgt spid="39"/>
                                        </p:tgtEl>
                                        <p:attrNameLst>
                                          <p:attrName>style.rotation</p:attrName>
                                        </p:attrNameLst>
                                      </p:cBhvr>
                                      <p:tavLst>
                                        <p:tav tm="0">
                                          <p:val>
                                            <p:fltVal val="360"/>
                                          </p:val>
                                        </p:tav>
                                        <p:tav tm="100000">
                                          <p:val>
                                            <p:fltVal val="0"/>
                                          </p:val>
                                        </p:tav>
                                      </p:tavLst>
                                    </p:anim>
                                    <p:animEffect transition="in" filter="fade">
                                      <p:cBhvr>
                                        <p:cTn id="104" dur="500"/>
                                        <p:tgtEl>
                                          <p:spTgt spid="39"/>
                                        </p:tgtEl>
                                      </p:cBhvr>
                                    </p:animEffect>
                                  </p:childTnLst>
                                </p:cTn>
                              </p:par>
                            </p:childTnLst>
                          </p:cTn>
                        </p:par>
                        <p:par>
                          <p:cTn id="105" fill="hold" nodeType="afterGroup">
                            <p:stCondLst>
                              <p:cond delay="500"/>
                            </p:stCondLst>
                            <p:childTnLst>
                              <p:par>
                                <p:cTn id="106" presetID="1" presetClass="entr" presetSubtype="0" fill="hold" grpId="0" nodeType="afterEffect">
                                  <p:stCondLst>
                                    <p:cond delay="0"/>
                                  </p:stCondLst>
                                  <p:childTnLst>
                                    <p:set>
                                      <p:cBhvr>
                                        <p:cTn id="107" dur="1" fill="hold">
                                          <p:stCondLst>
                                            <p:cond delay="0"/>
                                          </p:stCondLst>
                                        </p:cTn>
                                        <p:tgtEl>
                                          <p:spTgt spid="48"/>
                                        </p:tgtEl>
                                        <p:attrNameLst>
                                          <p:attrName>style.visibility</p:attrName>
                                        </p:attrNameLst>
                                      </p:cBhvr>
                                      <p:to>
                                        <p:strVal val="visible"/>
                                      </p:to>
                                    </p:set>
                                  </p:childTnLst>
                                </p:cTn>
                              </p:par>
                            </p:childTnLst>
                          </p:cTn>
                        </p:par>
                        <p:par>
                          <p:cTn id="108" fill="hold" nodeType="afterGroup">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9" presetClass="entr" presetSubtype="0" decel="100000" fill="hold" nodeType="click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p:cTn id="115" dur="500" fill="hold"/>
                                        <p:tgtEl>
                                          <p:spTgt spid="40"/>
                                        </p:tgtEl>
                                        <p:attrNameLst>
                                          <p:attrName>ppt_w</p:attrName>
                                        </p:attrNameLst>
                                      </p:cBhvr>
                                      <p:tavLst>
                                        <p:tav tm="0">
                                          <p:val>
                                            <p:fltVal val="0"/>
                                          </p:val>
                                        </p:tav>
                                        <p:tav tm="100000">
                                          <p:val>
                                            <p:strVal val="#ppt_w"/>
                                          </p:val>
                                        </p:tav>
                                      </p:tavLst>
                                    </p:anim>
                                    <p:anim calcmode="lin" valueType="num">
                                      <p:cBhvr>
                                        <p:cTn id="116" dur="500" fill="hold"/>
                                        <p:tgtEl>
                                          <p:spTgt spid="40"/>
                                        </p:tgtEl>
                                        <p:attrNameLst>
                                          <p:attrName>ppt_h</p:attrName>
                                        </p:attrNameLst>
                                      </p:cBhvr>
                                      <p:tavLst>
                                        <p:tav tm="0">
                                          <p:val>
                                            <p:fltVal val="0"/>
                                          </p:val>
                                        </p:tav>
                                        <p:tav tm="100000">
                                          <p:val>
                                            <p:strVal val="#ppt_h"/>
                                          </p:val>
                                        </p:tav>
                                      </p:tavLst>
                                    </p:anim>
                                    <p:anim calcmode="lin" valueType="num">
                                      <p:cBhvr>
                                        <p:cTn id="117" dur="500" fill="hold"/>
                                        <p:tgtEl>
                                          <p:spTgt spid="40"/>
                                        </p:tgtEl>
                                        <p:attrNameLst>
                                          <p:attrName>style.rotation</p:attrName>
                                        </p:attrNameLst>
                                      </p:cBhvr>
                                      <p:tavLst>
                                        <p:tav tm="0">
                                          <p:val>
                                            <p:fltVal val="360"/>
                                          </p:val>
                                        </p:tav>
                                        <p:tav tm="100000">
                                          <p:val>
                                            <p:fltVal val="0"/>
                                          </p:val>
                                        </p:tav>
                                      </p:tavLst>
                                    </p:anim>
                                    <p:animEffect transition="in" filter="fade">
                                      <p:cBhvr>
                                        <p:cTn id="118" dur="500"/>
                                        <p:tgtEl>
                                          <p:spTgt spid="40"/>
                                        </p:tgtEl>
                                      </p:cBhvr>
                                    </p:animEffect>
                                  </p:childTnLst>
                                </p:cTn>
                              </p:par>
                            </p:childTnLst>
                          </p:cTn>
                        </p:par>
                        <p:par>
                          <p:cTn id="119" fill="hold" nodeType="afterGroup">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52"/>
                                        </p:tgtEl>
                                        <p:attrNameLst>
                                          <p:attrName>style.visibility</p:attrName>
                                        </p:attrNameLst>
                                      </p:cBhvr>
                                      <p:to>
                                        <p:strVal val="visible"/>
                                      </p:to>
                                    </p:set>
                                  </p:childTnLst>
                                </p:cTn>
                              </p:par>
                            </p:childTnLst>
                          </p:cTn>
                        </p:par>
                        <p:par>
                          <p:cTn id="122" fill="hold" nodeType="afterGroup">
                            <p:stCondLst>
                              <p:cond delay="500"/>
                            </p:stCondLst>
                            <p:childTnLst>
                              <p:par>
                                <p:cTn id="123" presetID="1" presetClass="entr" presetSubtype="0" fill="hold" grpId="0" nodeType="after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4"/>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9" presetClass="entr" presetSubtype="0" decel="100000" fill="hold" nodeType="clickEffect">
                                  <p:stCondLst>
                                    <p:cond delay="0"/>
                                  </p:stCondLst>
                                  <p:childTnLst>
                                    <p:set>
                                      <p:cBhvr>
                                        <p:cTn id="136" dur="1" fill="hold">
                                          <p:stCondLst>
                                            <p:cond delay="0"/>
                                          </p:stCondLst>
                                        </p:cTn>
                                        <p:tgtEl>
                                          <p:spTgt spid="2"/>
                                        </p:tgtEl>
                                        <p:attrNameLst>
                                          <p:attrName>style.visibility</p:attrName>
                                        </p:attrNameLst>
                                      </p:cBhvr>
                                      <p:to>
                                        <p:strVal val="visible"/>
                                      </p:to>
                                    </p:set>
                                    <p:anim calcmode="lin" valueType="num">
                                      <p:cBhvr>
                                        <p:cTn id="137" dur="500" fill="hold"/>
                                        <p:tgtEl>
                                          <p:spTgt spid="2"/>
                                        </p:tgtEl>
                                        <p:attrNameLst>
                                          <p:attrName>ppt_w</p:attrName>
                                        </p:attrNameLst>
                                      </p:cBhvr>
                                      <p:tavLst>
                                        <p:tav tm="0">
                                          <p:val>
                                            <p:fltVal val="0"/>
                                          </p:val>
                                        </p:tav>
                                        <p:tav tm="100000">
                                          <p:val>
                                            <p:strVal val="#ppt_w"/>
                                          </p:val>
                                        </p:tav>
                                      </p:tavLst>
                                    </p:anim>
                                    <p:anim calcmode="lin" valueType="num">
                                      <p:cBhvr>
                                        <p:cTn id="138" dur="500" fill="hold"/>
                                        <p:tgtEl>
                                          <p:spTgt spid="2"/>
                                        </p:tgtEl>
                                        <p:attrNameLst>
                                          <p:attrName>ppt_h</p:attrName>
                                        </p:attrNameLst>
                                      </p:cBhvr>
                                      <p:tavLst>
                                        <p:tav tm="0">
                                          <p:val>
                                            <p:fltVal val="0"/>
                                          </p:val>
                                        </p:tav>
                                        <p:tav tm="100000">
                                          <p:val>
                                            <p:strVal val="#ppt_h"/>
                                          </p:val>
                                        </p:tav>
                                      </p:tavLst>
                                    </p:anim>
                                    <p:anim calcmode="lin" valueType="num">
                                      <p:cBhvr>
                                        <p:cTn id="139" dur="500" fill="hold"/>
                                        <p:tgtEl>
                                          <p:spTgt spid="2"/>
                                        </p:tgtEl>
                                        <p:attrNameLst>
                                          <p:attrName>style.rotation</p:attrName>
                                        </p:attrNameLst>
                                      </p:cBhvr>
                                      <p:tavLst>
                                        <p:tav tm="0">
                                          <p:val>
                                            <p:fltVal val="360"/>
                                          </p:val>
                                        </p:tav>
                                        <p:tav tm="100000">
                                          <p:val>
                                            <p:fltVal val="0"/>
                                          </p:val>
                                        </p:tav>
                                      </p:tavLst>
                                    </p:anim>
                                    <p:animEffect transition="in" filter="fade">
                                      <p:cBhvr>
                                        <p:cTn id="1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P spid="28" grpId="0"/>
      <p:bldP spid="29" grpId="0"/>
      <p:bldP spid="30" grpId="0"/>
      <p:bldP spid="31" grpId="0"/>
      <p:bldP spid="35" grpId="0"/>
      <p:bldP spid="36" grpId="0"/>
      <p:bldP spid="37" grpId="0"/>
      <p:bldP spid="38" grpId="0"/>
      <p:bldP spid="41" grpId="0"/>
      <p:bldP spid="42" grpId="0"/>
      <p:bldP spid="43" grpId="0"/>
      <p:bldP spid="44" grpId="0"/>
      <p:bldP spid="45" grpId="0"/>
      <p:bldP spid="48" grpId="0"/>
      <p:bldP spid="49" grpId="0"/>
      <p:bldP spid="52" grpId="0"/>
      <p:bldP spid="53" grpId="0"/>
      <p:bldP spid="54"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40" y="692151"/>
            <a:ext cx="7867650" cy="850900"/>
          </a:xfrm>
          <a:solidFill>
            <a:schemeClr val="bg1"/>
          </a:solidFill>
        </p:spPr>
        <p:txBody>
          <a:bodyPr anchor="ctr"/>
          <a:lstStyle/>
          <a:p>
            <a:pPr>
              <a:defRPr/>
            </a:pPr>
            <a:r>
              <a:rPr lang="ar-JO" b="1" dirty="0">
                <a:solidFill>
                  <a:schemeClr val="accent6">
                    <a:lumMod val="75000"/>
                  </a:schemeClr>
                </a:solidFill>
              </a:rPr>
              <a:t>توازي هيكل العهد القديم و العهد الجديد</a:t>
            </a:r>
            <a:endParaRPr lang="en-US" b="1" dirty="0">
              <a:solidFill>
                <a:schemeClr val="accent6">
                  <a:lumMod val="75000"/>
                </a:schemeClr>
              </a:solidFill>
            </a:endParaRPr>
          </a:p>
        </p:txBody>
      </p:sp>
      <p:sp>
        <p:nvSpPr>
          <p:cNvPr id="4" name="Text Box 2"/>
          <p:cNvSpPr txBox="1">
            <a:spLocks noChangeArrowheads="1"/>
          </p:cNvSpPr>
          <p:nvPr/>
        </p:nvSpPr>
        <p:spPr bwMode="auto">
          <a:xfrm>
            <a:off x="1588" y="3348042"/>
            <a:ext cx="855636" cy="584711"/>
          </a:xfrm>
          <a:prstGeom prst="rect">
            <a:avLst/>
          </a:prstGeom>
          <a:solidFill>
            <a:srgbClr val="FFFF00"/>
          </a:solidFill>
          <a:ln w="12700">
            <a:solidFill>
              <a:schemeClr val="tx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200" b="1" dirty="0">
                <a:latin typeface="Arial" charset="0"/>
                <a:cs typeface="Arial" charset="0"/>
              </a:rPr>
              <a:t>ع ق</a:t>
            </a:r>
            <a:endParaRPr lang="en-US" sz="3200" b="1" dirty="0">
              <a:latin typeface="Arial" charset="0"/>
              <a:cs typeface="Arial" charset="0"/>
            </a:endParaRP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charset="0"/>
                <a:cs typeface="Arial" charset="0"/>
              </a:rPr>
              <a:t>الأساس</a:t>
            </a:r>
            <a:endParaRPr lang="en-US" sz="3200" b="1" dirty="0">
              <a:latin typeface="Arial" charset="0"/>
              <a:cs typeface="Arial" charset="0"/>
            </a:endParaRP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charset="0"/>
                <a:cs typeface="Arial" charset="0"/>
              </a:rPr>
              <a:t>الماضي</a:t>
            </a:r>
            <a:endParaRPr lang="en-US" sz="3200" b="1" dirty="0">
              <a:latin typeface="Arial" charset="0"/>
              <a:cs typeface="Arial" charset="0"/>
            </a:endParaRP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charset="0"/>
                <a:cs typeface="Arial" charset="0"/>
              </a:rPr>
              <a:t>الحاضر</a:t>
            </a:r>
            <a:endParaRPr lang="en-US" sz="3200" b="1" dirty="0">
              <a:latin typeface="Arial" charset="0"/>
              <a:cs typeface="Arial" charset="0"/>
            </a:endParaRPr>
          </a:p>
        </p:txBody>
      </p:sp>
      <p:sp>
        <p:nvSpPr>
          <p:cNvPr id="8" name="Text Box 2"/>
          <p:cNvSpPr txBox="1">
            <a:spLocks noChangeArrowheads="1"/>
          </p:cNvSpPr>
          <p:nvPr/>
        </p:nvSpPr>
        <p:spPr bwMode="auto">
          <a:xfrm>
            <a:off x="6919919" y="2133600"/>
            <a:ext cx="2116137"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charset="0"/>
                <a:cs typeface="Arial" charset="0"/>
              </a:rPr>
              <a:t>المستقبل</a:t>
            </a:r>
            <a:endParaRPr lang="en-US" sz="3200" b="1" dirty="0">
              <a:latin typeface="Arial" charset="0"/>
              <a:cs typeface="Arial" charset="0"/>
            </a:endParaRPr>
          </a:p>
        </p:txBody>
      </p:sp>
      <p:sp>
        <p:nvSpPr>
          <p:cNvPr id="9" name="Text Box 2"/>
          <p:cNvSpPr txBox="1">
            <a:spLocks noChangeArrowheads="1"/>
          </p:cNvSpPr>
          <p:nvPr/>
        </p:nvSpPr>
        <p:spPr bwMode="auto">
          <a:xfrm>
            <a:off x="755656" y="3357563"/>
            <a:ext cx="2459022"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charset="0"/>
                <a:cs typeface="Arial" charset="0"/>
              </a:rPr>
              <a:t>التوراة</a:t>
            </a:r>
            <a:endParaRPr lang="en-US" sz="32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0" name="Text Box 2"/>
          <p:cNvSpPr txBox="1">
            <a:spLocks noChangeArrowheads="1"/>
          </p:cNvSpPr>
          <p:nvPr/>
        </p:nvSpPr>
        <p:spPr bwMode="auto">
          <a:xfrm>
            <a:off x="3203578" y="3357563"/>
            <a:ext cx="1868488"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charset="0"/>
                <a:cs typeface="Arial" charset="0"/>
              </a:rPr>
              <a:t>التاريخ</a:t>
            </a:r>
            <a:endParaRPr lang="en-US" sz="32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1" name="Text Box 2"/>
          <p:cNvSpPr txBox="1">
            <a:spLocks noChangeArrowheads="1"/>
          </p:cNvSpPr>
          <p:nvPr/>
        </p:nvSpPr>
        <p:spPr bwMode="auto">
          <a:xfrm>
            <a:off x="5076830" y="3357563"/>
            <a:ext cx="1852623"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charset="0"/>
                <a:cs typeface="Arial" charset="0"/>
              </a:rPr>
              <a:t>الحكمة</a:t>
            </a:r>
            <a:endParaRPr lang="en-US" sz="32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2" name="Text Box 2"/>
          <p:cNvSpPr txBox="1">
            <a:spLocks noChangeArrowheads="1"/>
          </p:cNvSpPr>
          <p:nvPr/>
        </p:nvSpPr>
        <p:spPr bwMode="auto">
          <a:xfrm>
            <a:off x="6919912" y="3357563"/>
            <a:ext cx="2224087"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charset="0"/>
                <a:cs typeface="Arial" charset="0"/>
              </a:rPr>
              <a:t>النبوة</a:t>
            </a:r>
            <a:endParaRPr lang="en-US" sz="32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3" name="Text Box 2"/>
          <p:cNvSpPr txBox="1">
            <a:spLocks noChangeArrowheads="1"/>
          </p:cNvSpPr>
          <p:nvPr/>
        </p:nvSpPr>
        <p:spPr bwMode="auto">
          <a:xfrm>
            <a:off x="1594" y="4581529"/>
            <a:ext cx="731837" cy="553933"/>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000" b="1" dirty="0">
                <a:latin typeface="Arial" charset="0"/>
                <a:cs typeface="Arial" charset="0"/>
              </a:rPr>
              <a:t>ع ج</a:t>
            </a:r>
            <a:endParaRPr lang="en-US" sz="3000" b="1" dirty="0">
              <a:latin typeface="Arial" charset="0"/>
              <a:cs typeface="Arial" charset="0"/>
            </a:endParaRPr>
          </a:p>
        </p:txBody>
      </p:sp>
      <p:sp>
        <p:nvSpPr>
          <p:cNvPr id="14" name="Text Box 2"/>
          <p:cNvSpPr txBox="1">
            <a:spLocks noChangeArrowheads="1"/>
          </p:cNvSpPr>
          <p:nvPr/>
        </p:nvSpPr>
        <p:spPr bwMode="auto">
          <a:xfrm>
            <a:off x="755654" y="4581525"/>
            <a:ext cx="2387585"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charset="0"/>
                <a:cs typeface="Arial" charset="0"/>
              </a:rPr>
              <a:t>الأناجيل</a:t>
            </a:r>
            <a:endParaRPr lang="en-US" sz="32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5" name="Text Box 2"/>
          <p:cNvSpPr txBox="1">
            <a:spLocks noChangeArrowheads="1"/>
          </p:cNvSpPr>
          <p:nvPr/>
        </p:nvSpPr>
        <p:spPr bwMode="auto">
          <a:xfrm>
            <a:off x="3203580" y="4581525"/>
            <a:ext cx="1868486"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charset="0"/>
                <a:cs typeface="Arial" charset="0"/>
              </a:rPr>
              <a:t>أعمال</a:t>
            </a:r>
            <a:endParaRPr lang="en-US" sz="32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6" name="Text Box 2"/>
          <p:cNvSpPr txBox="1">
            <a:spLocks noChangeArrowheads="1"/>
          </p:cNvSpPr>
          <p:nvPr/>
        </p:nvSpPr>
        <p:spPr bwMode="auto">
          <a:xfrm>
            <a:off x="5076828" y="4581525"/>
            <a:ext cx="1852626"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charset="0"/>
                <a:cs typeface="Arial" charset="0"/>
              </a:rPr>
              <a:t>الرسائل</a:t>
            </a:r>
            <a:endParaRPr lang="en-US" sz="32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7" name="Text Box 2"/>
          <p:cNvSpPr txBox="1">
            <a:spLocks noChangeArrowheads="1"/>
          </p:cNvSpPr>
          <p:nvPr/>
        </p:nvSpPr>
        <p:spPr bwMode="auto">
          <a:xfrm>
            <a:off x="6919913" y="4581525"/>
            <a:ext cx="2224087"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charset="0"/>
                <a:cs typeface="Arial" charset="0"/>
              </a:rPr>
              <a:t>رؤيا</a:t>
            </a:r>
            <a:endParaRPr lang="en-US" sz="32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8" name="Text Box 2"/>
          <p:cNvSpPr txBox="1">
            <a:spLocks noChangeArrowheads="1"/>
          </p:cNvSpPr>
          <p:nvPr/>
        </p:nvSpPr>
        <p:spPr bwMode="auto">
          <a:xfrm>
            <a:off x="0" y="6054731"/>
            <a:ext cx="9144000" cy="584711"/>
          </a:xfrm>
          <a:prstGeom prst="rect">
            <a:avLst/>
          </a:prstGeom>
          <a:noFill/>
          <a:ln w="12700">
            <a:no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1600" b="1" dirty="0">
                <a:solidFill>
                  <a:srgbClr val="FFFFFF"/>
                </a:solidFill>
                <a:effectLst>
                  <a:outerShdw blurRad="38100" dist="38100" dir="2700000" algn="tl">
                    <a:srgbClr val="000000">
                      <a:alpha val="43137"/>
                    </a:srgbClr>
                  </a:outerShdw>
                </a:effectLst>
                <a:latin typeface="Arial" charset="0"/>
                <a:cs typeface="Arial" charset="0"/>
              </a:rPr>
              <a:t>إريك زيتجر</a:t>
            </a:r>
            <a:r>
              <a:rPr lang="en-US" sz="1600" b="1" dirty="0">
                <a:solidFill>
                  <a:srgbClr val="FFFFFF"/>
                </a:solidFill>
                <a:effectLst>
                  <a:outerShdw blurRad="38100" dist="38100" dir="2700000" algn="tl">
                    <a:srgbClr val="000000">
                      <a:alpha val="43137"/>
                    </a:srgbClr>
                  </a:outerShdw>
                </a:effectLst>
                <a:latin typeface="Arial" charset="0"/>
                <a:cs typeface="Arial" charset="0"/>
              </a:rPr>
              <a:t>, </a:t>
            </a:r>
            <a:r>
              <a:rPr lang="en-US" sz="1600" b="1" i="1" dirty="0" err="1">
                <a:solidFill>
                  <a:srgbClr val="FFFFFF"/>
                </a:solidFill>
                <a:effectLst>
                  <a:outerShdw blurRad="38100" dist="38100" dir="2700000" algn="tl">
                    <a:srgbClr val="000000">
                      <a:alpha val="43137"/>
                    </a:srgbClr>
                  </a:outerShdw>
                </a:effectLst>
                <a:latin typeface="Arial" charset="0"/>
                <a:cs typeface="Arial" charset="0"/>
              </a:rPr>
              <a:t>Einleitung</a:t>
            </a:r>
            <a:r>
              <a:rPr lang="en-US" sz="1600" b="1" i="1" dirty="0">
                <a:solidFill>
                  <a:srgbClr val="FFFFFF"/>
                </a:solidFill>
                <a:effectLst>
                  <a:outerShdw blurRad="38100" dist="38100" dir="2700000" algn="tl">
                    <a:srgbClr val="000000">
                      <a:alpha val="43137"/>
                    </a:srgbClr>
                  </a:outerShdw>
                </a:effectLst>
                <a:latin typeface="Arial" charset="0"/>
                <a:cs typeface="Arial" charset="0"/>
              </a:rPr>
              <a:t> in das </a:t>
            </a:r>
            <a:r>
              <a:rPr lang="en-US" sz="1600" b="1" i="1" dirty="0" err="1">
                <a:solidFill>
                  <a:srgbClr val="FFFFFF"/>
                </a:solidFill>
                <a:effectLst>
                  <a:outerShdw blurRad="38100" dist="38100" dir="2700000" algn="tl">
                    <a:srgbClr val="000000">
                      <a:alpha val="43137"/>
                    </a:srgbClr>
                  </a:outerShdw>
                </a:effectLst>
                <a:latin typeface="Arial" charset="0"/>
                <a:cs typeface="Arial" charset="0"/>
              </a:rPr>
              <a:t>Alte</a:t>
            </a:r>
            <a:r>
              <a:rPr lang="en-US" sz="1600" b="1" i="1" dirty="0">
                <a:solidFill>
                  <a:srgbClr val="FFFFFF"/>
                </a:solidFill>
                <a:effectLst>
                  <a:outerShdw blurRad="38100" dist="38100" dir="2700000" algn="tl">
                    <a:srgbClr val="000000">
                      <a:alpha val="43137"/>
                    </a:srgbClr>
                  </a:outerShdw>
                </a:effectLst>
                <a:latin typeface="Arial" charset="0"/>
                <a:cs typeface="Arial" charset="0"/>
              </a:rPr>
              <a:t> Testament </a:t>
            </a:r>
            <a:r>
              <a:rPr lang="en-US" sz="1600" b="1" dirty="0">
                <a:solidFill>
                  <a:srgbClr val="FFFFFF"/>
                </a:solidFill>
                <a:effectLst>
                  <a:outerShdw blurRad="38100" dist="38100" dir="2700000" algn="tl">
                    <a:srgbClr val="000000">
                      <a:alpha val="43137"/>
                    </a:srgbClr>
                  </a:outerShdw>
                </a:effectLst>
                <a:latin typeface="Arial" charset="0"/>
                <a:cs typeface="Arial" charset="0"/>
              </a:rPr>
              <a:t>(</a:t>
            </a:r>
            <a:r>
              <a:rPr lang="ar-JO" sz="1600" b="1" dirty="0">
                <a:solidFill>
                  <a:srgbClr val="FFFFFF"/>
                </a:solidFill>
                <a:effectLst>
                  <a:outerShdw blurRad="38100" dist="38100" dir="2700000" algn="tl">
                    <a:srgbClr val="000000">
                      <a:alpha val="43137"/>
                    </a:srgbClr>
                  </a:outerShdw>
                </a:effectLst>
                <a:latin typeface="Arial" charset="0"/>
                <a:cs typeface="Arial" charset="0"/>
              </a:rPr>
              <a:t>شتوتغارت</a:t>
            </a:r>
            <a:r>
              <a:rPr lang="en-US" sz="1600" b="1" dirty="0">
                <a:solidFill>
                  <a:srgbClr val="FFFFFF"/>
                </a:solidFill>
                <a:effectLst>
                  <a:outerShdw blurRad="38100" dist="38100" dir="2700000" algn="tl">
                    <a:srgbClr val="000000">
                      <a:alpha val="43137"/>
                    </a:srgbClr>
                  </a:outerShdw>
                </a:effectLst>
                <a:latin typeface="Arial" charset="0"/>
                <a:cs typeface="Arial" charset="0"/>
              </a:rPr>
              <a:t>: </a:t>
            </a:r>
            <a:r>
              <a:rPr lang="ar-JO" sz="1600" b="1" dirty="0">
                <a:solidFill>
                  <a:srgbClr val="FFFFFF"/>
                </a:solidFill>
                <a:effectLst>
                  <a:outerShdw blurRad="38100" dist="38100" dir="2700000" algn="tl">
                    <a:srgbClr val="000000">
                      <a:alpha val="43137"/>
                    </a:srgbClr>
                  </a:outerShdw>
                </a:effectLst>
                <a:latin typeface="Arial" charset="0"/>
                <a:cs typeface="Arial" charset="0"/>
              </a:rPr>
              <a:t>كولهامر</a:t>
            </a:r>
            <a:r>
              <a:rPr lang="en-US" sz="1600" b="1" dirty="0">
                <a:solidFill>
                  <a:srgbClr val="FFFFFF"/>
                </a:solidFill>
                <a:effectLst>
                  <a:outerShdw blurRad="38100" dist="38100" dir="2700000" algn="tl">
                    <a:srgbClr val="000000">
                      <a:alpha val="43137"/>
                    </a:srgbClr>
                  </a:outerShdw>
                </a:effectLst>
                <a:latin typeface="Arial" charset="0"/>
                <a:cs typeface="Arial" charset="0"/>
              </a:rPr>
              <a:t>, </a:t>
            </a:r>
            <a:r>
              <a:rPr lang="ar-JO" sz="1600" b="1" dirty="0">
                <a:solidFill>
                  <a:srgbClr val="FFFFFF"/>
                </a:solidFill>
                <a:effectLst>
                  <a:outerShdw blurRad="38100" dist="38100" dir="2700000" algn="tl">
                    <a:srgbClr val="000000">
                      <a:alpha val="43137"/>
                    </a:srgbClr>
                  </a:outerShdw>
                </a:effectLst>
                <a:latin typeface="Arial" charset="0"/>
                <a:cs typeface="Arial" charset="0"/>
              </a:rPr>
              <a:t>1995</a:t>
            </a:r>
            <a:r>
              <a:rPr lang="en-US" sz="1600" b="1" dirty="0">
                <a:solidFill>
                  <a:srgbClr val="FFFFFF"/>
                </a:solidFill>
                <a:effectLst>
                  <a:outerShdw blurRad="38100" dist="38100" dir="2700000" algn="tl">
                    <a:srgbClr val="000000">
                      <a:alpha val="43137"/>
                    </a:srgbClr>
                  </a:outerShdw>
                </a:effectLst>
                <a:latin typeface="Arial" charset="0"/>
                <a:cs typeface="Arial" charset="0"/>
              </a:rPr>
              <a:t>), </a:t>
            </a:r>
            <a:r>
              <a:rPr lang="ar-JO" sz="1600" b="1" dirty="0">
                <a:solidFill>
                  <a:srgbClr val="FFFFFF"/>
                </a:solidFill>
                <a:effectLst>
                  <a:outerShdw blurRad="38100" dist="38100" dir="2700000" algn="tl">
                    <a:srgbClr val="000000">
                      <a:alpha val="43137"/>
                    </a:srgbClr>
                  </a:outerShdw>
                </a:effectLst>
                <a:latin typeface="Arial" charset="0"/>
                <a:cs typeface="Arial" charset="0"/>
              </a:rPr>
              <a:t>34</a:t>
            </a:r>
            <a:r>
              <a:rPr lang="en-US" sz="1600" b="1" dirty="0">
                <a:solidFill>
                  <a:srgbClr val="FFFFFF"/>
                </a:solidFill>
                <a:effectLst>
                  <a:outerShdw blurRad="38100" dist="38100" dir="2700000" algn="tl">
                    <a:srgbClr val="000000">
                      <a:alpha val="43137"/>
                    </a:srgbClr>
                  </a:outerShdw>
                </a:effectLst>
                <a:latin typeface="Arial" charset="0"/>
                <a:cs typeface="Arial" charset="0"/>
              </a:rPr>
              <a:t>;</a:t>
            </a:r>
          </a:p>
          <a:p>
            <a:pPr algn="ctr" eaLnBrk="1" hangingPunct="1">
              <a:defRPr/>
            </a:pPr>
            <a:r>
              <a:rPr lang="ar-JO" sz="1600" b="1" dirty="0">
                <a:solidFill>
                  <a:srgbClr val="FFFFFF"/>
                </a:solidFill>
                <a:effectLst>
                  <a:outerShdw blurRad="38100" dist="38100" dir="2700000" algn="tl">
                    <a:srgbClr val="000000">
                      <a:alpha val="43137"/>
                    </a:srgbClr>
                  </a:outerShdw>
                </a:effectLst>
                <a:latin typeface="Arial" charset="0"/>
                <a:cs typeface="Arial" charset="0"/>
              </a:rPr>
              <a:t>مذكورة في غريغوري غوسويل“ العهدين في توازي : تأثير العهد القديم على هيكلية قانون العهد الجديد“ جيتس56(2013): 461</a:t>
            </a:r>
            <a:endParaRPr lang="en-US" sz="20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9" name="Text Box 5"/>
          <p:cNvSpPr txBox="1">
            <a:spLocks noChangeArrowheads="1"/>
          </p:cNvSpPr>
          <p:nvPr/>
        </p:nvSpPr>
        <p:spPr bwMode="auto">
          <a:xfrm>
            <a:off x="8316416" y="44454"/>
            <a:ext cx="598111"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Arial" charset="0"/>
              </a:rPr>
              <a:t>20أ</a:t>
            </a:r>
            <a:endParaRPr lang="en-US" b="1"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7" name="Text Box 2"/>
          <p:cNvSpPr txBox="1">
            <a:spLocks noChangeArrowheads="1"/>
          </p:cNvSpPr>
          <p:nvPr/>
        </p:nvSpPr>
        <p:spPr bwMode="auto">
          <a:xfrm>
            <a:off x="8578854" y="76205"/>
            <a:ext cx="50834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solidFill>
                  <a:srgbClr val="FFFFFF"/>
                </a:solidFill>
                <a:latin typeface="Arial" charset="0"/>
                <a:cs typeface="Arial" charset="0"/>
              </a:rPr>
              <a:t>49</a:t>
            </a:r>
            <a:endParaRPr lang="en-US" dirty="0">
              <a:solidFill>
                <a:srgbClr val="FFFFFF"/>
              </a:solidFill>
              <a:latin typeface="Arial" charset="0"/>
              <a:cs typeface="Arial" charset="0"/>
            </a:endParaRPr>
          </a:p>
        </p:txBody>
      </p:sp>
      <p:sp>
        <p:nvSpPr>
          <p:cNvPr id="183298" name="Rectangle 4"/>
          <p:cNvSpPr>
            <a:spLocks noGrp="1" noChangeArrowheads="1"/>
          </p:cNvSpPr>
          <p:nvPr>
            <p:ph type="title"/>
          </p:nvPr>
        </p:nvSpPr>
        <p:spPr>
          <a:xfrm>
            <a:off x="0" y="304800"/>
            <a:ext cx="8305800" cy="641350"/>
          </a:xfrm>
          <a:solidFill>
            <a:srgbClr val="0000FF"/>
          </a:solidFill>
        </p:spPr>
        <p:txBody>
          <a:bodyPr lIns="91376" tIns="45688" rIns="91376" bIns="45688" anchor="t">
            <a:spAutoFit/>
          </a:bodyPr>
          <a:lstStyle/>
          <a:p>
            <a:pPr algn="ctr" eaLnBrk="1" hangingPunct="1"/>
            <a:r>
              <a:rPr lang="ar-JO" sz="3600" i="0" dirty="0">
                <a:solidFill>
                  <a:schemeClr val="tx1"/>
                </a:solidFill>
                <a:latin typeface="Arial" charset="0"/>
                <a:ea typeface="SimSun" charset="0"/>
                <a:cs typeface="SimSun" charset="0"/>
              </a:rPr>
              <a:t>حلول المشكلة الإزائية</a:t>
            </a:r>
            <a:endParaRPr lang="en-US" sz="3600" i="0" dirty="0">
              <a:solidFill>
                <a:schemeClr val="tx1"/>
              </a:solidFill>
              <a:latin typeface="Arial" charset="0"/>
              <a:ea typeface="SimSun" charset="0"/>
              <a:cs typeface="SimSun" charset="0"/>
            </a:endParaRPr>
          </a:p>
        </p:txBody>
      </p:sp>
      <p:sp>
        <p:nvSpPr>
          <p:cNvPr id="183299" name="Text Box 5"/>
          <p:cNvSpPr txBox="1">
            <a:spLocks noChangeArrowheads="1"/>
          </p:cNvSpPr>
          <p:nvPr/>
        </p:nvSpPr>
        <p:spPr bwMode="auto">
          <a:xfrm>
            <a:off x="5867403" y="6400805"/>
            <a:ext cx="327993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i="1" dirty="0">
                <a:solidFill>
                  <a:srgbClr val="FFFFFF"/>
                </a:solidFill>
                <a:latin typeface="Arial" charset="0"/>
                <a:cs typeface="Arial" charset="0"/>
              </a:rPr>
              <a:t>الكتاب المقدس الدراسي، 1431</a:t>
            </a:r>
            <a:endParaRPr lang="en-US" dirty="0">
              <a:solidFill>
                <a:srgbClr val="FFFFFF"/>
              </a:solidFill>
              <a:latin typeface="Arial" charset="0"/>
              <a:cs typeface="Arial" charset="0"/>
            </a:endParaRPr>
          </a:p>
        </p:txBody>
      </p:sp>
      <p:sp>
        <p:nvSpPr>
          <p:cNvPr id="128006" name="Rectangle 6"/>
          <p:cNvSpPr>
            <a:spLocks noChangeArrowheads="1"/>
          </p:cNvSpPr>
          <p:nvPr/>
        </p:nvSpPr>
        <p:spPr bwMode="auto">
          <a:xfrm>
            <a:off x="0" y="1066800"/>
            <a:ext cx="91440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10" tIns="46005" rIns="92010" bIns="46005"/>
          <a:lstStyle/>
          <a:p>
            <a:pPr marL="533027" indent="-533027">
              <a:spcBef>
                <a:spcPct val="20000"/>
              </a:spcBef>
              <a:buClr>
                <a:srgbClr val="FFCC66"/>
              </a:buClr>
            </a:pPr>
            <a:r>
              <a:rPr lang="en-US" dirty="0">
                <a:solidFill>
                  <a:srgbClr val="FFFFFF"/>
                </a:solidFill>
                <a:latin typeface="Arial" charset="0"/>
                <a:cs typeface="Times New Roman" charset="0"/>
              </a:rPr>
              <a:t>	</a:t>
            </a:r>
            <a:r>
              <a:rPr lang="ar-JO" dirty="0">
                <a:solidFill>
                  <a:srgbClr val="FFFFFF"/>
                </a:solidFill>
                <a:latin typeface="Arial" charset="0"/>
                <a:cs typeface="Times New Roman" charset="0"/>
              </a:rPr>
              <a:t>أسئلة مثل هذه تشكل ما يعرف باسم المشكلة الإزائية، هناك عدة حلول يمكن تقديمها :</a:t>
            </a:r>
            <a:endParaRPr lang="en-US" dirty="0">
              <a:solidFill>
                <a:srgbClr val="FFFFFF"/>
              </a:solidFill>
              <a:latin typeface="Arial" charset="0"/>
              <a:cs typeface="Times New Roman" charset="0"/>
            </a:endParaRPr>
          </a:p>
          <a:p>
            <a:pPr marL="533027" indent="-533027" algn="r">
              <a:spcBef>
                <a:spcPct val="20000"/>
              </a:spcBef>
              <a:buClr>
                <a:srgbClr val="FFCC66"/>
              </a:buClr>
            </a:pPr>
            <a:r>
              <a:rPr lang="ar-JO" dirty="0">
                <a:solidFill>
                  <a:srgbClr val="FFFFFF"/>
                </a:solidFill>
                <a:latin typeface="Arial" charset="0"/>
                <a:cs typeface="Times New Roman" charset="0"/>
              </a:rPr>
              <a:t>1. استخدام </a:t>
            </a:r>
            <a:r>
              <a:rPr lang="ar-JO" dirty="0">
                <a:solidFill>
                  <a:srgbClr val="FFFF00"/>
                </a:solidFill>
                <a:latin typeface="Arial" charset="0"/>
                <a:cs typeface="Times New Roman" charset="0"/>
              </a:rPr>
              <a:t>التقليد الشفوي </a:t>
            </a:r>
            <a:r>
              <a:rPr lang="ar-JO" dirty="0">
                <a:solidFill>
                  <a:srgbClr val="FFFFFF"/>
                </a:solidFill>
                <a:latin typeface="Arial" charset="0"/>
                <a:cs typeface="Times New Roman" charset="0"/>
              </a:rPr>
              <a:t>: يظن البعض أن التقليد أصبح نمطياً مما يزود مصدر عام استخدمه كتبة الأناجيل</a:t>
            </a:r>
            <a:endParaRPr lang="en-US" dirty="0">
              <a:solidFill>
                <a:srgbClr val="FFFFFF"/>
              </a:solidFill>
              <a:latin typeface="Arial" charset="0"/>
              <a:cs typeface="Times New Roman" charset="0"/>
            </a:endParaRPr>
          </a:p>
          <a:p>
            <a:pPr marL="533027" indent="-533027" algn="r">
              <a:spcBef>
                <a:spcPct val="20000"/>
              </a:spcBef>
              <a:buClr>
                <a:srgbClr val="FFCC66"/>
              </a:buClr>
            </a:pPr>
            <a:r>
              <a:rPr lang="ar-JO" dirty="0">
                <a:solidFill>
                  <a:srgbClr val="FFFFFF"/>
                </a:solidFill>
                <a:latin typeface="Arial" charset="0"/>
                <a:cs typeface="Times New Roman" charset="0"/>
              </a:rPr>
              <a:t>2. استخدام </a:t>
            </a:r>
            <a:r>
              <a:rPr lang="ar-JO" dirty="0">
                <a:solidFill>
                  <a:srgbClr val="FFFF00"/>
                </a:solidFill>
                <a:latin typeface="Arial" charset="0"/>
                <a:cs typeface="Times New Roman" charset="0"/>
              </a:rPr>
              <a:t>الإنجيل المبكر </a:t>
            </a:r>
            <a:r>
              <a:rPr lang="ar-JO" dirty="0">
                <a:solidFill>
                  <a:srgbClr val="FFFFFF"/>
                </a:solidFill>
                <a:latin typeface="Arial" charset="0"/>
                <a:cs typeface="Times New Roman" charset="0"/>
              </a:rPr>
              <a:t>: يفترض البعض أن كتاب الأناجيل الإزائية كان لديهم إمكانية الوصول إلى إنجيل مبكر و قد فقد الآن .</a:t>
            </a:r>
            <a:endParaRPr lang="en-US" dirty="0">
              <a:solidFill>
                <a:srgbClr val="FFFFFF"/>
              </a:solidFill>
              <a:latin typeface="Arial" charset="0"/>
              <a:cs typeface="Times New Roman" charset="0"/>
            </a:endParaRPr>
          </a:p>
          <a:p>
            <a:pPr marL="533027" indent="-533027" algn="r">
              <a:spcBef>
                <a:spcPct val="20000"/>
              </a:spcBef>
              <a:buClr>
                <a:srgbClr val="FFCC66"/>
              </a:buClr>
            </a:pPr>
            <a:r>
              <a:rPr lang="ar-JO" dirty="0">
                <a:solidFill>
                  <a:srgbClr val="FFFFFF"/>
                </a:solidFill>
                <a:latin typeface="Arial" charset="0"/>
                <a:cs typeface="Times New Roman" charset="0"/>
              </a:rPr>
              <a:t>3. استخدام </a:t>
            </a:r>
            <a:r>
              <a:rPr lang="ar-JO" dirty="0">
                <a:solidFill>
                  <a:srgbClr val="FFFF00"/>
                </a:solidFill>
                <a:latin typeface="Arial" charset="0"/>
                <a:cs typeface="Times New Roman" charset="0"/>
              </a:rPr>
              <a:t>المقاطع المكتوبة</a:t>
            </a:r>
            <a:r>
              <a:rPr lang="ar-JO" dirty="0">
                <a:solidFill>
                  <a:srgbClr val="FFFFFF"/>
                </a:solidFill>
                <a:latin typeface="Arial" charset="0"/>
                <a:cs typeface="Times New Roman" charset="0"/>
              </a:rPr>
              <a:t>. افترض البعض أن الأجزاء المكتوبة قد تم تأليفها بشأن أحداث مختلفة من حياة المسيح وأن المؤلفين الإزائيين استخدموا هذه الأجزاء.</a:t>
            </a:r>
            <a:r>
              <a:rPr lang="en-US" dirty="0">
                <a:solidFill>
                  <a:srgbClr val="FFFFFF"/>
                </a:solidFill>
                <a:latin typeface="Arial" charset="0"/>
                <a:cs typeface="Times New Roman" charset="0"/>
              </a:rPr>
              <a:t> </a:t>
            </a:r>
          </a:p>
          <a:p>
            <a:pPr marL="533027" indent="-533027" algn="r">
              <a:spcBef>
                <a:spcPct val="20000"/>
              </a:spcBef>
              <a:buClr>
                <a:srgbClr val="FFCC66"/>
              </a:buClr>
            </a:pPr>
            <a:r>
              <a:rPr lang="ar-JO" dirty="0">
                <a:solidFill>
                  <a:srgbClr val="FFFFFF"/>
                </a:solidFill>
                <a:latin typeface="Arial" charset="0"/>
                <a:cs typeface="Times New Roman" charset="0"/>
              </a:rPr>
              <a:t>4. </a:t>
            </a:r>
            <a:r>
              <a:rPr lang="ar-JO" dirty="0">
                <a:solidFill>
                  <a:srgbClr val="FFFF00"/>
                </a:solidFill>
                <a:latin typeface="Arial" charset="0"/>
                <a:cs typeface="Times New Roman" charset="0"/>
              </a:rPr>
              <a:t>الإعتماد المتبادل </a:t>
            </a:r>
            <a:r>
              <a:rPr lang="ar-JO" dirty="0">
                <a:solidFill>
                  <a:srgbClr val="FFFFFF"/>
                </a:solidFill>
                <a:latin typeface="Arial" charset="0"/>
                <a:cs typeface="Times New Roman" charset="0"/>
              </a:rPr>
              <a:t>: اقترح البعض أن الكتاب الإزائيين أخذوا من بعضهم البعض و كانت النتيجة أنه غالباً ما كانت كتاباتهم متشابهة</a:t>
            </a:r>
            <a:endParaRPr lang="en-US" dirty="0">
              <a:solidFill>
                <a:srgbClr val="FFFFFF"/>
              </a:solidFill>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8006">
                                            <p:txEl>
                                              <p:pRg st="0" end="0"/>
                                            </p:txEl>
                                          </p:spTgt>
                                        </p:tgtEl>
                                        <p:attrNameLst>
                                          <p:attrName>style.visibility</p:attrName>
                                        </p:attrNameLst>
                                      </p:cBhvr>
                                      <p:to>
                                        <p:strVal val="visible"/>
                                      </p:to>
                                    </p:set>
                                    <p:anim calcmode="lin" valueType="num">
                                      <p:cBhvr>
                                        <p:cTn id="7" dur="1000" fill="hold"/>
                                        <p:tgtEl>
                                          <p:spTgt spid="12800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800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800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800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8006">
                                            <p:txEl>
                                              <p:pRg st="1" end="1"/>
                                            </p:txEl>
                                          </p:spTgt>
                                        </p:tgtEl>
                                        <p:attrNameLst>
                                          <p:attrName>style.visibility</p:attrName>
                                        </p:attrNameLst>
                                      </p:cBhvr>
                                      <p:to>
                                        <p:strVal val="visible"/>
                                      </p:to>
                                    </p:set>
                                    <p:anim calcmode="lin" valueType="num">
                                      <p:cBhvr>
                                        <p:cTn id="15" dur="1000" fill="hold"/>
                                        <p:tgtEl>
                                          <p:spTgt spid="12800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800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800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800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8006">
                                            <p:txEl>
                                              <p:pRg st="2" end="2"/>
                                            </p:txEl>
                                          </p:spTgt>
                                        </p:tgtEl>
                                        <p:attrNameLst>
                                          <p:attrName>style.visibility</p:attrName>
                                        </p:attrNameLst>
                                      </p:cBhvr>
                                      <p:to>
                                        <p:strVal val="visible"/>
                                      </p:to>
                                    </p:set>
                                    <p:anim calcmode="lin" valueType="num">
                                      <p:cBhvr>
                                        <p:cTn id="23" dur="1000" fill="hold"/>
                                        <p:tgtEl>
                                          <p:spTgt spid="12800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800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800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800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8006">
                                            <p:txEl>
                                              <p:pRg st="3" end="3"/>
                                            </p:txEl>
                                          </p:spTgt>
                                        </p:tgtEl>
                                        <p:attrNameLst>
                                          <p:attrName>style.visibility</p:attrName>
                                        </p:attrNameLst>
                                      </p:cBhvr>
                                      <p:to>
                                        <p:strVal val="visible"/>
                                      </p:to>
                                    </p:set>
                                    <p:anim calcmode="lin" valueType="num">
                                      <p:cBhvr>
                                        <p:cTn id="31" dur="1000" fill="hold"/>
                                        <p:tgtEl>
                                          <p:spTgt spid="12800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800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800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800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8006">
                                            <p:txEl>
                                              <p:pRg st="4" end="4"/>
                                            </p:txEl>
                                          </p:spTgt>
                                        </p:tgtEl>
                                        <p:attrNameLst>
                                          <p:attrName>style.visibility</p:attrName>
                                        </p:attrNameLst>
                                      </p:cBhvr>
                                      <p:to>
                                        <p:strVal val="visible"/>
                                      </p:to>
                                    </p:set>
                                    <p:anim calcmode="lin" valueType="num">
                                      <p:cBhvr>
                                        <p:cTn id="39" dur="1000" fill="hold"/>
                                        <p:tgtEl>
                                          <p:spTgt spid="12800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800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800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800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build="p" bldLvl="2"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5" name="Text Box 2"/>
          <p:cNvSpPr txBox="1">
            <a:spLocks noChangeArrowheads="1"/>
          </p:cNvSpPr>
          <p:nvPr/>
        </p:nvSpPr>
        <p:spPr bwMode="auto">
          <a:xfrm>
            <a:off x="8578854" y="152405"/>
            <a:ext cx="50834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solidFill>
                  <a:srgbClr val="FFFFFF"/>
                </a:solidFill>
                <a:latin typeface="Arial" charset="0"/>
                <a:cs typeface="Arial" charset="0"/>
              </a:rPr>
              <a:t>49</a:t>
            </a:r>
            <a:endParaRPr lang="en-US" dirty="0">
              <a:solidFill>
                <a:srgbClr val="FFFFFF"/>
              </a:solidFill>
              <a:latin typeface="Arial" charset="0"/>
              <a:cs typeface="Arial" charset="0"/>
            </a:endParaRPr>
          </a:p>
        </p:txBody>
      </p:sp>
      <p:sp>
        <p:nvSpPr>
          <p:cNvPr id="185346" name="Rectangle 4"/>
          <p:cNvSpPr>
            <a:spLocks noGrp="1" noChangeArrowheads="1"/>
          </p:cNvSpPr>
          <p:nvPr>
            <p:ph type="title"/>
          </p:nvPr>
        </p:nvSpPr>
        <p:spPr>
          <a:xfrm>
            <a:off x="0" y="344488"/>
            <a:ext cx="8229600" cy="646112"/>
          </a:xfrm>
          <a:solidFill>
            <a:srgbClr val="0000FF"/>
          </a:solidFill>
        </p:spPr>
        <p:txBody>
          <a:bodyPr lIns="91376" tIns="45688" rIns="91376" bIns="45688" anchor="t">
            <a:spAutoFit/>
          </a:bodyPr>
          <a:lstStyle/>
          <a:p>
            <a:pPr algn="ctr" eaLnBrk="1" hangingPunct="1"/>
            <a:r>
              <a:rPr lang="ar-JO" sz="3600" i="0" dirty="0">
                <a:solidFill>
                  <a:srgbClr val="FFFFFF"/>
                </a:solidFill>
                <a:latin typeface="Arial" charset="0"/>
                <a:ea typeface="SimSun" charset="0"/>
                <a:cs typeface="SimSun" charset="0"/>
              </a:rPr>
              <a:t>حلول المشكلة الإزائية</a:t>
            </a:r>
            <a:endParaRPr lang="en-US" sz="3600" i="0" dirty="0">
              <a:solidFill>
                <a:srgbClr val="FFFFFF"/>
              </a:solidFill>
              <a:latin typeface="Arial" charset="0"/>
              <a:ea typeface="SimSun" charset="0"/>
              <a:cs typeface="SimSun" charset="0"/>
            </a:endParaRPr>
          </a:p>
        </p:txBody>
      </p:sp>
      <p:sp>
        <p:nvSpPr>
          <p:cNvPr id="185347" name="Text Box 5"/>
          <p:cNvSpPr txBox="1">
            <a:spLocks noChangeArrowheads="1"/>
          </p:cNvSpPr>
          <p:nvPr/>
        </p:nvSpPr>
        <p:spPr bwMode="auto">
          <a:xfrm>
            <a:off x="5867403" y="6392867"/>
            <a:ext cx="327993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i="1" dirty="0">
                <a:solidFill>
                  <a:srgbClr val="FFFFFF"/>
                </a:solidFill>
                <a:latin typeface="Arial" charset="0"/>
                <a:cs typeface="Arial" charset="0"/>
              </a:rPr>
              <a:t>الكتاب المقدس الدراسي، 1431</a:t>
            </a:r>
            <a:endParaRPr lang="en-US" dirty="0">
              <a:solidFill>
                <a:srgbClr val="FFFFFF"/>
              </a:solidFill>
              <a:latin typeface="Arial" charset="0"/>
              <a:cs typeface="Arial" charset="0"/>
            </a:endParaRPr>
          </a:p>
        </p:txBody>
      </p:sp>
      <p:sp>
        <p:nvSpPr>
          <p:cNvPr id="129030" name="Rectangle 6"/>
          <p:cNvSpPr>
            <a:spLocks noChangeArrowheads="1"/>
          </p:cNvSpPr>
          <p:nvPr/>
        </p:nvSpPr>
        <p:spPr bwMode="auto">
          <a:xfrm>
            <a:off x="152400" y="1219200"/>
            <a:ext cx="8839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10" tIns="46005" rIns="92010" bIns="46005"/>
          <a:lstStyle/>
          <a:p>
            <a:pPr marL="609173" indent="-609173" algn="r">
              <a:spcBef>
                <a:spcPct val="20000"/>
              </a:spcBef>
              <a:buClr>
                <a:srgbClr val="FFCC66"/>
              </a:buClr>
            </a:pPr>
            <a:r>
              <a:rPr lang="ar-JO" dirty="0">
                <a:solidFill>
                  <a:srgbClr val="FFFFFF"/>
                </a:solidFill>
                <a:latin typeface="Arial" charset="0"/>
                <a:cs typeface="Times New Roman" charset="0"/>
              </a:rPr>
              <a:t>5. استخدام </a:t>
            </a:r>
            <a:r>
              <a:rPr lang="ar-JO" dirty="0">
                <a:solidFill>
                  <a:srgbClr val="FFFF00"/>
                </a:solidFill>
                <a:latin typeface="Arial" charset="0"/>
                <a:cs typeface="Times New Roman" charset="0"/>
              </a:rPr>
              <a:t>مصدرين رئيسيين</a:t>
            </a:r>
            <a:r>
              <a:rPr lang="ar-JO" dirty="0">
                <a:solidFill>
                  <a:srgbClr val="FFFFFF"/>
                </a:solidFill>
                <a:latin typeface="Arial" charset="0"/>
                <a:cs typeface="Times New Roman" charset="0"/>
              </a:rPr>
              <a:t>. الرأي الأكثر شيوعًا حاليًا هو أن مَرقُس ووثيقة افتراضية ، تُدعى كويل أو كيو و تعني بالألمانية المصدر و تم استخدامها من متى و لوقا كمصادر لمعظم المواد الواردة في أسفارهما</a:t>
            </a:r>
            <a:endParaRPr lang="en-US" dirty="0">
              <a:solidFill>
                <a:srgbClr val="FFFFFF"/>
              </a:solidFill>
              <a:latin typeface="Arial" charset="0"/>
              <a:cs typeface="Times New Roman" charset="0"/>
            </a:endParaRPr>
          </a:p>
          <a:p>
            <a:pPr marL="609173" indent="-609173" algn="r">
              <a:spcBef>
                <a:spcPct val="20000"/>
              </a:spcBef>
              <a:buClr>
                <a:srgbClr val="FFCC66"/>
              </a:buClr>
            </a:pPr>
            <a:r>
              <a:rPr lang="ar-JO" dirty="0">
                <a:solidFill>
                  <a:srgbClr val="FFFFFF"/>
                </a:solidFill>
                <a:latin typeface="Arial" charset="0"/>
                <a:cs typeface="Times New Roman" charset="0"/>
              </a:rPr>
              <a:t>6. </a:t>
            </a:r>
            <a:r>
              <a:rPr lang="ar-JO" dirty="0">
                <a:solidFill>
                  <a:srgbClr val="FFFF00"/>
                </a:solidFill>
                <a:latin typeface="Arial" charset="0"/>
                <a:cs typeface="Times New Roman" charset="0"/>
              </a:rPr>
              <a:t>أولوية استخدام متى </a:t>
            </a:r>
            <a:r>
              <a:rPr lang="ar-JO" dirty="0">
                <a:solidFill>
                  <a:srgbClr val="FFFFFF"/>
                </a:solidFill>
                <a:latin typeface="Arial" charset="0"/>
                <a:cs typeface="Times New Roman" charset="0"/>
              </a:rPr>
              <a:t>: نظرة أخرى تقترح أن الإنجيلين الإزائيين الآخرين أخذوا من متى كمصدرهم الرئيسي</a:t>
            </a:r>
            <a:r>
              <a:rPr lang="en-US" dirty="0">
                <a:solidFill>
                  <a:srgbClr val="FFFFFF"/>
                </a:solidFill>
                <a:latin typeface="Arial" charset="0"/>
                <a:cs typeface="Arial" charset="0"/>
              </a:rPr>
              <a:t> </a:t>
            </a:r>
          </a:p>
          <a:p>
            <a:pPr marL="609173" indent="-609173" algn="r">
              <a:spcBef>
                <a:spcPct val="20000"/>
              </a:spcBef>
              <a:buClr>
                <a:srgbClr val="FFCC66"/>
              </a:buClr>
            </a:pPr>
            <a:r>
              <a:rPr lang="ar-JO" dirty="0">
                <a:solidFill>
                  <a:srgbClr val="FFFFFF"/>
                </a:solidFill>
                <a:latin typeface="Arial" charset="0"/>
                <a:cs typeface="Arial" charset="0"/>
              </a:rPr>
              <a:t>7. </a:t>
            </a:r>
            <a:r>
              <a:rPr lang="ar-JO" dirty="0">
                <a:solidFill>
                  <a:srgbClr val="FFFF00"/>
                </a:solidFill>
                <a:latin typeface="Arial" charset="0"/>
                <a:cs typeface="Arial" charset="0"/>
              </a:rPr>
              <a:t>مزيج</a:t>
            </a:r>
            <a:r>
              <a:rPr lang="ar-JO" dirty="0">
                <a:solidFill>
                  <a:srgbClr val="FFFFFF"/>
                </a:solidFill>
                <a:latin typeface="Arial" charset="0"/>
                <a:cs typeface="Arial" charset="0"/>
              </a:rPr>
              <a:t> من معظم ما سبق. تفترض هذه النظرية أن مؤلفي الأناجيل الإزائية استفادوا من التقليد الشفوي ، والقطع المكتوبة ، والاعتماد المتبادل على الكتاب الإزائيين الآخرين أو على أناجيلهم ، وشهادة شهود العيان.</a:t>
            </a:r>
            <a:endParaRPr lang="en-US"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9030">
                                            <p:txEl>
                                              <p:pRg st="0" end="0"/>
                                            </p:txEl>
                                          </p:spTgt>
                                        </p:tgtEl>
                                        <p:attrNameLst>
                                          <p:attrName>style.visibility</p:attrName>
                                        </p:attrNameLst>
                                      </p:cBhvr>
                                      <p:to>
                                        <p:strVal val="visible"/>
                                      </p:to>
                                    </p:set>
                                    <p:anim calcmode="lin" valueType="num">
                                      <p:cBhvr>
                                        <p:cTn id="7" dur="1000" fill="hold"/>
                                        <p:tgtEl>
                                          <p:spTgt spid="12903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903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903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903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9030">
                                            <p:txEl>
                                              <p:pRg st="1" end="1"/>
                                            </p:txEl>
                                          </p:spTgt>
                                        </p:tgtEl>
                                        <p:attrNameLst>
                                          <p:attrName>style.visibility</p:attrName>
                                        </p:attrNameLst>
                                      </p:cBhvr>
                                      <p:to>
                                        <p:strVal val="visible"/>
                                      </p:to>
                                    </p:set>
                                    <p:anim calcmode="lin" valueType="num">
                                      <p:cBhvr>
                                        <p:cTn id="15" dur="1000" fill="hold"/>
                                        <p:tgtEl>
                                          <p:spTgt spid="12903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903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903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903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9030">
                                            <p:txEl>
                                              <p:pRg st="2" end="2"/>
                                            </p:txEl>
                                          </p:spTgt>
                                        </p:tgtEl>
                                        <p:attrNameLst>
                                          <p:attrName>style.visibility</p:attrName>
                                        </p:attrNameLst>
                                      </p:cBhvr>
                                      <p:to>
                                        <p:strVal val="visible"/>
                                      </p:to>
                                    </p:set>
                                    <p:anim calcmode="lin" valueType="num">
                                      <p:cBhvr>
                                        <p:cTn id="23" dur="1000" fill="hold"/>
                                        <p:tgtEl>
                                          <p:spTgt spid="12903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903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903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903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build="p" bldLvl="2"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ext Box 1027"/>
          <p:cNvSpPr txBox="1">
            <a:spLocks noChangeArrowheads="1"/>
          </p:cNvSpPr>
          <p:nvPr/>
        </p:nvSpPr>
        <p:spPr bwMode="auto">
          <a:xfrm>
            <a:off x="8578850" y="152400"/>
            <a:ext cx="473077"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charset="0"/>
                <a:cs typeface="Arial" charset="0"/>
              </a:rPr>
              <a:t>50</a:t>
            </a:r>
            <a:endParaRPr lang="en-US" sz="2000" b="1" dirty="0">
              <a:solidFill>
                <a:srgbClr val="FFFFFF"/>
              </a:solidFill>
              <a:latin typeface="Arial" charset="0"/>
              <a:cs typeface="Arial" charset="0"/>
            </a:endParaRPr>
          </a:p>
        </p:txBody>
      </p:sp>
      <p:sp>
        <p:nvSpPr>
          <p:cNvPr id="167940" name="Text Box 1028"/>
          <p:cNvSpPr txBox="1">
            <a:spLocks noChangeArrowheads="1"/>
          </p:cNvSpPr>
          <p:nvPr/>
        </p:nvSpPr>
        <p:spPr bwMode="auto">
          <a:xfrm>
            <a:off x="2628900" y="1295400"/>
            <a:ext cx="1447800" cy="954088"/>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dirty="0">
                <a:solidFill>
                  <a:srgbClr val="FFFFFF"/>
                </a:solidFill>
                <a:latin typeface="Arial" charset="0"/>
                <a:cs typeface="Arial" charset="0"/>
              </a:rPr>
              <a:t>كيو</a:t>
            </a:r>
            <a:endParaRPr lang="en-US" sz="2800" dirty="0">
              <a:solidFill>
                <a:srgbClr val="FFFFFF"/>
              </a:solidFill>
              <a:latin typeface="Arial" charset="0"/>
              <a:cs typeface="Arial" charset="0"/>
            </a:endParaRPr>
          </a:p>
          <a:p>
            <a:pPr algn="ctr" eaLnBrk="1" hangingPunct="1"/>
            <a:r>
              <a:rPr lang="ar-JO" sz="2800" dirty="0">
                <a:solidFill>
                  <a:srgbClr val="FFFFFF"/>
                </a:solidFill>
                <a:latin typeface="Arial" charset="0"/>
                <a:cs typeface="Arial" charset="0"/>
              </a:rPr>
              <a:t>50 م</a:t>
            </a:r>
            <a:endParaRPr lang="en-US" sz="2800" dirty="0">
              <a:solidFill>
                <a:srgbClr val="FFFFFF"/>
              </a:solidFill>
              <a:latin typeface="Arial" charset="0"/>
              <a:cs typeface="Arial" charset="0"/>
            </a:endParaRPr>
          </a:p>
        </p:txBody>
      </p:sp>
      <p:sp>
        <p:nvSpPr>
          <p:cNvPr id="167951" name="Text Box 1039"/>
          <p:cNvSpPr txBox="1">
            <a:spLocks noChangeArrowheads="1"/>
          </p:cNvSpPr>
          <p:nvPr/>
        </p:nvSpPr>
        <p:spPr bwMode="auto">
          <a:xfrm>
            <a:off x="4876800" y="1295400"/>
            <a:ext cx="1447800" cy="954088"/>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lIns="91376" tIns="45688" rIns="91376" bIns="45688">
            <a:spAutoFit/>
          </a:bodyPr>
          <a:lstStyle/>
          <a:p>
            <a:pPr algn="ctr">
              <a:spcBef>
                <a:spcPct val="50000"/>
              </a:spcBef>
              <a:defRPr/>
            </a:pPr>
            <a:r>
              <a:rPr lang="ar-JO" sz="2800" dirty="0">
                <a:solidFill>
                  <a:srgbClr val="FFFFFF"/>
                </a:solidFill>
                <a:latin typeface="Arial"/>
                <a:cs typeface="Arial"/>
              </a:rPr>
              <a:t>مرقس</a:t>
            </a:r>
            <a:br>
              <a:rPr lang="en-US" sz="2800" dirty="0">
                <a:solidFill>
                  <a:srgbClr val="FFFFFF"/>
                </a:solidFill>
                <a:latin typeface="Arial"/>
                <a:cs typeface="Arial"/>
              </a:rPr>
            </a:br>
            <a:r>
              <a:rPr lang="ar-JO" sz="2800" dirty="0">
                <a:solidFill>
                  <a:srgbClr val="FFFFFF"/>
                </a:solidFill>
                <a:latin typeface="Arial"/>
                <a:cs typeface="Arial"/>
              </a:rPr>
              <a:t>65 م</a:t>
            </a:r>
            <a:endParaRPr lang="en-US" sz="2800" dirty="0">
              <a:solidFill>
                <a:srgbClr val="FFFFFF"/>
              </a:solidFill>
              <a:latin typeface="Arial"/>
              <a:cs typeface="Arial"/>
            </a:endParaRPr>
          </a:p>
        </p:txBody>
      </p:sp>
      <p:sp>
        <p:nvSpPr>
          <p:cNvPr id="167954" name="Text Box 1042"/>
          <p:cNvSpPr txBox="1">
            <a:spLocks noChangeArrowheads="1"/>
          </p:cNvSpPr>
          <p:nvPr/>
        </p:nvSpPr>
        <p:spPr bwMode="auto">
          <a:xfrm>
            <a:off x="4876800" y="3657600"/>
            <a:ext cx="1447800" cy="914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800" dirty="0">
                <a:solidFill>
                  <a:srgbClr val="FFFFFF"/>
                </a:solidFill>
                <a:effectLst>
                  <a:outerShdw blurRad="38100" dist="38100" dir="2700000" algn="tl">
                    <a:srgbClr val="000000"/>
                  </a:outerShdw>
                </a:effectLst>
                <a:latin typeface="Arial" charset="0"/>
                <a:cs typeface="Arial" charset="0"/>
              </a:rPr>
              <a:t>لوقا</a:t>
            </a:r>
            <a:endParaRPr lang="en-US" sz="2800" dirty="0">
              <a:solidFill>
                <a:srgbClr val="FFFFFF"/>
              </a:solidFill>
              <a:latin typeface="Arial" charset="0"/>
              <a:cs typeface="Arial" charset="0"/>
            </a:endParaRPr>
          </a:p>
        </p:txBody>
      </p:sp>
      <p:sp>
        <p:nvSpPr>
          <p:cNvPr id="167957" name="Text Box 1045"/>
          <p:cNvSpPr txBox="1">
            <a:spLocks noChangeArrowheads="1"/>
          </p:cNvSpPr>
          <p:nvPr/>
        </p:nvSpPr>
        <p:spPr bwMode="auto">
          <a:xfrm>
            <a:off x="2514600" y="3657600"/>
            <a:ext cx="16764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800" dirty="0">
                <a:solidFill>
                  <a:srgbClr val="FFFFFF"/>
                </a:solidFill>
                <a:effectLst>
                  <a:outerShdw blurRad="38100" dist="38100" dir="2700000" algn="tl">
                    <a:srgbClr val="000000"/>
                  </a:outerShdw>
                </a:effectLst>
                <a:latin typeface="Arial" charset="0"/>
                <a:cs typeface="Arial" charset="0"/>
              </a:rPr>
              <a:t>متى</a:t>
            </a:r>
            <a:endParaRPr lang="en-US" sz="400" dirty="0">
              <a:solidFill>
                <a:srgbClr val="FFFFFF"/>
              </a:solidFill>
              <a:latin typeface="Arial" charset="0"/>
              <a:cs typeface="Arial" charset="0"/>
            </a:endParaRPr>
          </a:p>
        </p:txBody>
      </p:sp>
      <p:sp>
        <p:nvSpPr>
          <p:cNvPr id="187398" name="Rectangle 1075"/>
          <p:cNvSpPr>
            <a:spLocks noGrp="1" noChangeArrowheads="1"/>
          </p:cNvSpPr>
          <p:nvPr>
            <p:ph type="title" idx="4294967295"/>
          </p:nvPr>
        </p:nvSpPr>
        <p:spPr>
          <a:xfrm>
            <a:off x="1600200" y="277814"/>
            <a:ext cx="6096000" cy="584200"/>
          </a:xfrm>
          <a:solidFill>
            <a:srgbClr val="0000FF"/>
          </a:solidFill>
        </p:spPr>
        <p:txBody>
          <a:bodyPr anchor="t" anchorCtr="0">
            <a:spAutoFit/>
          </a:bodyPr>
          <a:lstStyle/>
          <a:p>
            <a:pPr eaLnBrk="1" hangingPunct="1"/>
            <a:r>
              <a:rPr lang="ar-JO" sz="3200" b="1" dirty="0">
                <a:solidFill>
                  <a:schemeClr val="tx1"/>
                </a:solidFill>
                <a:latin typeface="Arial" charset="0"/>
                <a:ea typeface="SimSun" charset="0"/>
                <a:cs typeface="SimSun" charset="0"/>
              </a:rPr>
              <a:t>فرضية المصدرين</a:t>
            </a:r>
            <a:endParaRPr lang="en-US" sz="3200" b="1" dirty="0">
              <a:solidFill>
                <a:schemeClr val="tx1"/>
              </a:solidFill>
              <a:latin typeface="Arial" charset="0"/>
              <a:ea typeface="SimSun" charset="0"/>
              <a:cs typeface="SimSun" charset="0"/>
            </a:endParaRPr>
          </a:p>
        </p:txBody>
      </p:sp>
      <p:sp>
        <p:nvSpPr>
          <p:cNvPr id="167989" name="Line 1077"/>
          <p:cNvSpPr>
            <a:spLocks noChangeShapeType="1"/>
          </p:cNvSpPr>
          <p:nvPr/>
        </p:nvSpPr>
        <p:spPr bwMode="auto">
          <a:xfrm>
            <a:off x="3352800" y="23622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7990" name="Line 1078"/>
          <p:cNvSpPr>
            <a:spLocks noChangeShapeType="1"/>
          </p:cNvSpPr>
          <p:nvPr/>
        </p:nvSpPr>
        <p:spPr bwMode="auto">
          <a:xfrm>
            <a:off x="5562600" y="23622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7991" name="Line 1079"/>
          <p:cNvSpPr>
            <a:spLocks noChangeShapeType="1"/>
          </p:cNvSpPr>
          <p:nvPr/>
        </p:nvSpPr>
        <p:spPr bwMode="auto">
          <a:xfrm>
            <a:off x="4038600" y="2362200"/>
            <a:ext cx="8382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7992" name="Line 1080"/>
          <p:cNvSpPr>
            <a:spLocks noChangeShapeType="1"/>
          </p:cNvSpPr>
          <p:nvPr/>
        </p:nvSpPr>
        <p:spPr bwMode="auto">
          <a:xfrm flipH="1">
            <a:off x="4191000" y="2362200"/>
            <a:ext cx="6858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fad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7951"/>
                                        </p:tgtEl>
                                        <p:attrNameLst>
                                          <p:attrName>style.visibility</p:attrName>
                                        </p:attrNameLst>
                                      </p:cBhvr>
                                      <p:to>
                                        <p:strVal val="visible"/>
                                      </p:to>
                                    </p:set>
                                    <p:animEffect transition="in" filter="checkerboard(across)">
                                      <p:cBhvr>
                                        <p:cTn id="12" dur="500"/>
                                        <p:tgtEl>
                                          <p:spTgt spid="1679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7989"/>
                                        </p:tgtEl>
                                        <p:attrNameLst>
                                          <p:attrName>style.visibility</p:attrName>
                                        </p:attrNameLst>
                                      </p:cBhvr>
                                      <p:to>
                                        <p:strVal val="visible"/>
                                      </p:to>
                                    </p:set>
                                    <p:animEffect transition="in" filter="wipe(up)">
                                      <p:cBhvr>
                                        <p:cTn id="17" dur="500"/>
                                        <p:tgtEl>
                                          <p:spTgt spid="167989"/>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67957"/>
                                        </p:tgtEl>
                                        <p:attrNameLst>
                                          <p:attrName>style.visibility</p:attrName>
                                        </p:attrNameLst>
                                      </p:cBhvr>
                                      <p:to>
                                        <p:strVal val="visible"/>
                                      </p:to>
                                    </p:set>
                                    <p:animEffect transition="in" filter="checkerboard(across)">
                                      <p:cBhvr>
                                        <p:cTn id="21" dur="500"/>
                                        <p:tgtEl>
                                          <p:spTgt spid="1679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7990"/>
                                        </p:tgtEl>
                                        <p:attrNameLst>
                                          <p:attrName>style.visibility</p:attrName>
                                        </p:attrNameLst>
                                      </p:cBhvr>
                                      <p:to>
                                        <p:strVal val="visible"/>
                                      </p:to>
                                    </p:set>
                                    <p:animEffect transition="in" filter="wipe(up)">
                                      <p:cBhvr>
                                        <p:cTn id="26" dur="500"/>
                                        <p:tgtEl>
                                          <p:spTgt spid="167990"/>
                                        </p:tgtEl>
                                      </p:cBhvr>
                                    </p:animEffect>
                                  </p:childTnLst>
                                </p:cTn>
                              </p:par>
                            </p:childTnLst>
                          </p:cTn>
                        </p:par>
                        <p:par>
                          <p:cTn id="27" fill="hold" nodeType="afterGroup">
                            <p:stCondLst>
                              <p:cond delay="500"/>
                            </p:stCondLst>
                            <p:childTnLst>
                              <p:par>
                                <p:cTn id="28" presetID="5" presetClass="entr" presetSubtype="10" fill="hold" grpId="0" nodeType="afterEffect">
                                  <p:stCondLst>
                                    <p:cond delay="0"/>
                                  </p:stCondLst>
                                  <p:childTnLst>
                                    <p:set>
                                      <p:cBhvr>
                                        <p:cTn id="29" dur="1" fill="hold">
                                          <p:stCondLst>
                                            <p:cond delay="0"/>
                                          </p:stCondLst>
                                        </p:cTn>
                                        <p:tgtEl>
                                          <p:spTgt spid="167954"/>
                                        </p:tgtEl>
                                        <p:attrNameLst>
                                          <p:attrName>style.visibility</p:attrName>
                                        </p:attrNameLst>
                                      </p:cBhvr>
                                      <p:to>
                                        <p:strVal val="visible"/>
                                      </p:to>
                                    </p:set>
                                    <p:animEffect transition="in" filter="checkerboard(across)">
                                      <p:cBhvr>
                                        <p:cTn id="30" dur="500"/>
                                        <p:tgtEl>
                                          <p:spTgt spid="1679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67991"/>
                                        </p:tgtEl>
                                        <p:attrNameLst>
                                          <p:attrName>style.visibility</p:attrName>
                                        </p:attrNameLst>
                                      </p:cBhvr>
                                      <p:to>
                                        <p:strVal val="visible"/>
                                      </p:to>
                                    </p:set>
                                    <p:animEffect transition="in" filter="wipe(up)">
                                      <p:cBhvr>
                                        <p:cTn id="35" dur="500"/>
                                        <p:tgtEl>
                                          <p:spTgt spid="1679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7992"/>
                                        </p:tgtEl>
                                        <p:attrNameLst>
                                          <p:attrName>style.visibility</p:attrName>
                                        </p:attrNameLst>
                                      </p:cBhvr>
                                      <p:to>
                                        <p:strVal val="visible"/>
                                      </p:to>
                                    </p:set>
                                    <p:animEffect transition="in" filter="wipe(up)">
                                      <p:cBhvr>
                                        <p:cTn id="40" dur="500"/>
                                        <p:tgtEl>
                                          <p:spTgt spid="16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nimBg="1" autoUpdateAnimBg="0"/>
      <p:bldP spid="167951" grpId="0" animBg="1"/>
      <p:bldP spid="167954" grpId="0" animBg="1"/>
      <p:bldP spid="167957" grpId="0" animBg="1"/>
      <p:bldP spid="167989" grpId="0" animBg="1"/>
      <p:bldP spid="167990" grpId="0" animBg="1"/>
      <p:bldP spid="167991" grpId="0" animBg="1"/>
      <p:bldP spid="16799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ext Box 1027"/>
          <p:cNvSpPr txBox="1">
            <a:spLocks noChangeArrowheads="1"/>
          </p:cNvSpPr>
          <p:nvPr/>
        </p:nvSpPr>
        <p:spPr bwMode="auto">
          <a:xfrm>
            <a:off x="8578850" y="152400"/>
            <a:ext cx="473077"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charset="0"/>
                <a:cs typeface="Arial" charset="0"/>
              </a:rPr>
              <a:t>50</a:t>
            </a:r>
            <a:endParaRPr lang="en-US" sz="2000" b="1" dirty="0">
              <a:solidFill>
                <a:srgbClr val="FFFFFF"/>
              </a:solidFill>
              <a:latin typeface="Arial" charset="0"/>
              <a:cs typeface="Arial" charset="0"/>
            </a:endParaRPr>
          </a:p>
        </p:txBody>
      </p:sp>
      <p:sp>
        <p:nvSpPr>
          <p:cNvPr id="169988" name="Text Box 1028"/>
          <p:cNvSpPr txBox="1">
            <a:spLocks noChangeArrowheads="1"/>
          </p:cNvSpPr>
          <p:nvPr/>
        </p:nvSpPr>
        <p:spPr bwMode="auto">
          <a:xfrm>
            <a:off x="5041900" y="1217612"/>
            <a:ext cx="1485900" cy="1200264"/>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dirty="0">
                <a:solidFill>
                  <a:srgbClr val="FFFFFF"/>
                </a:solidFill>
                <a:latin typeface="Arial" charset="0"/>
                <a:cs typeface="Arial" charset="0"/>
              </a:rPr>
              <a:t>كيو</a:t>
            </a:r>
            <a:br>
              <a:rPr lang="en-US" dirty="0">
                <a:solidFill>
                  <a:srgbClr val="FFFFFF"/>
                </a:solidFill>
                <a:latin typeface="Arial" charset="0"/>
                <a:cs typeface="Arial" charset="0"/>
              </a:rPr>
            </a:br>
            <a:r>
              <a:rPr lang="ar-JO" dirty="0">
                <a:solidFill>
                  <a:srgbClr val="FFFFFF"/>
                </a:solidFill>
                <a:latin typeface="Arial" charset="0"/>
                <a:cs typeface="Arial" charset="0"/>
              </a:rPr>
              <a:t>انطاكية</a:t>
            </a:r>
            <a:endParaRPr lang="en-US" dirty="0">
              <a:solidFill>
                <a:srgbClr val="FFFFFF"/>
              </a:solidFill>
              <a:latin typeface="Arial" charset="0"/>
              <a:cs typeface="Arial" charset="0"/>
            </a:endParaRPr>
          </a:p>
          <a:p>
            <a:pPr algn="ctr" eaLnBrk="1" hangingPunct="1"/>
            <a:r>
              <a:rPr lang="ar-JO" dirty="0">
                <a:solidFill>
                  <a:srgbClr val="FFFFFF"/>
                </a:solidFill>
                <a:latin typeface="Arial" charset="0"/>
                <a:cs typeface="Arial" charset="0"/>
              </a:rPr>
              <a:t>50 م</a:t>
            </a:r>
            <a:endParaRPr lang="en-US" dirty="0">
              <a:solidFill>
                <a:srgbClr val="FFFFFF"/>
              </a:solidFill>
              <a:latin typeface="Arial" charset="0"/>
              <a:cs typeface="Arial" charset="0"/>
            </a:endParaRPr>
          </a:p>
        </p:txBody>
      </p:sp>
      <p:sp>
        <p:nvSpPr>
          <p:cNvPr id="169989" name="Text Box 1029"/>
          <p:cNvSpPr txBox="1">
            <a:spLocks noChangeArrowheads="1"/>
          </p:cNvSpPr>
          <p:nvPr/>
        </p:nvSpPr>
        <p:spPr bwMode="auto">
          <a:xfrm>
            <a:off x="2895600" y="1217613"/>
            <a:ext cx="1625600" cy="1200150"/>
          </a:xfrm>
          <a:prstGeom prst="rect">
            <a:avLst/>
          </a:prstGeom>
          <a:gradFill rotWithShape="0">
            <a:gsLst>
              <a:gs pos="0">
                <a:schemeClr val="bg2"/>
              </a:gs>
              <a:gs pos="100000">
                <a:schemeClr val="bg2">
                  <a:gamma/>
                  <a:shade val="46275"/>
                  <a:invGamma/>
                </a:schemeClr>
              </a:gs>
            </a:gsLst>
            <a:path path="shape">
              <a:fillToRect l="50000" t="50000" r="50000" b="50000"/>
            </a:path>
          </a:gradFill>
          <a:ln w="9525">
            <a:noFill/>
            <a:miter lim="800000"/>
            <a:headEnd/>
            <a:tailEnd/>
          </a:ln>
          <a:effectLst/>
        </p:spPr>
        <p:txBody>
          <a:bodyPr lIns="91376" tIns="45688" rIns="91376" bIns="45688">
            <a:spAutoFit/>
          </a:bodyPr>
          <a:lstStyle/>
          <a:p>
            <a:pPr algn="ctr">
              <a:spcBef>
                <a:spcPct val="50000"/>
              </a:spcBef>
              <a:defRPr/>
            </a:pPr>
            <a:r>
              <a:rPr lang="ar-JO" dirty="0">
                <a:solidFill>
                  <a:srgbClr val="FFFFFF"/>
                </a:solidFill>
                <a:latin typeface="Arial"/>
                <a:cs typeface="Arial"/>
              </a:rPr>
              <a:t>مرقس</a:t>
            </a:r>
            <a:br>
              <a:rPr lang="en-US" dirty="0">
                <a:solidFill>
                  <a:srgbClr val="FFFFFF"/>
                </a:solidFill>
                <a:latin typeface="Arial"/>
                <a:cs typeface="Arial"/>
              </a:rPr>
            </a:br>
            <a:r>
              <a:rPr lang="ar-JO" dirty="0">
                <a:solidFill>
                  <a:srgbClr val="FFFFFF"/>
                </a:solidFill>
                <a:latin typeface="Arial"/>
                <a:cs typeface="Arial"/>
              </a:rPr>
              <a:t>روما</a:t>
            </a:r>
            <a:br>
              <a:rPr lang="en-US" dirty="0">
                <a:solidFill>
                  <a:srgbClr val="FFFFFF"/>
                </a:solidFill>
                <a:latin typeface="Arial"/>
                <a:cs typeface="Arial"/>
              </a:rPr>
            </a:br>
            <a:r>
              <a:rPr lang="ar-JO" dirty="0">
                <a:solidFill>
                  <a:srgbClr val="FFFFFF"/>
                </a:solidFill>
                <a:latin typeface="Arial"/>
                <a:cs typeface="Arial"/>
              </a:rPr>
              <a:t>65 م</a:t>
            </a:r>
            <a:endParaRPr lang="en-US" dirty="0">
              <a:solidFill>
                <a:srgbClr val="FFFFFF"/>
              </a:solidFill>
              <a:latin typeface="Arial"/>
              <a:cs typeface="Arial"/>
            </a:endParaRPr>
          </a:p>
        </p:txBody>
      </p:sp>
      <p:sp>
        <p:nvSpPr>
          <p:cNvPr id="189444" name="Rectangle 1033"/>
          <p:cNvSpPr>
            <a:spLocks noGrp="1" noChangeArrowheads="1"/>
          </p:cNvSpPr>
          <p:nvPr>
            <p:ph type="title" idx="4294967295"/>
          </p:nvPr>
        </p:nvSpPr>
        <p:spPr>
          <a:xfrm>
            <a:off x="1676400" y="277814"/>
            <a:ext cx="6096000" cy="584200"/>
          </a:xfrm>
          <a:solidFill>
            <a:srgbClr val="0000FF"/>
          </a:solidFill>
        </p:spPr>
        <p:txBody>
          <a:bodyPr anchor="t" anchorCtr="0">
            <a:spAutoFit/>
          </a:bodyPr>
          <a:lstStyle/>
          <a:p>
            <a:pPr eaLnBrk="1" hangingPunct="1"/>
            <a:r>
              <a:rPr lang="ar-JO" sz="3200" b="1" dirty="0">
                <a:solidFill>
                  <a:schemeClr val="tx1"/>
                </a:solidFill>
                <a:latin typeface="Arial" charset="0"/>
                <a:ea typeface="SimSun" charset="0"/>
                <a:cs typeface="SimSun" charset="0"/>
              </a:rPr>
              <a:t>فرضية المصادر الأربعة</a:t>
            </a:r>
            <a:endParaRPr lang="en-US" sz="3200" b="1" dirty="0">
              <a:solidFill>
                <a:schemeClr val="tx1"/>
              </a:solidFill>
              <a:latin typeface="Arial" charset="0"/>
              <a:ea typeface="SimSun" charset="0"/>
              <a:cs typeface="SimSun" charset="0"/>
            </a:endParaRPr>
          </a:p>
        </p:txBody>
      </p:sp>
      <p:sp>
        <p:nvSpPr>
          <p:cNvPr id="169994" name="Line 1034"/>
          <p:cNvSpPr>
            <a:spLocks noChangeShapeType="1"/>
          </p:cNvSpPr>
          <p:nvPr/>
        </p:nvSpPr>
        <p:spPr bwMode="auto">
          <a:xfrm>
            <a:off x="3352800" y="2590800"/>
            <a:ext cx="0" cy="12954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9995" name="Line 1035"/>
          <p:cNvSpPr>
            <a:spLocks noChangeShapeType="1"/>
          </p:cNvSpPr>
          <p:nvPr/>
        </p:nvSpPr>
        <p:spPr bwMode="auto">
          <a:xfrm>
            <a:off x="6172200" y="25908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9996" name="Line 1036"/>
          <p:cNvSpPr>
            <a:spLocks noChangeShapeType="1"/>
          </p:cNvSpPr>
          <p:nvPr/>
        </p:nvSpPr>
        <p:spPr bwMode="auto">
          <a:xfrm>
            <a:off x="4038600" y="2590800"/>
            <a:ext cx="129540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9997" name="Line 1037"/>
          <p:cNvSpPr>
            <a:spLocks noChangeShapeType="1"/>
          </p:cNvSpPr>
          <p:nvPr/>
        </p:nvSpPr>
        <p:spPr bwMode="auto">
          <a:xfrm flipH="1">
            <a:off x="3733800" y="2590800"/>
            <a:ext cx="160020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9998" name="Text Box 1038"/>
          <p:cNvSpPr txBox="1">
            <a:spLocks noChangeArrowheads="1"/>
          </p:cNvSpPr>
          <p:nvPr/>
        </p:nvSpPr>
        <p:spPr bwMode="auto">
          <a:xfrm>
            <a:off x="685800" y="12176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dirty="0">
                <a:solidFill>
                  <a:srgbClr val="FFFFFF"/>
                </a:solidFill>
                <a:effectLst>
                  <a:outerShdw blurRad="38100" dist="38100" dir="2700000" algn="tl">
                    <a:srgbClr val="000000"/>
                  </a:outerShdw>
                </a:effectLst>
                <a:latin typeface="Arial" charset="0"/>
                <a:cs typeface="Arial" charset="0"/>
              </a:rPr>
              <a:t>م</a:t>
            </a:r>
            <a:br>
              <a:rPr lang="en-US" dirty="0">
                <a:solidFill>
                  <a:srgbClr val="FFFFFF"/>
                </a:solidFill>
                <a:effectLst>
                  <a:outerShdw blurRad="38100" dist="38100" dir="2700000" algn="tl">
                    <a:srgbClr val="000000"/>
                  </a:outerShdw>
                </a:effectLst>
                <a:latin typeface="Arial" charset="0"/>
                <a:cs typeface="Arial" charset="0"/>
              </a:rPr>
            </a:br>
            <a:r>
              <a:rPr lang="ar-JO" dirty="0">
                <a:solidFill>
                  <a:srgbClr val="FFFFFF"/>
                </a:solidFill>
                <a:effectLst>
                  <a:outerShdw blurRad="38100" dist="38100" dir="2700000" algn="tl">
                    <a:srgbClr val="000000"/>
                  </a:outerShdw>
                </a:effectLst>
                <a:latin typeface="Arial" charset="0"/>
                <a:cs typeface="Arial" charset="0"/>
              </a:rPr>
              <a:t>أورشليم</a:t>
            </a:r>
            <a:br>
              <a:rPr lang="en-US" dirty="0">
                <a:solidFill>
                  <a:srgbClr val="FFFFFF"/>
                </a:solidFill>
                <a:effectLst>
                  <a:outerShdw blurRad="38100" dist="38100" dir="2700000" algn="tl">
                    <a:srgbClr val="000000"/>
                  </a:outerShdw>
                </a:effectLst>
                <a:latin typeface="Arial" charset="0"/>
                <a:cs typeface="Arial" charset="0"/>
              </a:rPr>
            </a:br>
            <a:r>
              <a:rPr lang="ar-JO" dirty="0">
                <a:solidFill>
                  <a:srgbClr val="FFFFFF"/>
                </a:solidFill>
                <a:effectLst>
                  <a:outerShdw blurRad="38100" dist="38100" dir="2700000" algn="tl">
                    <a:srgbClr val="000000"/>
                  </a:outerShdw>
                </a:effectLst>
                <a:latin typeface="Arial" charset="0"/>
                <a:cs typeface="Arial" charset="0"/>
              </a:rPr>
              <a:t>60-65 م</a:t>
            </a:r>
            <a:endParaRPr lang="en-US" dirty="0">
              <a:solidFill>
                <a:srgbClr val="FFFFFF"/>
              </a:solidFill>
              <a:latin typeface="Arial" charset="0"/>
              <a:cs typeface="Arial" charset="0"/>
            </a:endParaRPr>
          </a:p>
        </p:txBody>
      </p:sp>
      <p:sp>
        <p:nvSpPr>
          <p:cNvPr id="169999" name="Text Box 1039"/>
          <p:cNvSpPr txBox="1">
            <a:spLocks noChangeArrowheads="1"/>
          </p:cNvSpPr>
          <p:nvPr/>
        </p:nvSpPr>
        <p:spPr bwMode="auto">
          <a:xfrm>
            <a:off x="7048500" y="1217619"/>
            <a:ext cx="14859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dirty="0">
                <a:solidFill>
                  <a:srgbClr val="FFFFFF"/>
                </a:solidFill>
                <a:effectLst>
                  <a:outerShdw blurRad="38100" dist="38100" dir="2700000" algn="tl">
                    <a:srgbClr val="000000"/>
                  </a:outerShdw>
                </a:effectLst>
                <a:latin typeface="Arial" charset="0"/>
                <a:cs typeface="Arial" charset="0"/>
              </a:rPr>
              <a:t>ل</a:t>
            </a:r>
            <a:br>
              <a:rPr lang="en-US" dirty="0">
                <a:solidFill>
                  <a:srgbClr val="FFFFFF"/>
                </a:solidFill>
                <a:effectLst>
                  <a:outerShdw blurRad="38100" dist="38100" dir="2700000" algn="tl">
                    <a:srgbClr val="000000"/>
                  </a:outerShdw>
                </a:effectLst>
                <a:latin typeface="Arial" charset="0"/>
                <a:cs typeface="Arial" charset="0"/>
              </a:rPr>
            </a:br>
            <a:r>
              <a:rPr lang="ar-JO" dirty="0">
                <a:solidFill>
                  <a:srgbClr val="FFFFFF"/>
                </a:solidFill>
                <a:effectLst>
                  <a:outerShdw blurRad="38100" dist="38100" dir="2700000" algn="tl">
                    <a:srgbClr val="000000"/>
                  </a:outerShdw>
                </a:effectLst>
                <a:latin typeface="Arial" charset="0"/>
                <a:cs typeface="Arial" charset="0"/>
              </a:rPr>
              <a:t>قيصرية</a:t>
            </a:r>
            <a:endParaRPr lang="en-US" dirty="0">
              <a:solidFill>
                <a:srgbClr val="FFFFFF"/>
              </a:solidFill>
              <a:effectLst>
                <a:outerShdw blurRad="38100" dist="38100" dir="2700000" algn="tl">
                  <a:srgbClr val="000000"/>
                </a:outerShdw>
              </a:effectLst>
              <a:latin typeface="Arial" charset="0"/>
              <a:cs typeface="Arial" charset="0"/>
            </a:endParaRPr>
          </a:p>
        </p:txBody>
      </p:sp>
      <p:sp>
        <p:nvSpPr>
          <p:cNvPr id="170000" name="Text Box 1040"/>
          <p:cNvSpPr txBox="1">
            <a:spLocks noChangeArrowheads="1"/>
          </p:cNvSpPr>
          <p:nvPr/>
        </p:nvSpPr>
        <p:spPr bwMode="auto">
          <a:xfrm>
            <a:off x="1828800" y="39862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dirty="0">
                <a:solidFill>
                  <a:srgbClr val="FFFFFF"/>
                </a:solidFill>
                <a:effectLst>
                  <a:outerShdw blurRad="38100" dist="38100" dir="2700000" algn="tl">
                    <a:srgbClr val="000000"/>
                  </a:outerShdw>
                </a:effectLst>
                <a:latin typeface="Arial" charset="0"/>
                <a:cs typeface="Arial" charset="0"/>
              </a:rPr>
              <a:t>متى</a:t>
            </a:r>
            <a:br>
              <a:rPr lang="en-US" dirty="0">
                <a:solidFill>
                  <a:srgbClr val="FFFFFF"/>
                </a:solidFill>
                <a:effectLst>
                  <a:outerShdw blurRad="38100" dist="38100" dir="2700000" algn="tl">
                    <a:srgbClr val="000000"/>
                  </a:outerShdw>
                </a:effectLst>
                <a:latin typeface="Arial" charset="0"/>
                <a:cs typeface="Arial" charset="0"/>
              </a:rPr>
            </a:br>
            <a:r>
              <a:rPr lang="ar-JO" dirty="0">
                <a:solidFill>
                  <a:srgbClr val="FFFFFF"/>
                </a:solidFill>
                <a:effectLst>
                  <a:outerShdw blurRad="38100" dist="38100" dir="2700000" algn="tl">
                    <a:srgbClr val="000000"/>
                  </a:outerShdw>
                </a:effectLst>
                <a:latin typeface="Arial" charset="0"/>
                <a:cs typeface="Arial" charset="0"/>
              </a:rPr>
              <a:t>أنطاكية</a:t>
            </a:r>
            <a:br>
              <a:rPr lang="en-US" dirty="0">
                <a:solidFill>
                  <a:srgbClr val="FFFFFF"/>
                </a:solidFill>
                <a:effectLst>
                  <a:outerShdw blurRad="38100" dist="38100" dir="2700000" algn="tl">
                    <a:srgbClr val="000000"/>
                  </a:outerShdw>
                </a:effectLst>
                <a:latin typeface="Arial" charset="0"/>
                <a:cs typeface="Arial" charset="0"/>
              </a:rPr>
            </a:br>
            <a:r>
              <a:rPr lang="ar-JO" dirty="0">
                <a:solidFill>
                  <a:srgbClr val="FFFFFF"/>
                </a:solidFill>
                <a:effectLst>
                  <a:outerShdw blurRad="38100" dist="38100" dir="2700000" algn="tl">
                    <a:srgbClr val="000000"/>
                  </a:outerShdw>
                </a:effectLst>
                <a:latin typeface="Arial" charset="0"/>
                <a:cs typeface="Arial" charset="0"/>
              </a:rPr>
              <a:t>85 م</a:t>
            </a:r>
            <a:endParaRPr lang="en-US" dirty="0">
              <a:solidFill>
                <a:srgbClr val="FFFFFF"/>
              </a:solidFill>
              <a:latin typeface="Arial" charset="0"/>
              <a:cs typeface="Arial" charset="0"/>
            </a:endParaRPr>
          </a:p>
        </p:txBody>
      </p:sp>
      <p:sp>
        <p:nvSpPr>
          <p:cNvPr id="170001" name="Text Box 1041"/>
          <p:cNvSpPr txBox="1">
            <a:spLocks noChangeArrowheads="1"/>
          </p:cNvSpPr>
          <p:nvPr/>
        </p:nvSpPr>
        <p:spPr bwMode="auto">
          <a:xfrm>
            <a:off x="5334000" y="3986219"/>
            <a:ext cx="28956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dirty="0">
                <a:solidFill>
                  <a:srgbClr val="FFFFFF"/>
                </a:solidFill>
                <a:effectLst>
                  <a:outerShdw blurRad="38100" dist="38100" dir="2700000" algn="tl">
                    <a:srgbClr val="000000"/>
                  </a:outerShdw>
                </a:effectLst>
                <a:latin typeface="Arial" charset="0"/>
                <a:cs typeface="Arial" charset="0"/>
              </a:rPr>
              <a:t>لوقا</a:t>
            </a:r>
            <a:br>
              <a:rPr lang="en-US" dirty="0">
                <a:solidFill>
                  <a:srgbClr val="FFFFFF"/>
                </a:solidFill>
                <a:effectLst>
                  <a:outerShdw blurRad="38100" dist="38100" dir="2700000" algn="tl">
                    <a:srgbClr val="000000"/>
                  </a:outerShdw>
                </a:effectLst>
                <a:latin typeface="Arial" charset="0"/>
                <a:cs typeface="Arial" charset="0"/>
              </a:rPr>
            </a:br>
            <a:r>
              <a:rPr lang="ar-JO" dirty="0">
                <a:solidFill>
                  <a:srgbClr val="FFFFFF"/>
                </a:solidFill>
                <a:effectLst>
                  <a:outerShdw blurRad="38100" dist="38100" dir="2700000" algn="tl">
                    <a:srgbClr val="000000"/>
                  </a:outerShdw>
                </a:effectLst>
                <a:latin typeface="Arial" charset="0"/>
                <a:cs typeface="Arial" charset="0"/>
              </a:rPr>
              <a:t>قيصرية – كورنثوس ؟</a:t>
            </a:r>
            <a:br>
              <a:rPr lang="en-US" dirty="0">
                <a:solidFill>
                  <a:srgbClr val="FFFFFF"/>
                </a:solidFill>
                <a:effectLst>
                  <a:outerShdw blurRad="38100" dist="38100" dir="2700000" algn="tl">
                    <a:srgbClr val="000000"/>
                  </a:outerShdw>
                </a:effectLst>
                <a:latin typeface="Arial" charset="0"/>
                <a:cs typeface="Arial" charset="0"/>
              </a:rPr>
            </a:br>
            <a:r>
              <a:rPr lang="ar-JO" dirty="0">
                <a:solidFill>
                  <a:srgbClr val="FFFFFF"/>
                </a:solidFill>
                <a:effectLst>
                  <a:outerShdw blurRad="38100" dist="38100" dir="2700000" algn="tl">
                    <a:srgbClr val="000000"/>
                  </a:outerShdw>
                </a:effectLst>
                <a:latin typeface="Arial" charset="0"/>
                <a:cs typeface="Arial" charset="0"/>
              </a:rPr>
              <a:t>60 م، 80 م</a:t>
            </a:r>
            <a:endParaRPr lang="en-US" dirty="0">
              <a:solidFill>
                <a:srgbClr val="FFFFFF"/>
              </a:solidFill>
              <a:effectLst>
                <a:outerShdw blurRad="38100" dist="38100" dir="2700000" algn="tl">
                  <a:srgbClr val="000000"/>
                </a:outerShdw>
              </a:effectLst>
              <a:latin typeface="Arial" charset="0"/>
              <a:cs typeface="Arial" charset="0"/>
            </a:endParaRPr>
          </a:p>
        </p:txBody>
      </p:sp>
      <p:sp>
        <p:nvSpPr>
          <p:cNvPr id="170002" name="Text Box 1042"/>
          <p:cNvSpPr txBox="1">
            <a:spLocks noChangeArrowheads="1"/>
          </p:cNvSpPr>
          <p:nvPr/>
        </p:nvSpPr>
        <p:spPr bwMode="auto">
          <a:xfrm>
            <a:off x="5791200" y="3021013"/>
            <a:ext cx="2133600" cy="533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dirty="0">
                <a:solidFill>
                  <a:srgbClr val="FFFFFF"/>
                </a:solidFill>
                <a:effectLst>
                  <a:outerShdw blurRad="38100" dist="38100" dir="2700000" algn="tl">
                    <a:srgbClr val="000000"/>
                  </a:outerShdw>
                </a:effectLst>
                <a:latin typeface="Arial" charset="0"/>
                <a:cs typeface="Arial" charset="0"/>
              </a:rPr>
              <a:t>لوقا الأول</a:t>
            </a:r>
            <a:endParaRPr lang="en-US" dirty="0">
              <a:solidFill>
                <a:srgbClr val="FFFFFF"/>
              </a:solidFill>
              <a:effectLst>
                <a:outerShdw blurRad="38100" dist="38100" dir="2700000" algn="tl">
                  <a:srgbClr val="000000"/>
                </a:outerShdw>
              </a:effectLst>
              <a:latin typeface="Arial" charset="0"/>
              <a:cs typeface="Arial" charset="0"/>
            </a:endParaRPr>
          </a:p>
        </p:txBody>
      </p:sp>
      <p:sp>
        <p:nvSpPr>
          <p:cNvPr id="170003" name="Text Box 1043"/>
          <p:cNvSpPr txBox="1">
            <a:spLocks noChangeArrowheads="1"/>
          </p:cNvSpPr>
          <p:nvPr/>
        </p:nvSpPr>
        <p:spPr bwMode="auto">
          <a:xfrm>
            <a:off x="6781800" y="5791200"/>
            <a:ext cx="1905000" cy="8382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dirty="0">
                <a:solidFill>
                  <a:srgbClr val="FFFFFF"/>
                </a:solidFill>
                <a:effectLst>
                  <a:outerShdw blurRad="38100" dist="38100" dir="2700000" algn="tl">
                    <a:srgbClr val="000000"/>
                  </a:outerShdw>
                </a:effectLst>
                <a:latin typeface="Arial" charset="0"/>
                <a:cs typeface="Arial" charset="0"/>
              </a:rPr>
              <a:t>مصدر         لوقا 1-2</a:t>
            </a:r>
            <a:endParaRPr lang="en-US" dirty="0">
              <a:solidFill>
                <a:srgbClr val="FFFFFF"/>
              </a:solidFill>
              <a:effectLst>
                <a:outerShdw blurRad="38100" dist="38100" dir="2700000" algn="tl">
                  <a:srgbClr val="000000"/>
                </a:outerShdw>
              </a:effectLst>
              <a:latin typeface="Arial" charset="0"/>
              <a:cs typeface="Arial" charset="0"/>
            </a:endParaRPr>
          </a:p>
        </p:txBody>
      </p:sp>
      <p:sp>
        <p:nvSpPr>
          <p:cNvPr id="170005" name="Text Box 1045"/>
          <p:cNvSpPr txBox="1">
            <a:spLocks noChangeArrowheads="1"/>
          </p:cNvSpPr>
          <p:nvPr/>
        </p:nvSpPr>
        <p:spPr bwMode="auto">
          <a:xfrm>
            <a:off x="762000" y="5791200"/>
            <a:ext cx="18669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dirty="0">
                <a:solidFill>
                  <a:srgbClr val="FFFFFF"/>
                </a:solidFill>
                <a:effectLst>
                  <a:outerShdw blurRad="38100" dist="38100" dir="2700000" algn="tl">
                    <a:srgbClr val="000000"/>
                  </a:outerShdw>
                </a:effectLst>
                <a:latin typeface="Arial" charset="0"/>
                <a:cs typeface="Arial" charset="0"/>
              </a:rPr>
              <a:t>التقليد    الأنطاكي</a:t>
            </a:r>
            <a:endParaRPr lang="en-US" dirty="0">
              <a:solidFill>
                <a:srgbClr val="FFFFFF"/>
              </a:solidFill>
              <a:latin typeface="Arial" charset="0"/>
              <a:cs typeface="Arial" charset="0"/>
            </a:endParaRPr>
          </a:p>
        </p:txBody>
      </p:sp>
      <p:sp>
        <p:nvSpPr>
          <p:cNvPr id="170006" name="Line 1046"/>
          <p:cNvSpPr>
            <a:spLocks noChangeShapeType="1"/>
          </p:cNvSpPr>
          <p:nvPr/>
        </p:nvSpPr>
        <p:spPr bwMode="auto">
          <a:xfrm>
            <a:off x="7391400" y="25908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70007" name="Line 1047"/>
          <p:cNvSpPr>
            <a:spLocks noChangeShapeType="1"/>
          </p:cNvSpPr>
          <p:nvPr/>
        </p:nvSpPr>
        <p:spPr bwMode="auto">
          <a:xfrm>
            <a:off x="6781800" y="35814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70008" name="Line 1048"/>
          <p:cNvSpPr>
            <a:spLocks noChangeShapeType="1"/>
          </p:cNvSpPr>
          <p:nvPr/>
        </p:nvSpPr>
        <p:spPr bwMode="auto">
          <a:xfrm>
            <a:off x="2209800" y="2590800"/>
            <a:ext cx="0" cy="12954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70009" name="Line 1049"/>
          <p:cNvSpPr>
            <a:spLocks noChangeShapeType="1"/>
          </p:cNvSpPr>
          <p:nvPr/>
        </p:nvSpPr>
        <p:spPr bwMode="auto">
          <a:xfrm rot="-5400000">
            <a:off x="2209800" y="5334000"/>
            <a:ext cx="4572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70010" name="Line 1050"/>
          <p:cNvSpPr>
            <a:spLocks noChangeShapeType="1"/>
          </p:cNvSpPr>
          <p:nvPr/>
        </p:nvSpPr>
        <p:spPr bwMode="auto">
          <a:xfrm rot="10800000">
            <a:off x="7162800" y="5334000"/>
            <a:ext cx="4572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checkerboard(across)">
                                      <p:cBhvr>
                                        <p:cTn id="7" dur="500"/>
                                        <p:tgtEl>
                                          <p:spTgt spid="169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Effect transition="in" filter="fade">
                                      <p:cBhvr>
                                        <p:cTn id="12" dur="500"/>
                                        <p:tgtEl>
                                          <p:spTgt spid="169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9994"/>
                                        </p:tgtEl>
                                        <p:attrNameLst>
                                          <p:attrName>style.visibility</p:attrName>
                                        </p:attrNameLst>
                                      </p:cBhvr>
                                      <p:to>
                                        <p:strVal val="visible"/>
                                      </p:to>
                                    </p:set>
                                    <p:animEffect transition="in" filter="wipe(up)">
                                      <p:cBhvr>
                                        <p:cTn id="17" dur="500"/>
                                        <p:tgtEl>
                                          <p:spTgt spid="169994"/>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70000"/>
                                        </p:tgtEl>
                                        <p:attrNameLst>
                                          <p:attrName>style.visibility</p:attrName>
                                        </p:attrNameLst>
                                      </p:cBhvr>
                                      <p:to>
                                        <p:strVal val="visible"/>
                                      </p:to>
                                    </p:set>
                                    <p:animEffect transition="in" filter="checkerboard(across)">
                                      <p:cBhvr>
                                        <p:cTn id="21" dur="500"/>
                                        <p:tgtEl>
                                          <p:spTgt spid="1700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9995"/>
                                        </p:tgtEl>
                                        <p:attrNameLst>
                                          <p:attrName>style.visibility</p:attrName>
                                        </p:attrNameLst>
                                      </p:cBhvr>
                                      <p:to>
                                        <p:strVal val="visible"/>
                                      </p:to>
                                    </p:set>
                                    <p:animEffect transition="in" filter="wipe(up)">
                                      <p:cBhvr>
                                        <p:cTn id="26" dur="500"/>
                                        <p:tgtEl>
                                          <p:spTgt spid="169995"/>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0002"/>
                                        </p:tgtEl>
                                        <p:attrNameLst>
                                          <p:attrName>style.visibility</p:attrName>
                                        </p:attrNameLst>
                                      </p:cBhvr>
                                      <p:to>
                                        <p:strVal val="visible"/>
                                      </p:to>
                                    </p:set>
                                    <p:animEffect transition="in" filter="fade">
                                      <p:cBhvr>
                                        <p:cTn id="30" dur="500"/>
                                        <p:tgtEl>
                                          <p:spTgt spid="1700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9999"/>
                                        </p:tgtEl>
                                        <p:attrNameLst>
                                          <p:attrName>style.visibility</p:attrName>
                                        </p:attrNameLst>
                                      </p:cBhvr>
                                      <p:to>
                                        <p:strVal val="visible"/>
                                      </p:to>
                                    </p:set>
                                    <p:animEffect transition="in" filter="fade">
                                      <p:cBhvr>
                                        <p:cTn id="35" dur="500"/>
                                        <p:tgtEl>
                                          <p:spTgt spid="169999"/>
                                        </p:tgtEl>
                                      </p:cBhvr>
                                    </p:animEffect>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70006"/>
                                        </p:tgtEl>
                                        <p:attrNameLst>
                                          <p:attrName>style.visibility</p:attrName>
                                        </p:attrNameLst>
                                      </p:cBhvr>
                                      <p:to>
                                        <p:strVal val="visible"/>
                                      </p:to>
                                    </p:set>
                                    <p:animEffect transition="in" filter="wipe(up)">
                                      <p:cBhvr>
                                        <p:cTn id="39" dur="500"/>
                                        <p:tgtEl>
                                          <p:spTgt spid="17000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0007"/>
                                        </p:tgtEl>
                                        <p:attrNameLst>
                                          <p:attrName>style.visibility</p:attrName>
                                        </p:attrNameLst>
                                      </p:cBhvr>
                                      <p:to>
                                        <p:strVal val="visible"/>
                                      </p:to>
                                    </p:set>
                                    <p:animEffect transition="in" filter="wipe(up)">
                                      <p:cBhvr>
                                        <p:cTn id="44" dur="500"/>
                                        <p:tgtEl>
                                          <p:spTgt spid="170007"/>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70001"/>
                                        </p:tgtEl>
                                        <p:attrNameLst>
                                          <p:attrName>style.visibility</p:attrName>
                                        </p:attrNameLst>
                                      </p:cBhvr>
                                      <p:to>
                                        <p:strVal val="visible"/>
                                      </p:to>
                                    </p:set>
                                    <p:animEffect transition="in" filter="fade">
                                      <p:cBhvr>
                                        <p:cTn id="48" dur="500"/>
                                        <p:tgtEl>
                                          <p:spTgt spid="17000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69998"/>
                                        </p:tgtEl>
                                        <p:attrNameLst>
                                          <p:attrName>style.visibility</p:attrName>
                                        </p:attrNameLst>
                                      </p:cBhvr>
                                      <p:to>
                                        <p:strVal val="visible"/>
                                      </p:to>
                                    </p:set>
                                    <p:animEffect transition="in" filter="checkerboard(across)">
                                      <p:cBhvr>
                                        <p:cTn id="53" dur="500"/>
                                        <p:tgtEl>
                                          <p:spTgt spid="169998"/>
                                        </p:tgtEl>
                                      </p:cBhvr>
                                    </p:animEffect>
                                  </p:childTnLst>
                                </p:cTn>
                              </p:par>
                            </p:childTnLst>
                          </p:cTn>
                        </p:par>
                        <p:par>
                          <p:cTn id="54" fill="hold" nodeType="afterGroup">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70008"/>
                                        </p:tgtEl>
                                        <p:attrNameLst>
                                          <p:attrName>style.visibility</p:attrName>
                                        </p:attrNameLst>
                                      </p:cBhvr>
                                      <p:to>
                                        <p:strVal val="visible"/>
                                      </p:to>
                                    </p:set>
                                    <p:animEffect transition="in" filter="wipe(up)">
                                      <p:cBhvr>
                                        <p:cTn id="57" dur="500"/>
                                        <p:tgtEl>
                                          <p:spTgt spid="1700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9996"/>
                                        </p:tgtEl>
                                        <p:attrNameLst>
                                          <p:attrName>style.visibility</p:attrName>
                                        </p:attrNameLst>
                                      </p:cBhvr>
                                      <p:to>
                                        <p:strVal val="visible"/>
                                      </p:to>
                                    </p:set>
                                    <p:animEffect transition="in" filter="wipe(up)">
                                      <p:cBhvr>
                                        <p:cTn id="62" dur="500"/>
                                        <p:tgtEl>
                                          <p:spTgt spid="16999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9997"/>
                                        </p:tgtEl>
                                        <p:attrNameLst>
                                          <p:attrName>style.visibility</p:attrName>
                                        </p:attrNameLst>
                                      </p:cBhvr>
                                      <p:to>
                                        <p:strVal val="visible"/>
                                      </p:to>
                                    </p:set>
                                    <p:animEffect transition="in" filter="wipe(up)">
                                      <p:cBhvr>
                                        <p:cTn id="67" dur="500"/>
                                        <p:tgtEl>
                                          <p:spTgt spid="16999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0005"/>
                                        </p:tgtEl>
                                        <p:attrNameLst>
                                          <p:attrName>style.visibility</p:attrName>
                                        </p:attrNameLst>
                                      </p:cBhvr>
                                      <p:to>
                                        <p:strVal val="visible"/>
                                      </p:to>
                                    </p:set>
                                    <p:animEffect transition="in" filter="checkerboard(across)">
                                      <p:cBhvr>
                                        <p:cTn id="72" dur="500"/>
                                        <p:tgtEl>
                                          <p:spTgt spid="170005"/>
                                        </p:tgtEl>
                                      </p:cBhvr>
                                    </p:animEffect>
                                  </p:childTnLst>
                                </p:cTn>
                              </p:par>
                            </p:childTnLst>
                          </p:cTn>
                        </p:par>
                        <p:par>
                          <p:cTn id="73" fill="hold" nodeType="afterGroup">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170009"/>
                                        </p:tgtEl>
                                        <p:attrNameLst>
                                          <p:attrName>style.visibility</p:attrName>
                                        </p:attrNameLst>
                                      </p:cBhvr>
                                      <p:to>
                                        <p:strVal val="visible"/>
                                      </p:to>
                                    </p:set>
                                    <p:animEffect transition="in" filter="wipe(down)">
                                      <p:cBhvr>
                                        <p:cTn id="76" dur="500"/>
                                        <p:tgtEl>
                                          <p:spTgt spid="17000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70003"/>
                                        </p:tgtEl>
                                        <p:attrNameLst>
                                          <p:attrName>style.visibility</p:attrName>
                                        </p:attrNameLst>
                                      </p:cBhvr>
                                      <p:to>
                                        <p:strVal val="visible"/>
                                      </p:to>
                                    </p:set>
                                    <p:animEffect transition="in" filter="fade">
                                      <p:cBhvr>
                                        <p:cTn id="81" dur="500"/>
                                        <p:tgtEl>
                                          <p:spTgt spid="170003"/>
                                        </p:tgtEl>
                                      </p:cBhvr>
                                    </p:animEffect>
                                  </p:childTnLst>
                                </p:cTn>
                              </p:par>
                            </p:childTnLst>
                          </p:cTn>
                        </p:par>
                        <p:par>
                          <p:cTn id="82" fill="hold" nodeType="afterGroup">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170010"/>
                                        </p:tgtEl>
                                        <p:attrNameLst>
                                          <p:attrName>style.visibility</p:attrName>
                                        </p:attrNameLst>
                                      </p:cBhvr>
                                      <p:to>
                                        <p:strVal val="visible"/>
                                      </p:to>
                                    </p:set>
                                    <p:animEffect transition="in" filter="wipe(down)">
                                      <p:cBhvr>
                                        <p:cTn id="85" dur="500"/>
                                        <p:tgtEl>
                                          <p:spTgt spid="170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p:bldP spid="169994" grpId="0" animBg="1"/>
      <p:bldP spid="169995" grpId="0" animBg="1"/>
      <p:bldP spid="169996" grpId="0" animBg="1"/>
      <p:bldP spid="169997" grpId="0" animBg="1"/>
      <p:bldP spid="169998" grpId="0" animBg="1"/>
      <p:bldP spid="169999" grpId="0" animBg="1" autoUpdateAnimBg="0"/>
      <p:bldP spid="170000" grpId="0" animBg="1"/>
      <p:bldP spid="170001" grpId="0" animBg="1" autoUpdateAnimBg="0"/>
      <p:bldP spid="170002" grpId="0" animBg="1" autoUpdateAnimBg="0"/>
      <p:bldP spid="170003" grpId="0" animBg="1" autoUpdateAnimBg="0"/>
      <p:bldP spid="170005" grpId="0" animBg="1"/>
      <p:bldP spid="170006" grpId="0" animBg="1"/>
      <p:bldP spid="170007" grpId="0" animBg="1"/>
      <p:bldP spid="170008" grpId="0" animBg="1"/>
      <p:bldP spid="170009" grpId="0" animBg="1"/>
      <p:bldP spid="1700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9149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49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9700"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9701"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9702" name="AutoShape 6"/>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67592" name="Rectangle 7"/>
          <p:cNvSpPr>
            <a:spLocks noChangeArrowheads="1"/>
          </p:cNvSpPr>
          <p:nvPr/>
        </p:nvSpPr>
        <p:spPr bwMode="auto">
          <a:xfrm>
            <a:off x="2287588" y="3692526"/>
            <a:ext cx="2036762"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67593" name="Rectangle 8"/>
          <p:cNvSpPr>
            <a:spLocks noChangeArrowheads="1"/>
          </p:cNvSpPr>
          <p:nvPr/>
        </p:nvSpPr>
        <p:spPr bwMode="auto">
          <a:xfrm>
            <a:off x="1757363" y="1004889"/>
            <a:ext cx="2355850"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67594" name="Rectangle 9"/>
          <p:cNvSpPr>
            <a:spLocks noChangeArrowheads="1"/>
          </p:cNvSpPr>
          <p:nvPr/>
        </p:nvSpPr>
        <p:spPr bwMode="auto">
          <a:xfrm>
            <a:off x="5588006" y="1025526"/>
            <a:ext cx="2036763"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91498" name="Rectangle 10"/>
          <p:cNvSpPr>
            <a:spLocks noChangeArrowheads="1"/>
          </p:cNvSpPr>
          <p:nvPr/>
        </p:nvSpPr>
        <p:spPr bwMode="auto">
          <a:xfrm>
            <a:off x="1785918" y="1560513"/>
            <a:ext cx="2139971"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إلى اليهود</a:t>
            </a:r>
            <a:endParaRPr lang="en-GB" sz="2500" b="1" dirty="0">
              <a:solidFill>
                <a:srgbClr val="0033CC"/>
              </a:solidFill>
              <a:latin typeface="Helvetica" charset="0"/>
              <a:ea typeface="MS Gothic" charset="0"/>
              <a:cs typeface="MS Gothic" charset="0"/>
            </a:endParaRPr>
          </a:p>
        </p:txBody>
      </p:sp>
      <p:sp>
        <p:nvSpPr>
          <p:cNvPr id="191499" name="Rectangle 11"/>
          <p:cNvSpPr>
            <a:spLocks noChangeArrowheads="1"/>
          </p:cNvSpPr>
          <p:nvPr/>
        </p:nvSpPr>
        <p:spPr bwMode="auto">
          <a:xfrm>
            <a:off x="5143504" y="1570038"/>
            <a:ext cx="2522535"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إلى الرومان</a:t>
            </a:r>
            <a:endParaRPr lang="en-GB" sz="2500" b="1" dirty="0">
              <a:solidFill>
                <a:srgbClr val="0033CC"/>
              </a:solidFill>
              <a:latin typeface="Helvetica" charset="0"/>
              <a:ea typeface="MS Gothic" charset="0"/>
              <a:cs typeface="MS Gothic" charset="0"/>
            </a:endParaRPr>
          </a:p>
        </p:txBody>
      </p:sp>
      <p:sp>
        <p:nvSpPr>
          <p:cNvPr id="191500" name="Rectangle 12"/>
          <p:cNvSpPr>
            <a:spLocks noChangeArrowheads="1"/>
          </p:cNvSpPr>
          <p:nvPr/>
        </p:nvSpPr>
        <p:spPr bwMode="auto">
          <a:xfrm>
            <a:off x="1071538" y="4237038"/>
            <a:ext cx="3157567"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lgn="ct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إلى اليونانيين</a:t>
            </a:r>
            <a:endParaRPr lang="en-GB" sz="2500" b="1" dirty="0">
              <a:solidFill>
                <a:srgbClr val="0033CC"/>
              </a:solidFill>
              <a:latin typeface="Helvetica" charset="0"/>
              <a:ea typeface="MS Gothic" charset="0"/>
              <a:cs typeface="MS Gothic" charset="0"/>
            </a:endParaRPr>
          </a:p>
        </p:txBody>
      </p:sp>
      <p:sp>
        <p:nvSpPr>
          <p:cNvPr id="19150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04" name="Rectangle 16"/>
          <p:cNvSpPr>
            <a:spLocks noChangeArrowheads="1"/>
          </p:cNvSpPr>
          <p:nvPr/>
        </p:nvSpPr>
        <p:spPr bwMode="auto">
          <a:xfrm>
            <a:off x="5070475" y="2579694"/>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51" name="Rectangle 19"/>
          <p:cNvSpPr>
            <a:spLocks noChangeArrowheads="1"/>
          </p:cNvSpPr>
          <p:nvPr/>
        </p:nvSpPr>
        <p:spPr bwMode="auto">
          <a:xfrm>
            <a:off x="2424647" y="2070104"/>
            <a:ext cx="1766354"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كملك</a:t>
            </a:r>
            <a:endParaRPr lang="en-GB" sz="2500" b="1" dirty="0">
              <a:solidFill>
                <a:srgbClr val="0033CC"/>
              </a:solidFill>
              <a:latin typeface="Helvetica" charset="0"/>
              <a:ea typeface="MS Gothic" charset="0"/>
              <a:cs typeface="MS Gothic" charset="0"/>
            </a:endParaRPr>
          </a:p>
        </p:txBody>
      </p:sp>
      <p:sp>
        <p:nvSpPr>
          <p:cNvPr id="191549" name="Rectangle 22"/>
          <p:cNvSpPr>
            <a:spLocks noChangeArrowheads="1"/>
          </p:cNvSpPr>
          <p:nvPr/>
        </p:nvSpPr>
        <p:spPr bwMode="auto">
          <a:xfrm>
            <a:off x="5882714" y="2065341"/>
            <a:ext cx="1765861"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كخادم</a:t>
            </a:r>
            <a:endParaRPr lang="en-GB" sz="2500" b="1" dirty="0">
              <a:solidFill>
                <a:srgbClr val="0033CC"/>
              </a:solidFill>
              <a:latin typeface="Helvetica" charset="0"/>
              <a:ea typeface="MS Gothic" charset="0"/>
              <a:cs typeface="MS Gothic" charset="0"/>
            </a:endParaRPr>
          </a:p>
        </p:txBody>
      </p:sp>
      <p:sp>
        <p:nvSpPr>
          <p:cNvPr id="191508" name="Rectangle 24"/>
          <p:cNvSpPr>
            <a:spLocks noChangeArrowheads="1"/>
          </p:cNvSpPr>
          <p:nvPr/>
        </p:nvSpPr>
        <p:spPr bwMode="auto">
          <a:xfrm>
            <a:off x="1674817"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47" name="Rectangle 27"/>
          <p:cNvSpPr>
            <a:spLocks noChangeArrowheads="1"/>
          </p:cNvSpPr>
          <p:nvPr/>
        </p:nvSpPr>
        <p:spPr bwMode="auto">
          <a:xfrm>
            <a:off x="1357290" y="4735514"/>
            <a:ext cx="2849585" cy="474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الله / الإنسان</a:t>
            </a:r>
            <a:endParaRPr lang="en-GB" sz="2500" b="1" dirty="0">
              <a:solidFill>
                <a:srgbClr val="0033CC"/>
              </a:solidFill>
              <a:latin typeface="Helvetica" charset="0"/>
              <a:ea typeface="MS Gothic" charset="0"/>
              <a:cs typeface="MS Gothic" charset="0"/>
            </a:endParaRPr>
          </a:p>
        </p:txBody>
      </p:sp>
      <p:sp>
        <p:nvSpPr>
          <p:cNvPr id="191510" name="Rectangle 28"/>
          <p:cNvSpPr>
            <a:spLocks noChangeArrowheads="1"/>
          </p:cNvSpPr>
          <p:nvPr/>
        </p:nvSpPr>
        <p:spPr bwMode="auto">
          <a:xfrm>
            <a:off x="5011738"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45" name="Rectangle 31"/>
          <p:cNvSpPr>
            <a:spLocks noChangeArrowheads="1"/>
          </p:cNvSpPr>
          <p:nvPr/>
        </p:nvSpPr>
        <p:spPr bwMode="auto">
          <a:xfrm>
            <a:off x="1928794" y="2764743"/>
            <a:ext cx="2265381" cy="470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ما قاله</a:t>
            </a:r>
            <a:endParaRPr lang="en-GB" sz="2500" b="1" dirty="0">
              <a:solidFill>
                <a:srgbClr val="0033CC"/>
              </a:solidFill>
              <a:latin typeface="Helvetica" charset="0"/>
              <a:ea typeface="MS Gothic" charset="0"/>
              <a:cs typeface="MS Gothic" charset="0"/>
            </a:endParaRPr>
          </a:p>
        </p:txBody>
      </p:sp>
      <p:sp>
        <p:nvSpPr>
          <p:cNvPr id="191542" name="Rectangle 33"/>
          <p:cNvSpPr>
            <a:spLocks noChangeArrowheads="1"/>
          </p:cNvSpPr>
          <p:nvPr/>
        </p:nvSpPr>
        <p:spPr bwMode="auto">
          <a:xfrm>
            <a:off x="1357290" y="5397155"/>
            <a:ext cx="2387623" cy="474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ما شعر به</a:t>
            </a:r>
            <a:endParaRPr lang="en-GB" sz="2500" b="1" dirty="0">
              <a:solidFill>
                <a:srgbClr val="0033CC"/>
              </a:solidFill>
              <a:latin typeface="Helvetica" charset="0"/>
              <a:ea typeface="MS Gothic" charset="0"/>
              <a:cs typeface="MS Gothic" charset="0"/>
            </a:endParaRPr>
          </a:p>
        </p:txBody>
      </p:sp>
      <p:sp>
        <p:nvSpPr>
          <p:cNvPr id="191541" name="Rectangle 37"/>
          <p:cNvSpPr>
            <a:spLocks noChangeArrowheads="1"/>
          </p:cNvSpPr>
          <p:nvPr/>
        </p:nvSpPr>
        <p:spPr bwMode="auto">
          <a:xfrm>
            <a:off x="5286380" y="2743789"/>
            <a:ext cx="1782764" cy="474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ما فعله</a:t>
            </a:r>
            <a:endParaRPr lang="en-GB" sz="2500" b="1" dirty="0">
              <a:solidFill>
                <a:srgbClr val="0033CC"/>
              </a:solidFill>
              <a:latin typeface="Helvetica" charset="0"/>
              <a:ea typeface="MS Gothic" charset="0"/>
              <a:cs typeface="MS Gothic" charset="0"/>
            </a:endParaRPr>
          </a:p>
        </p:txBody>
      </p:sp>
      <p:sp>
        <p:nvSpPr>
          <p:cNvPr id="29734" name="AutoShape 38"/>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grpSp>
        <p:nvGrpSpPr>
          <p:cNvPr id="191515" name="Group 39"/>
          <p:cNvGrpSpPr>
            <a:grpSpLocks/>
          </p:cNvGrpSpPr>
          <p:nvPr/>
        </p:nvGrpSpPr>
        <p:grpSpPr bwMode="auto">
          <a:xfrm>
            <a:off x="1412875" y="946156"/>
            <a:ext cx="3860800" cy="3332163"/>
            <a:chOff x="979" y="675"/>
            <a:chExt cx="2675" cy="2379"/>
          </a:xfrm>
        </p:grpSpPr>
        <p:sp>
          <p:nvSpPr>
            <p:cNvPr id="191536"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91537"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91538"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91539"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67613" name="Rectangle 44"/>
          <p:cNvSpPr>
            <a:spLocks noChangeArrowheads="1"/>
          </p:cNvSpPr>
          <p:nvPr/>
        </p:nvSpPr>
        <p:spPr bwMode="auto">
          <a:xfrm>
            <a:off x="5562606" y="3684589"/>
            <a:ext cx="1476375"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sp>
        <p:nvSpPr>
          <p:cNvPr id="191517" name="Rectangle 45"/>
          <p:cNvSpPr>
            <a:spLocks noChangeArrowheads="1"/>
          </p:cNvSpPr>
          <p:nvPr/>
        </p:nvSpPr>
        <p:spPr bwMode="auto">
          <a:xfrm>
            <a:off x="5000628" y="4241800"/>
            <a:ext cx="2660647"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إلى الكنيسة</a:t>
            </a:r>
            <a:endParaRPr lang="en-GB" sz="2500" b="1" dirty="0">
              <a:solidFill>
                <a:srgbClr val="0033CC"/>
              </a:solidFill>
              <a:latin typeface="Helvetica" charset="0"/>
              <a:ea typeface="MS Gothic" charset="0"/>
              <a:cs typeface="MS Gothic" charset="0"/>
            </a:endParaRPr>
          </a:p>
        </p:txBody>
      </p:sp>
      <p:sp>
        <p:nvSpPr>
          <p:cNvPr id="191535" name="Rectangle 49"/>
          <p:cNvSpPr>
            <a:spLocks noChangeArrowheads="1"/>
          </p:cNvSpPr>
          <p:nvPr/>
        </p:nvSpPr>
        <p:spPr bwMode="auto">
          <a:xfrm>
            <a:off x="5903493" y="4729163"/>
            <a:ext cx="1073570"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الله</a:t>
            </a:r>
            <a:endParaRPr lang="en-GB" sz="2500" b="1" dirty="0">
              <a:solidFill>
                <a:srgbClr val="0033CC"/>
              </a:solidFill>
              <a:latin typeface="Helvetica" charset="0"/>
              <a:ea typeface="MS Gothic" charset="0"/>
              <a:cs typeface="MS Gothic" charset="0"/>
            </a:endParaRPr>
          </a:p>
        </p:txBody>
      </p:sp>
      <p:sp>
        <p:nvSpPr>
          <p:cNvPr id="191532" name="Rectangle 51"/>
          <p:cNvSpPr>
            <a:spLocks noChangeArrowheads="1"/>
          </p:cNvSpPr>
          <p:nvPr/>
        </p:nvSpPr>
        <p:spPr bwMode="auto">
          <a:xfrm>
            <a:off x="5906665" y="5412567"/>
            <a:ext cx="1767310" cy="47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ما قصده</a:t>
            </a:r>
            <a:endParaRPr lang="en-GB" sz="2500" b="1" dirty="0">
              <a:solidFill>
                <a:srgbClr val="0033CC"/>
              </a:solidFill>
              <a:latin typeface="Helvetica" charset="0"/>
              <a:ea typeface="MS Gothic" charset="0"/>
              <a:cs typeface="MS Gothic" charset="0"/>
            </a:endParaRPr>
          </a:p>
        </p:txBody>
      </p:sp>
      <p:sp>
        <p:nvSpPr>
          <p:cNvPr id="191521" name="Text Box 53"/>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9750" name="Text Box 54"/>
          <p:cNvSpPr txBox="1">
            <a:spLocks noChangeArrowheads="1"/>
          </p:cNvSpPr>
          <p:nvPr/>
        </p:nvSpPr>
        <p:spPr bwMode="auto">
          <a:xfrm>
            <a:off x="1071539" y="4292602"/>
            <a:ext cx="3125812" cy="823409"/>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FEA18"/>
              </a:buClr>
              <a:defRPr/>
            </a:pPr>
            <a:r>
              <a:rPr lang="ar-JO" sz="4800" b="1" dirty="0">
                <a:solidFill>
                  <a:srgbClr val="FFEA18"/>
                </a:solidFill>
                <a:latin typeface="Comic Sans MS" charset="0"/>
                <a:ea typeface="MS Gothic" charset="0"/>
                <a:cs typeface="MS Gothic" charset="0"/>
              </a:rPr>
              <a:t>57-59 م</a:t>
            </a:r>
          </a:p>
        </p:txBody>
      </p:sp>
      <p:sp>
        <p:nvSpPr>
          <p:cNvPr id="29751" name="Text Box 55"/>
          <p:cNvSpPr txBox="1">
            <a:spLocks noChangeArrowheads="1"/>
          </p:cNvSpPr>
          <p:nvPr/>
        </p:nvSpPr>
        <p:spPr bwMode="auto">
          <a:xfrm>
            <a:off x="4714876" y="4264027"/>
            <a:ext cx="2965449" cy="1326111"/>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EA18"/>
              </a:buClr>
              <a:defRPr/>
            </a:pPr>
            <a:r>
              <a:rPr lang="ar-JO" sz="3200" b="1" dirty="0">
                <a:solidFill>
                  <a:srgbClr val="FFEA18"/>
                </a:solidFill>
                <a:latin typeface="Comic Sans MS" charset="0"/>
                <a:ea typeface="MS Gothic" charset="0"/>
                <a:cs typeface="MS Gothic" charset="0"/>
              </a:rPr>
              <a:t>69 م</a:t>
            </a:r>
          </a:p>
          <a:p>
            <a:pPr algn="ctr" eaLnBrk="1" hangingPunct="1">
              <a:spcBef>
                <a:spcPts val="2025"/>
              </a:spcBef>
              <a:buClr>
                <a:srgbClr val="FFEA18"/>
              </a:buClr>
              <a:defRPr/>
            </a:pPr>
            <a:r>
              <a:rPr lang="ar-JO" sz="3200" b="1" i="1" dirty="0">
                <a:solidFill>
                  <a:srgbClr val="FFFFFF"/>
                </a:solidFill>
                <a:latin typeface="Comic Sans MS" charset="0"/>
                <a:ea typeface="MS Gothic" charset="0"/>
                <a:cs typeface="MS Gothic" charset="0"/>
              </a:rPr>
              <a:t>بعد الإزائية</a:t>
            </a:r>
            <a:endParaRPr lang="en-GB" sz="3200" b="1" dirty="0">
              <a:solidFill>
                <a:srgbClr val="FFFFFF"/>
              </a:solidFill>
              <a:latin typeface="Comic Sans MS" charset="0"/>
              <a:ea typeface="MS Gothic" charset="0"/>
              <a:cs typeface="MS Gothic" charset="0"/>
            </a:endParaRPr>
          </a:p>
        </p:txBody>
      </p:sp>
      <p:sp>
        <p:nvSpPr>
          <p:cNvPr id="29752" name="Text Box 56"/>
          <p:cNvSpPr txBox="1">
            <a:spLocks noChangeArrowheads="1"/>
          </p:cNvSpPr>
          <p:nvPr/>
        </p:nvSpPr>
        <p:spPr bwMode="auto">
          <a:xfrm>
            <a:off x="4786314" y="1665292"/>
            <a:ext cx="2605092" cy="1562073"/>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FEA18"/>
              </a:buClr>
              <a:defRPr/>
            </a:pPr>
            <a:r>
              <a:rPr lang="ar-JO" sz="4800" b="1" dirty="0">
                <a:solidFill>
                  <a:srgbClr val="FFEA18"/>
                </a:solidFill>
                <a:latin typeface="Comic Sans MS" charset="0"/>
                <a:ea typeface="MS Gothic" charset="0"/>
                <a:cs typeface="MS Gothic" charset="0"/>
              </a:rPr>
              <a:t>64-68 م</a:t>
            </a:r>
            <a:endParaRPr lang="en-GB" sz="4800" b="1" dirty="0">
              <a:solidFill>
                <a:srgbClr val="FFEA18"/>
              </a:solidFill>
              <a:latin typeface="Comic Sans MS" charset="0"/>
              <a:ea typeface="MS Gothic" charset="0"/>
              <a:cs typeface="MS Gothic" charset="0"/>
            </a:endParaRPr>
          </a:p>
        </p:txBody>
      </p:sp>
      <p:sp>
        <p:nvSpPr>
          <p:cNvPr id="29753" name="Text Box 57"/>
          <p:cNvSpPr txBox="1">
            <a:spLocks noChangeArrowheads="1"/>
          </p:cNvSpPr>
          <p:nvPr/>
        </p:nvSpPr>
        <p:spPr bwMode="auto">
          <a:xfrm>
            <a:off x="1285852" y="1706563"/>
            <a:ext cx="2900386" cy="638743"/>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688"/>
              </a:spcBef>
              <a:buClr>
                <a:srgbClr val="FFEA18"/>
              </a:buClr>
              <a:defRPr/>
            </a:pPr>
            <a:r>
              <a:rPr lang="ar-JO" sz="3600" b="1" dirty="0">
                <a:solidFill>
                  <a:srgbClr val="FFEA18"/>
                </a:solidFill>
                <a:latin typeface="Comic Sans MS" charset="0"/>
                <a:ea typeface="MS Gothic" charset="0"/>
                <a:cs typeface="MS Gothic" charset="0"/>
              </a:rPr>
              <a:t>الأربعينات</a:t>
            </a:r>
            <a:endParaRPr lang="en-GB" sz="3600" b="1" dirty="0">
              <a:solidFill>
                <a:srgbClr val="FFEA18"/>
              </a:solidFill>
              <a:latin typeface="Comic Sans MS" charset="0"/>
              <a:ea typeface="MS Gothic" charset="0"/>
              <a:cs typeface="MS Gothic" charset="0"/>
            </a:endParaRPr>
          </a:p>
        </p:txBody>
      </p:sp>
      <p:sp>
        <p:nvSpPr>
          <p:cNvPr id="191526" name="Text Box 58"/>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91527" name="Text Box 60"/>
          <p:cNvSpPr txBox="1">
            <a:spLocks noChangeArrowheads="1"/>
          </p:cNvSpPr>
          <p:nvPr/>
        </p:nvSpPr>
        <p:spPr bwMode="auto">
          <a:xfrm>
            <a:off x="8574088" y="6135688"/>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91528" name="Text Box 61"/>
          <p:cNvSpPr txBox="1">
            <a:spLocks noChangeArrowheads="1"/>
          </p:cNvSpPr>
          <p:nvPr/>
        </p:nvSpPr>
        <p:spPr bwMode="auto">
          <a:xfrm>
            <a:off x="8358573" y="6540007"/>
            <a:ext cx="304040"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27</a:t>
            </a:r>
          </a:p>
        </p:txBody>
      </p:sp>
      <p:sp>
        <p:nvSpPr>
          <p:cNvPr id="191529" name="Text Box 62"/>
          <p:cNvSpPr txBox="1">
            <a:spLocks noChangeArrowheads="1"/>
          </p:cNvSpPr>
          <p:nvPr/>
        </p:nvSpPr>
        <p:spPr bwMode="auto">
          <a:xfrm>
            <a:off x="8693550" y="6482267"/>
            <a:ext cx="281776"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64" name="Title 63"/>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متى أعتقد أنها كتبت</a:t>
            </a:r>
            <a:endParaRPr lang="en-US" dirty="0">
              <a:latin typeface="Times New Roman" charset="0"/>
              <a:cs typeface="MS Gothic" charset="0"/>
            </a:endParaRPr>
          </a:p>
        </p:txBody>
      </p:sp>
      <p:sp>
        <p:nvSpPr>
          <p:cNvPr id="65" name="TextBox 64"/>
          <p:cNvSpPr txBox="1"/>
          <p:nvPr/>
        </p:nvSpPr>
        <p:spPr>
          <a:xfrm>
            <a:off x="8610604" y="5"/>
            <a:ext cx="55643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DDDDDD"/>
                  </a:outerShdw>
                </a:effectLst>
                <a:latin typeface="Arial" charset="0"/>
                <a:ea typeface="MS Gothic" charset="0"/>
                <a:cs typeface="MS Gothic" charset="0"/>
              </a:rPr>
              <a:t>52</a:t>
            </a:r>
            <a:endParaRPr lang="en-US" b="1" dirty="0">
              <a:solidFill>
                <a:srgbClr val="FFFFFF"/>
              </a:solidFill>
              <a:effectLst>
                <a:outerShdw blurRad="38100" dist="38100" dir="2700000" algn="tl">
                  <a:srgbClr val="DDDDDD"/>
                </a:outerShdw>
              </a:effectLst>
              <a:latin typeface="Arial"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4" name="Text Box 2"/>
          <p:cNvSpPr txBox="1">
            <a:spLocks noChangeArrowheads="1"/>
          </p:cNvSpPr>
          <p:nvPr/>
        </p:nvSpPr>
        <p:spPr bwMode="auto">
          <a:xfrm>
            <a:off x="6070387" y="5149851"/>
            <a:ext cx="1010084"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600" b="1" dirty="0">
                <a:solidFill>
                  <a:srgbClr val="FFFFFF"/>
                </a:solidFill>
                <a:latin typeface="Arial" charset="0"/>
                <a:cs typeface="Arial" charset="0"/>
              </a:rPr>
              <a:t>95</a:t>
            </a:r>
            <a:endParaRPr lang="en-US" sz="3600" b="1" dirty="0">
              <a:solidFill>
                <a:srgbClr val="FFFFFF"/>
              </a:solidFill>
              <a:latin typeface="Arial" charset="0"/>
              <a:cs typeface="Arial" charset="0"/>
            </a:endParaRPr>
          </a:p>
          <a:p>
            <a:pPr algn="ctr" eaLnBrk="1" hangingPunct="1">
              <a:defRPr/>
            </a:pPr>
            <a:r>
              <a:rPr lang="ar-JO" sz="3600" b="1" dirty="0">
                <a:solidFill>
                  <a:srgbClr val="FFFFFF"/>
                </a:solidFill>
                <a:latin typeface="Arial" charset="0"/>
                <a:cs typeface="Arial" charset="0"/>
              </a:rPr>
              <a:t>موت</a:t>
            </a:r>
          </a:p>
          <a:p>
            <a:pPr algn="ctr" eaLnBrk="1" hangingPunct="1">
              <a:defRPr/>
            </a:pPr>
            <a:r>
              <a:rPr lang="ar-JO" sz="3600" b="1" dirty="0">
                <a:solidFill>
                  <a:srgbClr val="FFFFFF"/>
                </a:solidFill>
                <a:latin typeface="Arial" charset="0"/>
                <a:cs typeface="Arial" charset="0"/>
              </a:rPr>
              <a:t>يوحنا</a:t>
            </a:r>
            <a:endParaRPr lang="en-US" b="1" dirty="0">
              <a:solidFill>
                <a:srgbClr val="FFFFFF"/>
              </a:solidFill>
              <a:latin typeface="Arial" charset="0"/>
              <a:cs typeface="Arial" charset="0"/>
            </a:endParaRPr>
          </a:p>
        </p:txBody>
      </p:sp>
      <p:sp>
        <p:nvSpPr>
          <p:cNvPr id="193539" name="Text Box 3"/>
          <p:cNvSpPr txBox="1">
            <a:spLocks noChangeArrowheads="1"/>
          </p:cNvSpPr>
          <p:nvPr/>
        </p:nvSpPr>
        <p:spPr bwMode="auto">
          <a:xfrm>
            <a:off x="8382004" y="5"/>
            <a:ext cx="70391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Arial" charset="0"/>
              </a:rPr>
              <a:t>109</a:t>
            </a:r>
            <a:endParaRPr lang="en-US" b="1" dirty="0">
              <a:solidFill>
                <a:srgbClr val="FFFFFF"/>
              </a:solidFill>
              <a:latin typeface="Arial" charset="0"/>
              <a:cs typeface="Arial" charset="0"/>
            </a:endParaRPr>
          </a:p>
        </p:txBody>
      </p:sp>
      <p:sp>
        <p:nvSpPr>
          <p:cNvPr id="161796" name="Text Box 4"/>
          <p:cNvSpPr txBox="1">
            <a:spLocks noChangeArrowheads="1"/>
          </p:cNvSpPr>
          <p:nvPr/>
        </p:nvSpPr>
        <p:spPr bwMode="auto">
          <a:xfrm rot="-4202986">
            <a:off x="6901001" y="3383021"/>
            <a:ext cx="2456664" cy="584711"/>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charset="0"/>
                <a:cs typeface="Arial" charset="0"/>
              </a:rPr>
              <a:t>القرن الثاني</a:t>
            </a:r>
            <a:endParaRPr lang="en-US" sz="3200" b="1" dirty="0">
              <a:solidFill>
                <a:srgbClr val="FFFFFF"/>
              </a:solidFill>
              <a:latin typeface="Arial" charset="0"/>
              <a:cs typeface="Arial" charset="0"/>
            </a:endParaRPr>
          </a:p>
        </p:txBody>
      </p:sp>
      <p:sp>
        <p:nvSpPr>
          <p:cNvPr id="161797" name="Text Box 5"/>
          <p:cNvSpPr txBox="1">
            <a:spLocks noChangeArrowheads="1"/>
          </p:cNvSpPr>
          <p:nvPr/>
        </p:nvSpPr>
        <p:spPr bwMode="auto">
          <a:xfrm rot="-4030363">
            <a:off x="4920744" y="3122588"/>
            <a:ext cx="3066861" cy="584711"/>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charset="0"/>
                <a:cs typeface="Arial" charset="0"/>
              </a:rPr>
              <a:t>نهاية القرن الأول</a:t>
            </a:r>
            <a:endParaRPr lang="en-US" sz="3200" b="1" dirty="0">
              <a:solidFill>
                <a:srgbClr val="FFFFFF"/>
              </a:solidFill>
              <a:latin typeface="Arial" charset="0"/>
              <a:cs typeface="Arial" charset="0"/>
            </a:endParaRPr>
          </a:p>
        </p:txBody>
      </p:sp>
      <p:sp>
        <p:nvSpPr>
          <p:cNvPr id="161798" name="Text Box 6"/>
          <p:cNvSpPr txBox="1">
            <a:spLocks noChangeArrowheads="1"/>
          </p:cNvSpPr>
          <p:nvPr/>
        </p:nvSpPr>
        <p:spPr bwMode="auto">
          <a:xfrm rot="-4037095">
            <a:off x="1733366" y="3585823"/>
            <a:ext cx="2069023" cy="584711"/>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charset="0"/>
                <a:cs typeface="Arial" charset="0"/>
              </a:rPr>
              <a:t>قبل 70 م</a:t>
            </a:r>
            <a:endParaRPr lang="en-US" sz="3200" b="1" dirty="0">
              <a:solidFill>
                <a:srgbClr val="FFFFFF"/>
              </a:solidFill>
              <a:latin typeface="Arial" charset="0"/>
              <a:cs typeface="Arial" charset="0"/>
            </a:endParaRPr>
          </a:p>
        </p:txBody>
      </p:sp>
      <p:sp>
        <p:nvSpPr>
          <p:cNvPr id="161799" name="Text Box 7"/>
          <p:cNvSpPr txBox="1">
            <a:spLocks noChangeArrowheads="1"/>
          </p:cNvSpPr>
          <p:nvPr/>
        </p:nvSpPr>
        <p:spPr bwMode="auto">
          <a:xfrm>
            <a:off x="0" y="685804"/>
            <a:ext cx="9144000" cy="830932"/>
          </a:xfrm>
          <a:prstGeom prst="rect">
            <a:avLst/>
          </a:prstGeom>
          <a:solidFill>
            <a:schemeClr val="accent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solidFill>
                  <a:srgbClr val="000000"/>
                </a:solidFill>
                <a:latin typeface="Arial" charset="0"/>
                <a:cs typeface="Arial" charset="0"/>
              </a:rPr>
              <a:t>التأليف أسهل في التحديد مما كان عليه عندما كتب يوحنا . </a:t>
            </a:r>
          </a:p>
          <a:p>
            <a:pPr algn="ctr" eaLnBrk="1" hangingPunct="1"/>
            <a:r>
              <a:rPr lang="ar-JO" altLang="zh-CN" b="1" dirty="0">
                <a:solidFill>
                  <a:srgbClr val="000000"/>
                </a:solidFill>
                <a:latin typeface="Arial" charset="0"/>
                <a:cs typeface="Arial" charset="0"/>
              </a:rPr>
              <a:t>تم اقتراح ثلاث فترات لتاريخ الإنجيل:</a:t>
            </a:r>
            <a:endParaRPr lang="en-US" b="1" dirty="0">
              <a:solidFill>
                <a:srgbClr val="000000"/>
              </a:solidFill>
              <a:latin typeface="Arial" charset="0"/>
              <a:cs typeface="Arial" charset="0"/>
            </a:endParaRPr>
          </a:p>
        </p:txBody>
      </p:sp>
      <p:sp>
        <p:nvSpPr>
          <p:cNvPr id="193544" name="Rectangle 8"/>
          <p:cNvSpPr>
            <a:spLocks noGrp="1" noChangeArrowheads="1"/>
          </p:cNvSpPr>
          <p:nvPr>
            <p:ph type="title" idx="4294967295"/>
          </p:nvPr>
        </p:nvSpPr>
        <p:spPr>
          <a:xfrm>
            <a:off x="2744501" y="76206"/>
            <a:ext cx="3653435" cy="523156"/>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ar-JO" sz="2800" b="1" dirty="0">
                <a:solidFill>
                  <a:schemeClr val="bg2"/>
                </a:solidFill>
                <a:effectLst/>
                <a:latin typeface="Arial" charset="0"/>
                <a:ea typeface="SimSun" charset="0"/>
                <a:cs typeface="SimSun" charset="0"/>
              </a:rPr>
              <a:t>اقتراحات تأريخ إنجيل يوحنا</a:t>
            </a:r>
            <a:endParaRPr lang="en-US" sz="2800" b="1" dirty="0">
              <a:solidFill>
                <a:schemeClr val="bg2"/>
              </a:solidFill>
              <a:effectLst/>
              <a:latin typeface="Arial" charset="0"/>
              <a:ea typeface="SimSun" charset="0"/>
              <a:cs typeface="SimSun" charset="0"/>
            </a:endParaRPr>
          </a:p>
        </p:txBody>
      </p:sp>
      <p:sp>
        <p:nvSpPr>
          <p:cNvPr id="193545"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376" tIns="45688" rIns="91376" bIns="45688" anchor="ctr"/>
          <a:lstStyle/>
          <a:p>
            <a:endParaRPr lang="en-US">
              <a:solidFill>
                <a:srgbClr val="FFFFFF"/>
              </a:solidFill>
              <a:latin typeface="Arial" charset="0"/>
              <a:cs typeface="Arial" charset="0"/>
            </a:endParaRPr>
          </a:p>
        </p:txBody>
      </p:sp>
      <p:sp>
        <p:nvSpPr>
          <p:cNvPr id="161802" name="Text Box 10"/>
          <p:cNvSpPr txBox="1">
            <a:spLocks noChangeArrowheads="1"/>
          </p:cNvSpPr>
          <p:nvPr/>
        </p:nvSpPr>
        <p:spPr bwMode="auto">
          <a:xfrm>
            <a:off x="280410" y="5149851"/>
            <a:ext cx="1248931"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600" b="1" dirty="0">
                <a:solidFill>
                  <a:srgbClr val="FFFFFF"/>
                </a:solidFill>
                <a:latin typeface="Arial" charset="0"/>
                <a:cs typeface="Arial" charset="0"/>
              </a:rPr>
              <a:t>33</a:t>
            </a:r>
            <a:endParaRPr lang="en-US" sz="3600" b="1" dirty="0">
              <a:solidFill>
                <a:srgbClr val="FFFFFF"/>
              </a:solidFill>
              <a:latin typeface="Arial" charset="0"/>
              <a:cs typeface="Arial" charset="0"/>
            </a:endParaRPr>
          </a:p>
          <a:p>
            <a:pPr algn="ctr" eaLnBrk="1" hangingPunct="1">
              <a:defRPr/>
            </a:pPr>
            <a:r>
              <a:rPr lang="ar-JO" sz="3600" b="1" dirty="0">
                <a:solidFill>
                  <a:srgbClr val="FFFFFF"/>
                </a:solidFill>
                <a:latin typeface="Arial" charset="0"/>
                <a:cs typeface="Arial" charset="0"/>
              </a:rPr>
              <a:t>موت </a:t>
            </a:r>
          </a:p>
          <a:p>
            <a:pPr algn="ctr" eaLnBrk="1" hangingPunct="1">
              <a:defRPr/>
            </a:pPr>
            <a:r>
              <a:rPr lang="ar-JO" sz="3600" b="1" dirty="0">
                <a:solidFill>
                  <a:srgbClr val="FFFFFF"/>
                </a:solidFill>
                <a:latin typeface="Arial" charset="0"/>
                <a:cs typeface="Arial" charset="0"/>
              </a:rPr>
              <a:t>المسيح</a:t>
            </a:r>
            <a:endParaRPr lang="en-US" b="1" dirty="0">
              <a:solidFill>
                <a:srgbClr val="FFFFFF"/>
              </a:solidFill>
              <a:latin typeface="Arial" charset="0"/>
              <a:cs typeface="Arial" charset="0"/>
            </a:endParaRPr>
          </a:p>
        </p:txBody>
      </p:sp>
      <p:sp>
        <p:nvSpPr>
          <p:cNvPr id="161803" name="Text Box 11"/>
          <p:cNvSpPr txBox="1">
            <a:spLocks noChangeArrowheads="1"/>
          </p:cNvSpPr>
          <p:nvPr/>
        </p:nvSpPr>
        <p:spPr bwMode="auto">
          <a:xfrm>
            <a:off x="2894156" y="5149851"/>
            <a:ext cx="1101455"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600" b="1" dirty="0">
                <a:solidFill>
                  <a:srgbClr val="FFFFFF"/>
                </a:solidFill>
                <a:latin typeface="Arial" charset="0"/>
                <a:cs typeface="Arial" charset="0"/>
              </a:rPr>
              <a:t>70</a:t>
            </a:r>
            <a:endParaRPr lang="en-US" sz="3600" b="1" dirty="0">
              <a:solidFill>
                <a:srgbClr val="FFFFFF"/>
              </a:solidFill>
              <a:latin typeface="Arial" charset="0"/>
              <a:cs typeface="Arial" charset="0"/>
            </a:endParaRPr>
          </a:p>
          <a:p>
            <a:pPr algn="ctr" eaLnBrk="1" hangingPunct="1">
              <a:defRPr/>
            </a:pPr>
            <a:r>
              <a:rPr lang="ar-JO" sz="3600" b="1" dirty="0">
                <a:solidFill>
                  <a:srgbClr val="FFFFFF"/>
                </a:solidFill>
                <a:latin typeface="Arial" charset="0"/>
                <a:cs typeface="Arial" charset="0"/>
              </a:rPr>
              <a:t>تدمير</a:t>
            </a:r>
          </a:p>
          <a:p>
            <a:pPr algn="ctr" eaLnBrk="1" hangingPunct="1">
              <a:defRPr/>
            </a:pPr>
            <a:r>
              <a:rPr lang="ar-JO" sz="3600" b="1" dirty="0">
                <a:solidFill>
                  <a:srgbClr val="FFFFFF"/>
                </a:solidFill>
                <a:latin typeface="Arial" charset="0"/>
                <a:cs typeface="Arial" charset="0"/>
              </a:rPr>
              <a:t>الهيكل</a:t>
            </a:r>
            <a:endParaRPr lang="en-US" b="1" dirty="0">
              <a:solidFill>
                <a:srgbClr val="FFFFFF"/>
              </a:solidFill>
              <a:latin typeface="Arial" charset="0"/>
              <a:cs typeface="Arial" charset="0"/>
            </a:endParaRPr>
          </a:p>
        </p:txBody>
      </p:sp>
      <p:sp>
        <p:nvSpPr>
          <p:cNvPr id="161804" name="AutoShape 12"/>
          <p:cNvSpPr>
            <a:spLocks noChangeArrowheads="1"/>
          </p:cNvSpPr>
          <p:nvPr/>
        </p:nvSpPr>
        <p:spPr bwMode="auto">
          <a:xfrm>
            <a:off x="2514600" y="4648200"/>
            <a:ext cx="838200" cy="7620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376" tIns="45688" rIns="91376" bIns="45688" anchor="ctr"/>
          <a:lstStyle/>
          <a:p>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1799"/>
                                        </p:tgtEl>
                                        <p:attrNameLst>
                                          <p:attrName>style.visibility</p:attrName>
                                        </p:attrNameLst>
                                      </p:cBhvr>
                                      <p:to>
                                        <p:strVal val="visible"/>
                                      </p:to>
                                    </p:set>
                                    <p:anim calcmode="lin" valueType="num">
                                      <p:cBhvr>
                                        <p:cTn id="7" dur="500" fill="hold"/>
                                        <p:tgtEl>
                                          <p:spTgt spid="161799"/>
                                        </p:tgtEl>
                                        <p:attrNameLst>
                                          <p:attrName>ppt_w</p:attrName>
                                        </p:attrNameLst>
                                      </p:cBhvr>
                                      <p:tavLst>
                                        <p:tav tm="0">
                                          <p:val>
                                            <p:fltVal val="0"/>
                                          </p:val>
                                        </p:tav>
                                        <p:tav tm="100000">
                                          <p:val>
                                            <p:strVal val="#ppt_w"/>
                                          </p:val>
                                        </p:tav>
                                      </p:tavLst>
                                    </p:anim>
                                    <p:anim calcmode="lin" valueType="num">
                                      <p:cBhvr>
                                        <p:cTn id="8" dur="500" fill="hold"/>
                                        <p:tgtEl>
                                          <p:spTgt spid="16179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1796"/>
                                        </p:tgtEl>
                                        <p:attrNameLst>
                                          <p:attrName>style.visibility</p:attrName>
                                        </p:attrNameLst>
                                      </p:cBhvr>
                                      <p:to>
                                        <p:strVal val="visible"/>
                                      </p:to>
                                    </p:set>
                                    <p:anim calcmode="lin" valueType="num">
                                      <p:cBhvr additive="base">
                                        <p:cTn id="13" dur="500" fill="hold"/>
                                        <p:tgtEl>
                                          <p:spTgt spid="161796"/>
                                        </p:tgtEl>
                                        <p:attrNameLst>
                                          <p:attrName>ppt_x</p:attrName>
                                        </p:attrNameLst>
                                      </p:cBhvr>
                                      <p:tavLst>
                                        <p:tav tm="0">
                                          <p:val>
                                            <p:strVal val="0-#ppt_w/2"/>
                                          </p:val>
                                        </p:tav>
                                        <p:tav tm="100000">
                                          <p:val>
                                            <p:strVal val="#ppt_x"/>
                                          </p:val>
                                        </p:tav>
                                      </p:tavLst>
                                    </p:anim>
                                    <p:anim calcmode="lin" valueType="num">
                                      <p:cBhvr additive="base">
                                        <p:cTn id="14" dur="500" fill="hold"/>
                                        <p:tgtEl>
                                          <p:spTgt spid="1617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 calcmode="lin" valueType="num">
                                      <p:cBhvr additive="base">
                                        <p:cTn id="19" dur="500" fill="hold"/>
                                        <p:tgtEl>
                                          <p:spTgt spid="161797"/>
                                        </p:tgtEl>
                                        <p:attrNameLst>
                                          <p:attrName>ppt_x</p:attrName>
                                        </p:attrNameLst>
                                      </p:cBhvr>
                                      <p:tavLst>
                                        <p:tav tm="0">
                                          <p:val>
                                            <p:strVal val="0-#ppt_w/2"/>
                                          </p:val>
                                        </p:tav>
                                        <p:tav tm="100000">
                                          <p:val>
                                            <p:strVal val="#ppt_x"/>
                                          </p:val>
                                        </p:tav>
                                      </p:tavLst>
                                    </p:anim>
                                    <p:anim calcmode="lin" valueType="num">
                                      <p:cBhvr additive="base">
                                        <p:cTn id="20" dur="500" fill="hold"/>
                                        <p:tgtEl>
                                          <p:spTgt spid="16179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1798"/>
                                        </p:tgtEl>
                                        <p:attrNameLst>
                                          <p:attrName>style.visibility</p:attrName>
                                        </p:attrNameLst>
                                      </p:cBhvr>
                                      <p:to>
                                        <p:strVal val="visible"/>
                                      </p:to>
                                    </p:set>
                                    <p:anim calcmode="lin" valueType="num">
                                      <p:cBhvr additive="base">
                                        <p:cTn id="25" dur="500" fill="hold"/>
                                        <p:tgtEl>
                                          <p:spTgt spid="161798"/>
                                        </p:tgtEl>
                                        <p:attrNameLst>
                                          <p:attrName>ppt_x</p:attrName>
                                        </p:attrNameLst>
                                      </p:cBhvr>
                                      <p:tavLst>
                                        <p:tav tm="0">
                                          <p:val>
                                            <p:strVal val="0-#ppt_w/2"/>
                                          </p:val>
                                        </p:tav>
                                        <p:tav tm="100000">
                                          <p:val>
                                            <p:strVal val="#ppt_x"/>
                                          </p:val>
                                        </p:tav>
                                      </p:tavLst>
                                    </p:anim>
                                    <p:anim calcmode="lin" valueType="num">
                                      <p:cBhvr additive="base">
                                        <p:cTn id="26" dur="500" fill="hold"/>
                                        <p:tgtEl>
                                          <p:spTgt spid="1617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804"/>
                                        </p:tgtEl>
                                        <p:attrNameLst>
                                          <p:attrName>style.visibility</p:attrName>
                                        </p:attrNameLst>
                                      </p:cBhvr>
                                      <p:to>
                                        <p:strVal val="visible"/>
                                      </p:to>
                                    </p:set>
                                    <p:animEffect transition="in" filter="dissolve">
                                      <p:cBhvr>
                                        <p:cTn id="31" dur="500"/>
                                        <p:tgtEl>
                                          <p:spTgt spid="161804"/>
                                        </p:tgtEl>
                                      </p:cBhvr>
                                    </p:animEffect>
                                  </p:childTnLst>
                                </p:cTn>
                              </p:par>
                              <p:par>
                                <p:cTn id="32" presetID="6" presetClass="emph" presetSubtype="0" fill="hold" grpId="1" nodeType="withEffect">
                                  <p:stCondLst>
                                    <p:cond delay="0"/>
                                  </p:stCondLst>
                                  <p:childTnLst>
                                    <p:animScale>
                                      <p:cBhvr>
                                        <p:cTn id="33"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animBg="1" autoUpdateAnimBg="0"/>
      <p:bldP spid="161797" grpId="0" animBg="1" autoUpdateAnimBg="0"/>
      <p:bldP spid="161798" grpId="0" animBg="1" autoUpdateAnimBg="0"/>
      <p:bldP spid="161799" grpId="0" animBg="1" autoUpdateAnimBg="0"/>
      <p:bldP spid="161804" grpId="0" animBg="1"/>
      <p:bldP spid="16180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026" descr="Herods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185738"/>
            <a:ext cx="9229726" cy="7229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8"/>
              </a:srgbClr>
            </a:outerShdw>
          </a:effectLst>
        </p:spPr>
        <p:txBody>
          <a:bodyPr/>
          <a:lstStyle/>
          <a:p>
            <a:pPr eaLnBrk="1" hangingPunct="1">
              <a:defRPr/>
            </a:pPr>
            <a:r>
              <a:rPr lang="ar-JO" sz="4000" b="1" dirty="0">
                <a:latin typeface="Arial" charset="0"/>
                <a:ea typeface="ＭＳ Ｐゴシック" charset="0"/>
                <a:cs typeface="ＭＳ Ｐゴシック" charset="0"/>
              </a:rPr>
              <a:t>صمد الهيكل حتى 70 م</a:t>
            </a:r>
            <a:endParaRPr lang="en-US" sz="4000" b="1" dirty="0">
              <a:latin typeface="Arial" charset="0"/>
              <a:ea typeface="ＭＳ Ｐゴシック" charset="0"/>
              <a:cs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3657600" y="152400"/>
            <a:ext cx="5486400" cy="1066800"/>
          </a:xfrm>
        </p:spPr>
        <p:txBody>
          <a:bodyPr/>
          <a:lstStyle/>
          <a:p>
            <a:pPr eaLnBrk="1" hangingPunct="1"/>
            <a:r>
              <a:rPr lang="ar-JO" dirty="0">
                <a:solidFill>
                  <a:schemeClr val="bg1"/>
                </a:solidFill>
                <a:latin typeface="Arial" charset="0"/>
                <a:ea typeface="ＭＳ Ｐゴシック" charset="0"/>
                <a:cs typeface="ＭＳ Ｐゴシック" charset="0"/>
              </a:rPr>
              <a:t>قلعة أنطونيا</a:t>
            </a:r>
            <a:endParaRPr lang="en-US" dirty="0">
              <a:solidFill>
                <a:schemeClr val="bg1"/>
              </a:solidFill>
              <a:latin typeface="Arial" charset="0"/>
              <a:ea typeface="ＭＳ Ｐゴシック" charset="0"/>
              <a:cs typeface="ＭＳ Ｐゴシック" charset="0"/>
            </a:endParaRPr>
          </a:p>
        </p:txBody>
      </p:sp>
      <p:pic>
        <p:nvPicPr>
          <p:cNvPr id="197634" name="Picture 3" descr="antonia fortre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54169"/>
            <a:ext cx="9144000" cy="530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7635" name="Picture 4" descr="inner court of the antonia fortres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
            <a:ext cx="3644900" cy="247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Siege Righ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0"/>
            <a:ext cx="5710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9682" name="Picture 3" descr="Siege Le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0"/>
            <a:ext cx="4733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Rectangle 4"/>
          <p:cNvSpPr>
            <a:spLocks noGrp="1" noChangeArrowheads="1"/>
          </p:cNvSpPr>
          <p:nvPr>
            <p:ph type="title"/>
          </p:nvPr>
        </p:nvSpPr>
        <p:spPr>
          <a:xfrm>
            <a:off x="0" y="266700"/>
            <a:ext cx="4648200" cy="495300"/>
          </a:xfrm>
        </p:spPr>
        <p:txBody>
          <a:bodyPr/>
          <a:lstStyle/>
          <a:p>
            <a:pPr eaLnBrk="1" hangingPunct="1">
              <a:defRPr/>
            </a:pPr>
            <a:r>
              <a:rPr lang="ar-JO" sz="3600" b="1" dirty="0">
                <a:solidFill>
                  <a:schemeClr val="hlink"/>
                </a:solidFill>
                <a:latin typeface="Arial" charset="0"/>
                <a:ea typeface="ＭＳ Ｐゴシック" charset="0"/>
                <a:cs typeface="ＭＳ Ｐゴシック" charset="0"/>
              </a:rPr>
              <a:t>مهاجمة الهيكل</a:t>
            </a:r>
            <a:endParaRPr lang="en-US" dirty="0">
              <a:latin typeface="Arial" charset="0"/>
              <a:ea typeface="ＭＳ Ｐゴシック" charset="0"/>
              <a:cs typeface="ＭＳ Ｐゴシック" charset="0"/>
            </a:endParaRPr>
          </a:p>
        </p:txBody>
      </p:sp>
      <p:sp>
        <p:nvSpPr>
          <p:cNvPr id="165893" name="AutoShape 5"/>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lIns="91376" tIns="45688" rIns="91376" bIns="45688" anchor="ctr"/>
          <a:lstStyle/>
          <a:p>
            <a:endParaRPr lang="en-US"/>
          </a:p>
        </p:txBody>
      </p:sp>
      <p:sp>
        <p:nvSpPr>
          <p:cNvPr id="199685" name="Text Box 7"/>
          <p:cNvSpPr txBox="1">
            <a:spLocks noChangeArrowheads="1"/>
          </p:cNvSpPr>
          <p:nvPr/>
        </p:nvSpPr>
        <p:spPr bwMode="auto">
          <a:xfrm>
            <a:off x="2" y="4419603"/>
            <a:ext cx="1343508" cy="461600"/>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rPr>
              <a:t>بركة الضأن</a:t>
            </a:r>
            <a:endParaRPr lang="en-US" b="1" dirty="0">
              <a:solidFill>
                <a:srgbClr val="FFFFFF"/>
              </a:solidFill>
            </a:endParaRPr>
          </a:p>
        </p:txBody>
      </p:sp>
      <p:sp>
        <p:nvSpPr>
          <p:cNvPr id="2" name="Rectangle 4"/>
          <p:cNvSpPr>
            <a:spLocks noChangeArrowheads="1"/>
          </p:cNvSpPr>
          <p:nvPr/>
        </p:nvSpPr>
        <p:spPr bwMode="auto">
          <a:xfrm>
            <a:off x="0" y="914400"/>
            <a:ext cx="4648200" cy="495300"/>
          </a:xfrm>
          <a:prstGeom prst="rect">
            <a:avLst/>
          </a:prstGeom>
          <a:noFill/>
          <a:ln w="9525">
            <a:noFill/>
            <a:miter lim="800000"/>
            <a:headEnd/>
            <a:tailEnd/>
          </a:ln>
        </p:spPr>
        <p:txBody>
          <a:bodyPr lIns="92010" tIns="46005" rIns="92010" bIns="46005" anchor="ctr"/>
          <a:lstStyle/>
          <a:p>
            <a:pPr algn="ctr">
              <a:defRPr/>
            </a:pPr>
            <a:r>
              <a:rPr lang="ar-JO" sz="3600" b="1" dirty="0">
                <a:solidFill>
                  <a:srgbClr val="FF0033"/>
                </a:solidFill>
                <a:effectLst>
                  <a:outerShdw blurRad="38100" dist="38100" dir="2700000" algn="tl">
                    <a:srgbClr val="000000"/>
                  </a:outerShdw>
                </a:effectLst>
                <a:latin typeface="Arial" charset="0"/>
              </a:rPr>
              <a:t>أيلول 70 م</a:t>
            </a:r>
            <a:endParaRPr lang="en-US" sz="3600" b="1" dirty="0">
              <a:solidFill>
                <a:srgbClr val="FF0033"/>
              </a:solidFill>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a:xfrm>
            <a:off x="457200" y="274638"/>
            <a:ext cx="3733800" cy="2316162"/>
          </a:xfrm>
        </p:spPr>
        <p:txBody>
          <a:bodyPr/>
          <a:lstStyle/>
          <a:p>
            <a:pPr eaLnBrk="1" hangingPunct="1"/>
            <a:r>
              <a:rPr lang="ar-JO" dirty="0">
                <a:solidFill>
                  <a:schemeClr val="bg1"/>
                </a:solidFill>
                <a:latin typeface="Arial" charset="0"/>
                <a:ea typeface="ＭＳ Ｐゴシック" charset="0"/>
                <a:cs typeface="ＭＳ Ｐゴシック" charset="0"/>
              </a:rPr>
              <a:t>بركة</a:t>
            </a:r>
            <a:br>
              <a:rPr lang="ar-JO" dirty="0">
                <a:solidFill>
                  <a:schemeClr val="bg1"/>
                </a:solidFill>
                <a:latin typeface="Arial" charset="0"/>
                <a:ea typeface="ＭＳ Ｐゴシック" charset="0"/>
                <a:cs typeface="ＭＳ Ｐゴシック" charset="0"/>
              </a:rPr>
            </a:br>
            <a:r>
              <a:rPr lang="ar-JO" dirty="0">
                <a:solidFill>
                  <a:schemeClr val="bg1"/>
                </a:solidFill>
                <a:latin typeface="Arial" charset="0"/>
                <a:ea typeface="ＭＳ Ｐゴシック" charset="0"/>
                <a:cs typeface="ＭＳ Ｐゴシック" charset="0"/>
              </a:rPr>
              <a:t>إسرائيل</a:t>
            </a:r>
            <a:endParaRPr lang="en-US" dirty="0">
              <a:solidFill>
                <a:schemeClr val="bg1"/>
              </a:solidFill>
              <a:latin typeface="Arial" charset="0"/>
              <a:ea typeface="ＭＳ Ｐゴシック" charset="0"/>
              <a:cs typeface="ＭＳ Ｐゴシック" charset="0"/>
            </a:endParaRPr>
          </a:p>
        </p:txBody>
      </p:sp>
      <p:pic>
        <p:nvPicPr>
          <p:cNvPr id="201730" name="Picture 3" descr="the pool of isr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152400"/>
            <a:ext cx="4110038"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Text Box 4"/>
          <p:cNvSpPr txBox="1">
            <a:spLocks noChangeArrowheads="1"/>
          </p:cNvSpPr>
          <p:nvPr/>
        </p:nvSpPr>
        <p:spPr bwMode="auto">
          <a:xfrm>
            <a:off x="304806" y="3124201"/>
            <a:ext cx="3902075" cy="1077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dirty="0">
                <a:solidFill>
                  <a:srgbClr val="FFFFFF"/>
                </a:solidFill>
                <a:latin typeface="Arial" charset="0"/>
              </a:rPr>
              <a:t>(بركة الضأن جنوب </a:t>
            </a:r>
          </a:p>
          <a:p>
            <a:pPr algn="ctr" eaLnBrk="1" hangingPunct="1"/>
            <a:r>
              <a:rPr lang="ar-JO" sz="3200" dirty="0">
                <a:solidFill>
                  <a:srgbClr val="FFFFFF"/>
                </a:solidFill>
                <a:latin typeface="Arial" charset="0"/>
              </a:rPr>
              <a:t>بركة بيت حسدا)</a:t>
            </a:r>
            <a:endParaRPr lang="en-US" sz="3200" dirty="0">
              <a:solidFill>
                <a:srgbClr val="FFFFFF"/>
              </a:solidFill>
              <a:latin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idx="4294967295"/>
          </p:nvPr>
        </p:nvSpPr>
        <p:spPr>
          <a:xfrm>
            <a:off x="0" y="0"/>
            <a:ext cx="9144000" cy="584200"/>
          </a:xfrm>
          <a:gradFill flip="none" rotWithShape="1">
            <a:gsLst>
              <a:gs pos="0">
                <a:srgbClr val="333399"/>
              </a:gs>
              <a:gs pos="100000">
                <a:schemeClr val="tx2"/>
              </a:gs>
            </a:gsLst>
            <a:path path="rect">
              <a:fillToRect l="50000" t="50000" r="50000" b="50000"/>
            </a:path>
            <a:tileRect/>
          </a:gradFill>
        </p:spPr>
        <p:txBody>
          <a:bodyPr anchor="t">
            <a:spAutoFit/>
          </a:bodyPr>
          <a:lstStyle/>
          <a:p>
            <a:pPr eaLnBrk="1" hangingPunct="1">
              <a:defRPr/>
            </a:pPr>
            <a:r>
              <a:rPr lang="ar-JO" altLang="zh-CN" sz="3200" b="1" dirty="0">
                <a:solidFill>
                  <a:schemeClr val="bg1"/>
                </a:solidFill>
                <a:effectLst>
                  <a:outerShdw blurRad="38100" dist="38100" dir="2700000" algn="tl">
                    <a:srgbClr val="000000"/>
                  </a:outerShdw>
                </a:effectLst>
                <a:latin typeface="Arial" charset="0"/>
                <a:ea typeface="SimSun" charset="0"/>
                <a:cs typeface="SimSun" charset="0"/>
              </a:rPr>
              <a:t>بناء العهد الجديد</a:t>
            </a:r>
            <a:endParaRPr lang="en-US" sz="3200" b="1" dirty="0">
              <a:solidFill>
                <a:schemeClr val="bg1"/>
              </a:solidFill>
              <a:effectLst>
                <a:outerShdw blurRad="38100" dist="38100" dir="2700000" algn="tl">
                  <a:srgbClr val="000000"/>
                </a:outerShdw>
              </a:effectLst>
              <a:latin typeface="Arial" charset="0"/>
              <a:ea typeface="ＭＳ Ｐゴシック" charset="0"/>
              <a:cs typeface="ＭＳ Ｐゴシック" charset="0"/>
            </a:endParaRPr>
          </a:p>
        </p:txBody>
      </p:sp>
      <p:pic>
        <p:nvPicPr>
          <p:cNvPr id="574466" name="Picture 5"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553200" y="2362200"/>
            <a:ext cx="19812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4467" name="Picture 6"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85800" y="2362200"/>
            <a:ext cx="19812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468"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428" indent="-285548" eaLnBrk="0" hangingPunct="0">
              <a:defRPr sz="2400">
                <a:solidFill>
                  <a:schemeClr val="tx1"/>
                </a:solidFill>
                <a:latin typeface="Times New Roman" charset="0"/>
                <a:ea typeface="ＭＳ Ｐゴシック" charset="0"/>
              </a:defRPr>
            </a:lvl2pPr>
            <a:lvl3pPr marL="1142199" indent="-228439" eaLnBrk="0" hangingPunct="0">
              <a:defRPr sz="2400">
                <a:solidFill>
                  <a:schemeClr val="tx1"/>
                </a:solidFill>
                <a:latin typeface="Times New Roman" charset="0"/>
                <a:ea typeface="ＭＳ Ｐゴシック" charset="0"/>
              </a:defRPr>
            </a:lvl3pPr>
            <a:lvl4pPr marL="1599077" indent="-228439" eaLnBrk="0" hangingPunct="0">
              <a:defRPr sz="2400">
                <a:solidFill>
                  <a:schemeClr val="tx1"/>
                </a:solidFill>
                <a:latin typeface="Times New Roman" charset="0"/>
                <a:ea typeface="ＭＳ Ｐゴシック" charset="0"/>
              </a:defRPr>
            </a:lvl4pPr>
            <a:lvl5pPr marL="2055957" indent="-228439" eaLnBrk="0" hangingPunct="0">
              <a:defRPr sz="2400">
                <a:solidFill>
                  <a:schemeClr val="tx1"/>
                </a:solidFill>
                <a:latin typeface="Times New Roman" charset="0"/>
                <a:ea typeface="ＭＳ Ｐゴシック" charset="0"/>
              </a:defRPr>
            </a:lvl5pPr>
            <a:lvl6pPr marL="2512836" indent="-228439" eaLnBrk="0" fontAlgn="base" hangingPunct="0">
              <a:spcBef>
                <a:spcPct val="0"/>
              </a:spcBef>
              <a:spcAft>
                <a:spcPct val="0"/>
              </a:spcAft>
              <a:defRPr sz="2400">
                <a:solidFill>
                  <a:schemeClr val="tx1"/>
                </a:solidFill>
                <a:latin typeface="Times New Roman" charset="0"/>
                <a:ea typeface="ＭＳ Ｐゴシック" charset="0"/>
              </a:defRPr>
            </a:lvl6pPr>
            <a:lvl7pPr marL="2969716" indent="-228439" eaLnBrk="0" fontAlgn="base" hangingPunct="0">
              <a:spcBef>
                <a:spcPct val="0"/>
              </a:spcBef>
              <a:spcAft>
                <a:spcPct val="0"/>
              </a:spcAft>
              <a:defRPr sz="2400">
                <a:solidFill>
                  <a:schemeClr val="tx1"/>
                </a:solidFill>
                <a:latin typeface="Times New Roman" charset="0"/>
                <a:ea typeface="ＭＳ Ｐゴシック" charset="0"/>
              </a:defRPr>
            </a:lvl7pPr>
            <a:lvl8pPr marL="3426595" indent="-228439" eaLnBrk="0" fontAlgn="base" hangingPunct="0">
              <a:spcBef>
                <a:spcPct val="0"/>
              </a:spcBef>
              <a:spcAft>
                <a:spcPct val="0"/>
              </a:spcAft>
              <a:defRPr sz="2400">
                <a:solidFill>
                  <a:schemeClr val="tx1"/>
                </a:solidFill>
                <a:latin typeface="Times New Roman" charset="0"/>
                <a:ea typeface="ＭＳ Ｐゴシック" charset="0"/>
              </a:defRPr>
            </a:lvl8pPr>
            <a:lvl9pPr marL="3883472" indent="-228439"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26F3F8-BFED-1E42-8CE1-F839B76FB968}" type="slidenum">
              <a:rPr kumimoji="0" lang="en-US" sz="14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Isosceles Triangle 7"/>
          <p:cNvSpPr/>
          <p:nvPr/>
        </p:nvSpPr>
        <p:spPr>
          <a:xfrm>
            <a:off x="685800" y="762000"/>
            <a:ext cx="7848600" cy="1295400"/>
          </a:xfrm>
          <a:prstGeom prst="triangle">
            <a:avLst/>
          </a:prstGeom>
          <a:gradFill flip="none" rotWithShape="1">
            <a:gsLst>
              <a:gs pos="46000">
                <a:srgbClr val="D6B688"/>
              </a:gs>
              <a:gs pos="99000">
                <a:schemeClr val="tx2"/>
              </a:gs>
            </a:gsLst>
            <a:path path="shape">
              <a:fillToRect l="50000" t="50000" r="50000" b="50000"/>
            </a:path>
            <a:tileRect/>
          </a:gradFill>
          <a:ln w="571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5" name="Table 4"/>
          <p:cNvGraphicFramePr>
            <a:graphicFrameLocks noGrp="1"/>
          </p:cNvGraphicFramePr>
          <p:nvPr/>
        </p:nvGraphicFramePr>
        <p:xfrm>
          <a:off x="-35852" y="1676401"/>
          <a:ext cx="9256054" cy="5191760"/>
        </p:xfrm>
        <a:graphic>
          <a:graphicData uri="http://schemas.openxmlformats.org/drawingml/2006/table">
            <a:tbl>
              <a:tblPr firstRow="1" bandRow="1">
                <a:tableStyleId>{69CF1AB2-1976-4502-BF36-3FF5EA218861}</a:tableStyleId>
              </a:tblPr>
              <a:tblGrid>
                <a:gridCol w="736505">
                  <a:extLst>
                    <a:ext uri="{9D8B030D-6E8A-4147-A177-3AD203B41FA5}">
                      <a16:colId xmlns:a16="http://schemas.microsoft.com/office/drawing/2014/main" val="20000"/>
                    </a:ext>
                  </a:extLst>
                </a:gridCol>
                <a:gridCol w="1983270">
                  <a:extLst>
                    <a:ext uri="{9D8B030D-6E8A-4147-A177-3AD203B41FA5}">
                      <a16:colId xmlns:a16="http://schemas.microsoft.com/office/drawing/2014/main" val="20001"/>
                    </a:ext>
                  </a:extLst>
                </a:gridCol>
                <a:gridCol w="1787281">
                  <a:extLst>
                    <a:ext uri="{9D8B030D-6E8A-4147-A177-3AD203B41FA5}">
                      <a16:colId xmlns:a16="http://schemas.microsoft.com/office/drawing/2014/main" val="20002"/>
                    </a:ext>
                  </a:extLst>
                </a:gridCol>
                <a:gridCol w="119152">
                  <a:extLst>
                    <a:ext uri="{9D8B030D-6E8A-4147-A177-3AD203B41FA5}">
                      <a16:colId xmlns:a16="http://schemas.microsoft.com/office/drawing/2014/main" val="20003"/>
                    </a:ext>
                  </a:extLst>
                </a:gridCol>
                <a:gridCol w="1956618">
                  <a:extLst>
                    <a:ext uri="{9D8B030D-6E8A-4147-A177-3AD203B41FA5}">
                      <a16:colId xmlns:a16="http://schemas.microsoft.com/office/drawing/2014/main" val="20004"/>
                    </a:ext>
                  </a:extLst>
                </a:gridCol>
                <a:gridCol w="1973857">
                  <a:extLst>
                    <a:ext uri="{9D8B030D-6E8A-4147-A177-3AD203B41FA5}">
                      <a16:colId xmlns:a16="http://schemas.microsoft.com/office/drawing/2014/main" val="20005"/>
                    </a:ext>
                  </a:extLst>
                </a:gridCol>
                <a:gridCol w="699371">
                  <a:extLst>
                    <a:ext uri="{9D8B030D-6E8A-4147-A177-3AD203B41FA5}">
                      <a16:colId xmlns:a16="http://schemas.microsoft.com/office/drawing/2014/main" val="20006"/>
                    </a:ext>
                  </a:extLst>
                </a:gridCol>
              </a:tblGrid>
              <a:tr h="370840">
                <a:tc gridSpan="7">
                  <a:txBody>
                    <a:bodyPr/>
                    <a:lstStyle/>
                    <a:p>
                      <a:pPr algn="ctr"/>
                      <a:r>
                        <a:rPr lang="ar-JO" sz="1800" dirty="0">
                          <a:solidFill>
                            <a:schemeClr val="bg1"/>
                          </a:solidFill>
                          <a:effectLst>
                            <a:outerShdw blurRad="38100" dist="38100" dir="2700000" algn="tl">
                              <a:srgbClr val="000000">
                                <a:alpha val="43137"/>
                              </a:srgbClr>
                            </a:outerShdw>
                          </a:effectLst>
                        </a:rPr>
                        <a:t>رسائل</a:t>
                      </a:r>
                      <a:r>
                        <a:rPr lang="ar-JO" sz="1800" baseline="0" dirty="0">
                          <a:solidFill>
                            <a:schemeClr val="bg1"/>
                          </a:solidFill>
                          <a:effectLst>
                            <a:outerShdw blurRad="38100" dist="38100" dir="2700000" algn="tl">
                              <a:srgbClr val="000000">
                                <a:alpha val="43137"/>
                              </a:srgbClr>
                            </a:outerShdw>
                          </a:effectLst>
                        </a:rPr>
                        <a:t> بولس للرعاة</a:t>
                      </a:r>
                      <a:endParaRPr lang="en-US" sz="1800" dirty="0">
                        <a:solidFill>
                          <a:schemeClr val="bg1"/>
                        </a:solidFill>
                        <a:effectLst>
                          <a:outerShdw blurRad="38100" dist="38100" dir="2700000" algn="tl">
                            <a:srgbClr val="000000">
                              <a:alpha val="43137"/>
                            </a:srgbClr>
                          </a:outerShdw>
                        </a:effectLst>
                      </a:endParaRPr>
                    </a:p>
                  </a:txBody>
                  <a:tcPr anchor="ctr" anchorCtr="1">
                    <a:lnT w="12700" cap="flat" cmpd="sng" algn="ctr">
                      <a:noFill/>
                      <a:prstDash val="solid"/>
                      <a:round/>
                      <a:headEnd type="none" w="med" len="med"/>
                      <a:tailEnd type="none" w="med" len="med"/>
                    </a:lnT>
                    <a:lnB w="12700" cmpd="sng">
                      <a:noFill/>
                    </a:lnB>
                    <a:no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endParaRPr lang="en-US"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ar-JO" sz="1800" b="1" dirty="0">
                          <a:solidFill>
                            <a:srgbClr val="FFFFFF"/>
                          </a:solidFill>
                          <a:effectLst>
                            <a:outerShdw blurRad="38100" dist="38100" dir="2700000" algn="tl">
                              <a:srgbClr val="000000">
                                <a:alpha val="43137"/>
                              </a:srgbClr>
                            </a:outerShdw>
                          </a:effectLst>
                        </a:rPr>
                        <a:t>1</a:t>
                      </a:r>
                      <a:r>
                        <a:rPr lang="ar-JO" sz="1800" b="1" baseline="0" dirty="0">
                          <a:solidFill>
                            <a:srgbClr val="FFFFFF"/>
                          </a:solidFill>
                          <a:effectLst>
                            <a:outerShdw blurRad="38100" dist="38100" dir="2700000" algn="tl">
                              <a:srgbClr val="000000">
                                <a:alpha val="43137"/>
                              </a:srgbClr>
                            </a:outerShdw>
                          </a:effectLst>
                        </a:rPr>
                        <a:t> تيموثاوس</a:t>
                      </a:r>
                      <a:endParaRPr lang="en-US" sz="1800" b="1" dirty="0">
                        <a:solidFill>
                          <a:srgbClr val="FFFFFF"/>
                        </a:solidFill>
                        <a:effectLst>
                          <a:outerShdw blurRad="38100" dist="38100" dir="2700000" algn="tl">
                            <a:srgbClr val="000000">
                              <a:alpha val="43137"/>
                            </a:srgbClr>
                          </a:outerShdw>
                        </a:effectLst>
                      </a:endParaRPr>
                    </a:p>
                  </a:txBody>
                  <a:tcPr>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r>
                        <a:rPr lang="ar-JO" sz="1800" b="1" dirty="0">
                          <a:solidFill>
                            <a:srgbClr val="FFFFFF"/>
                          </a:solidFill>
                          <a:effectLst>
                            <a:outerShdw blurRad="38100" dist="38100" dir="2700000" algn="tl">
                              <a:srgbClr val="000000">
                                <a:alpha val="43137"/>
                              </a:srgbClr>
                            </a:outerShdw>
                          </a:effectLst>
                        </a:rPr>
                        <a:t>2</a:t>
                      </a:r>
                      <a:r>
                        <a:rPr lang="ar-JO" sz="1800" b="1" baseline="0" dirty="0">
                          <a:solidFill>
                            <a:srgbClr val="FFFFFF"/>
                          </a:solidFill>
                          <a:effectLst>
                            <a:outerShdw blurRad="38100" dist="38100" dir="2700000" algn="tl">
                              <a:srgbClr val="000000">
                                <a:alpha val="43137"/>
                              </a:srgbClr>
                            </a:outerShdw>
                          </a:effectLst>
                        </a:rPr>
                        <a:t> تيموثاوس</a:t>
                      </a:r>
                      <a:endParaRPr lang="en-US" sz="1800" b="1" dirty="0">
                        <a:solidFill>
                          <a:srgbClr val="FFFFFF"/>
                        </a:solidFill>
                        <a:effectLst>
                          <a:outerShdw blurRad="38100" dist="38100" dir="2700000" algn="tl">
                            <a:srgbClr val="000000">
                              <a:alpha val="43137"/>
                            </a:srgbClr>
                          </a:outerShdw>
                        </a:effectLst>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gridSpan="2">
                  <a:txBody>
                    <a:bodyPr/>
                    <a:lstStyle/>
                    <a:p>
                      <a:pPr algn="ctr"/>
                      <a:r>
                        <a:rPr lang="ar-JO" sz="1800" b="1" dirty="0">
                          <a:solidFill>
                            <a:srgbClr val="FFFFFF"/>
                          </a:solidFill>
                          <a:effectLst>
                            <a:outerShdw blurRad="38100" dist="38100" dir="2700000" algn="tl">
                              <a:srgbClr val="000000">
                                <a:alpha val="43137"/>
                              </a:srgbClr>
                            </a:outerShdw>
                          </a:effectLst>
                        </a:rPr>
                        <a:t>تيطس</a:t>
                      </a:r>
                      <a:endParaRPr lang="en-US" sz="1800" b="1" dirty="0">
                        <a:solidFill>
                          <a:srgbClr val="FFFFFF"/>
                        </a:solidFill>
                        <a:effectLst>
                          <a:outerShdw blurRad="38100" dist="38100" dir="2700000" algn="tl">
                            <a:srgbClr val="000000">
                              <a:alpha val="43137"/>
                            </a:srgbClr>
                          </a:outerShdw>
                        </a:effectLst>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hMerge="1">
                  <a:txBody>
                    <a:bodyPr/>
                    <a:lstStyle/>
                    <a:p>
                      <a:endParaRPr lang="en-US" dirty="0"/>
                    </a:p>
                  </a:txBody>
                  <a:tcPr>
                    <a:solidFill>
                      <a:srgbClr val="FFFFFF"/>
                    </a:solidFill>
                  </a:tcPr>
                </a:tc>
                <a:tc>
                  <a:txBody>
                    <a:bodyPr/>
                    <a:lstStyle/>
                    <a:p>
                      <a:pPr algn="ctr"/>
                      <a:r>
                        <a:rPr lang="ar-JO" sz="1800" b="1" dirty="0">
                          <a:solidFill>
                            <a:srgbClr val="FFFFFF"/>
                          </a:solidFill>
                          <a:effectLst>
                            <a:outerShdw blurRad="38100" dist="38100" dir="2700000" algn="tl">
                              <a:srgbClr val="000000">
                                <a:alpha val="43137"/>
                              </a:srgbClr>
                            </a:outerShdw>
                          </a:effectLst>
                        </a:rPr>
                        <a:t>فليمون</a:t>
                      </a:r>
                      <a:endParaRPr lang="en-US" sz="1800" b="1" dirty="0">
                        <a:solidFill>
                          <a:srgbClr val="FFFFFF"/>
                        </a:solidFill>
                        <a:effectLst>
                          <a:outerShdw blurRad="38100" dist="38100" dir="2700000" algn="tl">
                            <a:srgbClr val="000000">
                              <a:alpha val="43137"/>
                            </a:srgbClr>
                          </a:outerShdw>
                        </a:effectLst>
                      </a:endParaRPr>
                    </a:p>
                  </a:txBody>
                  <a:tcPr>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endParaRPr lang="en-US"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70840">
                <a:tc rowSpan="9">
                  <a:txBody>
                    <a:bodyPr/>
                    <a:lstStyle/>
                    <a:p>
                      <a:pPr algn="ctr"/>
                      <a:r>
                        <a:rPr lang="ar-JO" sz="1800" b="1" dirty="0"/>
                        <a:t>رسائل بولس للكنائس</a:t>
                      </a:r>
                      <a:endParaRPr lang="en-US" sz="1800" b="1" dirty="0"/>
                    </a:p>
                  </a:txBody>
                  <a:tcPr vert="vert270" anchor="ctr">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noFill/>
                  </a:tcPr>
                </a:tc>
                <a:tc>
                  <a:txBody>
                    <a:bodyPr/>
                    <a:lstStyle/>
                    <a:p>
                      <a:pPr algn="ctr"/>
                      <a:r>
                        <a:rPr lang="ar-JO" sz="1800" b="1" dirty="0">
                          <a:effectLst>
                            <a:outerShdw blurRad="38100" dist="38100" dir="2700000" algn="tl">
                              <a:srgbClr val="000000">
                                <a:alpha val="43137"/>
                              </a:srgbClr>
                            </a:outerShdw>
                          </a:effectLst>
                        </a:rPr>
                        <a:t>2</a:t>
                      </a:r>
                      <a:r>
                        <a:rPr lang="ar-JO" sz="1800" b="1" baseline="0" dirty="0">
                          <a:effectLst>
                            <a:outerShdw blurRad="38100" dist="38100" dir="2700000" algn="tl">
                              <a:srgbClr val="000000">
                                <a:alpha val="43137"/>
                              </a:srgbClr>
                            </a:outerShdw>
                          </a:effectLst>
                        </a:rPr>
                        <a:t> تسالونيكي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dirty="0"/>
                        <a:t>رؤيا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9">
                  <a:txBody>
                    <a:bodyPr/>
                    <a:lstStyle/>
                    <a:p>
                      <a:pPr algn="ctr"/>
                      <a:r>
                        <a:rPr lang="ar-JO" sz="1800" b="1" dirty="0"/>
                        <a:t>الرسائل العامة</a:t>
                      </a:r>
                      <a:endParaRPr lang="en-US" sz="1800" b="1" dirty="0"/>
                    </a:p>
                  </a:txBody>
                  <a:tcPr vert="vert" anchor="ctr">
                    <a:lnL w="12700" cap="flat" cmpd="sng" algn="ctr">
                      <a:solidFill>
                        <a:scrgbClr r="0" g="0" b="0"/>
                      </a:solidFill>
                      <a:prstDash val="solid"/>
                      <a:round/>
                      <a:headEnd type="none" w="med" len="med"/>
                      <a:tailEnd type="none" w="med" len="med"/>
                    </a:lnL>
                    <a:lnT w="12700" cmpd="sng">
                      <a:noFill/>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pPr algn="ctr"/>
                      <a:r>
                        <a:rPr lang="ar-JO" sz="1800" b="1" dirty="0">
                          <a:effectLst>
                            <a:outerShdw blurRad="38100" dist="38100" dir="2700000" algn="tl">
                              <a:srgbClr val="000000">
                                <a:alpha val="43137"/>
                              </a:srgbClr>
                            </a:outerShdw>
                          </a:effectLst>
                        </a:rPr>
                        <a:t>1</a:t>
                      </a:r>
                      <a:r>
                        <a:rPr lang="ar-JO" sz="1800" b="1" baseline="0" dirty="0">
                          <a:effectLst>
                            <a:outerShdw blurRad="38100" dist="38100" dir="2700000" algn="tl">
                              <a:srgbClr val="000000">
                                <a:alpha val="43137"/>
                              </a:srgbClr>
                            </a:outerShdw>
                          </a:effectLst>
                        </a:rPr>
                        <a:t> تسالونيكي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dirty="0"/>
                        <a:t>يهوذا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pPr algn="ctr"/>
                      <a:r>
                        <a:rPr lang="ar-JO" sz="1800" b="1" dirty="0">
                          <a:effectLst>
                            <a:outerShdw blurRad="38100" dist="38100" dir="2700000" algn="tl">
                              <a:srgbClr val="000000">
                                <a:alpha val="43137"/>
                              </a:srgbClr>
                            </a:outerShdw>
                          </a:effectLst>
                        </a:rPr>
                        <a:t>كولوسي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dirty="0"/>
                        <a:t>3 يوحنا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4"/>
                  </a:ext>
                </a:extLst>
              </a:tr>
              <a:tr h="370840">
                <a:tc vMerge="1">
                  <a:txBody>
                    <a:bodyPr/>
                    <a:lstStyle/>
                    <a:p>
                      <a:endParaRPr lang="en-US" dirty="0"/>
                    </a:p>
                  </a:txBody>
                  <a:tcPr/>
                </a:tc>
                <a:tc>
                  <a:txBody>
                    <a:bodyPr/>
                    <a:lstStyle/>
                    <a:p>
                      <a:pPr algn="ctr"/>
                      <a:r>
                        <a:rPr lang="ar-JO" sz="1800" b="1" dirty="0">
                          <a:effectLst>
                            <a:outerShdw blurRad="38100" dist="38100" dir="2700000" algn="tl">
                              <a:srgbClr val="000000">
                                <a:alpha val="43137"/>
                              </a:srgbClr>
                            </a:outerShdw>
                          </a:effectLst>
                        </a:rPr>
                        <a:t>فيلبي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dirty="0"/>
                        <a:t>2 يوحنا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5"/>
                  </a:ext>
                </a:extLst>
              </a:tr>
              <a:tr h="370840">
                <a:tc vMerge="1">
                  <a:txBody>
                    <a:bodyPr/>
                    <a:lstStyle/>
                    <a:p>
                      <a:endParaRPr lang="en-US" dirty="0"/>
                    </a:p>
                  </a:txBody>
                  <a:tcPr/>
                </a:tc>
                <a:tc>
                  <a:txBody>
                    <a:bodyPr/>
                    <a:lstStyle/>
                    <a:p>
                      <a:pPr algn="ctr"/>
                      <a:r>
                        <a:rPr lang="ar-JO" sz="1800" b="1" dirty="0">
                          <a:effectLst>
                            <a:outerShdw blurRad="38100" dist="38100" dir="2700000" algn="tl">
                              <a:srgbClr val="000000">
                                <a:alpha val="43137"/>
                              </a:srgbClr>
                            </a:outerShdw>
                          </a:effectLst>
                        </a:rPr>
                        <a:t>أفسس</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dirty="0"/>
                        <a:t>1 يوحنا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6"/>
                  </a:ext>
                </a:extLst>
              </a:tr>
              <a:tr h="370840">
                <a:tc vMerge="1">
                  <a:txBody>
                    <a:bodyPr/>
                    <a:lstStyle/>
                    <a:p>
                      <a:endParaRPr lang="en-US" dirty="0"/>
                    </a:p>
                  </a:txBody>
                  <a:tcPr/>
                </a:tc>
                <a:tc>
                  <a:txBody>
                    <a:bodyPr/>
                    <a:lstStyle/>
                    <a:p>
                      <a:pPr algn="ctr"/>
                      <a:r>
                        <a:rPr lang="ar-JO" sz="1800" b="1" dirty="0">
                          <a:effectLst>
                            <a:outerShdw blurRad="38100" dist="38100" dir="2700000" algn="tl">
                              <a:srgbClr val="000000">
                                <a:alpha val="43137"/>
                              </a:srgbClr>
                            </a:outerShdw>
                          </a:effectLst>
                        </a:rPr>
                        <a:t>غلاطية</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dirty="0"/>
                        <a:t>2 بطرس</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7"/>
                  </a:ext>
                </a:extLst>
              </a:tr>
              <a:tr h="370840">
                <a:tc vMerge="1">
                  <a:txBody>
                    <a:bodyPr/>
                    <a:lstStyle/>
                    <a:p>
                      <a:endParaRPr lang="en-US" dirty="0"/>
                    </a:p>
                  </a:txBody>
                  <a:tcPr/>
                </a:tc>
                <a:tc>
                  <a:txBody>
                    <a:bodyPr/>
                    <a:lstStyle/>
                    <a:p>
                      <a:pPr algn="ctr"/>
                      <a:r>
                        <a:rPr lang="ar-JO" sz="1800" b="1" dirty="0">
                          <a:effectLst>
                            <a:outerShdw blurRad="38100" dist="38100" dir="2700000" algn="tl">
                              <a:srgbClr val="000000">
                                <a:alpha val="43137"/>
                              </a:srgbClr>
                            </a:outerShdw>
                          </a:effectLst>
                        </a:rPr>
                        <a:t>2 كورنثوس</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dirty="0"/>
                        <a:t>1 بطرس</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8"/>
                  </a:ext>
                </a:extLst>
              </a:tr>
              <a:tr h="370840">
                <a:tc vMerge="1">
                  <a:txBody>
                    <a:bodyPr/>
                    <a:lstStyle/>
                    <a:p>
                      <a:endParaRPr lang="en-US" dirty="0"/>
                    </a:p>
                  </a:txBody>
                  <a:tcPr/>
                </a:tc>
                <a:tc>
                  <a:txBody>
                    <a:bodyPr/>
                    <a:lstStyle/>
                    <a:p>
                      <a:pPr algn="ctr"/>
                      <a:r>
                        <a:rPr lang="ar-JO" sz="1800" b="1" dirty="0">
                          <a:effectLst>
                            <a:outerShdw blurRad="38100" dist="38100" dir="2700000" algn="tl">
                              <a:srgbClr val="000000">
                                <a:alpha val="43137"/>
                              </a:srgbClr>
                            </a:outerShdw>
                          </a:effectLst>
                        </a:rPr>
                        <a:t>1</a:t>
                      </a:r>
                      <a:r>
                        <a:rPr lang="ar-JO" sz="1800" b="1" baseline="0" dirty="0">
                          <a:effectLst>
                            <a:outerShdw blurRad="38100" dist="38100" dir="2700000" algn="tl">
                              <a:srgbClr val="000000">
                                <a:alpha val="43137"/>
                              </a:srgbClr>
                            </a:outerShdw>
                          </a:effectLst>
                        </a:rPr>
                        <a:t> كورنثوس</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dirty="0"/>
                        <a:t>يعقوب</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9"/>
                  </a:ext>
                </a:extLst>
              </a:tr>
              <a:tr h="370840">
                <a:tc vMerge="1">
                  <a:txBody>
                    <a:bodyPr/>
                    <a:lstStyle/>
                    <a:p>
                      <a:endParaRPr lang="en-US" dirty="0"/>
                    </a:p>
                  </a:txBody>
                  <a:tcPr/>
                </a:tc>
                <a:tc>
                  <a:txBody>
                    <a:bodyPr/>
                    <a:lstStyle/>
                    <a:p>
                      <a:pPr algn="ctr"/>
                      <a:r>
                        <a:rPr lang="ar-JO" sz="1800" b="1" dirty="0">
                          <a:effectLst>
                            <a:outerShdw blurRad="38100" dist="38100" dir="2700000" algn="tl">
                              <a:srgbClr val="000000">
                                <a:alpha val="43137"/>
                              </a:srgbClr>
                            </a:outerShdw>
                          </a:effectLst>
                        </a:rPr>
                        <a:t>رومية</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sz="1800" dirty="0"/>
                    </a:p>
                  </a:txBody>
                  <a:tcP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dirty="0"/>
                        <a:t>عبرانيين</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10"/>
                  </a:ext>
                </a:extLst>
              </a:tr>
              <a:tr h="370840">
                <a:tc>
                  <a:txBody>
                    <a:bodyPr/>
                    <a:lstStyle/>
                    <a:p>
                      <a:pPr algn="ctr"/>
                      <a:endParaRPr lang="en-US" sz="1800"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c gridSpan="5">
                  <a:txBody>
                    <a:bodyPr/>
                    <a:lstStyle/>
                    <a:p>
                      <a:pPr algn="ctr"/>
                      <a:r>
                        <a:rPr lang="ar-JO" sz="1800" b="1" dirty="0"/>
                        <a:t>أعمال</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extLst>
                  <a:ext uri="{0D108BD9-81ED-4DB2-BD59-A6C34878D82A}">
                    <a16:rowId xmlns:a16="http://schemas.microsoft.com/office/drawing/2014/main" val="10011"/>
                  </a:ext>
                </a:extLst>
              </a:tr>
              <a:tr h="370840">
                <a:tc>
                  <a:txBody>
                    <a:bodyPr/>
                    <a:lstStyle/>
                    <a:p>
                      <a:pPr algn="ctr"/>
                      <a:endParaRPr lang="en-US" sz="1800" dirty="0"/>
                    </a:p>
                  </a:txBody>
                  <a:tcP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5"/>
                      <a:tile tx="0" ty="0" sx="100000" sy="100000" flip="none" algn="tl"/>
                    </a:blipFill>
                  </a:tcPr>
                </a:tc>
                <a:tc>
                  <a:txBody>
                    <a:bodyPr/>
                    <a:lstStyle/>
                    <a:p>
                      <a:pPr algn="ctr"/>
                      <a:r>
                        <a:rPr lang="ar-JO" sz="1800" b="1" dirty="0">
                          <a:solidFill>
                            <a:schemeClr val="tx1"/>
                          </a:solidFill>
                          <a:effectLst>
                            <a:outerShdw blurRad="38100" dist="38100" dir="2700000" algn="tl">
                              <a:srgbClr val="000000">
                                <a:alpha val="43137"/>
                              </a:srgbClr>
                            </a:outerShdw>
                          </a:effectLst>
                        </a:rPr>
                        <a:t>متى</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gridSpan="2">
                  <a:txBody>
                    <a:bodyPr/>
                    <a:lstStyle/>
                    <a:p>
                      <a:pPr algn="ctr"/>
                      <a:r>
                        <a:rPr lang="ar-JO" sz="1800" b="1" dirty="0">
                          <a:solidFill>
                            <a:schemeClr val="tx1"/>
                          </a:solidFill>
                          <a:effectLst>
                            <a:outerShdw blurRad="38100" dist="38100" dir="2700000" algn="tl">
                              <a:srgbClr val="000000">
                                <a:alpha val="43137"/>
                              </a:srgbClr>
                            </a:outerShdw>
                          </a:effectLst>
                        </a:rPr>
                        <a:t>مرقس</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hMerge="1">
                  <a:txBody>
                    <a:bodyPr/>
                    <a:lstStyle/>
                    <a:p>
                      <a:endParaRPr lang="en-US"/>
                    </a:p>
                  </a:txBody>
                  <a:tcPr/>
                </a:tc>
                <a:tc>
                  <a:txBody>
                    <a:bodyPr/>
                    <a:lstStyle/>
                    <a:p>
                      <a:pPr algn="ctr"/>
                      <a:r>
                        <a:rPr lang="ar-JO" sz="1800" b="1" dirty="0">
                          <a:solidFill>
                            <a:schemeClr val="tx1"/>
                          </a:solidFill>
                          <a:effectLst>
                            <a:outerShdw blurRad="38100" dist="38100" dir="2700000" algn="tl">
                              <a:srgbClr val="000000">
                                <a:alpha val="43137"/>
                              </a:srgbClr>
                            </a:outerShdw>
                          </a:effectLst>
                        </a:rPr>
                        <a:t>لوقا</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r>
                        <a:rPr lang="ar-JO" sz="1800" b="1" dirty="0">
                          <a:solidFill>
                            <a:schemeClr val="tx1"/>
                          </a:solidFill>
                          <a:effectLst>
                            <a:outerShdw blurRad="38100" dist="38100" dir="2700000" algn="tl">
                              <a:srgbClr val="000000">
                                <a:alpha val="43137"/>
                              </a:srgbClr>
                            </a:outerShdw>
                          </a:effectLst>
                        </a:rPr>
                        <a:t>يوحنا</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1">
                      <a:blip r:embed="rId5"/>
                      <a:tile tx="0" ty="0" sx="100000" sy="100000" flip="none" algn="tl"/>
                    </a:blipFill>
                  </a:tcPr>
                </a:tc>
                <a:extLst>
                  <a:ext uri="{0D108BD9-81ED-4DB2-BD59-A6C34878D82A}">
                    <a16:rowId xmlns:a16="http://schemas.microsoft.com/office/drawing/2014/main" val="10012"/>
                  </a:ext>
                </a:extLst>
              </a:tr>
              <a:tr h="370840">
                <a:tc gridSpan="7">
                  <a:txBody>
                    <a:bodyPr/>
                    <a:lstStyle/>
                    <a:p>
                      <a:pPr algn="ctr"/>
                      <a:r>
                        <a:rPr lang="ar-JO" sz="1800" b="1" dirty="0">
                          <a:solidFill>
                            <a:srgbClr val="FFFFFF"/>
                          </a:solidFill>
                          <a:effectLst>
                            <a:outerShdw blurRad="38100" dist="38100" dir="2700000" algn="tl">
                              <a:srgbClr val="000000">
                                <a:alpha val="43137"/>
                              </a:srgbClr>
                            </a:outerShdw>
                          </a:effectLst>
                        </a:rPr>
                        <a:t>الأسفار التاريخية</a:t>
                      </a:r>
                      <a:endParaRPr lang="en-US" sz="1800" b="1" dirty="0">
                        <a:solidFill>
                          <a:srgbClr val="FFFFFF"/>
                        </a:solidFill>
                        <a:effectLst>
                          <a:outerShdw blurRad="38100" dist="38100" dir="2700000" algn="tl">
                            <a:srgbClr val="000000">
                              <a:alpha val="43137"/>
                            </a:srgbClr>
                          </a:outerShdw>
                        </a:effectLst>
                      </a:endParaRPr>
                    </a:p>
                  </a:txBody>
                  <a:tcPr anchor="ctr">
                    <a:lnT w="12700" cap="flat" cmpd="sng" algn="ctr">
                      <a:noFill/>
                      <a:prstDash val="solid"/>
                      <a:round/>
                      <a:headEnd type="none" w="med" len="med"/>
                      <a:tailEnd type="none" w="med" len="med"/>
                    </a:lnT>
                    <a:blipFill rotWithShape="1">
                      <a:blip r:embed="rId5"/>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3"/>
                  </a:ext>
                </a:extLst>
              </a:tr>
            </a:tbl>
          </a:graphicData>
        </a:graphic>
      </p:graphicFrame>
      <p:pic>
        <p:nvPicPr>
          <p:cNvPr id="574471" name="Picture 8" descr="NTS21 Gra[phic with Map.tif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41750" y="3122619"/>
            <a:ext cx="2482850" cy="251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472" name="Text Box 5"/>
          <p:cNvSpPr txBox="1">
            <a:spLocks noChangeArrowheads="1"/>
          </p:cNvSpPr>
          <p:nvPr/>
        </p:nvSpPr>
        <p:spPr bwMode="auto">
          <a:xfrm>
            <a:off x="8578854" y="4445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74473" name="TextBox 5"/>
          <p:cNvSpPr txBox="1">
            <a:spLocks noChangeArrowheads="1"/>
          </p:cNvSpPr>
          <p:nvPr/>
        </p:nvSpPr>
        <p:spPr bwMode="auto">
          <a:xfrm>
            <a:off x="5105400" y="6596067"/>
            <a:ext cx="4114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a:ln>
                  <a:noFill/>
                </a:ln>
                <a:solidFill>
                  <a:srgbClr val="FFFFFF"/>
                </a:solidFill>
                <a:effectLst/>
                <a:uLnTx/>
                <a:uFillTx/>
                <a:latin typeface="Arial" charset="0"/>
                <a:ea typeface="ＭＳ Ｐゴシック" charset="0"/>
                <a:cs typeface="Arial" charset="0"/>
              </a:rPr>
              <a:t>Adapted from Walk Thru the Bible</a:t>
            </a:r>
          </a:p>
        </p:txBody>
      </p:sp>
    </p:spTree>
    <p:extLst>
      <p:ext uri="{BB962C8B-B14F-4D97-AF65-F5344CB8AC3E}">
        <p14:creationId xmlns:p14="http://schemas.microsoft.com/office/powerpoint/2010/main" val="4259725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5" descr="John 5 Bethesda Pool in Movie on Joh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512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ar-JO" b="1" dirty="0">
                <a:solidFill>
                  <a:schemeClr val="bg1"/>
                </a:solidFill>
                <a:effectLst>
                  <a:outerShdw blurRad="38100" dist="38100" dir="2700000" algn="tl">
                    <a:srgbClr val="DDDDDD"/>
                  </a:outerShdw>
                </a:effectLst>
                <a:latin typeface="Arial" charset="0"/>
                <a:ea typeface="ＭＳ Ｐゴシック" charset="0"/>
                <a:cs typeface="Arial" charset="0"/>
              </a:rPr>
              <a:t>بركة بيت حسدا</a:t>
            </a:r>
            <a:endParaRPr lang="en-US" b="1" dirty="0">
              <a:solidFill>
                <a:schemeClr val="bg1"/>
              </a:solidFill>
              <a:effectLst>
                <a:outerShdw blurRad="38100" dist="38100" dir="2700000" algn="tl">
                  <a:srgbClr val="DDDDDD"/>
                </a:outerShdw>
              </a:effectLst>
              <a:latin typeface="Arial" charset="0"/>
              <a:ea typeface="ＭＳ Ｐゴシック" charset="0"/>
              <a:cs typeface="Arial" charset="0"/>
            </a:endParaRPr>
          </a:p>
        </p:txBody>
      </p:sp>
      <p:sp>
        <p:nvSpPr>
          <p:cNvPr id="167945" name="Rectangle 9"/>
          <p:cNvSpPr>
            <a:spLocks noChangeArrowheads="1"/>
          </p:cNvSpPr>
          <p:nvPr/>
        </p:nvSpPr>
        <p:spPr bwMode="auto">
          <a:xfrm>
            <a:off x="1143000" y="5105400"/>
            <a:ext cx="8001000" cy="1752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10" tIns="46005" rIns="92010" bIns="46005" anchor="ctr"/>
          <a:lstStyle/>
          <a:p>
            <a:pPr algn="ctr">
              <a:spcBef>
                <a:spcPct val="20000"/>
              </a:spcBef>
              <a:buClr>
                <a:srgbClr val="3366FF"/>
              </a:buClr>
              <a:buSzPct val="80000"/>
              <a:buFont typeface="Wingdings" charset="0"/>
              <a:buNone/>
            </a:pPr>
            <a:r>
              <a:rPr lang="ar-JO" altLang="ja-JP" sz="3200" b="1" dirty="0">
                <a:solidFill>
                  <a:srgbClr val="FFFFFF"/>
                </a:solidFill>
                <a:latin typeface="Arial" charset="0"/>
                <a:cs typeface="Arial" charset="0"/>
              </a:rPr>
              <a:t>و في أورشليم عند باب الضأن بركة </a:t>
            </a:r>
          </a:p>
          <a:p>
            <a:pPr algn="ctr">
              <a:spcBef>
                <a:spcPct val="20000"/>
              </a:spcBef>
              <a:buClr>
                <a:srgbClr val="3366FF"/>
              </a:buClr>
              <a:buSzPct val="80000"/>
              <a:buFont typeface="Wingdings" charset="0"/>
              <a:buNone/>
            </a:pPr>
            <a:r>
              <a:rPr lang="ar-JO" altLang="ja-JP" sz="3200" b="1" dirty="0">
                <a:solidFill>
                  <a:srgbClr val="FFFFFF"/>
                </a:solidFill>
                <a:latin typeface="Arial" charset="0"/>
                <a:cs typeface="Arial" charset="0"/>
              </a:rPr>
              <a:t>يقال لها بالعبرانية بيت حسدا</a:t>
            </a:r>
            <a:endParaRPr lang="en-US" altLang="ja-JP" sz="3200" b="1" dirty="0">
              <a:solidFill>
                <a:srgbClr val="FFFFFF"/>
              </a:solidFill>
              <a:latin typeface="Arial" charset="0"/>
              <a:cs typeface="Arial" charset="0"/>
            </a:endParaRPr>
          </a:p>
          <a:p>
            <a:pPr algn="r">
              <a:spcBef>
                <a:spcPct val="20000"/>
              </a:spcBef>
              <a:buClr>
                <a:srgbClr val="3366FF"/>
              </a:buClr>
              <a:buSzPct val="80000"/>
              <a:buFont typeface="Wingdings" charset="0"/>
              <a:buNone/>
            </a:pPr>
            <a:r>
              <a:rPr lang="ar-JO" sz="3200" b="1" dirty="0">
                <a:solidFill>
                  <a:srgbClr val="FFFFFF"/>
                </a:solidFill>
                <a:latin typeface="Arial" charset="0"/>
                <a:cs typeface="Arial" charset="0"/>
              </a:rPr>
              <a:t>يوحنا 5: 2</a:t>
            </a:r>
            <a:endParaRPr lang="en-US" sz="3200" b="1"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p:cTn id="7" dur="500" fill="hold"/>
                                        <p:tgtEl>
                                          <p:spTgt spid="167938"/>
                                        </p:tgtEl>
                                        <p:attrNameLst>
                                          <p:attrName>ppt_w</p:attrName>
                                        </p:attrNameLst>
                                      </p:cBhvr>
                                      <p:tavLst>
                                        <p:tav tm="0">
                                          <p:val>
                                            <p:fltVal val="0"/>
                                          </p:val>
                                        </p:tav>
                                        <p:tav tm="100000">
                                          <p:val>
                                            <p:strVal val="#ppt_w"/>
                                          </p:val>
                                        </p:tav>
                                      </p:tavLst>
                                    </p:anim>
                                    <p:anim calcmode="lin" valueType="num">
                                      <p:cBhvr>
                                        <p:cTn id="8" dur="500" fill="hold"/>
                                        <p:tgtEl>
                                          <p:spTgt spid="167938"/>
                                        </p:tgtEl>
                                        <p:attrNameLst>
                                          <p:attrName>ppt_h</p:attrName>
                                        </p:attrNameLst>
                                      </p:cBhvr>
                                      <p:tavLst>
                                        <p:tav tm="0">
                                          <p:val>
                                            <p:fltVal val="0"/>
                                          </p:val>
                                        </p:tav>
                                        <p:tav tm="100000">
                                          <p:val>
                                            <p:strVal val="#ppt_h"/>
                                          </p:val>
                                        </p:tav>
                                      </p:tavLst>
                                    </p:anim>
                                    <p:animEffect transition="in" filter="fade">
                                      <p:cBhvr>
                                        <p:cTn id="9" dur="500"/>
                                        <p:tgtEl>
                                          <p:spTgt spid="1679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7945">
                                            <p:bg/>
                                          </p:spTgt>
                                        </p:tgtEl>
                                        <p:attrNameLst>
                                          <p:attrName>style.visibility</p:attrName>
                                        </p:attrNameLst>
                                      </p:cBhvr>
                                      <p:to>
                                        <p:strVal val="visible"/>
                                      </p:to>
                                    </p:set>
                                    <p:anim calcmode="lin" valueType="num">
                                      <p:cBhvr>
                                        <p:cTn id="14" dur="500" fill="hold"/>
                                        <p:tgtEl>
                                          <p:spTgt spid="167945">
                                            <p:bg/>
                                          </p:spTgt>
                                        </p:tgtEl>
                                        <p:attrNameLst>
                                          <p:attrName>ppt_w</p:attrName>
                                        </p:attrNameLst>
                                      </p:cBhvr>
                                      <p:tavLst>
                                        <p:tav tm="0">
                                          <p:val>
                                            <p:fltVal val="0"/>
                                          </p:val>
                                        </p:tav>
                                        <p:tav tm="100000">
                                          <p:val>
                                            <p:strVal val="#ppt_w"/>
                                          </p:val>
                                        </p:tav>
                                      </p:tavLst>
                                    </p:anim>
                                    <p:anim calcmode="lin" valueType="num">
                                      <p:cBhvr>
                                        <p:cTn id="15" dur="500" fill="hold"/>
                                        <p:tgtEl>
                                          <p:spTgt spid="167945">
                                            <p:bg/>
                                          </p:spTgt>
                                        </p:tgtEl>
                                        <p:attrNameLst>
                                          <p:attrName>ppt_h</p:attrName>
                                        </p:attrNameLst>
                                      </p:cBhvr>
                                      <p:tavLst>
                                        <p:tav tm="0">
                                          <p:val>
                                            <p:fltVal val="0"/>
                                          </p:val>
                                        </p:tav>
                                        <p:tav tm="100000">
                                          <p:val>
                                            <p:strVal val="#ppt_h"/>
                                          </p:val>
                                        </p:tav>
                                      </p:tavLst>
                                    </p:anim>
                                    <p:animEffect transition="in" filter="fade">
                                      <p:cBhvr>
                                        <p:cTn id="16" dur="500"/>
                                        <p:tgtEl>
                                          <p:spTgt spid="167945">
                                            <p:bg/>
                                          </p:spTgt>
                                        </p:tgtEl>
                                      </p:cBhvr>
                                    </p:animEffec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167945">
                                            <p:txEl>
                                              <p:pRg st="0" end="0"/>
                                            </p:txEl>
                                          </p:spTgt>
                                        </p:tgtEl>
                                        <p:attrNameLst>
                                          <p:attrName>style.visibility</p:attrName>
                                        </p:attrNameLst>
                                      </p:cBhvr>
                                      <p:to>
                                        <p:strVal val="visible"/>
                                      </p:to>
                                    </p:set>
                                    <p:anim calcmode="lin" valueType="num">
                                      <p:cBhvr>
                                        <p:cTn id="20"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167945">
                                            <p:txEl>
                                              <p:pRg st="0" end="0"/>
                                            </p:txEl>
                                          </p:spTgt>
                                        </p:tgtEl>
                                      </p:cBhvr>
                                    </p:animEffect>
                                  </p:childTnLst>
                                </p:cTn>
                              </p:par>
                            </p:childTnLst>
                          </p:cTn>
                        </p:par>
                        <p:par>
                          <p:cTn id="23" fill="hold">
                            <p:stCondLst>
                              <p:cond delay="1000"/>
                            </p:stCondLst>
                            <p:childTnLst>
                              <p:par>
                                <p:cTn id="24" presetID="53" presetClass="entr" presetSubtype="0" fill="hold" grpId="0" nodeType="afterEffect">
                                  <p:stCondLst>
                                    <p:cond delay="0"/>
                                  </p:stCondLst>
                                  <p:childTnLst>
                                    <p:set>
                                      <p:cBhvr>
                                        <p:cTn id="25" dur="1" fill="hold">
                                          <p:stCondLst>
                                            <p:cond delay="0"/>
                                          </p:stCondLst>
                                        </p:cTn>
                                        <p:tgtEl>
                                          <p:spTgt spid="167945">
                                            <p:txEl>
                                              <p:pRg st="1" end="1"/>
                                            </p:txEl>
                                          </p:spTgt>
                                        </p:tgtEl>
                                        <p:attrNameLst>
                                          <p:attrName>style.visibility</p:attrName>
                                        </p:attrNameLst>
                                      </p:cBhvr>
                                      <p:to>
                                        <p:strVal val="visible"/>
                                      </p:to>
                                    </p:set>
                                    <p:anim calcmode="lin" valueType="num">
                                      <p:cBhvr>
                                        <p:cTn id="26"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1" end="1"/>
                                            </p:txEl>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167945">
                                            <p:txEl>
                                              <p:pRg st="2" end="2"/>
                                            </p:txEl>
                                          </p:spTgt>
                                        </p:tgtEl>
                                        <p:attrNameLst>
                                          <p:attrName>style.visibility</p:attrName>
                                        </p:attrNameLst>
                                      </p:cBhvr>
                                      <p:to>
                                        <p:strVal val="visible"/>
                                      </p:to>
                                    </p:set>
                                    <p:anim calcmode="lin" valueType="num">
                                      <p:cBhvr>
                                        <p:cTn id="31" dur="500" fill="hold"/>
                                        <p:tgtEl>
                                          <p:spTgt spid="167945">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167945">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1679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6" descr="Bethesda poo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1" name="Picture 5" descr="Bethesda poo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08417" y="457200"/>
            <a:ext cx="5335587"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ar-JO" b="1" dirty="0">
                <a:solidFill>
                  <a:schemeClr val="bg1"/>
                </a:solidFill>
                <a:effectLst>
                  <a:outerShdw blurRad="38100" dist="38100" dir="2700000" algn="tl">
                    <a:srgbClr val="DDDDDD"/>
                  </a:outerShdw>
                </a:effectLst>
                <a:latin typeface="Arial" charset="0"/>
                <a:ea typeface="ＭＳ Ｐゴシック" charset="0"/>
                <a:cs typeface="Arial" charset="0"/>
              </a:rPr>
              <a:t>بركة بيت حسدا</a:t>
            </a:r>
            <a:endParaRPr lang="en-US" b="1" dirty="0">
              <a:solidFill>
                <a:schemeClr val="bg1"/>
              </a:solidFill>
              <a:effectLst>
                <a:outerShdw blurRad="38100" dist="38100" dir="2700000" algn="tl">
                  <a:srgbClr val="DDDDDD"/>
                </a:outerShdw>
              </a:effectLst>
              <a:latin typeface="Arial" charset="0"/>
              <a:ea typeface="ＭＳ Ｐゴシック" charset="0"/>
              <a:cs typeface="Arial" charset="0"/>
            </a:endParaRPr>
          </a:p>
        </p:txBody>
      </p:sp>
      <p:sp>
        <p:nvSpPr>
          <p:cNvPr id="167945" name="Rectangle 9"/>
          <p:cNvSpPr>
            <a:spLocks noChangeArrowheads="1"/>
          </p:cNvSpPr>
          <p:nvPr/>
        </p:nvSpPr>
        <p:spPr bwMode="auto">
          <a:xfrm>
            <a:off x="1143000" y="5105400"/>
            <a:ext cx="8001000" cy="17526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10" tIns="46005" rIns="92010" bIns="46005" anchor="ctr"/>
          <a:lstStyle/>
          <a:p>
            <a:pPr algn="ctr">
              <a:spcBef>
                <a:spcPct val="20000"/>
              </a:spcBef>
              <a:buClr>
                <a:srgbClr val="3366FF"/>
              </a:buClr>
              <a:buSzPct val="80000"/>
              <a:buFont typeface="Wingdings" charset="0"/>
              <a:buNone/>
            </a:pPr>
            <a:r>
              <a:rPr lang="ar-JO" altLang="ja-JP" sz="3200" b="1" dirty="0">
                <a:solidFill>
                  <a:srgbClr val="FFFFFF"/>
                </a:solidFill>
                <a:latin typeface="Arial" charset="0"/>
                <a:cs typeface="Arial" charset="0"/>
              </a:rPr>
              <a:t>و في أورشليم عند باب الضأن بركة </a:t>
            </a:r>
          </a:p>
          <a:p>
            <a:pPr algn="ctr">
              <a:spcBef>
                <a:spcPct val="20000"/>
              </a:spcBef>
              <a:buClr>
                <a:srgbClr val="3366FF"/>
              </a:buClr>
              <a:buSzPct val="80000"/>
              <a:buFont typeface="Wingdings" charset="0"/>
              <a:buNone/>
            </a:pPr>
            <a:r>
              <a:rPr lang="ar-JO" altLang="ja-JP" sz="3200" b="1" dirty="0">
                <a:solidFill>
                  <a:srgbClr val="FFFFFF"/>
                </a:solidFill>
                <a:latin typeface="Arial" charset="0"/>
                <a:cs typeface="Arial" charset="0"/>
              </a:rPr>
              <a:t>يقال لها بالعبرانية بيت حسدا</a:t>
            </a:r>
            <a:endParaRPr lang="en-US" altLang="ja-JP" sz="3200" b="1" dirty="0">
              <a:solidFill>
                <a:srgbClr val="FFFFFF"/>
              </a:solidFill>
              <a:latin typeface="Arial" charset="0"/>
              <a:cs typeface="Arial" charset="0"/>
            </a:endParaRPr>
          </a:p>
          <a:p>
            <a:pPr algn="r">
              <a:spcBef>
                <a:spcPct val="20000"/>
              </a:spcBef>
              <a:buClr>
                <a:srgbClr val="3366FF"/>
              </a:buClr>
              <a:buSzPct val="80000"/>
              <a:buFont typeface="Wingdings" charset="0"/>
              <a:buNone/>
            </a:pPr>
            <a:r>
              <a:rPr lang="ar-JO" sz="3200" b="1" dirty="0">
                <a:solidFill>
                  <a:srgbClr val="FFFFFF"/>
                </a:solidFill>
                <a:latin typeface="Arial" charset="0"/>
                <a:cs typeface="Arial" charset="0"/>
              </a:rPr>
              <a:t>يوحنا 5: 2</a:t>
            </a:r>
            <a:endParaRPr lang="en-US" sz="3200" b="1"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67941"/>
                                        </p:tgtEl>
                                        <p:attrNameLst>
                                          <p:attrName>style.visibility</p:attrName>
                                        </p:attrNameLst>
                                      </p:cBhvr>
                                      <p:to>
                                        <p:strVal val="visible"/>
                                      </p:to>
                                    </p:set>
                                    <p:anim calcmode="lin" valueType="num">
                                      <p:cBhvr>
                                        <p:cTn id="7" dur="500" fill="hold"/>
                                        <p:tgtEl>
                                          <p:spTgt spid="167941"/>
                                        </p:tgtEl>
                                        <p:attrNameLst>
                                          <p:attrName>ppt_w</p:attrName>
                                        </p:attrNameLst>
                                      </p:cBhvr>
                                      <p:tavLst>
                                        <p:tav tm="0">
                                          <p:val>
                                            <p:fltVal val="0"/>
                                          </p:val>
                                        </p:tav>
                                        <p:tav tm="100000">
                                          <p:val>
                                            <p:strVal val="#ppt_w"/>
                                          </p:val>
                                        </p:tav>
                                      </p:tavLst>
                                    </p:anim>
                                    <p:anim calcmode="lin" valueType="num">
                                      <p:cBhvr>
                                        <p:cTn id="8" dur="500" fill="hold"/>
                                        <p:tgtEl>
                                          <p:spTgt spid="167941"/>
                                        </p:tgtEl>
                                        <p:attrNameLst>
                                          <p:attrName>ppt_h</p:attrName>
                                        </p:attrNameLst>
                                      </p:cBhvr>
                                      <p:tavLst>
                                        <p:tav tm="0">
                                          <p:val>
                                            <p:fltVal val="0"/>
                                          </p:val>
                                        </p:tav>
                                        <p:tav tm="100000">
                                          <p:val>
                                            <p:strVal val="#ppt_h"/>
                                          </p:val>
                                        </p:tav>
                                      </p:tavLst>
                                    </p:anim>
                                    <p:animEffect transition="in" filter="fade">
                                      <p:cBhvr>
                                        <p:cTn id="9" dur="500"/>
                                        <p:tgtEl>
                                          <p:spTgt spid="167941"/>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67938"/>
                                        </p:tgtEl>
                                        <p:attrNameLst>
                                          <p:attrName>style.visibility</p:attrName>
                                        </p:attrNameLst>
                                      </p:cBhvr>
                                      <p:to>
                                        <p:strVal val="visible"/>
                                      </p:to>
                                    </p:set>
                                    <p:anim calcmode="lin" valueType="num">
                                      <p:cBhvr>
                                        <p:cTn id="13" dur="500" fill="hold"/>
                                        <p:tgtEl>
                                          <p:spTgt spid="167938"/>
                                        </p:tgtEl>
                                        <p:attrNameLst>
                                          <p:attrName>ppt_w</p:attrName>
                                        </p:attrNameLst>
                                      </p:cBhvr>
                                      <p:tavLst>
                                        <p:tav tm="0">
                                          <p:val>
                                            <p:fltVal val="0"/>
                                          </p:val>
                                        </p:tav>
                                        <p:tav tm="100000">
                                          <p:val>
                                            <p:strVal val="#ppt_w"/>
                                          </p:val>
                                        </p:tav>
                                      </p:tavLst>
                                    </p:anim>
                                    <p:anim calcmode="lin" valueType="num">
                                      <p:cBhvr>
                                        <p:cTn id="14" dur="500" fill="hold"/>
                                        <p:tgtEl>
                                          <p:spTgt spid="167938"/>
                                        </p:tgtEl>
                                        <p:attrNameLst>
                                          <p:attrName>ppt_h</p:attrName>
                                        </p:attrNameLst>
                                      </p:cBhvr>
                                      <p:tavLst>
                                        <p:tav tm="0">
                                          <p:val>
                                            <p:fltVal val="0"/>
                                          </p:val>
                                        </p:tav>
                                        <p:tav tm="100000">
                                          <p:val>
                                            <p:strVal val="#ppt_h"/>
                                          </p:val>
                                        </p:tav>
                                      </p:tavLst>
                                    </p:anim>
                                    <p:animEffect transition="in" filter="fade">
                                      <p:cBhvr>
                                        <p:cTn id="15" dur="500"/>
                                        <p:tgtEl>
                                          <p:spTgt spid="16793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167945">
                                            <p:bg/>
                                          </p:spTgt>
                                        </p:tgtEl>
                                        <p:attrNameLst>
                                          <p:attrName>style.visibility</p:attrName>
                                        </p:attrNameLst>
                                      </p:cBhvr>
                                      <p:to>
                                        <p:strVal val="visible"/>
                                      </p:to>
                                    </p:set>
                                    <p:anim calcmode="lin" valueType="num">
                                      <p:cBhvr>
                                        <p:cTn id="20" dur="500" fill="hold"/>
                                        <p:tgtEl>
                                          <p:spTgt spid="167945">
                                            <p:bg/>
                                          </p:spTgt>
                                        </p:tgtEl>
                                        <p:attrNameLst>
                                          <p:attrName>ppt_w</p:attrName>
                                        </p:attrNameLst>
                                      </p:cBhvr>
                                      <p:tavLst>
                                        <p:tav tm="0">
                                          <p:val>
                                            <p:fltVal val="0"/>
                                          </p:val>
                                        </p:tav>
                                        <p:tav tm="100000">
                                          <p:val>
                                            <p:strVal val="#ppt_w"/>
                                          </p:val>
                                        </p:tav>
                                      </p:tavLst>
                                    </p:anim>
                                    <p:anim calcmode="lin" valueType="num">
                                      <p:cBhvr>
                                        <p:cTn id="21" dur="500" fill="hold"/>
                                        <p:tgtEl>
                                          <p:spTgt spid="167945">
                                            <p:bg/>
                                          </p:spTgt>
                                        </p:tgtEl>
                                        <p:attrNameLst>
                                          <p:attrName>ppt_h</p:attrName>
                                        </p:attrNameLst>
                                      </p:cBhvr>
                                      <p:tavLst>
                                        <p:tav tm="0">
                                          <p:val>
                                            <p:fltVal val="0"/>
                                          </p:val>
                                        </p:tav>
                                        <p:tav tm="100000">
                                          <p:val>
                                            <p:strVal val="#ppt_h"/>
                                          </p:val>
                                        </p:tav>
                                      </p:tavLst>
                                    </p:anim>
                                    <p:animEffect transition="in" filter="fade">
                                      <p:cBhvr>
                                        <p:cTn id="22" dur="500"/>
                                        <p:tgtEl>
                                          <p:spTgt spid="167945">
                                            <p:bg/>
                                          </p:spTgt>
                                        </p:tgtEl>
                                      </p:cBhvr>
                                    </p:animEffect>
                                  </p:childTnLst>
                                </p:cTn>
                              </p:par>
                            </p:childTnLst>
                          </p:cTn>
                        </p:par>
                        <p:par>
                          <p:cTn id="23" fill="hold" nodeType="afterGroup">
                            <p:stCondLst>
                              <p:cond delay="500"/>
                            </p:stCondLst>
                            <p:childTnLst>
                              <p:par>
                                <p:cTn id="24" presetID="53" presetClass="entr" presetSubtype="0" fill="hold" grpId="0" nodeType="afterEffect">
                                  <p:stCondLst>
                                    <p:cond delay="0"/>
                                  </p:stCondLst>
                                  <p:childTnLst>
                                    <p:set>
                                      <p:cBhvr>
                                        <p:cTn id="25" dur="1" fill="hold">
                                          <p:stCondLst>
                                            <p:cond delay="0"/>
                                          </p:stCondLst>
                                        </p:cTn>
                                        <p:tgtEl>
                                          <p:spTgt spid="167945">
                                            <p:txEl>
                                              <p:pRg st="0" end="0"/>
                                            </p:txEl>
                                          </p:spTgt>
                                        </p:tgtEl>
                                        <p:attrNameLst>
                                          <p:attrName>style.visibility</p:attrName>
                                        </p:attrNameLst>
                                      </p:cBhvr>
                                      <p:to>
                                        <p:strVal val="visible"/>
                                      </p:to>
                                    </p:set>
                                    <p:anim calcmode="lin" valueType="num">
                                      <p:cBhvr>
                                        <p:cTn id="26"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0" end="0"/>
                                            </p:txEl>
                                          </p:spTgt>
                                        </p:tgtEl>
                                      </p:cBhvr>
                                    </p:animEffect>
                                  </p:childTnLst>
                                </p:cTn>
                              </p:par>
                            </p:childTnLst>
                          </p:cTn>
                        </p:par>
                        <p:par>
                          <p:cTn id="29" fill="hold">
                            <p:stCondLst>
                              <p:cond delay="1000"/>
                            </p:stCondLst>
                            <p:childTnLst>
                              <p:par>
                                <p:cTn id="30" presetID="53" presetClass="entr" presetSubtype="0" fill="hold" grpId="0" nodeType="afterEffect">
                                  <p:stCondLst>
                                    <p:cond delay="0"/>
                                  </p:stCondLst>
                                  <p:childTnLst>
                                    <p:set>
                                      <p:cBhvr>
                                        <p:cTn id="31" dur="1" fill="hold">
                                          <p:stCondLst>
                                            <p:cond delay="0"/>
                                          </p:stCondLst>
                                        </p:cTn>
                                        <p:tgtEl>
                                          <p:spTgt spid="167945">
                                            <p:txEl>
                                              <p:pRg st="1" end="1"/>
                                            </p:txEl>
                                          </p:spTgt>
                                        </p:tgtEl>
                                        <p:attrNameLst>
                                          <p:attrName>style.visibility</p:attrName>
                                        </p:attrNameLst>
                                      </p:cBhvr>
                                      <p:to>
                                        <p:strVal val="visible"/>
                                      </p:to>
                                    </p:set>
                                    <p:anim calcmode="lin" valueType="num">
                                      <p:cBhvr>
                                        <p:cTn id="32"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33"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34" dur="500"/>
                                        <p:tgtEl>
                                          <p:spTgt spid="167945">
                                            <p:txEl>
                                              <p:pRg st="1" end="1"/>
                                            </p:txEl>
                                          </p:spTgt>
                                        </p:tgtEl>
                                      </p:cBhvr>
                                    </p:animEffect>
                                  </p:childTnLst>
                                </p:cTn>
                              </p:par>
                            </p:childTnLst>
                          </p:cTn>
                        </p:par>
                        <p:par>
                          <p:cTn id="35" fill="hold">
                            <p:stCondLst>
                              <p:cond delay="1500"/>
                            </p:stCondLst>
                            <p:childTnLst>
                              <p:par>
                                <p:cTn id="36" presetID="53" presetClass="entr" presetSubtype="0" fill="hold" grpId="0" nodeType="afterEffect">
                                  <p:stCondLst>
                                    <p:cond delay="0"/>
                                  </p:stCondLst>
                                  <p:childTnLst>
                                    <p:set>
                                      <p:cBhvr>
                                        <p:cTn id="37" dur="1" fill="hold">
                                          <p:stCondLst>
                                            <p:cond delay="0"/>
                                          </p:stCondLst>
                                        </p:cTn>
                                        <p:tgtEl>
                                          <p:spTgt spid="167945">
                                            <p:txEl>
                                              <p:pRg st="2" end="2"/>
                                            </p:txEl>
                                          </p:spTgt>
                                        </p:tgtEl>
                                        <p:attrNameLst>
                                          <p:attrName>style.visibility</p:attrName>
                                        </p:attrNameLst>
                                      </p:cBhvr>
                                      <p:to>
                                        <p:strVal val="visible"/>
                                      </p:to>
                                    </p:set>
                                    <p:anim calcmode="lin" valueType="num">
                                      <p:cBhvr>
                                        <p:cTn id="38" dur="500" fill="hold"/>
                                        <p:tgtEl>
                                          <p:spTgt spid="167945">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167945">
                                            <p:txEl>
                                              <p:pRg st="2" end="2"/>
                                            </p:txEl>
                                          </p:spTgt>
                                        </p:tgtEl>
                                        <p:attrNameLst>
                                          <p:attrName>ppt_h</p:attrName>
                                        </p:attrNameLst>
                                      </p:cBhvr>
                                      <p:tavLst>
                                        <p:tav tm="0">
                                          <p:val>
                                            <p:fltVal val="0"/>
                                          </p:val>
                                        </p:tav>
                                        <p:tav tm="100000">
                                          <p:val>
                                            <p:strVal val="#ppt_h"/>
                                          </p:val>
                                        </p:tav>
                                      </p:tavLst>
                                    </p:anim>
                                    <p:animEffect transition="in" filter="fade">
                                      <p:cBhvr>
                                        <p:cTn id="40" dur="500"/>
                                        <p:tgtEl>
                                          <p:spTgt spid="1679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subTitle" idx="1"/>
          </p:nvPr>
        </p:nvSpPr>
        <p:spPr/>
        <p:txBody>
          <a:bodyPr/>
          <a:lstStyle/>
          <a:p>
            <a:pPr eaLnBrk="1" hangingPunct="1">
              <a:buFont typeface="Wingdings" charset="0"/>
              <a:buNone/>
            </a:pPr>
            <a:endParaRPr lang="en-US">
              <a:latin typeface="Arial" charset="0"/>
              <a:ea typeface="ＭＳ Ｐゴシック" charset="0"/>
              <a:cs typeface="ＭＳ Ｐゴシック" charset="0"/>
            </a:endParaRPr>
          </a:p>
        </p:txBody>
      </p:sp>
      <p:pic>
        <p:nvPicPr>
          <p:cNvPr id="207874" name="Picture 3" descr="Bethesda rui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79650" y="-6350"/>
            <a:ext cx="686435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8964" name="Rectangle 4"/>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ar-JO" b="1" dirty="0">
                <a:solidFill>
                  <a:schemeClr val="bg1"/>
                </a:solidFill>
                <a:effectLst>
                  <a:outerShdw blurRad="38100" dist="38100" dir="2700000" algn="tl">
                    <a:srgbClr val="DDDDDD"/>
                  </a:outerShdw>
                </a:effectLst>
                <a:latin typeface="Arial" charset="0"/>
                <a:ea typeface="ＭＳ Ｐゴシック" charset="0"/>
                <a:cs typeface="ＭＳ Ｐゴシック" charset="0"/>
              </a:rPr>
              <a:t>خطام بركة بيت حسدا</a:t>
            </a:r>
            <a:endParaRPr lang="en-US" b="1" dirty="0">
              <a:solidFill>
                <a:schemeClr val="bg1"/>
              </a:solidFill>
              <a:effectLst>
                <a:outerShdw blurRad="38100" dist="38100" dir="2700000" algn="tl">
                  <a:srgbClr val="DDDDDD"/>
                </a:outerShdw>
              </a:effectLst>
              <a:latin typeface="Arial" charset="0"/>
              <a:ea typeface="ＭＳ Ｐゴシック" charset="0"/>
              <a:cs typeface="ＭＳ Ｐゴシック" charset="0"/>
            </a:endParaRPr>
          </a:p>
        </p:txBody>
      </p:sp>
      <p:pic>
        <p:nvPicPr>
          <p:cNvPr id="207876" name="Picture 9" descr="Pools of Bethesd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52601"/>
            <a:ext cx="2971800" cy="4521200"/>
          </a:xfrm>
          <a:prstGeom prst="rect">
            <a:avLst/>
          </a:prstGeom>
          <a:noFill/>
          <a:ln w="57150">
            <a:solidFill>
              <a:srgbClr val="FFFCF3"/>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9090" name="Group 2"/>
          <p:cNvGraphicFramePr>
            <a:graphicFrameLocks noGrp="1"/>
          </p:cNvGraphicFramePr>
          <p:nvPr>
            <p:ph type="tbl" idx="1"/>
          </p:nvPr>
        </p:nvGraphicFramePr>
        <p:xfrm>
          <a:off x="0" y="639764"/>
          <a:ext cx="9144000" cy="626022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a:ea typeface="SimSun" charset="0"/>
                          <a:cs typeface="Arial"/>
                        </a:rPr>
                        <a:t>متى</a:t>
                      </a:r>
                      <a:endParaRPr kumimoji="0" lang="en-US" sz="2200" b="1" i="0" u="none" strike="noStrike" cap="none" normalizeH="0" baseline="0" dirty="0">
                        <a:ln>
                          <a:noFill/>
                        </a:ln>
                        <a:solidFill>
                          <a:srgbClr val="FFFFFF"/>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a:ea typeface="SimSun" charset="0"/>
                          <a:cs typeface="Arial"/>
                        </a:rPr>
                        <a:t>مرقس</a:t>
                      </a:r>
                      <a:endParaRPr kumimoji="0" lang="en-US" altLang="zh-CN" sz="2200" b="1" i="0" u="none" strike="noStrike" cap="none" normalizeH="0" baseline="0" dirty="0">
                        <a:ln>
                          <a:noFill/>
                        </a:ln>
                        <a:solidFill>
                          <a:srgbClr val="FFFFFF"/>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a:ea typeface="SimSun" charset="0"/>
                          <a:cs typeface="Arial"/>
                        </a:rPr>
                        <a:t>لوقا</a:t>
                      </a:r>
                      <a:endParaRPr kumimoji="0" lang="en-US" sz="2200" b="1" i="0" u="none" strike="noStrike" cap="none" normalizeH="0" baseline="0" dirty="0">
                        <a:ln>
                          <a:noFill/>
                        </a:ln>
                        <a:solidFill>
                          <a:srgbClr val="FFFFFF"/>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a:ea typeface="SimSun" charset="0"/>
                          <a:cs typeface="Arial"/>
                        </a:rPr>
                        <a:t>يوحنا</a:t>
                      </a:r>
                      <a:endParaRPr kumimoji="0" lang="en-US" altLang="zh-CN" sz="2200" b="1" i="0" u="none" strike="noStrike" cap="none" normalizeH="0" baseline="0" dirty="0">
                        <a:ln>
                          <a:noFill/>
                        </a:ln>
                        <a:solidFill>
                          <a:srgbClr val="FFFFFF"/>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الوظيفة قبل الخلاص</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عشار</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لا شيء (شاب)</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طبيب</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صياد</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rgbClr val="FFFFFF"/>
                          </a:solidFill>
                          <a:effectLst/>
                          <a:latin typeface="Arial Narrow" charset="0"/>
                          <a:ea typeface="SimSun" charset="0"/>
                          <a:cs typeface="SimSun" charset="0"/>
                        </a:rPr>
                        <a:t>العرق</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يهودي</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يهودي</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أممي</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يهودي</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الوظيفة و الموهبة الروحية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رسول</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خادم أو راعي</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خادم أو معلم</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رسول</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7788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a:t>
                      </a: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القراء</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dirty="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71001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عرقياً</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اليهود</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الرومان</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الأمم (اليونانيون)</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العالم</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829139">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الفائدة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معجزات</a:t>
                      </a:r>
                      <a:r>
                        <a:rPr kumimoji="0" lang="en-US" altLang="zh-CN" sz="2000" b="1" i="0" u="none" strike="noStrike" cap="none" normalizeH="0" baseline="0" dirty="0">
                          <a:ln>
                            <a:noFill/>
                          </a:ln>
                          <a:solidFill>
                            <a:schemeClr val="bg2"/>
                          </a:solidFill>
                          <a:effectLst/>
                          <a:latin typeface="Arial"/>
                          <a:ea typeface="SimSun" charset="0"/>
                          <a:cs typeface="Arial"/>
                        </a:rPr>
                        <a:t>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chemeClr val="bg2"/>
                          </a:solidFill>
                          <a:effectLst/>
                          <a:latin typeface="Arial"/>
                          <a:ea typeface="SimSun" charset="0"/>
                          <a:cs typeface="Arial"/>
                        </a:rPr>
                        <a:t>(</a:t>
                      </a:r>
                      <a:r>
                        <a:rPr kumimoji="0" lang="ar-JO" altLang="zh-CN" sz="2000" b="1" i="0" u="none" strike="noStrike" cap="none" normalizeH="0" baseline="0" dirty="0">
                          <a:ln>
                            <a:noFill/>
                          </a:ln>
                          <a:solidFill>
                            <a:schemeClr val="bg2"/>
                          </a:solidFill>
                          <a:effectLst/>
                          <a:latin typeface="Arial"/>
                          <a:ea typeface="SimSun" charset="0"/>
                          <a:cs typeface="Arial"/>
                        </a:rPr>
                        <a:t>1 كو 1: 22</a:t>
                      </a:r>
                      <a:r>
                        <a:rPr kumimoji="0" lang="en-US" altLang="zh-CN" sz="2000" b="1" i="0" u="none" strike="noStrike" cap="none" normalizeH="0" baseline="0" dirty="0">
                          <a:ln>
                            <a:noFill/>
                          </a:ln>
                          <a:solidFill>
                            <a:schemeClr val="bg2"/>
                          </a:solidFill>
                          <a:effectLst/>
                          <a:latin typeface="Arial"/>
                          <a:ea typeface="SimSun" charset="0"/>
                          <a:cs typeface="Arial"/>
                        </a:rPr>
                        <a:t>)</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 </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الحكمة</a:t>
                      </a:r>
                      <a:r>
                        <a:rPr kumimoji="0" lang="en-US" altLang="zh-CN" sz="2000" b="1" i="0" u="none" strike="noStrike" cap="none" normalizeH="0" baseline="0" dirty="0">
                          <a:ln>
                            <a:noFill/>
                          </a:ln>
                          <a:solidFill>
                            <a:schemeClr val="bg2"/>
                          </a:solidFill>
                          <a:effectLst/>
                          <a:latin typeface="Arial"/>
                          <a:ea typeface="SimSun" charset="0"/>
                          <a:cs typeface="Arial"/>
                        </a:rPr>
                        <a:t>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chemeClr val="bg2"/>
                          </a:solidFill>
                          <a:effectLst/>
                          <a:latin typeface="Arial"/>
                          <a:ea typeface="SimSun" charset="0"/>
                          <a:cs typeface="Arial"/>
                        </a:rPr>
                        <a:t>(</a:t>
                      </a:r>
                      <a:r>
                        <a:rPr kumimoji="0" lang="ar-JO" altLang="zh-CN" sz="2000" b="1" i="0" u="none" strike="noStrike" cap="none" normalizeH="0" baseline="0" dirty="0">
                          <a:ln>
                            <a:noFill/>
                          </a:ln>
                          <a:solidFill>
                            <a:schemeClr val="bg2"/>
                          </a:solidFill>
                          <a:effectLst/>
                          <a:latin typeface="Arial"/>
                          <a:ea typeface="SimSun" charset="0"/>
                          <a:cs typeface="Arial"/>
                        </a:rPr>
                        <a:t>1 كو 1: 22</a:t>
                      </a:r>
                      <a:r>
                        <a:rPr kumimoji="0" lang="en-US" altLang="zh-CN" sz="2000" b="1" i="0" u="none" strike="noStrike" cap="none" normalizeH="0" baseline="0" dirty="0">
                          <a:ln>
                            <a:noFill/>
                          </a:ln>
                          <a:solidFill>
                            <a:schemeClr val="bg2"/>
                          </a:solidFill>
                          <a:effectLst/>
                          <a:latin typeface="Arial"/>
                          <a:ea typeface="SimSun" charset="0"/>
                          <a:cs typeface="Arial"/>
                        </a:rPr>
                        <a:t>)</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 </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7625">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روحياً</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غير مؤمنين</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مؤمنين</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غير مؤمنين</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غير مؤمنين</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143270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None/>
                        <a:tabLst/>
                      </a:pPr>
                      <a:r>
                        <a:rPr kumimoji="0" lang="ar-JO" sz="2200" b="1" i="0" u="none" strike="noStrike" cap="none" normalizeH="0" baseline="0" dirty="0">
                          <a:ln>
                            <a:noFill/>
                          </a:ln>
                          <a:solidFill>
                            <a:srgbClr val="FFFFFF"/>
                          </a:solidFill>
                          <a:effectLst/>
                          <a:latin typeface="Arial Narrow" charset="0"/>
                          <a:ea typeface="SimSun" charset="0"/>
                          <a:cs typeface="SimSun" charset="0"/>
                        </a:rPr>
                        <a:t>الحاجة الأساسية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تقديم المسيانية و الملكوت</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قدوة في المعاناة (حض على التلمذة)</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العالمية (و توسع الملكوت)</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الألوهية</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bl>
          </a:graphicData>
        </a:graphic>
      </p:graphicFrame>
      <p:sp>
        <p:nvSpPr>
          <p:cNvPr id="209983" name="Text Box 70"/>
          <p:cNvSpPr txBox="1">
            <a:spLocks noChangeArrowheads="1"/>
          </p:cNvSpPr>
          <p:nvPr/>
        </p:nvSpPr>
        <p:spPr bwMode="auto">
          <a:xfrm>
            <a:off x="8604254" y="-2698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CC"/>
                </a:solidFill>
                <a:latin typeface="Arial" charset="0"/>
                <a:cs typeface="Arial" charset="0"/>
              </a:rPr>
              <a:t>52</a:t>
            </a:r>
            <a:endParaRPr lang="en-US" b="1" dirty="0">
              <a:solidFill>
                <a:srgbClr val="FFFFCC"/>
              </a:solidFill>
              <a:latin typeface="Arial" charset="0"/>
              <a:cs typeface="Arial" charset="0"/>
            </a:endParaRPr>
          </a:p>
        </p:txBody>
      </p:sp>
      <p:sp>
        <p:nvSpPr>
          <p:cNvPr id="209984" name="Rectangle 71"/>
          <p:cNvSpPr>
            <a:spLocks noGrp="1" noChangeArrowheads="1"/>
          </p:cNvSpPr>
          <p:nvPr>
            <p:ph type="title"/>
          </p:nvPr>
        </p:nvSpPr>
        <p:spPr>
          <a:xfrm>
            <a:off x="3288697" y="1"/>
            <a:ext cx="2568203" cy="461600"/>
          </a:xfrm>
          <a:solidFill>
            <a:schemeClr val="bg2"/>
          </a:solidFill>
        </p:spPr>
        <p:txBody>
          <a:bodyPr wrap="none" anchor="t">
            <a:spAutoFit/>
          </a:bodyPr>
          <a:lstStyle/>
          <a:p>
            <a:pPr eaLnBrk="1" hangingPunct="1"/>
            <a:r>
              <a:rPr lang="ar-JO" sz="2400" b="1" dirty="0">
                <a:solidFill>
                  <a:schemeClr val="tx1"/>
                </a:solidFill>
                <a:latin typeface="Arial" charset="0"/>
                <a:ea typeface="SimSun" charset="0"/>
                <a:cs typeface="SimSun" charset="0"/>
              </a:rPr>
              <a:t>مقارنة الأناجيل الأربعة</a:t>
            </a:r>
            <a:endParaRPr lang="en-US" sz="2400" b="1" dirty="0">
              <a:solidFill>
                <a:schemeClr val="tx1"/>
              </a:solidFill>
              <a:latin typeface="Arial" charset="0"/>
              <a:ea typeface="SimSun" charset="0"/>
              <a:cs typeface="SimSun"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1138" name="Group 2"/>
          <p:cNvGraphicFramePr>
            <a:graphicFrameLocks noGrp="1"/>
          </p:cNvGraphicFramePr>
          <p:nvPr>
            <p:ph type="tbl" idx="1"/>
          </p:nvPr>
        </p:nvGraphicFramePr>
        <p:xfrm>
          <a:off x="0" y="914400"/>
          <a:ext cx="9144000" cy="607586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a:ea typeface="SimSun" charset="0"/>
                          <a:cs typeface="Arial"/>
                        </a:rPr>
                        <a:t>متى</a:t>
                      </a:r>
                      <a:endParaRPr kumimoji="0" lang="en-US" sz="2200" b="1" i="0" u="none" strike="noStrike" cap="none" normalizeH="0" baseline="0" dirty="0">
                        <a:ln>
                          <a:noFill/>
                        </a:ln>
                        <a:solidFill>
                          <a:srgbClr val="FFFFFF"/>
                        </a:solidFill>
                        <a:effectLst/>
                        <a:latin typeface="Arial"/>
                        <a:ea typeface="SimSun" charset="0"/>
                        <a:cs typeface="Arial"/>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a:ea typeface="SimSun" charset="0"/>
                          <a:cs typeface="Arial"/>
                        </a:rPr>
                        <a:t>مرقس</a:t>
                      </a:r>
                      <a:endParaRPr kumimoji="0" lang="en-US" altLang="zh-CN" sz="2200" b="1" i="0" u="none" strike="noStrike" cap="none" normalizeH="0" baseline="0" dirty="0">
                        <a:ln>
                          <a:noFill/>
                        </a:ln>
                        <a:solidFill>
                          <a:srgbClr val="FFFFFF"/>
                        </a:solidFill>
                        <a:effectLst/>
                        <a:latin typeface="Arial"/>
                        <a:ea typeface="SimSun" charset="0"/>
                        <a:cs typeface="Arial"/>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a:ea typeface="SimSun" charset="0"/>
                          <a:cs typeface="Arial"/>
                        </a:rPr>
                        <a:t>لوقا</a:t>
                      </a:r>
                      <a:endParaRPr kumimoji="0" lang="en-US" sz="2200" b="1" i="0" u="none" strike="noStrike" cap="none" normalizeH="0" baseline="0" dirty="0">
                        <a:ln>
                          <a:noFill/>
                        </a:ln>
                        <a:solidFill>
                          <a:srgbClr val="FFFFFF"/>
                        </a:solidFill>
                        <a:effectLst/>
                        <a:latin typeface="Arial"/>
                        <a:ea typeface="SimSun" charset="0"/>
                        <a:cs typeface="Arial"/>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a:ea typeface="SimSun" charset="0"/>
                          <a:cs typeface="Arial"/>
                        </a:rPr>
                        <a:t>يوحنا</a:t>
                      </a:r>
                      <a:endParaRPr kumimoji="0" lang="en-US" altLang="zh-CN" sz="2200" b="1" i="0" u="none" strike="noStrike" cap="none" normalizeH="0" baseline="0" dirty="0">
                        <a:ln>
                          <a:noFill/>
                        </a:ln>
                        <a:solidFill>
                          <a:srgbClr val="FFFFFF"/>
                        </a:solidFill>
                        <a:effectLst/>
                        <a:latin typeface="Arial"/>
                        <a:ea typeface="SimSun" charset="0"/>
                        <a:cs typeface="Arial"/>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تاريخ الكتابة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الأربعينات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64-68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57-59</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أواخر الستينات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مكان الكتابة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أنطاكية أو سوريا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روما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قيصرية أو روما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أفسس</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مكان الإرسال</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فلسطين</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روما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إلى ثاوفيلس</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chemeClr val="bg1"/>
                          </a:solidFill>
                          <a:effectLst/>
                          <a:latin typeface="Arial" pitchFamily="34" charset="0"/>
                          <a:ea typeface="SimSun" charset="0"/>
                          <a:cs typeface="Arial" pitchFamily="34" charset="0"/>
                        </a:rPr>
                        <a:t>آسيا ... الخ</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109995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يسوع هو</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ملك إسرائيل</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chemeClr val="bg1"/>
                          </a:solidFill>
                          <a:effectLst/>
                          <a:latin typeface="Arial" pitchFamily="34" charset="0"/>
                          <a:ea typeface="SimSun" charset="0"/>
                          <a:cs typeface="Arial" pitchFamily="34" charset="0"/>
                        </a:rPr>
                        <a:t>(المسيا)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العبد المتألم (الألوهية)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الرجل المثالي (المسيا)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ابن الله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chemeClr val="bg1"/>
                          </a:solidFill>
                          <a:effectLst/>
                          <a:latin typeface="Arial" pitchFamily="34" charset="0"/>
                          <a:ea typeface="SimSun" charset="0"/>
                          <a:cs typeface="Arial" pitchFamily="34" charset="0"/>
                        </a:rPr>
                        <a:t>(الألوهية)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الآية الرئيسية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21: 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10: 45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19: 10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20: 31</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47933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المواضيع</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الناموس</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القوة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النعمة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المجد</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التركيز الأدبي</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عظات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معجزات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chemeClr val="bg1"/>
                          </a:solidFill>
                          <a:effectLst/>
                          <a:latin typeface="Arial" pitchFamily="34" charset="0"/>
                          <a:ea typeface="SimSun" charset="0"/>
                          <a:cs typeface="Arial" pitchFamily="34" charset="0"/>
                        </a:rPr>
                        <a:t>أمثال</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روايات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الترتيب</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موضوعي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زمني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زمني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موضوعي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83101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rgbClr val="FFFFFF"/>
                          </a:solidFill>
                          <a:effectLst/>
                          <a:latin typeface="Arial Narrow" charset="0"/>
                          <a:ea typeface="SimSun" charset="0"/>
                          <a:cs typeface="SimSun" charset="0"/>
                        </a:rPr>
                        <a:t>التسلسل الزمني</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إبراهيم إلى يوسف</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لا يوجد</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آدم إلى مريم</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لا يوجد</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2037" name="Rectangle 71"/>
          <p:cNvSpPr>
            <a:spLocks noGrp="1" noChangeArrowheads="1"/>
          </p:cNvSpPr>
          <p:nvPr>
            <p:ph type="title"/>
          </p:nvPr>
        </p:nvSpPr>
        <p:spPr>
          <a:xfrm>
            <a:off x="3287903" y="228601"/>
            <a:ext cx="2568203" cy="461600"/>
          </a:xfrm>
          <a:solidFill>
            <a:schemeClr val="bg2"/>
          </a:solidFill>
        </p:spPr>
        <p:txBody>
          <a:bodyPr wrap="none" anchor="t">
            <a:spAutoFit/>
          </a:bodyPr>
          <a:lstStyle/>
          <a:p>
            <a:pPr eaLnBrk="1" hangingPunct="1"/>
            <a:r>
              <a:rPr lang="ar-JO" sz="2400" b="1" dirty="0">
                <a:solidFill>
                  <a:schemeClr val="tx1"/>
                </a:solidFill>
                <a:latin typeface="Arial" charset="0"/>
                <a:ea typeface="SimSun" charset="0"/>
                <a:cs typeface="SimSun" charset="0"/>
              </a:rPr>
              <a:t>مقارنة الأناجيل الأربعة</a:t>
            </a:r>
            <a:endParaRPr lang="en-US" sz="2400" b="1" dirty="0">
              <a:solidFill>
                <a:schemeClr val="tx1"/>
              </a:solidFill>
              <a:latin typeface="Arial" charset="0"/>
              <a:ea typeface="SimSun" charset="0"/>
              <a:cs typeface="SimSun" charset="0"/>
            </a:endParaRPr>
          </a:p>
        </p:txBody>
      </p:sp>
      <p:sp>
        <p:nvSpPr>
          <p:cNvPr id="212038" name="Text Box 70"/>
          <p:cNvSpPr txBox="1">
            <a:spLocks noChangeArrowheads="1"/>
          </p:cNvSpPr>
          <p:nvPr/>
        </p:nvSpPr>
        <p:spPr bwMode="auto">
          <a:xfrm>
            <a:off x="8604254" y="14291"/>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CC"/>
                </a:solidFill>
                <a:latin typeface="Arial" charset="0"/>
                <a:cs typeface="Arial" charset="0"/>
              </a:rPr>
              <a:t>52</a:t>
            </a:r>
            <a:endParaRPr lang="en-US" b="1" dirty="0">
              <a:solidFill>
                <a:srgbClr val="FFFFCC"/>
              </a:solidFill>
              <a:latin typeface="Arial" charset="0"/>
              <a:cs typeface="Arial"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55" name="Group 3"/>
          <p:cNvGraphicFramePr>
            <a:graphicFrameLocks noGrp="1"/>
          </p:cNvGraphicFramePr>
          <p:nvPr>
            <p:ph type="tbl" idx="1"/>
          </p:nvPr>
        </p:nvGraphicFramePr>
        <p:xfrm>
          <a:off x="0" y="609601"/>
          <a:ext cx="9144000" cy="6401225"/>
        </p:xfrm>
        <a:graphic>
          <a:graphicData uri="http://schemas.openxmlformats.org/drawingml/2006/table">
            <a:tbl>
              <a:tblPr/>
              <a:tblGrid>
                <a:gridCol w="1907704">
                  <a:extLst>
                    <a:ext uri="{9D8B030D-6E8A-4147-A177-3AD203B41FA5}">
                      <a16:colId xmlns:a16="http://schemas.microsoft.com/office/drawing/2014/main" val="20000"/>
                    </a:ext>
                  </a:extLst>
                </a:gridCol>
                <a:gridCol w="1749896">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pitchFamily="34" charset="0"/>
                        <a:ea typeface="ＭＳ Ｐゴシック"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متى</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مرقس</a:t>
                      </a:r>
                      <a:endParaRPr kumimoji="0" lang="en-US" altLang="zh-CN"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لوقا</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يوحنا</a:t>
                      </a:r>
                      <a:endParaRPr kumimoji="0" lang="en-US" altLang="zh-CN"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3108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المدى</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الميلاد إلى القيامة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الخدمة إلى القيامة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الخدمة إلى القيامة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الخدمة إلى القيامة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النغمة</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نبوي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رعوي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تاريخي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روحي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كلمات المسيح</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الإصحاحات</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16</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24</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21</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5890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الأعداد</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1068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661</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1149</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878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73108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الأعداد لكل إصحاح</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38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41</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اقتباسات ع ق</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53</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36</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rgbClr val="FFFFFF"/>
                          </a:solidFill>
                          <a:effectLst/>
                          <a:latin typeface="Arial" pitchFamily="34" charset="0"/>
                          <a:ea typeface="SimSun" charset="0"/>
                          <a:cs typeface="Arial" pitchFamily="34" charset="0"/>
                        </a:rPr>
                        <a:t>تلميحات ع ق</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76</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27</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105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مراجع ع ق</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129</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63</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67</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125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r h="73108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المادة الفريدة</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7%</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59%</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92%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0"/>
                  </a:ext>
                </a:extLst>
              </a:tr>
              <a:tr h="73108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التقسيم الأوسع</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gridSpan="3">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sz="2200" b="1" i="0" u="none" strike="noStrike" cap="none" normalizeH="0" baseline="0" dirty="0">
                          <a:ln>
                            <a:noFill/>
                          </a:ln>
                          <a:solidFill>
                            <a:schemeClr val="bg1"/>
                          </a:solidFill>
                          <a:effectLst/>
                          <a:latin typeface="Arial" pitchFamily="34" charset="0"/>
                          <a:ea typeface="ＭＳ Ｐゴシック" charset="0"/>
                          <a:cs typeface="Arial" pitchFamily="34" charset="0"/>
                        </a:rPr>
                        <a:t>------------------- </a:t>
                      </a:r>
                      <a:r>
                        <a:rPr kumimoji="0" lang="ar-JO" sz="2200" b="1" i="0" u="none" strike="noStrike" cap="none" normalizeH="0" baseline="0" dirty="0">
                          <a:ln>
                            <a:noFill/>
                          </a:ln>
                          <a:solidFill>
                            <a:schemeClr val="bg1"/>
                          </a:solidFill>
                          <a:effectLst/>
                          <a:latin typeface="Arial" pitchFamily="34" charset="0"/>
                          <a:ea typeface="ＭＳ Ｐゴシック" charset="0"/>
                          <a:cs typeface="Arial" pitchFamily="34" charset="0"/>
                        </a:rPr>
                        <a:t>الأناجيل الإزائية</a:t>
                      </a:r>
                      <a:r>
                        <a:rPr kumimoji="0" lang="en-US" sz="2200" b="1" i="0" u="none" strike="noStrike" cap="none" normalizeH="0" baseline="0" dirty="0">
                          <a:ln>
                            <a:noFill/>
                          </a:ln>
                          <a:solidFill>
                            <a:schemeClr val="bg1"/>
                          </a:solidFill>
                          <a:effectLst/>
                          <a:latin typeface="Arial" pitchFamily="34" charset="0"/>
                          <a:ea typeface="ＭＳ Ｐゴシック" charset="0"/>
                          <a:cs typeface="Arial" pitchFamily="34" charset="0"/>
                        </a:rPr>
                        <a:t> -------------------</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إنجيل تكميلي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1"/>
                  </a:ext>
                </a:extLst>
              </a:tr>
            </a:tbl>
          </a:graphicData>
        </a:graphic>
      </p:graphicFrame>
      <p:sp>
        <p:nvSpPr>
          <p:cNvPr id="214095" name="Rectangle 82"/>
          <p:cNvSpPr>
            <a:spLocks noGrp="1" noChangeArrowheads="1"/>
          </p:cNvSpPr>
          <p:nvPr>
            <p:ph type="title"/>
          </p:nvPr>
        </p:nvSpPr>
        <p:spPr>
          <a:xfrm>
            <a:off x="3287903" y="1"/>
            <a:ext cx="2568203" cy="461600"/>
          </a:xfrm>
          <a:solidFill>
            <a:schemeClr val="bg2"/>
          </a:solidFill>
        </p:spPr>
        <p:txBody>
          <a:bodyPr wrap="none" anchor="t">
            <a:spAutoFit/>
          </a:bodyPr>
          <a:lstStyle/>
          <a:p>
            <a:pPr eaLnBrk="1" hangingPunct="1"/>
            <a:r>
              <a:rPr lang="ar-JO" sz="2400" b="1" dirty="0">
                <a:solidFill>
                  <a:schemeClr val="tx1"/>
                </a:solidFill>
                <a:latin typeface="Arial" charset="0"/>
                <a:ea typeface="SimSun" charset="0"/>
                <a:cs typeface="SimSun" charset="0"/>
              </a:rPr>
              <a:t>مقارنة الأناجيل الأربعة</a:t>
            </a:r>
            <a:endParaRPr lang="en-US" sz="2400" b="1" dirty="0">
              <a:solidFill>
                <a:schemeClr val="tx1"/>
              </a:solidFill>
              <a:latin typeface="Arial" charset="0"/>
              <a:ea typeface="SimSun" charset="0"/>
              <a:cs typeface="SimSun" charset="0"/>
            </a:endParaRPr>
          </a:p>
        </p:txBody>
      </p:sp>
      <p:sp>
        <p:nvSpPr>
          <p:cNvPr id="214096" name="Text Box 70"/>
          <p:cNvSpPr txBox="1">
            <a:spLocks noChangeArrowheads="1"/>
          </p:cNvSpPr>
          <p:nvPr/>
        </p:nvSpPr>
        <p:spPr bwMode="auto">
          <a:xfrm>
            <a:off x="8604254" y="-2698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CC"/>
                </a:solidFill>
                <a:latin typeface="Arial" charset="0"/>
                <a:cs typeface="Arial" charset="0"/>
              </a:rPr>
              <a:t>52</a:t>
            </a:r>
            <a:endParaRPr lang="en-US" b="1" dirty="0">
              <a:solidFill>
                <a:srgbClr val="FFFFCC"/>
              </a:solidFill>
              <a:latin typeface="Arial" charset="0"/>
              <a:cs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16066"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lIns="91376" tIns="45688" rIns="91376" bIns="45688"/>
          <a:lstStyle/>
          <a:p>
            <a:pPr>
              <a:defRPr/>
            </a:pPr>
            <a:endParaRPr lang="en-US" dirty="0">
              <a:solidFill>
                <a:srgbClr val="FFFFCC"/>
              </a:solidFill>
            </a:endParaRPr>
          </a:p>
        </p:txBody>
      </p:sp>
      <p:pic>
        <p:nvPicPr>
          <p:cNvPr id="216068"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9324975" y="-242887"/>
            <a:ext cx="8763000" cy="671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9" name="Text Box 3"/>
          <p:cNvSpPr txBox="1">
            <a:spLocks noChangeArrowheads="1"/>
          </p:cNvSpPr>
          <p:nvPr/>
        </p:nvSpPr>
        <p:spPr bwMode="auto">
          <a:xfrm>
            <a:off x="8532815" y="762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charset="0"/>
                <a:cs typeface="Arial" charset="0"/>
              </a:rPr>
              <a:t>53</a:t>
            </a:r>
            <a:endParaRPr lang="en-US" b="1" dirty="0">
              <a:solidFill>
                <a:srgbClr val="000000"/>
              </a:solidFill>
              <a:latin typeface="Arial" charset="0"/>
              <a:cs typeface="Arial" charset="0"/>
            </a:endParaRPr>
          </a:p>
        </p:txBody>
      </p:sp>
      <p:sp>
        <p:nvSpPr>
          <p:cNvPr id="216070" name="TextBox 5"/>
          <p:cNvSpPr txBox="1">
            <a:spLocks noChangeArrowheads="1"/>
          </p:cNvSpPr>
          <p:nvPr/>
        </p:nvSpPr>
        <p:spPr bwMode="auto">
          <a:xfrm>
            <a:off x="2819400" y="6534150"/>
            <a:ext cx="6324600"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000000"/>
                </a:solidFill>
                <a:latin typeface="Arial" charset="0"/>
                <a:cs typeface="Arial" charset="0"/>
              </a:rPr>
              <a:t>تيري هول، بانوراما الكتاب المقدس، 121</a:t>
            </a:r>
            <a:endParaRPr lang="en-US" sz="1800" b="1" dirty="0">
              <a:solidFill>
                <a:srgbClr val="000000"/>
              </a:solidFill>
              <a:latin typeface="Arial" charset="0"/>
              <a:cs typeface="Arial" charset="0"/>
            </a:endParaRPr>
          </a:p>
        </p:txBody>
      </p:sp>
      <p:sp>
        <p:nvSpPr>
          <p:cNvPr id="7" name="TextBox 6"/>
          <p:cNvSpPr txBox="1">
            <a:spLocks noChangeArrowheads="1"/>
          </p:cNvSpPr>
          <p:nvPr/>
        </p:nvSpPr>
        <p:spPr bwMode="auto">
          <a:xfrm>
            <a:off x="2447872" y="3079753"/>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1</a:t>
            </a:r>
            <a:endParaRPr lang="en-US" b="1" dirty="0">
              <a:solidFill>
                <a:srgbClr val="000000"/>
              </a:solidFill>
              <a:latin typeface="Arial" charset="0"/>
              <a:cs typeface="Arial" charset="0"/>
            </a:endParaRPr>
          </a:p>
        </p:txBody>
      </p:sp>
      <p:sp>
        <p:nvSpPr>
          <p:cNvPr id="8" name="TextBox 7"/>
          <p:cNvSpPr txBox="1">
            <a:spLocks noChangeArrowheads="1"/>
          </p:cNvSpPr>
          <p:nvPr/>
        </p:nvSpPr>
        <p:spPr bwMode="auto">
          <a:xfrm>
            <a:off x="2447872" y="2482854"/>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7</a:t>
            </a:r>
            <a:endParaRPr lang="en-US" b="1" dirty="0">
              <a:solidFill>
                <a:srgbClr val="000000"/>
              </a:solidFill>
              <a:latin typeface="Arial" charset="0"/>
              <a:cs typeface="Arial" charset="0"/>
            </a:endParaRPr>
          </a:p>
        </p:txBody>
      </p:sp>
      <p:sp>
        <p:nvSpPr>
          <p:cNvPr id="9" name="TextBox 8"/>
          <p:cNvSpPr txBox="1">
            <a:spLocks noChangeArrowheads="1"/>
          </p:cNvSpPr>
          <p:nvPr/>
        </p:nvSpPr>
        <p:spPr bwMode="auto">
          <a:xfrm>
            <a:off x="2447872" y="1885954"/>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3</a:t>
            </a:r>
            <a:endParaRPr lang="en-US" b="1" dirty="0">
              <a:solidFill>
                <a:srgbClr val="000000"/>
              </a:solidFill>
              <a:latin typeface="Arial" charset="0"/>
              <a:cs typeface="Arial" charset="0"/>
            </a:endParaRPr>
          </a:p>
        </p:txBody>
      </p:sp>
      <p:sp>
        <p:nvSpPr>
          <p:cNvPr id="10" name="TextBox 9"/>
          <p:cNvSpPr txBox="1">
            <a:spLocks noChangeArrowheads="1"/>
          </p:cNvSpPr>
          <p:nvPr/>
        </p:nvSpPr>
        <p:spPr bwMode="auto">
          <a:xfrm>
            <a:off x="2447872" y="1289053"/>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6</a:t>
            </a:r>
            <a:endParaRPr lang="en-US" b="1" dirty="0">
              <a:solidFill>
                <a:srgbClr val="000000"/>
              </a:solidFill>
              <a:latin typeface="Arial" charset="0"/>
              <a:cs typeface="Arial" charset="0"/>
            </a:endParaRPr>
          </a:p>
        </p:txBody>
      </p:sp>
      <p:sp>
        <p:nvSpPr>
          <p:cNvPr id="11" name="TextBox 10"/>
          <p:cNvSpPr txBox="1">
            <a:spLocks noChangeArrowheads="1"/>
          </p:cNvSpPr>
          <p:nvPr/>
        </p:nvSpPr>
        <p:spPr bwMode="auto">
          <a:xfrm>
            <a:off x="2447872" y="692154"/>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4</a:t>
            </a:r>
            <a:endParaRPr lang="en-US" b="1" dirty="0">
              <a:solidFill>
                <a:srgbClr val="000000"/>
              </a:solidFill>
              <a:latin typeface="Arial" charset="0"/>
              <a:cs typeface="Arial" charset="0"/>
            </a:endParaRPr>
          </a:p>
        </p:txBody>
      </p:sp>
      <p:sp>
        <p:nvSpPr>
          <p:cNvPr id="12" name="TextBox 11"/>
          <p:cNvSpPr txBox="1">
            <a:spLocks noChangeArrowheads="1"/>
          </p:cNvSpPr>
          <p:nvPr/>
        </p:nvSpPr>
        <p:spPr bwMode="auto">
          <a:xfrm>
            <a:off x="2447872" y="3676655"/>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5</a:t>
            </a:r>
            <a:endParaRPr lang="en-US" b="1" dirty="0">
              <a:solidFill>
                <a:srgbClr val="000000"/>
              </a:solidFill>
              <a:latin typeface="Arial" charset="0"/>
              <a:cs typeface="Arial" charset="0"/>
            </a:endParaRPr>
          </a:p>
        </p:txBody>
      </p:sp>
      <p:sp>
        <p:nvSpPr>
          <p:cNvPr id="13" name="TextBox 12"/>
          <p:cNvSpPr txBox="1">
            <a:spLocks noChangeArrowheads="1"/>
          </p:cNvSpPr>
          <p:nvPr/>
        </p:nvSpPr>
        <p:spPr bwMode="auto">
          <a:xfrm>
            <a:off x="2360334" y="4273554"/>
            <a:ext cx="53078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10</a:t>
            </a:r>
            <a:endParaRPr lang="en-US" b="1" dirty="0">
              <a:solidFill>
                <a:srgbClr val="000000"/>
              </a:solidFill>
              <a:latin typeface="Arial" charset="0"/>
              <a:cs typeface="Arial" charset="0"/>
            </a:endParaRPr>
          </a:p>
        </p:txBody>
      </p:sp>
      <p:sp>
        <p:nvSpPr>
          <p:cNvPr id="14" name="TextBox 13"/>
          <p:cNvSpPr txBox="1">
            <a:spLocks noChangeArrowheads="1"/>
          </p:cNvSpPr>
          <p:nvPr/>
        </p:nvSpPr>
        <p:spPr bwMode="auto">
          <a:xfrm>
            <a:off x="2447872" y="4870453"/>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8</a:t>
            </a:r>
            <a:endParaRPr lang="en-US" b="1" dirty="0">
              <a:solidFill>
                <a:srgbClr val="000000"/>
              </a:solidFill>
              <a:latin typeface="Arial" charset="0"/>
              <a:cs typeface="Arial" charset="0"/>
            </a:endParaRPr>
          </a:p>
        </p:txBody>
      </p:sp>
      <p:sp>
        <p:nvSpPr>
          <p:cNvPr id="15" name="TextBox 14"/>
          <p:cNvSpPr txBox="1">
            <a:spLocks noChangeArrowheads="1"/>
          </p:cNvSpPr>
          <p:nvPr/>
        </p:nvSpPr>
        <p:spPr bwMode="auto">
          <a:xfrm>
            <a:off x="2447872" y="5467355"/>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2</a:t>
            </a:r>
            <a:endParaRPr lang="en-US" b="1" dirty="0">
              <a:solidFill>
                <a:srgbClr val="000000"/>
              </a:solidFill>
              <a:latin typeface="Arial" charset="0"/>
              <a:cs typeface="Arial" charset="0"/>
            </a:endParaRPr>
          </a:p>
        </p:txBody>
      </p:sp>
      <p:sp>
        <p:nvSpPr>
          <p:cNvPr id="16" name="TextBox 15"/>
          <p:cNvSpPr txBox="1">
            <a:spLocks noChangeArrowheads="1"/>
          </p:cNvSpPr>
          <p:nvPr/>
        </p:nvSpPr>
        <p:spPr bwMode="auto">
          <a:xfrm>
            <a:off x="2447872" y="6062666"/>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9</a:t>
            </a:r>
            <a:endParaRPr lang="en-US" b="1" dirty="0">
              <a:solidFill>
                <a:srgbClr val="000000"/>
              </a:solidFill>
              <a:latin typeface="Arial" charset="0"/>
              <a:cs typeface="Arial" charset="0"/>
            </a:endParaRPr>
          </a:p>
        </p:txBody>
      </p:sp>
      <p:sp>
        <p:nvSpPr>
          <p:cNvPr id="216081" name="TextBox 16"/>
          <p:cNvSpPr txBox="1">
            <a:spLocks noChangeArrowheads="1"/>
          </p:cNvSpPr>
          <p:nvPr/>
        </p:nvSpPr>
        <p:spPr bwMode="auto">
          <a:xfrm>
            <a:off x="179388" y="96844"/>
            <a:ext cx="8137525"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charset="0"/>
                <a:cs typeface="Arial" charset="0"/>
              </a:rPr>
              <a:t>هل تعرف حياة المسيح جيداً ؟</a:t>
            </a:r>
            <a:endParaRPr lang="en-US" sz="2800" b="1" dirty="0">
              <a:solidFill>
                <a:srgbClr val="FFFFFF"/>
              </a:solidFill>
              <a:latin typeface="Arial" charset="0"/>
              <a:cs typeface="Arial" charset="0"/>
            </a:endParaRPr>
          </a:p>
        </p:txBody>
      </p:sp>
      <p:sp>
        <p:nvSpPr>
          <p:cNvPr id="216082" name="TextBox 17"/>
          <p:cNvSpPr txBox="1">
            <a:spLocks noChangeArrowheads="1"/>
          </p:cNvSpPr>
          <p:nvPr/>
        </p:nvSpPr>
        <p:spPr bwMode="auto">
          <a:xfrm>
            <a:off x="2987678" y="1284294"/>
            <a:ext cx="2712473"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مقابلة مع نيقوديموس</a:t>
            </a:r>
            <a:endParaRPr lang="en-US" sz="2800" b="1" dirty="0">
              <a:solidFill>
                <a:srgbClr val="000000"/>
              </a:solidFill>
              <a:latin typeface="Arial" charset="0"/>
              <a:cs typeface="Arial" charset="0"/>
            </a:endParaRPr>
          </a:p>
        </p:txBody>
      </p:sp>
      <p:sp>
        <p:nvSpPr>
          <p:cNvPr id="216083" name="TextBox 18"/>
          <p:cNvSpPr txBox="1">
            <a:spLocks noChangeArrowheads="1"/>
          </p:cNvSpPr>
          <p:nvPr/>
        </p:nvSpPr>
        <p:spPr bwMode="auto">
          <a:xfrm>
            <a:off x="2987681" y="692156"/>
            <a:ext cx="2018372"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ضيف في عرس</a:t>
            </a:r>
            <a:endParaRPr lang="en-US" sz="2800" b="1" dirty="0">
              <a:solidFill>
                <a:srgbClr val="000000"/>
              </a:solidFill>
              <a:latin typeface="Arial" charset="0"/>
              <a:cs typeface="Arial" charset="0"/>
            </a:endParaRPr>
          </a:p>
        </p:txBody>
      </p:sp>
      <p:sp>
        <p:nvSpPr>
          <p:cNvPr id="216084" name="TextBox 19"/>
          <p:cNvSpPr txBox="1">
            <a:spLocks noChangeArrowheads="1"/>
          </p:cNvSpPr>
          <p:nvPr/>
        </p:nvSpPr>
        <p:spPr bwMode="auto">
          <a:xfrm>
            <a:off x="2987675" y="6021394"/>
            <a:ext cx="1256946"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قبر لعازر</a:t>
            </a:r>
            <a:endParaRPr lang="en-US" sz="2800" b="1" dirty="0">
              <a:solidFill>
                <a:srgbClr val="000000"/>
              </a:solidFill>
              <a:latin typeface="Arial" charset="0"/>
              <a:cs typeface="Arial" charset="0"/>
            </a:endParaRPr>
          </a:p>
        </p:txBody>
      </p:sp>
      <p:sp>
        <p:nvSpPr>
          <p:cNvPr id="216085" name="TextBox 20"/>
          <p:cNvSpPr txBox="1">
            <a:spLocks noChangeArrowheads="1"/>
          </p:cNvSpPr>
          <p:nvPr/>
        </p:nvSpPr>
        <p:spPr bwMode="auto">
          <a:xfrm>
            <a:off x="2987681" y="5429256"/>
            <a:ext cx="2127376"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نجار في الناصرة</a:t>
            </a:r>
            <a:endParaRPr lang="en-US" sz="2800" b="1" dirty="0">
              <a:solidFill>
                <a:srgbClr val="000000"/>
              </a:solidFill>
              <a:latin typeface="Arial" charset="0"/>
              <a:cs typeface="Arial" charset="0"/>
            </a:endParaRPr>
          </a:p>
        </p:txBody>
      </p:sp>
      <p:sp>
        <p:nvSpPr>
          <p:cNvPr id="216086" name="TextBox 21"/>
          <p:cNvSpPr txBox="1">
            <a:spLocks noChangeArrowheads="1"/>
          </p:cNvSpPr>
          <p:nvPr/>
        </p:nvSpPr>
        <p:spPr bwMode="auto">
          <a:xfrm>
            <a:off x="2987681" y="4837119"/>
            <a:ext cx="1777922"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أمثال الملكوت</a:t>
            </a:r>
            <a:endParaRPr lang="en-US" sz="2800" b="1" dirty="0">
              <a:solidFill>
                <a:srgbClr val="000000"/>
              </a:solidFill>
              <a:latin typeface="Arial" charset="0"/>
              <a:cs typeface="Arial" charset="0"/>
            </a:endParaRPr>
          </a:p>
        </p:txBody>
      </p:sp>
      <p:sp>
        <p:nvSpPr>
          <p:cNvPr id="216087" name="TextBox 22"/>
          <p:cNvSpPr txBox="1">
            <a:spLocks noChangeArrowheads="1"/>
          </p:cNvSpPr>
          <p:nvPr/>
        </p:nvSpPr>
        <p:spPr bwMode="auto">
          <a:xfrm>
            <a:off x="2987675" y="3060706"/>
            <a:ext cx="2375842"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الولادة في بيت لحم</a:t>
            </a:r>
            <a:endParaRPr lang="en-US" sz="2800" b="1" dirty="0">
              <a:solidFill>
                <a:srgbClr val="000000"/>
              </a:solidFill>
              <a:latin typeface="Arial" charset="0"/>
              <a:cs typeface="Arial" charset="0"/>
            </a:endParaRPr>
          </a:p>
        </p:txBody>
      </p:sp>
      <p:sp>
        <p:nvSpPr>
          <p:cNvPr id="216088" name="TextBox 23"/>
          <p:cNvSpPr txBox="1">
            <a:spLocks noChangeArrowheads="1"/>
          </p:cNvSpPr>
          <p:nvPr/>
        </p:nvSpPr>
        <p:spPr bwMode="auto">
          <a:xfrm>
            <a:off x="2987675" y="4244981"/>
            <a:ext cx="2351797"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غسل أرجل التلاميذ</a:t>
            </a:r>
            <a:endParaRPr lang="en-US" sz="2800" b="1" dirty="0">
              <a:solidFill>
                <a:srgbClr val="000000"/>
              </a:solidFill>
              <a:latin typeface="Arial" charset="0"/>
              <a:cs typeface="Arial" charset="0"/>
            </a:endParaRPr>
          </a:p>
        </p:txBody>
      </p:sp>
      <p:sp>
        <p:nvSpPr>
          <p:cNvPr id="216089" name="TextBox 24"/>
          <p:cNvSpPr txBox="1">
            <a:spLocks noChangeArrowheads="1"/>
          </p:cNvSpPr>
          <p:nvPr/>
        </p:nvSpPr>
        <p:spPr bwMode="auto">
          <a:xfrm>
            <a:off x="2987675" y="3652844"/>
            <a:ext cx="3308790"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تطهير الهيكل (المرة الأولى</a:t>
            </a:r>
            <a:endParaRPr lang="en-US" sz="2800" b="1" dirty="0">
              <a:solidFill>
                <a:srgbClr val="000000"/>
              </a:solidFill>
              <a:latin typeface="Arial" charset="0"/>
              <a:cs typeface="Arial" charset="0"/>
            </a:endParaRPr>
          </a:p>
        </p:txBody>
      </p:sp>
      <p:sp>
        <p:nvSpPr>
          <p:cNvPr id="216090" name="TextBox 25"/>
          <p:cNvSpPr txBox="1">
            <a:spLocks noChangeArrowheads="1"/>
          </p:cNvSpPr>
          <p:nvPr/>
        </p:nvSpPr>
        <p:spPr bwMode="auto">
          <a:xfrm>
            <a:off x="2987675" y="2468569"/>
            <a:ext cx="2164246"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رسالة على الجبل</a:t>
            </a:r>
            <a:endParaRPr lang="en-US" sz="2800" b="1" dirty="0">
              <a:solidFill>
                <a:srgbClr val="000000"/>
              </a:solidFill>
              <a:latin typeface="Arial" charset="0"/>
              <a:cs typeface="Arial" charset="0"/>
            </a:endParaRPr>
          </a:p>
        </p:txBody>
      </p:sp>
      <p:sp>
        <p:nvSpPr>
          <p:cNvPr id="216091" name="TextBox 26"/>
          <p:cNvSpPr txBox="1">
            <a:spLocks noChangeArrowheads="1"/>
          </p:cNvSpPr>
          <p:nvPr/>
        </p:nvSpPr>
        <p:spPr bwMode="auto">
          <a:xfrm>
            <a:off x="2987675" y="1876431"/>
            <a:ext cx="2364621"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3 تجارب من العدو</a:t>
            </a:r>
            <a:endParaRPr lang="en-US" sz="2800" b="1" dirty="0">
              <a:solidFill>
                <a:srgbClr val="000000"/>
              </a:solidFill>
              <a:latin typeface="Arial" charset="0"/>
              <a:cs typeface="Arial" charset="0"/>
            </a:endParaRPr>
          </a:p>
        </p:txBody>
      </p:sp>
      <p:sp>
        <p:nvSpPr>
          <p:cNvPr id="216092" name="TextBox 27"/>
          <p:cNvSpPr txBox="1">
            <a:spLocks noChangeArrowheads="1"/>
          </p:cNvSpPr>
          <p:nvPr/>
        </p:nvSpPr>
        <p:spPr bwMode="auto">
          <a:xfrm>
            <a:off x="250825" y="1006481"/>
            <a:ext cx="2017713" cy="70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000000"/>
                </a:solidFill>
                <a:latin typeface="Arial" charset="0"/>
                <a:cs typeface="Arial" charset="0"/>
              </a:rPr>
              <a:t>هل يمكنك ترتيب هذه الأحداث بشكل زمني ؟</a:t>
            </a:r>
            <a:endParaRPr lang="en-US" sz="2000" b="1" dirty="0">
              <a:solidFill>
                <a:srgbClr val="000000"/>
              </a:solidFill>
              <a:latin typeface="Arial" charset="0"/>
              <a:cs typeface="Arial" charset="0"/>
            </a:endParaRPr>
          </a:p>
        </p:txBody>
      </p:sp>
      <p:pic>
        <p:nvPicPr>
          <p:cNvPr id="216093"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l="2359" t="33632" r="74786"/>
          <a:stretch>
            <a:fillRect/>
          </a:stretch>
        </p:blipFill>
        <p:spPr bwMode="auto">
          <a:xfrm>
            <a:off x="250828" y="2636838"/>
            <a:ext cx="2003425"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428536"/>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450406"/>
            <a:ext cx="7772400" cy="64626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charset="0"/>
                <a:cs typeface="Times New Roman" charset="0"/>
              </a:rPr>
              <a:t> </a:t>
            </a:r>
            <a:r>
              <a:rPr lang="ar-JO" sz="3600" b="1" dirty="0">
                <a:solidFill>
                  <a:srgbClr val="FFFFFF"/>
                </a:solidFill>
                <a:effectLst>
                  <a:outerShdw blurRad="38100" dist="38100" dir="2700000" algn="tl">
                    <a:srgbClr val="000000">
                      <a:alpha val="43137"/>
                    </a:srgbClr>
                  </a:outerShdw>
                </a:effectLst>
                <a:latin typeface="Arial" charset="0"/>
                <a:cs typeface="Times New Roman" charset="0"/>
              </a:rPr>
              <a:t> نظرة عامة على العهد الجديد </a:t>
            </a:r>
            <a:endParaRPr lang="en-US" sz="36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التبرير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الإختطاف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الضيقة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التقديس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الرسولية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البر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الوحدة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الألوهية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الغفران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الفكر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التنظيم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السلوك</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العقيدة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الملكوت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1</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الإيمان</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التلمذة</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الأعمال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المعرفة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الأفضل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المدعين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المحبة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الحدود</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الإرسالية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7" name="Text Box 19"/>
          <p:cNvSpPr txBox="1">
            <a:spLocks noChangeArrowheads="1"/>
          </p:cNvSpPr>
          <p:nvPr/>
        </p:nvSpPr>
        <p:spPr bwMode="auto">
          <a:xfrm>
            <a:off x="8305806" y="59436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الإنتصار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2</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157192"/>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625508"/>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092236"/>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No Animations</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5995948"/>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577880"/>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532398"/>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041430"/>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F6FB32B3-66AB-7545-BD98-23512F174D2F}"/>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8B23CF50-74FF-D446-8168-176216D807D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07235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73" name="Group 85"/>
          <p:cNvGraphicFramePr>
            <a:graphicFrameLocks noGrp="1"/>
          </p:cNvGraphicFramePr>
          <p:nvPr/>
        </p:nvGraphicFramePr>
        <p:xfrm>
          <a:off x="0" y="685806"/>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40-49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متى</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الملكوت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44-47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يعقوب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الأعمال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49</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غلاطية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التبرير</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الرحلة الأولى</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1 تسالونيكي</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الإختطاف</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2 تسالونيكي</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الضيقة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1 كورنثوس</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التقديس</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2 كورنثوس</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الرسولية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56-57</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رومية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البر</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57-59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لوقا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السيادة 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8181" name="Rectangle 87"/>
          <p:cNvSpPr>
            <a:spLocks noGrp="1" noChangeArrowheads="1"/>
          </p:cNvSpPr>
          <p:nvPr>
            <p:ph type="title" idx="4294967295"/>
          </p:nvPr>
        </p:nvSpPr>
        <p:spPr>
          <a:xfrm>
            <a:off x="2323691" y="76201"/>
            <a:ext cx="4498218"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ar-JO" altLang="zh-CN" sz="2800" b="1" dirty="0">
                <a:solidFill>
                  <a:schemeClr val="tx1"/>
                </a:solidFill>
                <a:effectLst/>
                <a:latin typeface="Arial" charset="0"/>
                <a:ea typeface="ＭＳ Ｐゴシック" charset="0"/>
                <a:cs typeface="Arial" charset="0"/>
              </a:rPr>
              <a:t>الكلمات المفتاحية لأسفار العهد الجديد</a:t>
            </a:r>
            <a:endParaRPr lang="en-US" sz="2800" b="1" dirty="0">
              <a:solidFill>
                <a:schemeClr val="tx1"/>
              </a:solidFill>
              <a:effectLst/>
              <a:latin typeface="Arial" charset="0"/>
              <a:ea typeface="ＭＳ Ｐゴシック" charset="0"/>
              <a:cs typeface="Arial" charset="0"/>
            </a:endParaRPr>
          </a:p>
        </p:txBody>
      </p:sp>
      <p:sp>
        <p:nvSpPr>
          <p:cNvPr id="218182"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95" name="Group 83"/>
          <p:cNvGraphicFramePr>
            <a:graphicFrameLocks noGrp="1"/>
          </p:cNvGraphicFramePr>
          <p:nvPr/>
        </p:nvGraphicFramePr>
        <p:xfrm>
          <a:off x="0" y="652466"/>
          <a:ext cx="9144000" cy="6037274"/>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000" b="1" i="0" u="none" strike="noStrike" cap="none" normalizeH="0" baseline="0" dirty="0">
                          <a:ln>
                            <a:noFill/>
                          </a:ln>
                          <a:solidFill>
                            <a:srgbClr val="FFFFFF"/>
                          </a:solidFill>
                          <a:effectLst/>
                          <a:latin typeface="Arial" charset="0"/>
                          <a:ea typeface="ＭＳ Ｐゴシック" charset="0"/>
                          <a:cs typeface="Arial" charset="0"/>
                        </a:rPr>
                        <a:t>التاريخ</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السفر</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000" b="1" i="0" u="none" strike="noStrike" cap="none" normalizeH="0" baseline="0" dirty="0">
                          <a:ln>
                            <a:noFill/>
                          </a:ln>
                          <a:solidFill>
                            <a:srgbClr val="FFFFFF"/>
                          </a:solidFill>
                          <a:effectLst/>
                          <a:latin typeface="Arial" charset="0"/>
                          <a:ea typeface="ＭＳ Ｐゴシック" charset="0"/>
                          <a:cs typeface="Arial" charset="0"/>
                        </a:rPr>
                        <a:t>الكلمة المفتاحية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حياة بولس</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العقيدة الرئيسية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60</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أفسس</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الوحدة</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السجن الأول</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علم المسيح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(الرأس)</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7100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61</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كولوسي</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الألوهية</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السجن الأول</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علم المسيح</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الله</a:t>
                      </a:r>
                      <a:r>
                        <a:rPr kumimoji="0" lang="en-US"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61</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فليمون</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الغفران</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السجن الأول</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علم المسيح (المصالح)</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8445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62</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فيلبي</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الفكر</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السجن الأول</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علم المسيح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(المثال)</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62</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أعمال الرسل</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السيادة 2</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علم الإرساليات</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62</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1 تيموثاوس</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الترتيب</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الرحلة الرابعة</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علم الكنيسة</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64</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1 بطرس</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المعاناة</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علم الأخرويات</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64</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2 بطرس</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المعرفة</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علم الأخرويات</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64-68</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مرقس</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التلمذة</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علم الأخرويات</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0229" name="Rectangle 84"/>
          <p:cNvSpPr>
            <a:spLocks noGrp="1" noChangeArrowheads="1"/>
          </p:cNvSpPr>
          <p:nvPr>
            <p:ph type="title" idx="4294967295"/>
          </p:nvPr>
        </p:nvSpPr>
        <p:spPr>
          <a:xfrm>
            <a:off x="2155375" y="1"/>
            <a:ext cx="4834849"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ar-JO" sz="2800" b="1" dirty="0">
                <a:solidFill>
                  <a:schemeClr val="tx1"/>
                </a:solidFill>
                <a:effectLst/>
                <a:latin typeface="Arial" charset="0"/>
                <a:ea typeface="SimSun" charset="0"/>
                <a:cs typeface="SimSun" charset="0"/>
              </a:rPr>
              <a:t>الكلمات المفتاحية لأسفار العهد الجديد</a:t>
            </a:r>
            <a:endParaRPr lang="en-US" sz="2800" b="1" dirty="0">
              <a:solidFill>
                <a:schemeClr val="tx1"/>
              </a:solidFill>
              <a:effectLst/>
              <a:latin typeface="Arial" charset="0"/>
              <a:ea typeface="SimSun" charset="0"/>
              <a:cs typeface="SimSun" charset="0"/>
            </a:endParaRPr>
          </a:p>
        </p:txBody>
      </p:sp>
      <p:sp>
        <p:nvSpPr>
          <p:cNvPr id="220230"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80" y="115889"/>
            <a:ext cx="5111750" cy="1041400"/>
          </a:xfrm>
        </p:spPr>
        <p:txBody>
          <a:bodyPr/>
          <a:lstStyle/>
          <a:p>
            <a:pPr>
              <a:defRPr/>
            </a:pPr>
            <a:r>
              <a:rPr lang="ar-JO" dirty="0"/>
              <a:t>ملاحظات على           هيكل العهد الجديد</a:t>
            </a:r>
            <a:endParaRPr lang="en-US" dirty="0"/>
          </a:p>
        </p:txBody>
      </p:sp>
      <p:sp>
        <p:nvSpPr>
          <p:cNvPr id="576514" name="Text Box 5"/>
          <p:cNvSpPr txBox="1">
            <a:spLocks noChangeArrowheads="1"/>
          </p:cNvSpPr>
          <p:nvPr/>
        </p:nvSpPr>
        <p:spPr bwMode="auto">
          <a:xfrm>
            <a:off x="8578854" y="44454"/>
            <a:ext cx="530785" cy="4616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 name="TextBox 3"/>
          <p:cNvSpPr txBox="1"/>
          <p:nvPr/>
        </p:nvSpPr>
        <p:spPr>
          <a:xfrm>
            <a:off x="179512" y="1622404"/>
            <a:ext cx="8964488" cy="5262915"/>
          </a:xfrm>
          <a:prstGeom prst="rect">
            <a:avLst/>
          </a:prstGeom>
          <a:noFill/>
        </p:spPr>
        <p:txBody>
          <a:bodyPr lIns="91376" tIns="45688" rIns="91376" bIns="45688">
            <a:spAutoFit/>
          </a:bodyPr>
          <a:lstStyle/>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الأناجيل و أعمال الرسل هي الأساسات التاريخية و اللاهوتية الأساسية و الثانوية في العهد الجديد</a:t>
            </a:r>
            <a:r>
              <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 </a:t>
            </a: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سميت الأناجيل الأربعة بحسب مؤلفيها</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يرتكز الأساس التاريخي / اللاهوتي على ركيزتين مبنيتين عليهما يتألف كل منهما من تسعة كتب</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رسائل بولس إلى الكنائس في العمود الأيسر تتناسب مع سفر الأعمال بحسب التسلسل الزمني فيه</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لم يكتب بولس رسائل للكنائس بعد سفر الأعمال</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الرسائل البولسية سميت بحسب مستلميها بينما الرسائل العامة بحسب اسم المؤلفين (ما عدا العبرانيين)</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كل رسالة تنتهي بأحرف آنس بالإنجليزية هي بولسية</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كل الرسائل الرعوية تنتهي بحرف ت كبير (1-2 تي، تي)</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p:txBody>
      </p:sp>
      <p:pic>
        <p:nvPicPr>
          <p:cNvPr id="7" name="Picture 6">
            <a:extLst>
              <a:ext uri="{FF2B5EF4-FFF2-40B4-BE49-F238E27FC236}">
                <a16:creationId xmlns:a16="http://schemas.microsoft.com/office/drawing/2014/main" id="{7DCEBDDA-E251-804E-A372-1688E243D5DC}"/>
              </a:ext>
            </a:extLst>
          </p:cNvPr>
          <p:cNvPicPr>
            <a:picLocks noChangeAspect="1"/>
          </p:cNvPicPr>
          <p:nvPr/>
        </p:nvPicPr>
        <p:blipFill rotWithShape="1">
          <a:blip r:embed="rId2"/>
          <a:srcRect l="8695" r="8850"/>
          <a:stretch/>
        </p:blipFill>
        <p:spPr>
          <a:xfrm>
            <a:off x="0" y="0"/>
            <a:ext cx="2160240" cy="1637417"/>
          </a:xfrm>
          <a:prstGeom prst="rect">
            <a:avLst/>
          </a:prstGeom>
        </p:spPr>
      </p:pic>
    </p:spTree>
    <p:extLst>
      <p:ext uri="{BB962C8B-B14F-4D97-AF65-F5344CB8AC3E}">
        <p14:creationId xmlns:p14="http://schemas.microsoft.com/office/powerpoint/2010/main" val="321166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19" name="Group 83"/>
          <p:cNvGraphicFramePr>
            <a:graphicFrameLocks noGrp="1"/>
          </p:cNvGraphicFramePr>
          <p:nvPr/>
        </p:nvGraphicFramePr>
        <p:xfrm>
          <a:off x="0" y="757241"/>
          <a:ext cx="9144000" cy="5643563"/>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التاريخ</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السفر</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الكلمة المفتاحية</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العقيدة الرئيسية</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1">
                              <a:lumMod val="75000"/>
                            </a:schemeClr>
                          </a:solidFill>
                          <a:effectLst/>
                          <a:latin typeface="Arial" charset="0"/>
                          <a:ea typeface="ＭＳ Ｐゴシック" charset="0"/>
                          <a:cs typeface="Arial" charset="0"/>
                        </a:rPr>
                        <a:t>66</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تيطس</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السلوك</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الرحلة الرابعة</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علم الكنيسة</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919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67</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2 تيموثاوس</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العقيدة</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السجن الثاني</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علم الكنيسة</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67-68</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عبرانيين</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السمو</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علم المسيح</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69</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يوحنا</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الإيمان</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علم الخلاص</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75</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يهوذا</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المدعون</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علم الأخرويات</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85-95</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1 يوحنا</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المحبة</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علم الخلاص</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85-95</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2 يوحنا</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الحدود</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علم الإرساليات</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85-95</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3 يوحنا</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المرسلون</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علم الإرساليات</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95-96</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رؤيا يوحنا</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الإنتصار</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علم الأخرويات</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2277" name="Rectangle 84"/>
          <p:cNvSpPr>
            <a:spLocks noGrp="1" noChangeArrowheads="1"/>
          </p:cNvSpPr>
          <p:nvPr>
            <p:ph type="title" idx="4294967295"/>
          </p:nvPr>
        </p:nvSpPr>
        <p:spPr>
          <a:xfrm>
            <a:off x="2155375" y="76201"/>
            <a:ext cx="4834849"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ar-JO" sz="2800" b="1" dirty="0">
                <a:solidFill>
                  <a:schemeClr val="tx1"/>
                </a:solidFill>
                <a:effectLst/>
                <a:latin typeface="Arial" charset="0"/>
                <a:ea typeface="SimSun" charset="0"/>
                <a:cs typeface="SimSun" charset="0"/>
              </a:rPr>
              <a:t>الكلمات المفتاحية لأسفار العهد الجديد</a:t>
            </a:r>
            <a:endParaRPr lang="en-US" sz="2800" b="1" dirty="0">
              <a:solidFill>
                <a:schemeClr val="tx1"/>
              </a:solidFill>
              <a:effectLst/>
              <a:latin typeface="Arial" charset="0"/>
              <a:ea typeface="SimSun" charset="0"/>
              <a:cs typeface="SimSun" charset="0"/>
            </a:endParaRPr>
          </a:p>
        </p:txBody>
      </p:sp>
      <p:sp>
        <p:nvSpPr>
          <p:cNvPr id="222278"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ext Box 2"/>
          <p:cNvSpPr txBox="1">
            <a:spLocks noChangeArrowheads="1"/>
          </p:cNvSpPr>
          <p:nvPr/>
        </p:nvSpPr>
        <p:spPr bwMode="auto">
          <a:xfrm>
            <a:off x="2226013" y="228600"/>
            <a:ext cx="4179221" cy="492378"/>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sz="2600" b="1" dirty="0">
                <a:solidFill>
                  <a:srgbClr val="003366"/>
                </a:solidFill>
                <a:ea typeface="SimSun" charset="0"/>
                <a:cs typeface="SimSun" charset="0"/>
              </a:rPr>
              <a:t>بيانات الرسالة لأسفار العهد الجديد</a:t>
            </a:r>
            <a:endParaRPr lang="en-US" sz="2600" b="1" dirty="0">
              <a:solidFill>
                <a:srgbClr val="003366"/>
              </a:solidFill>
              <a:ea typeface="SimSun" charset="0"/>
              <a:cs typeface="SimSun" charset="0"/>
            </a:endParaRPr>
          </a:p>
        </p:txBody>
      </p:sp>
      <p:sp>
        <p:nvSpPr>
          <p:cNvPr id="252930" name="Text Box 3"/>
          <p:cNvSpPr txBox="1">
            <a:spLocks noChangeArrowheads="1"/>
          </p:cNvSpPr>
          <p:nvPr/>
        </p:nvSpPr>
        <p:spPr bwMode="auto">
          <a:xfrm>
            <a:off x="8610604" y="87314"/>
            <a:ext cx="526878"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003366"/>
                </a:solidFill>
                <a:cs typeface="Arial" charset="0"/>
              </a:rPr>
              <a:t>25</a:t>
            </a:r>
            <a:br>
              <a:rPr lang="en-US" b="1" dirty="0">
                <a:solidFill>
                  <a:srgbClr val="003366"/>
                </a:solidFill>
                <a:cs typeface="Arial" charset="0"/>
              </a:rPr>
            </a:br>
            <a:r>
              <a:rPr lang="ar-JO" b="1" dirty="0">
                <a:solidFill>
                  <a:srgbClr val="003366"/>
                </a:solidFill>
                <a:cs typeface="Arial" charset="0"/>
              </a:rPr>
              <a:t>67</a:t>
            </a:r>
            <a:endParaRPr lang="en-US" b="1" dirty="0">
              <a:solidFill>
                <a:srgbClr val="003366"/>
              </a:solidFill>
              <a:cs typeface="Arial" charset="0"/>
            </a:endParaRPr>
          </a:p>
        </p:txBody>
      </p:sp>
      <p:sp>
        <p:nvSpPr>
          <p:cNvPr id="14341" name="Text Box 5"/>
          <p:cNvSpPr txBox="1">
            <a:spLocks noChangeArrowheads="1"/>
          </p:cNvSpPr>
          <p:nvPr/>
        </p:nvSpPr>
        <p:spPr bwMode="auto">
          <a:xfrm>
            <a:off x="0" y="914405"/>
            <a:ext cx="9144000" cy="1107931"/>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a:tabLst>
                <a:tab pos="1431925" algn="ctr"/>
                <a:tab pos="2601913" algn="ctr"/>
                <a:tab pos="3673475" algn="ctr"/>
                <a:tab pos="5018088" algn="ctr"/>
                <a:tab pos="6548438" algn="ctr"/>
              </a:tabLst>
              <a:defRPr sz="2400">
                <a:solidFill>
                  <a:schemeClr val="tx1"/>
                </a:solidFill>
                <a:latin typeface="Arial" charset="0"/>
                <a:ea typeface="ＭＳ Ｐゴシック" charset="0"/>
                <a:cs typeface="ＭＳ Ｐゴシック" charset="0"/>
              </a:defRPr>
            </a:lvl1pPr>
            <a:lvl2pPr marL="742950" indent="-285750">
              <a:tabLst>
                <a:tab pos="1431925" algn="ctr"/>
                <a:tab pos="2601913" algn="ctr"/>
                <a:tab pos="3673475" algn="ctr"/>
                <a:tab pos="5018088" algn="ctr"/>
                <a:tab pos="6548438" algn="ctr"/>
              </a:tabLst>
              <a:defRPr sz="2400">
                <a:solidFill>
                  <a:schemeClr val="tx1"/>
                </a:solidFill>
                <a:latin typeface="Arial" charset="0"/>
                <a:ea typeface="ＭＳ Ｐゴシック" charset="0"/>
              </a:defRPr>
            </a:lvl2pPr>
            <a:lvl3pPr marL="11430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3pPr>
            <a:lvl4pPr marL="16002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4pPr>
            <a:lvl5pPr marL="20574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9pPr>
          </a:lstStyle>
          <a:p>
            <a:pPr algn="ctr">
              <a:tabLst>
                <a:tab pos="1913183" algn="ctr"/>
                <a:tab pos="3413903" algn="ctr"/>
                <a:tab pos="4486300" algn="ctr"/>
                <a:tab pos="5791898" algn="ctr"/>
                <a:tab pos="7400493" algn="ctr"/>
              </a:tabLst>
            </a:pPr>
            <a:r>
              <a:rPr lang="en-US" altLang="zh-CN" sz="2200" b="1" dirty="0">
                <a:solidFill>
                  <a:srgbClr val="000000"/>
                </a:solidFill>
                <a:ea typeface="SimSun" charset="0"/>
                <a:cs typeface="SimSun" charset="0"/>
              </a:rPr>
              <a:t>	</a:t>
            </a:r>
            <a:r>
              <a:rPr lang="ar-JO" sz="2200" b="1" i="1" dirty="0">
                <a:solidFill>
                  <a:srgbClr val="000000"/>
                </a:solidFill>
                <a:ea typeface="SimSun" charset="0"/>
                <a:cs typeface="SimSun" charset="0"/>
              </a:rPr>
              <a:t>الموضوع</a:t>
            </a:r>
            <a:r>
              <a:rPr lang="ar-JO" sz="2200" b="1" dirty="0">
                <a:solidFill>
                  <a:srgbClr val="000000"/>
                </a:solidFill>
                <a:ea typeface="SimSun" charset="0"/>
                <a:cs typeface="SimSun" charset="0"/>
              </a:rPr>
              <a:t>             +    القصد            = الرسالة</a:t>
            </a:r>
          </a:p>
          <a:p>
            <a:pPr algn="ctr">
              <a:tabLst>
                <a:tab pos="1965533" algn="ctr"/>
                <a:tab pos="4486300" algn="ctr"/>
                <a:tab pos="7400493" algn="ctr"/>
              </a:tabLst>
            </a:pPr>
            <a:r>
              <a:rPr lang="ar-JO" sz="2200" b="1" i="1" dirty="0">
                <a:solidFill>
                  <a:srgbClr val="000000"/>
                </a:solidFill>
                <a:ea typeface="SimSun" charset="0"/>
                <a:cs typeface="SimSun" charset="0"/>
              </a:rPr>
              <a:t>     ماذا يقول السفر           لماذا يقول ذلك          الفكرة الرئيسية</a:t>
            </a:r>
          </a:p>
          <a:p>
            <a:pPr algn="ctr">
              <a:tabLst>
                <a:tab pos="1965533" algn="ctr"/>
                <a:tab pos="4486300" algn="ctr"/>
                <a:tab pos="7400493" algn="ctr"/>
              </a:tabLst>
            </a:pPr>
            <a:r>
              <a:rPr lang="ar-JO" sz="2200" b="1" i="1" dirty="0">
                <a:solidFill>
                  <a:srgbClr val="000000"/>
                </a:solidFill>
                <a:ea typeface="SimSun" charset="0"/>
                <a:cs typeface="SimSun" charset="0"/>
              </a:rPr>
              <a:t>(الموضوع)               (السبب)              (البيان الموجز)</a:t>
            </a:r>
          </a:p>
        </p:txBody>
      </p:sp>
      <p:sp>
        <p:nvSpPr>
          <p:cNvPr id="14343" name="Rectangle 7"/>
          <p:cNvSpPr>
            <a:spLocks noGrp="1" noChangeArrowheads="1"/>
          </p:cNvSpPr>
          <p:nvPr>
            <p:ph type="body" idx="1"/>
          </p:nvPr>
        </p:nvSpPr>
        <p:spPr>
          <a:xfrm>
            <a:off x="0" y="2209800"/>
            <a:ext cx="9144000" cy="4648200"/>
          </a:xfrm>
          <a:solidFill>
            <a:srgbClr val="CAE2CA"/>
          </a:solidFill>
        </p:spPr>
        <p:txBody>
          <a:bodyPr/>
          <a:lstStyle/>
          <a:p>
            <a:pPr marL="0" indent="0" algn="r" rtl="1" eaLnBrk="1" hangingPunct="1">
              <a:buNone/>
              <a:defRPr/>
            </a:pPr>
            <a:r>
              <a:rPr lang="ar-JO" altLang="zh-CN" b="1" u="sng" dirty="0">
                <a:solidFill>
                  <a:srgbClr val="000000"/>
                </a:solidFill>
                <a:ea typeface="SimSun" charset="0"/>
                <a:cs typeface="Arial"/>
              </a:rPr>
              <a:t>متى</a:t>
            </a:r>
            <a:endParaRPr lang="en-US" altLang="zh-CN" b="1" dirty="0">
              <a:solidFill>
                <a:srgbClr val="000000"/>
              </a:solidFill>
              <a:ea typeface="SimSun" charset="0"/>
              <a:cs typeface="Arial"/>
            </a:endParaRPr>
          </a:p>
          <a:p>
            <a:pPr algn="r" rtl="1" eaLnBrk="1" hangingPunct="1">
              <a:defRPr/>
            </a:pPr>
            <a:r>
              <a:rPr lang="ar-JO" altLang="zh-CN" b="1" dirty="0">
                <a:solidFill>
                  <a:srgbClr val="000000"/>
                </a:solidFill>
                <a:ea typeface="SimSun" charset="0"/>
                <a:cs typeface="Arial"/>
              </a:rPr>
              <a:t>يثبت متى أن يسوع هو </a:t>
            </a:r>
            <a:r>
              <a:rPr lang="ar-JO" altLang="zh-CN" b="1" dirty="0">
                <a:solidFill>
                  <a:srgbClr val="C00000"/>
                </a:solidFill>
                <a:ea typeface="SimSun" charset="0"/>
                <a:cs typeface="Arial"/>
              </a:rPr>
              <a:t>المسيا</a:t>
            </a:r>
            <a:r>
              <a:rPr lang="ar-JO" altLang="zh-CN" b="1" dirty="0">
                <a:solidFill>
                  <a:srgbClr val="000000"/>
                </a:solidFill>
                <a:ea typeface="SimSun" charset="0"/>
                <a:cs typeface="Arial"/>
              </a:rPr>
              <a:t> حتى </a:t>
            </a:r>
            <a:r>
              <a:rPr lang="ar-JO" altLang="zh-CN" b="1" dirty="0">
                <a:solidFill>
                  <a:srgbClr val="C00000"/>
                </a:solidFill>
                <a:ea typeface="SimSun" charset="0"/>
                <a:cs typeface="Arial"/>
              </a:rPr>
              <a:t>يؤمن اليهود غير المؤمنين به</a:t>
            </a:r>
            <a:r>
              <a:rPr lang="en-US" altLang="zh-CN" b="1" dirty="0">
                <a:solidFill>
                  <a:srgbClr val="C00000"/>
                </a:solidFill>
                <a:ea typeface="SimSun" charset="0"/>
                <a:cs typeface="Arial"/>
              </a:rPr>
              <a:t> </a:t>
            </a:r>
          </a:p>
          <a:p>
            <a:pPr algn="r" rtl="1" eaLnBrk="1" hangingPunct="1">
              <a:defRPr/>
            </a:pPr>
            <a:r>
              <a:rPr lang="ar-JO" altLang="zh-CN" b="1" dirty="0">
                <a:solidFill>
                  <a:srgbClr val="000000"/>
                </a:solidFill>
                <a:ea typeface="SimSun" charset="0"/>
                <a:cs typeface="Arial"/>
              </a:rPr>
              <a:t>يوضح متى أيضاً أن </a:t>
            </a:r>
            <a:r>
              <a:rPr lang="ar-JO" altLang="zh-CN" b="1" dirty="0">
                <a:solidFill>
                  <a:srgbClr val="C00000"/>
                </a:solidFill>
                <a:ea typeface="SimSun" charset="0"/>
                <a:cs typeface="Arial"/>
              </a:rPr>
              <a:t>المملكة الأرضية تأجلت </a:t>
            </a:r>
            <a:r>
              <a:rPr lang="ar-JO" altLang="zh-CN" b="1" dirty="0">
                <a:solidFill>
                  <a:srgbClr val="000000"/>
                </a:solidFill>
                <a:ea typeface="SimSun" charset="0"/>
                <a:cs typeface="Arial"/>
              </a:rPr>
              <a:t>لأن إسرائيل رفضت المسيح باعتباره ملكهم</a:t>
            </a:r>
            <a:endParaRPr lang="en-US" altLang="zh-CN" b="1" dirty="0">
              <a:solidFill>
                <a:srgbClr val="000000"/>
              </a:solidFill>
              <a:ea typeface="SimSun" charset="0"/>
              <a:cs typeface="Arial"/>
            </a:endParaRPr>
          </a:p>
          <a:p>
            <a:pPr algn="r" rtl="1" eaLnBrk="1" hangingPunct="1">
              <a:defRPr/>
            </a:pPr>
            <a:r>
              <a:rPr lang="ar-JO" altLang="zh-CN" b="1" dirty="0">
                <a:solidFill>
                  <a:srgbClr val="000000"/>
                </a:solidFill>
                <a:ea typeface="SimSun" charset="0"/>
                <a:cs typeface="Arial"/>
              </a:rPr>
              <a:t>هذا التوضيح لإقناع </a:t>
            </a:r>
            <a:r>
              <a:rPr lang="ar-JO" altLang="zh-CN" b="1" dirty="0">
                <a:solidFill>
                  <a:srgbClr val="C00000"/>
                </a:solidFill>
                <a:ea typeface="SimSun" charset="0"/>
                <a:cs typeface="Arial"/>
              </a:rPr>
              <a:t>اليهود المؤمنين </a:t>
            </a:r>
            <a:r>
              <a:rPr lang="ar-JO" altLang="zh-CN" b="1" dirty="0">
                <a:solidFill>
                  <a:srgbClr val="000000"/>
                </a:solidFill>
                <a:ea typeface="SimSun" charset="0"/>
                <a:cs typeface="Arial"/>
              </a:rPr>
              <a:t>أن سلطة مملكة المسيح الحاضرة موجودة في </a:t>
            </a:r>
            <a:r>
              <a:rPr lang="ar-JO" altLang="zh-CN" b="1" dirty="0">
                <a:solidFill>
                  <a:srgbClr val="C00000"/>
                </a:solidFill>
                <a:ea typeface="SimSun" charset="0"/>
                <a:cs typeface="Arial"/>
              </a:rPr>
              <a:t>الكنيسة</a:t>
            </a:r>
            <a:endParaRPr lang="en-US" altLang="zh-CN" b="1" dirty="0">
              <a:solidFill>
                <a:srgbClr val="C00000"/>
              </a:solidFill>
              <a:ea typeface="SimSun" charset="0"/>
              <a:cs typeface="Arial"/>
            </a:endParaRPr>
          </a:p>
        </p:txBody>
      </p:sp>
    </p:spTree>
    <p:extLst>
      <p:ext uri="{BB962C8B-B14F-4D97-AF65-F5344CB8AC3E}">
        <p14:creationId xmlns:p14="http://schemas.microsoft.com/office/powerpoint/2010/main" val="3528348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3">
                                            <p:txEl>
                                              <p:pRg st="0" end="0"/>
                                            </p:txEl>
                                          </p:spTgt>
                                        </p:tgtEl>
                                        <p:attrNameLst>
                                          <p:attrName>style.visibility</p:attrName>
                                        </p:attrNameLst>
                                      </p:cBhvr>
                                      <p:to>
                                        <p:strVal val="visible"/>
                                      </p:to>
                                    </p:set>
                                    <p:anim calcmode="lin" valueType="num">
                                      <p:cBhvr additive="base">
                                        <p:cTn id="7" dur="500" fill="hold"/>
                                        <p:tgtEl>
                                          <p:spTgt spid="143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1" end="1"/>
                                            </p:txEl>
                                          </p:spTgt>
                                        </p:tgtEl>
                                        <p:attrNameLst>
                                          <p:attrName>style.visibility</p:attrName>
                                        </p:attrNameLst>
                                      </p:cBhvr>
                                      <p:to>
                                        <p:strVal val="visible"/>
                                      </p:to>
                                    </p:set>
                                    <p:anim calcmode="lin" valueType="num">
                                      <p:cBhvr additive="base">
                                        <p:cTn id="13"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2" end="2"/>
                                            </p:txEl>
                                          </p:spTgt>
                                        </p:tgtEl>
                                        <p:attrNameLst>
                                          <p:attrName>style.visibility</p:attrName>
                                        </p:attrNameLst>
                                      </p:cBhvr>
                                      <p:to>
                                        <p:strVal val="visible"/>
                                      </p:to>
                                    </p:set>
                                    <p:anim calcmode="lin" valueType="num">
                                      <p:cBhvr additive="base">
                                        <p:cTn id="19"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3">
                                            <p:txEl>
                                              <p:pRg st="3" end="3"/>
                                            </p:txEl>
                                          </p:spTgt>
                                        </p:tgtEl>
                                        <p:attrNameLst>
                                          <p:attrName>style.visibility</p:attrName>
                                        </p:attrNameLst>
                                      </p:cBhvr>
                                      <p:to>
                                        <p:strVal val="visible"/>
                                      </p:to>
                                    </p:set>
                                    <p:anim calcmode="lin" valueType="num">
                                      <p:cBhvr additive="base">
                                        <p:cTn id="25" dur="500" fill="hold"/>
                                        <p:tgtEl>
                                          <p:spTgt spid="143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build="p" bldLvl="2"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ext Box 2"/>
          <p:cNvSpPr txBox="1">
            <a:spLocks noChangeArrowheads="1"/>
          </p:cNvSpPr>
          <p:nvPr/>
        </p:nvSpPr>
        <p:spPr bwMode="auto">
          <a:xfrm>
            <a:off x="2231619" y="228600"/>
            <a:ext cx="4167999" cy="492378"/>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zh-CN" sz="2600" b="1" dirty="0">
                <a:solidFill>
                  <a:srgbClr val="003366"/>
                </a:solidFill>
                <a:ea typeface="SimSun" charset="0"/>
                <a:cs typeface="SimSun" charset="0"/>
              </a:rPr>
              <a:t>بيانات الرسالة لأسفار العهد الجديد</a:t>
            </a:r>
            <a:endParaRPr lang="en-US" sz="2600" b="1" dirty="0">
              <a:solidFill>
                <a:srgbClr val="003366"/>
              </a:solidFill>
              <a:ea typeface="SimSun" charset="0"/>
              <a:cs typeface="SimSun" charset="0"/>
            </a:endParaRPr>
          </a:p>
        </p:txBody>
      </p:sp>
      <p:sp>
        <p:nvSpPr>
          <p:cNvPr id="224258" name="Text Box 3"/>
          <p:cNvSpPr txBox="1">
            <a:spLocks noChangeArrowheads="1"/>
          </p:cNvSpPr>
          <p:nvPr/>
        </p:nvSpPr>
        <p:spPr bwMode="auto">
          <a:xfrm>
            <a:off x="8610604" y="87317"/>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25</a:t>
            </a:r>
            <a:endParaRPr lang="en-US" b="1" dirty="0">
              <a:latin typeface="Arial" charset="0"/>
              <a:cs typeface="Arial" charset="0"/>
            </a:endParaRPr>
          </a:p>
        </p:txBody>
      </p:sp>
      <p:sp>
        <p:nvSpPr>
          <p:cNvPr id="14341" name="Text Box 5"/>
          <p:cNvSpPr txBox="1">
            <a:spLocks noChangeArrowheads="1"/>
          </p:cNvSpPr>
          <p:nvPr/>
        </p:nvSpPr>
        <p:spPr bwMode="auto">
          <a:xfrm>
            <a:off x="0" y="914403"/>
            <a:ext cx="9144000" cy="11080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2pPr>
            <a:lvl3pPr marL="11430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3pPr>
            <a:lvl4pPr marL="16002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4pPr>
            <a:lvl5pPr marL="20574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9pPr>
          </a:lstStyle>
          <a:p>
            <a:pPr algn="ctr">
              <a:tabLst>
                <a:tab pos="1913183" algn="ctr"/>
                <a:tab pos="3413903" algn="ctr"/>
                <a:tab pos="4486300" algn="ctr"/>
                <a:tab pos="5791898" algn="ctr"/>
                <a:tab pos="7400493" algn="ctr"/>
              </a:tabLst>
            </a:pPr>
            <a:r>
              <a:rPr lang="en-US" altLang="zh-CN" sz="2200" b="1" dirty="0">
                <a:solidFill>
                  <a:srgbClr val="000000"/>
                </a:solidFill>
                <a:ea typeface="SimSun" charset="0"/>
                <a:cs typeface="SimSun" charset="0"/>
              </a:rPr>
              <a:t>	</a:t>
            </a:r>
            <a:r>
              <a:rPr lang="ar-JO" sz="2200" b="1" i="1" dirty="0">
                <a:solidFill>
                  <a:srgbClr val="000000"/>
                </a:solidFill>
                <a:ea typeface="SimSun" charset="0"/>
                <a:cs typeface="SimSun" charset="0"/>
              </a:rPr>
              <a:t>الموضوع</a:t>
            </a:r>
            <a:r>
              <a:rPr lang="ar-JO" sz="2200" b="1" dirty="0">
                <a:solidFill>
                  <a:srgbClr val="000000"/>
                </a:solidFill>
                <a:ea typeface="SimSun" charset="0"/>
                <a:cs typeface="SimSun" charset="0"/>
              </a:rPr>
              <a:t>             +    القصد            = الرسالة</a:t>
            </a:r>
          </a:p>
          <a:p>
            <a:pPr algn="ctr">
              <a:tabLst>
                <a:tab pos="1965533" algn="ctr"/>
                <a:tab pos="4486300" algn="ctr"/>
                <a:tab pos="7400493" algn="ctr"/>
              </a:tabLst>
            </a:pPr>
            <a:r>
              <a:rPr lang="ar-JO" sz="2200" b="1" i="1" dirty="0">
                <a:solidFill>
                  <a:srgbClr val="000000"/>
                </a:solidFill>
                <a:ea typeface="SimSun" charset="0"/>
                <a:cs typeface="SimSun" charset="0"/>
              </a:rPr>
              <a:t>     ماذا يقول السفر           لماذا يقول ذلك          الفكرة الرئيسية</a:t>
            </a:r>
          </a:p>
          <a:p>
            <a:pPr algn="ctr">
              <a:tabLst>
                <a:tab pos="1965533" algn="ctr"/>
                <a:tab pos="4486300" algn="ctr"/>
                <a:tab pos="7400493" algn="ctr"/>
              </a:tabLst>
            </a:pPr>
            <a:endParaRPr lang="ar-JO" sz="2200" b="1" i="1" dirty="0">
              <a:solidFill>
                <a:srgbClr val="000000"/>
              </a:solidFill>
              <a:ea typeface="SimSun" charset="0"/>
              <a:cs typeface="SimSun" charset="0"/>
            </a:endParaRPr>
          </a:p>
        </p:txBody>
      </p:sp>
      <p:sp>
        <p:nvSpPr>
          <p:cNvPr id="14343" name="Rectangle 7"/>
          <p:cNvSpPr>
            <a:spLocks noGrp="1" noChangeArrowheads="1"/>
          </p:cNvSpPr>
          <p:nvPr>
            <p:ph type="body" idx="1"/>
          </p:nvPr>
        </p:nvSpPr>
        <p:spPr>
          <a:xfrm>
            <a:off x="0" y="2209800"/>
            <a:ext cx="9144000" cy="3810000"/>
          </a:xfrm>
          <a:solidFill>
            <a:srgbClr val="CAE2CA"/>
          </a:solidFill>
        </p:spPr>
        <p:txBody>
          <a:bodyPr/>
          <a:lstStyle/>
          <a:p>
            <a:pPr eaLnBrk="1" hangingPunct="1">
              <a:buFont typeface="Wingdings" charset="0"/>
              <a:buNone/>
              <a:defRPr/>
            </a:pPr>
            <a:endParaRPr lang="en-US" altLang="zh-CN" b="1" dirty="0">
              <a:solidFill>
                <a:srgbClr val="000000"/>
              </a:solidFill>
              <a:ea typeface="SimSun" charset="0"/>
              <a:cs typeface="Arial"/>
            </a:endParaRPr>
          </a:p>
          <a:p>
            <a:pPr marL="0" indent="0" algn="r" eaLnBrk="1" hangingPunct="1">
              <a:buNone/>
              <a:defRPr/>
            </a:pPr>
            <a:r>
              <a:rPr lang="ar-JO" altLang="zh-CN" b="1" u="sng" dirty="0">
                <a:solidFill>
                  <a:srgbClr val="000000"/>
                </a:solidFill>
                <a:ea typeface="SimSun" charset="0"/>
                <a:cs typeface="Arial"/>
              </a:rPr>
              <a:t>مرقس</a:t>
            </a:r>
            <a:endParaRPr lang="en-US" altLang="zh-CN" b="1" u="sng" dirty="0">
              <a:ea typeface="SimSun" charset="0"/>
              <a:cs typeface="Arial"/>
            </a:endParaRPr>
          </a:p>
          <a:p>
            <a:pPr algn="r" rtl="1" eaLnBrk="1" hangingPunct="1">
              <a:defRPr/>
            </a:pPr>
            <a:r>
              <a:rPr lang="ar-JO" altLang="zh-CN" b="1" dirty="0">
                <a:solidFill>
                  <a:srgbClr val="000000"/>
                </a:solidFill>
                <a:ea typeface="SimSun" charset="0"/>
                <a:cs typeface="Arial"/>
              </a:rPr>
              <a:t>يقدم مرقس باهتمام رعوي أحداث منتقاة عن المسيح ابن الله (الإله) الذي خدم كنموذج </a:t>
            </a:r>
            <a:r>
              <a:rPr lang="ar-JO" altLang="zh-CN" b="1" dirty="0">
                <a:solidFill>
                  <a:srgbClr val="C00000"/>
                </a:solidFill>
                <a:ea typeface="SimSun" charset="0"/>
                <a:cs typeface="Arial"/>
              </a:rPr>
              <a:t>العبد المتألم </a:t>
            </a:r>
            <a:r>
              <a:rPr lang="ar-JO" altLang="zh-CN" b="1" dirty="0">
                <a:solidFill>
                  <a:srgbClr val="000000"/>
                </a:solidFill>
                <a:ea typeface="SimSun" charset="0"/>
                <a:cs typeface="Arial"/>
              </a:rPr>
              <a:t>ليحض المؤمنين الرومان المضطهدين على </a:t>
            </a:r>
            <a:r>
              <a:rPr lang="ar-JO" altLang="zh-CN" b="1" dirty="0">
                <a:solidFill>
                  <a:srgbClr val="C00000"/>
                </a:solidFill>
                <a:ea typeface="SimSun" charset="0"/>
                <a:cs typeface="Arial"/>
              </a:rPr>
              <a:t>التلمذة</a:t>
            </a:r>
            <a:r>
              <a:rPr lang="ar-JO" altLang="zh-CN" b="1" dirty="0">
                <a:solidFill>
                  <a:srgbClr val="000000"/>
                </a:solidFill>
                <a:ea typeface="SimSun" charset="0"/>
                <a:cs typeface="Arial"/>
              </a:rPr>
              <a:t> الصحيحة للمسيح </a:t>
            </a:r>
            <a:endParaRPr lang="en-US" altLang="zh-CN" b="1" dirty="0">
              <a:solidFill>
                <a:srgbClr val="000000"/>
              </a:solidFill>
              <a:ea typeface="SimSun"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ppt_w</p:attrName>
                                        </p:attrNameLst>
                                      </p:cBhvr>
                                      <p:tavLst>
                                        <p:tav tm="0">
                                          <p:val>
                                            <p:fltVal val="0"/>
                                          </p:val>
                                        </p:tav>
                                        <p:tav tm="100000">
                                          <p:val>
                                            <p:strVal val="#ppt_w"/>
                                          </p:val>
                                        </p:tav>
                                      </p:tavLst>
                                    </p:anim>
                                    <p:anim calcmode="lin" valueType="num">
                                      <p:cBhvr>
                                        <p:cTn id="8" dur="500" fill="hold"/>
                                        <p:tgtEl>
                                          <p:spTgt spid="1434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1" end="1"/>
                                            </p:txEl>
                                          </p:spTgt>
                                        </p:tgtEl>
                                        <p:attrNameLst>
                                          <p:attrName>style.visibility</p:attrName>
                                        </p:attrNameLst>
                                      </p:cBhvr>
                                      <p:to>
                                        <p:strVal val="visible"/>
                                      </p:to>
                                    </p:set>
                                    <p:anim calcmode="lin" valueType="num">
                                      <p:cBhvr additive="base">
                                        <p:cTn id="13"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2" end="2"/>
                                            </p:txEl>
                                          </p:spTgt>
                                        </p:tgtEl>
                                        <p:attrNameLst>
                                          <p:attrName>style.visibility</p:attrName>
                                        </p:attrNameLst>
                                      </p:cBhvr>
                                      <p:to>
                                        <p:strVal val="visible"/>
                                      </p:to>
                                    </p:set>
                                    <p:anim calcmode="lin" valueType="num">
                                      <p:cBhvr additive="base">
                                        <p:cTn id="19"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autoUpdateAnimBg="0"/>
      <p:bldP spid="14343" grpId="0" build="p" bldLvl="2"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ext Box 2"/>
          <p:cNvSpPr txBox="1">
            <a:spLocks noChangeArrowheads="1"/>
          </p:cNvSpPr>
          <p:nvPr/>
        </p:nvSpPr>
        <p:spPr bwMode="auto">
          <a:xfrm>
            <a:off x="2660115" y="152405"/>
            <a:ext cx="3866635"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zh-CN" b="1" dirty="0">
                <a:solidFill>
                  <a:srgbClr val="003366"/>
                </a:solidFill>
                <a:ea typeface="SimSun" charset="0"/>
                <a:cs typeface="SimSun" charset="0"/>
              </a:rPr>
              <a:t>بيانات الرسالة لأسفار العهد الجديد</a:t>
            </a:r>
            <a:endParaRPr lang="en-US" b="1" dirty="0">
              <a:solidFill>
                <a:srgbClr val="003366"/>
              </a:solidFill>
              <a:ea typeface="SimSun" charset="0"/>
              <a:cs typeface="SimSun" charset="0"/>
            </a:endParaRPr>
          </a:p>
        </p:txBody>
      </p:sp>
      <p:sp>
        <p:nvSpPr>
          <p:cNvPr id="226306"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25</a:t>
            </a:r>
            <a:endParaRPr lang="en-US" b="1" dirty="0">
              <a:latin typeface="Arial" charset="0"/>
              <a:cs typeface="Arial" charset="0"/>
            </a:endParaRPr>
          </a:p>
        </p:txBody>
      </p:sp>
      <p:sp>
        <p:nvSpPr>
          <p:cNvPr id="16389" name="Rectangle 5"/>
          <p:cNvSpPr>
            <a:spLocks noGrp="1" noChangeArrowheads="1"/>
          </p:cNvSpPr>
          <p:nvPr>
            <p:ph type="body" idx="1"/>
          </p:nvPr>
        </p:nvSpPr>
        <p:spPr>
          <a:xfrm>
            <a:off x="76200" y="762000"/>
            <a:ext cx="8915400" cy="5410200"/>
          </a:xfrm>
          <a:solidFill>
            <a:srgbClr val="CAE2CA"/>
          </a:solidFill>
        </p:spPr>
        <p:txBody>
          <a:bodyPr/>
          <a:lstStyle/>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لوقا</a:t>
            </a:r>
            <a:endParaRPr lang="en-US" altLang="zh-CN" sz="2200" b="1" u="sng" dirty="0">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يقدم لوقا </a:t>
            </a:r>
            <a:r>
              <a:rPr lang="ar-JO" altLang="zh-CN" sz="2200" b="1" dirty="0">
                <a:solidFill>
                  <a:schemeClr val="accent4">
                    <a:lumMod val="90000"/>
                    <a:lumOff val="10000"/>
                  </a:schemeClr>
                </a:solidFill>
                <a:latin typeface="Arial" charset="0"/>
                <a:ea typeface="ＭＳ Ｐゴシック" charset="0"/>
                <a:cs typeface="Arial" charset="0"/>
              </a:rPr>
              <a:t>التقدم الموجه بشكل سيادي لرسالة الملكوت </a:t>
            </a:r>
            <a:r>
              <a:rPr lang="ar-JO" altLang="zh-CN" sz="2200" b="1" dirty="0">
                <a:solidFill>
                  <a:srgbClr val="000000"/>
                </a:solidFill>
                <a:latin typeface="Arial" charset="0"/>
                <a:ea typeface="ＭＳ Ｐゴシック" charset="0"/>
                <a:cs typeface="Arial" charset="0"/>
              </a:rPr>
              <a:t>من رفض اليهود للمسيح كمسيا إلى قبول الأمم لتأكيد إيمان المؤمنين من الأمم بتأكيده </a:t>
            </a:r>
            <a:r>
              <a:rPr lang="ar-JO" altLang="zh-CN" sz="2200" b="1" dirty="0">
                <a:solidFill>
                  <a:schemeClr val="accent4">
                    <a:lumMod val="90000"/>
                    <a:lumOff val="10000"/>
                  </a:schemeClr>
                </a:solidFill>
                <a:latin typeface="Arial" charset="0"/>
                <a:ea typeface="ＭＳ Ｐゴシック" charset="0"/>
                <a:cs typeface="Arial" charset="0"/>
              </a:rPr>
              <a:t>كمخلص للأمم المؤمنين </a:t>
            </a:r>
            <a:r>
              <a:rPr lang="ar-JO" altLang="zh-CN" sz="2200" b="1" dirty="0">
                <a:solidFill>
                  <a:srgbClr val="000000"/>
                </a:solidFill>
                <a:latin typeface="Arial" charset="0"/>
                <a:ea typeface="ＭＳ Ｐゴシック" charset="0"/>
                <a:cs typeface="Arial" charset="0"/>
              </a:rPr>
              <a:t>وكذلك اليهود.</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700" b="1" dirty="0">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يوحنا</a:t>
            </a:r>
            <a:endParaRPr lang="en-US" altLang="zh-CN" sz="2200" b="1" u="sng" dirty="0">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يثبت يوحنا أن يسوع هو </a:t>
            </a:r>
            <a:r>
              <a:rPr lang="ar-JO" altLang="zh-CN" sz="2200" b="1" dirty="0">
                <a:solidFill>
                  <a:schemeClr val="accent4">
                    <a:lumMod val="90000"/>
                    <a:lumOff val="10000"/>
                  </a:schemeClr>
                </a:solidFill>
                <a:latin typeface="Arial" charset="0"/>
                <a:ea typeface="ＭＳ Ｐゴシック" charset="0"/>
                <a:cs typeface="Arial" charset="0"/>
              </a:rPr>
              <a:t>ابن الله </a:t>
            </a:r>
            <a:r>
              <a:rPr lang="ar-JO" altLang="zh-CN" sz="2200" b="1" dirty="0">
                <a:solidFill>
                  <a:srgbClr val="000000"/>
                </a:solidFill>
                <a:latin typeface="Arial" charset="0"/>
                <a:ea typeface="ＭＳ Ｐゴシック" charset="0"/>
                <a:cs typeface="Arial" charset="0"/>
              </a:rPr>
              <a:t>(الإله) الذي صار إنساناً من خلال معجزات منتقاة و خطايات للمسيح ليقنع الأمم غير المؤمنين أن </a:t>
            </a:r>
            <a:r>
              <a:rPr lang="ar-JO" altLang="zh-CN" sz="2200" b="1" dirty="0">
                <a:solidFill>
                  <a:schemeClr val="accent4">
                    <a:lumMod val="90000"/>
                    <a:lumOff val="10000"/>
                  </a:schemeClr>
                </a:solidFill>
                <a:latin typeface="Arial" charset="0"/>
                <a:ea typeface="ＭＳ Ｐゴシック" charset="0"/>
                <a:cs typeface="Arial" charset="0"/>
              </a:rPr>
              <a:t>يؤمنوا</a:t>
            </a:r>
            <a:r>
              <a:rPr lang="ar-JO" altLang="zh-CN" sz="2200" b="1" dirty="0">
                <a:solidFill>
                  <a:srgbClr val="000000"/>
                </a:solidFill>
                <a:latin typeface="Arial" charset="0"/>
                <a:ea typeface="ＭＳ Ｐゴシック" charset="0"/>
                <a:cs typeface="Arial" charset="0"/>
              </a:rPr>
              <a:t> به و يحصلوا على الحياة الأبدية</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sz="1050" b="1"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أعمال الرسل</a:t>
            </a:r>
            <a:endParaRPr lang="en-US" altLang="zh-CN" sz="2200" b="1" u="sng"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يقدم لوقا </a:t>
            </a:r>
            <a:r>
              <a:rPr lang="ar-JO" altLang="zh-CN" sz="2200" b="1" dirty="0">
                <a:solidFill>
                  <a:schemeClr val="accent4">
                    <a:lumMod val="90000"/>
                    <a:lumOff val="10000"/>
                  </a:schemeClr>
                </a:solidFill>
                <a:latin typeface="Arial" charset="0"/>
                <a:ea typeface="ＭＳ Ｐゴシック" charset="0"/>
                <a:cs typeface="Arial" charset="0"/>
              </a:rPr>
              <a:t>تقدم الله الموجه بشكل سيادي لرسالة الملكوت </a:t>
            </a:r>
            <a:r>
              <a:rPr lang="ar-JO" altLang="zh-CN" sz="2200" b="1" dirty="0">
                <a:solidFill>
                  <a:srgbClr val="000000"/>
                </a:solidFill>
                <a:latin typeface="Arial" charset="0"/>
                <a:ea typeface="ＭＳ Ｐゴシック" charset="0"/>
                <a:cs typeface="Arial" charset="0"/>
              </a:rPr>
              <a:t>من يهود أورشليم إلى الرومان غير اليهود في تاريخ الكنيسة المبكرة من أجل إثبات أن </a:t>
            </a:r>
            <a:r>
              <a:rPr lang="ar-JO" altLang="zh-CN" sz="2200" b="1" dirty="0">
                <a:solidFill>
                  <a:schemeClr val="accent4">
                    <a:lumMod val="90000"/>
                    <a:lumOff val="10000"/>
                  </a:schemeClr>
                </a:solidFill>
                <a:latin typeface="Arial" charset="0"/>
                <a:ea typeface="ＭＳ Ｐゴシック" charset="0"/>
                <a:cs typeface="Arial" charset="0"/>
              </a:rPr>
              <a:t>الله مسؤول </a:t>
            </a:r>
            <a:r>
              <a:rPr lang="ar-JO" altLang="zh-CN" sz="2200" b="1" dirty="0">
                <a:solidFill>
                  <a:srgbClr val="000000"/>
                </a:solidFill>
                <a:latin typeface="Arial" charset="0"/>
                <a:ea typeface="ＭＳ Ｐゴシック" charset="0"/>
                <a:cs typeface="Arial" charset="0"/>
              </a:rPr>
              <a:t>عن كنيسته وحث المؤمنين على </a:t>
            </a:r>
            <a:r>
              <a:rPr lang="ar-JO" altLang="zh-CN" sz="2200" b="1" dirty="0">
                <a:solidFill>
                  <a:schemeClr val="accent4">
                    <a:lumMod val="90000"/>
                    <a:lumOff val="10000"/>
                  </a:schemeClr>
                </a:solidFill>
                <a:latin typeface="Arial" charset="0"/>
                <a:ea typeface="ＭＳ Ｐゴシック" charset="0"/>
                <a:cs typeface="Arial" charset="0"/>
              </a:rPr>
              <a:t>الشهادة في كل مكان</a:t>
            </a:r>
            <a:r>
              <a:rPr lang="ar-JO" altLang="zh-CN" sz="2200" b="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calcmode="lin" valueType="num">
                                      <p:cBhvr additive="base">
                                        <p:cTn id="7" dur="500" fill="hold"/>
                                        <p:tgtEl>
                                          <p:spTgt spid="1638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9">
                                            <p:txEl>
                                              <p:pRg st="1" end="1"/>
                                            </p:txEl>
                                          </p:spTgt>
                                        </p:tgtEl>
                                        <p:attrNameLst>
                                          <p:attrName>style.visibility</p:attrName>
                                        </p:attrNameLst>
                                      </p:cBhvr>
                                      <p:to>
                                        <p:strVal val="visible"/>
                                      </p:to>
                                    </p:set>
                                    <p:anim calcmode="lin" valueType="num">
                                      <p:cBhvr additive="base">
                                        <p:cTn id="13" dur="500" fill="hold"/>
                                        <p:tgtEl>
                                          <p:spTgt spid="1638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89">
                                            <p:txEl>
                                              <p:pRg st="3" end="3"/>
                                            </p:txEl>
                                          </p:spTgt>
                                        </p:tgtEl>
                                        <p:attrNameLst>
                                          <p:attrName>style.visibility</p:attrName>
                                        </p:attrNameLst>
                                      </p:cBhvr>
                                      <p:to>
                                        <p:strVal val="visible"/>
                                      </p:to>
                                    </p:set>
                                    <p:anim calcmode="lin" valueType="num">
                                      <p:cBhvr additive="base">
                                        <p:cTn id="19" dur="500" fill="hold"/>
                                        <p:tgtEl>
                                          <p:spTgt spid="1638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8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389">
                                            <p:txEl>
                                              <p:pRg st="4" end="4"/>
                                            </p:txEl>
                                          </p:spTgt>
                                        </p:tgtEl>
                                        <p:attrNameLst>
                                          <p:attrName>style.visibility</p:attrName>
                                        </p:attrNameLst>
                                      </p:cBhvr>
                                      <p:to>
                                        <p:strVal val="visible"/>
                                      </p:to>
                                    </p:set>
                                    <p:anim calcmode="lin" valueType="num">
                                      <p:cBhvr additive="base">
                                        <p:cTn id="25" dur="500" fill="hold"/>
                                        <p:tgtEl>
                                          <p:spTgt spid="1638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38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389">
                                            <p:txEl>
                                              <p:pRg st="6" end="6"/>
                                            </p:txEl>
                                          </p:spTgt>
                                        </p:tgtEl>
                                        <p:attrNameLst>
                                          <p:attrName>style.visibility</p:attrName>
                                        </p:attrNameLst>
                                      </p:cBhvr>
                                      <p:to>
                                        <p:strVal val="visible"/>
                                      </p:to>
                                    </p:set>
                                    <p:anim calcmode="lin" valueType="num">
                                      <p:cBhvr additive="base">
                                        <p:cTn id="31" dur="500" fill="hold"/>
                                        <p:tgtEl>
                                          <p:spTgt spid="16389">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638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6389">
                                            <p:txEl>
                                              <p:pRg st="7" end="7"/>
                                            </p:txEl>
                                          </p:spTgt>
                                        </p:tgtEl>
                                        <p:attrNameLst>
                                          <p:attrName>style.visibility</p:attrName>
                                        </p:attrNameLst>
                                      </p:cBhvr>
                                      <p:to>
                                        <p:strVal val="visible"/>
                                      </p:to>
                                    </p:set>
                                    <p:anim calcmode="lin" valueType="num">
                                      <p:cBhvr additive="base">
                                        <p:cTn id="37" dur="500" fill="hold"/>
                                        <p:tgtEl>
                                          <p:spTgt spid="16389">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638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bldLvl="2"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3"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charset="0"/>
                <a:cs typeface="Arial" charset="0"/>
              </a:rPr>
              <a:t>بيانات الرسالة لأسفار العهد الجديد</a:t>
            </a:r>
            <a:endParaRPr lang="en-US" b="1" dirty="0">
              <a:latin typeface="Arial" charset="0"/>
              <a:cs typeface="Arial" charset="0"/>
            </a:endParaRPr>
          </a:p>
        </p:txBody>
      </p:sp>
      <p:sp>
        <p:nvSpPr>
          <p:cNvPr id="228354"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25</a:t>
            </a:r>
            <a:endParaRPr lang="en-US" b="1" dirty="0">
              <a:latin typeface="Arial" charset="0"/>
              <a:cs typeface="Arial" charset="0"/>
            </a:endParaRPr>
          </a:p>
        </p:txBody>
      </p:sp>
      <p:sp>
        <p:nvSpPr>
          <p:cNvPr id="17412"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رومية</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يشرح بولس </a:t>
            </a:r>
            <a:r>
              <a:rPr lang="ar-JO" altLang="zh-CN" sz="2200" b="1" dirty="0">
                <a:solidFill>
                  <a:srgbClr val="C00000"/>
                </a:solidFill>
                <a:latin typeface="Arial" charset="0"/>
                <a:ea typeface="ＭＳ Ｐゴシック" charset="0"/>
                <a:cs typeface="Arial" charset="0"/>
              </a:rPr>
              <a:t>بر الله </a:t>
            </a:r>
            <a:r>
              <a:rPr lang="ar-JO" altLang="zh-CN" sz="2200" b="1" dirty="0">
                <a:solidFill>
                  <a:srgbClr val="000000"/>
                </a:solidFill>
                <a:latin typeface="Arial" charset="0"/>
                <a:ea typeface="ＭＳ Ｐゴシック" charset="0"/>
                <a:cs typeface="Arial" charset="0"/>
              </a:rPr>
              <a:t>الذي يتطلب التبرير فقط بالإيمان بالمسيح وليس بأعمال الناموس من أجل حل </a:t>
            </a:r>
            <a:r>
              <a:rPr lang="ar-JO" altLang="zh-CN" sz="2200" b="1" dirty="0">
                <a:solidFill>
                  <a:srgbClr val="C00000"/>
                </a:solidFill>
                <a:latin typeface="Arial" charset="0"/>
                <a:ea typeface="ＭＳ Ｐゴシック" charset="0"/>
                <a:cs typeface="Arial" charset="0"/>
              </a:rPr>
              <a:t>النزاعات بين المؤمنين اليهود والأمم </a:t>
            </a:r>
            <a:r>
              <a:rPr lang="ar-JO" altLang="zh-CN" sz="2200" b="1" dirty="0">
                <a:solidFill>
                  <a:srgbClr val="000000"/>
                </a:solidFill>
                <a:latin typeface="Arial" charset="0"/>
                <a:ea typeface="ＭＳ Ｐゴシック" charset="0"/>
                <a:cs typeface="Arial" charset="0"/>
              </a:rPr>
              <a:t>في روما قبل وصوله قريبًا .</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1 كورنثوس</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يشرح بولس </a:t>
            </a:r>
            <a:r>
              <a:rPr lang="ar-JO" altLang="zh-CN" sz="2200" b="1" dirty="0">
                <a:solidFill>
                  <a:srgbClr val="C00000"/>
                </a:solidFill>
                <a:latin typeface="Arial" charset="0"/>
                <a:ea typeface="ＭＳ Ｐゴシック" charset="0"/>
                <a:cs typeface="Arial" charset="0"/>
              </a:rPr>
              <a:t>الأداء السليم للكنيسة </a:t>
            </a:r>
            <a:r>
              <a:rPr lang="ar-JO" altLang="zh-CN" sz="2200" b="1" dirty="0">
                <a:solidFill>
                  <a:srgbClr val="000000"/>
                </a:solidFill>
                <a:latin typeface="Arial" charset="0"/>
                <a:ea typeface="ＭＳ Ｐゴシック" charset="0"/>
                <a:cs typeface="Arial" charset="0"/>
              </a:rPr>
              <a:t>ردًا على التقارير المتعلقة بانقسامات أهل كورنثوس واضطراباتهم وصعوباتهم العقائدية للتأكد من أن الكنيسة تجعل </a:t>
            </a:r>
            <a:r>
              <a:rPr lang="ar-JO" altLang="zh-CN" sz="2200" b="1" dirty="0">
                <a:solidFill>
                  <a:srgbClr val="C00000"/>
                </a:solidFill>
                <a:latin typeface="Arial" charset="0"/>
                <a:ea typeface="ＭＳ Ｐゴシック" charset="0"/>
                <a:cs typeface="Arial" charset="0"/>
              </a:rPr>
              <a:t>تقديسها المقامي عمليًا</a:t>
            </a:r>
            <a:r>
              <a:rPr lang="ar-JO" altLang="zh-CN" sz="2200" b="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2 كورنثوس</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C00000"/>
                </a:solidFill>
                <a:latin typeface="Arial" charset="0"/>
                <a:ea typeface="ＭＳ Ｐゴシック" charset="0"/>
                <a:cs typeface="Arial" charset="0"/>
              </a:rPr>
              <a:t>يدافع بولس عن رسوليته </a:t>
            </a:r>
            <a:r>
              <a:rPr lang="ar-JO" altLang="zh-CN" sz="2200" b="1" dirty="0">
                <a:solidFill>
                  <a:srgbClr val="000000"/>
                </a:solidFill>
                <a:latin typeface="Arial" charset="0"/>
                <a:ea typeface="ＭＳ Ｐゴシック" charset="0"/>
                <a:cs typeface="Arial" charset="0"/>
              </a:rPr>
              <a:t>ضد مهاجمة المعلمين الكذبة ليؤكد كلاً من </a:t>
            </a:r>
            <a:r>
              <a:rPr lang="ar-JO" altLang="zh-CN" sz="2200" b="1" dirty="0">
                <a:solidFill>
                  <a:srgbClr val="C00000"/>
                </a:solidFill>
                <a:latin typeface="Arial" charset="0"/>
                <a:ea typeface="ＭＳ Ｐゴシック" charset="0"/>
                <a:cs typeface="Arial" charset="0"/>
              </a:rPr>
              <a:t>الأساس العقائدي </a:t>
            </a:r>
            <a:r>
              <a:rPr lang="ar-JO" altLang="zh-CN" sz="2200" b="1" dirty="0">
                <a:solidFill>
                  <a:srgbClr val="000000"/>
                </a:solidFill>
                <a:latin typeface="Arial" charset="0"/>
                <a:ea typeface="ＭＳ Ｐゴシック" charset="0"/>
                <a:cs typeface="Arial" charset="0"/>
              </a:rPr>
              <a:t>لأهل كورنثوس ووعدهم بإعطاء قديسي أورشليم ، وبالتالي يقدم مثالاً على الاحترام والعطاء لقادة الكنيسة اليوم. </a:t>
            </a: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 calcmode="lin" valueType="num">
                                      <p:cBhvr additive="base">
                                        <p:cTn id="7" dur="500" fill="hold"/>
                                        <p:tgtEl>
                                          <p:spTgt spid="174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2">
                                            <p:txEl>
                                              <p:pRg st="1" end="1"/>
                                            </p:txEl>
                                          </p:spTgt>
                                        </p:tgtEl>
                                        <p:attrNameLst>
                                          <p:attrName>style.visibility</p:attrName>
                                        </p:attrNameLst>
                                      </p:cBhvr>
                                      <p:to>
                                        <p:strVal val="visible"/>
                                      </p:to>
                                    </p:set>
                                    <p:anim calcmode="lin" valueType="num">
                                      <p:cBhvr additive="base">
                                        <p:cTn id="13" dur="500" fill="hold"/>
                                        <p:tgtEl>
                                          <p:spTgt spid="1741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412">
                                            <p:txEl>
                                              <p:pRg st="3" end="3"/>
                                            </p:txEl>
                                          </p:spTgt>
                                        </p:tgtEl>
                                        <p:attrNameLst>
                                          <p:attrName>style.visibility</p:attrName>
                                        </p:attrNameLst>
                                      </p:cBhvr>
                                      <p:to>
                                        <p:strVal val="visible"/>
                                      </p:to>
                                    </p:set>
                                    <p:anim calcmode="lin" valueType="num">
                                      <p:cBhvr additive="base">
                                        <p:cTn id="19" dur="500" fill="hold"/>
                                        <p:tgtEl>
                                          <p:spTgt spid="1741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412">
                                            <p:txEl>
                                              <p:pRg st="4" end="4"/>
                                            </p:txEl>
                                          </p:spTgt>
                                        </p:tgtEl>
                                        <p:attrNameLst>
                                          <p:attrName>style.visibility</p:attrName>
                                        </p:attrNameLst>
                                      </p:cBhvr>
                                      <p:to>
                                        <p:strVal val="visible"/>
                                      </p:to>
                                    </p:set>
                                    <p:anim calcmode="lin" valueType="num">
                                      <p:cBhvr additive="base">
                                        <p:cTn id="25" dur="500" fill="hold"/>
                                        <p:tgtEl>
                                          <p:spTgt spid="1741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41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12">
                                            <p:txEl>
                                              <p:pRg st="6" end="6"/>
                                            </p:txEl>
                                          </p:spTgt>
                                        </p:tgtEl>
                                        <p:attrNameLst>
                                          <p:attrName>style.visibility</p:attrName>
                                        </p:attrNameLst>
                                      </p:cBhvr>
                                      <p:to>
                                        <p:strVal val="visible"/>
                                      </p:to>
                                    </p:set>
                                    <p:anim calcmode="lin" valueType="num">
                                      <p:cBhvr additive="base">
                                        <p:cTn id="31" dur="500" fill="hold"/>
                                        <p:tgtEl>
                                          <p:spTgt spid="1741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41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412">
                                            <p:txEl>
                                              <p:pRg st="7" end="7"/>
                                            </p:txEl>
                                          </p:spTgt>
                                        </p:tgtEl>
                                        <p:attrNameLst>
                                          <p:attrName>style.visibility</p:attrName>
                                        </p:attrNameLst>
                                      </p:cBhvr>
                                      <p:to>
                                        <p:strVal val="visible"/>
                                      </p:to>
                                    </p:set>
                                    <p:anim calcmode="lin" valueType="num">
                                      <p:cBhvr additive="base">
                                        <p:cTn id="37" dur="500" fill="hold"/>
                                        <p:tgtEl>
                                          <p:spTgt spid="1741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741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bldLvl="2"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1" name="Text Box 2"/>
          <p:cNvSpPr txBox="1">
            <a:spLocks noChangeArrowheads="1"/>
          </p:cNvSpPr>
          <p:nvPr/>
        </p:nvSpPr>
        <p:spPr bwMode="auto">
          <a:xfrm>
            <a:off x="2801181" y="152403"/>
            <a:ext cx="3584505"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charset="0"/>
                <a:cs typeface="Arial" charset="0"/>
              </a:rPr>
              <a:t>بيانات الرسالة لأسفار العهد الجديد</a:t>
            </a:r>
            <a:endParaRPr lang="en-US" b="1" dirty="0">
              <a:latin typeface="Arial" charset="0"/>
              <a:cs typeface="Arial" charset="0"/>
            </a:endParaRPr>
          </a:p>
        </p:txBody>
      </p:sp>
      <p:sp>
        <p:nvSpPr>
          <p:cNvPr id="230402"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ail" charset="0"/>
                <a:cs typeface="Arail" charset="0"/>
              </a:rPr>
              <a:t>26</a:t>
            </a:r>
            <a:endParaRPr lang="en-US" b="1" dirty="0">
              <a:latin typeface="Arail" charset="0"/>
              <a:cs typeface="Arail" charset="0"/>
            </a:endParaRPr>
          </a:p>
        </p:txBody>
      </p:sp>
      <p:sp>
        <p:nvSpPr>
          <p:cNvPr id="18436" name="Rectangle 4"/>
          <p:cNvSpPr>
            <a:spLocks noGrp="1" noChangeArrowheads="1"/>
          </p:cNvSpPr>
          <p:nvPr>
            <p:ph type="body" idx="1"/>
          </p:nvPr>
        </p:nvSpPr>
        <p:spPr>
          <a:xfrm>
            <a:off x="0" y="683096"/>
            <a:ext cx="9144000" cy="5410200"/>
          </a:xfrm>
          <a:solidFill>
            <a:srgbClr val="CAE2CA"/>
          </a:solidFill>
        </p:spPr>
        <p:txBody>
          <a:bodyPr/>
          <a:lstStyle/>
          <a:p>
            <a:pPr algn="r" eaLnBrk="1" hangingPunct="1">
              <a:lnSpc>
                <a:spcPct val="90000"/>
              </a:lnSpc>
              <a:buFont typeface="Wingdings" charset="0"/>
              <a:buNone/>
              <a:defRPr/>
            </a:pPr>
            <a:r>
              <a:rPr lang="ar-JO" altLang="zh-CN" sz="2200" b="1" u="sng" dirty="0">
                <a:solidFill>
                  <a:srgbClr val="000000"/>
                </a:solidFill>
                <a:latin typeface="Arail"/>
                <a:ea typeface="SimSun" charset="0"/>
                <a:cs typeface="Arail"/>
              </a:rPr>
              <a:t>غلاطية</a:t>
            </a:r>
            <a:endParaRPr lang="en-US" altLang="zh-CN" sz="2200" b="1" dirty="0">
              <a:solidFill>
                <a:srgbClr val="000000"/>
              </a:solidFill>
              <a:latin typeface="Arail"/>
              <a:ea typeface="SimSun" charset="0"/>
              <a:cs typeface="Arail"/>
            </a:endParaRPr>
          </a:p>
          <a:p>
            <a:pPr algn="r" rtl="1" eaLnBrk="1" hangingPunct="1">
              <a:lnSpc>
                <a:spcPct val="90000"/>
              </a:lnSpc>
              <a:defRPr/>
            </a:pPr>
            <a:r>
              <a:rPr lang="ar-JO" altLang="zh-CN" sz="2200" b="1" dirty="0">
                <a:solidFill>
                  <a:srgbClr val="000000"/>
                </a:solidFill>
                <a:latin typeface="Arail"/>
                <a:ea typeface="SimSun" charset="0"/>
                <a:cs typeface="Arail"/>
              </a:rPr>
              <a:t>يدافع بولس عن رسوليته </a:t>
            </a:r>
            <a:r>
              <a:rPr lang="ar-JO" altLang="zh-CN" sz="2200" b="1" dirty="0">
                <a:solidFill>
                  <a:srgbClr val="C00000"/>
                </a:solidFill>
                <a:latin typeface="Arail"/>
                <a:ea typeface="SimSun" charset="0"/>
                <a:cs typeface="Arail"/>
              </a:rPr>
              <a:t>والتبرير بالإيمان </a:t>
            </a:r>
            <a:r>
              <a:rPr lang="ar-JO" altLang="zh-CN" sz="2200" b="1" dirty="0">
                <a:solidFill>
                  <a:srgbClr val="000000"/>
                </a:solidFill>
                <a:latin typeface="Arail"/>
                <a:ea typeface="SimSun" charset="0"/>
                <a:cs typeface="Arail"/>
              </a:rPr>
              <a:t>لكنائس غلاطية الجنوبية </a:t>
            </a:r>
            <a:r>
              <a:rPr lang="ar-JO" altLang="zh-CN" sz="2200" b="1" dirty="0">
                <a:solidFill>
                  <a:srgbClr val="C00000"/>
                </a:solidFill>
                <a:latin typeface="Arail"/>
                <a:ea typeface="SimSun" charset="0"/>
                <a:cs typeface="Arail"/>
              </a:rPr>
              <a:t>لمواجهة التعاليم الزائفة </a:t>
            </a:r>
            <a:r>
              <a:rPr lang="ar-JO" altLang="zh-CN" sz="2200" b="1" dirty="0">
                <a:solidFill>
                  <a:srgbClr val="000000"/>
                </a:solidFill>
                <a:latin typeface="Arail"/>
                <a:ea typeface="SimSun" charset="0"/>
                <a:cs typeface="Arail"/>
              </a:rPr>
              <a:t>من قبل اليهود حتى لا يعيش أهل غلاطية بنظام قانوني قائم على الناموس.</a:t>
            </a:r>
            <a:endParaRPr lang="en-US" altLang="zh-CN" sz="2200" b="1" dirty="0">
              <a:solidFill>
                <a:srgbClr val="000000"/>
              </a:solidFill>
              <a:latin typeface="Arail"/>
              <a:ea typeface="SimSun" charset="0"/>
              <a:cs typeface="Arail"/>
            </a:endParaRPr>
          </a:p>
          <a:p>
            <a:pPr eaLnBrk="1" hangingPunct="1">
              <a:lnSpc>
                <a:spcPct val="90000"/>
              </a:lnSpc>
              <a:buFont typeface="Wingdings" charset="0"/>
              <a:buNone/>
              <a:defRPr/>
            </a:pPr>
            <a:r>
              <a:rPr lang="en-US" altLang="zh-CN" sz="2200" b="1" dirty="0">
                <a:solidFill>
                  <a:srgbClr val="000000"/>
                </a:solidFill>
                <a:latin typeface="Arail"/>
                <a:ea typeface="SimSun" charset="0"/>
                <a:cs typeface="Arail"/>
              </a:rPr>
              <a:t> </a:t>
            </a:r>
            <a:endParaRPr lang="en-US" altLang="zh-CN" sz="1400" b="1" dirty="0">
              <a:solidFill>
                <a:srgbClr val="000000"/>
              </a:solidFill>
              <a:latin typeface="Arail"/>
              <a:ea typeface="SimSun" charset="0"/>
              <a:cs typeface="Arail"/>
            </a:endParaRPr>
          </a:p>
          <a:p>
            <a:pPr algn="r" eaLnBrk="1" hangingPunct="1">
              <a:lnSpc>
                <a:spcPct val="90000"/>
              </a:lnSpc>
              <a:buFont typeface="Wingdings" charset="0"/>
              <a:buNone/>
              <a:defRPr/>
            </a:pPr>
            <a:r>
              <a:rPr lang="ar-JO" altLang="zh-CN" sz="2200" b="1" u="sng" dirty="0">
                <a:solidFill>
                  <a:srgbClr val="000000"/>
                </a:solidFill>
                <a:latin typeface="Arail"/>
                <a:ea typeface="SimSun" charset="0"/>
                <a:cs typeface="Arail"/>
              </a:rPr>
              <a:t>أفسس</a:t>
            </a:r>
            <a:endParaRPr lang="en-US" altLang="zh-CN" sz="2200" b="1" dirty="0">
              <a:solidFill>
                <a:srgbClr val="000000"/>
              </a:solidFill>
              <a:latin typeface="Arail"/>
              <a:ea typeface="SimSun" charset="0"/>
              <a:cs typeface="Arail"/>
            </a:endParaRPr>
          </a:p>
          <a:p>
            <a:pPr algn="r" rtl="1" eaLnBrk="1" hangingPunct="1">
              <a:lnSpc>
                <a:spcPct val="90000"/>
              </a:lnSpc>
              <a:defRPr/>
            </a:pPr>
            <a:r>
              <a:rPr lang="ar-JO" altLang="zh-CN" sz="2200" b="1" dirty="0">
                <a:solidFill>
                  <a:srgbClr val="000000"/>
                </a:solidFill>
                <a:latin typeface="Arail"/>
                <a:ea typeface="SimSun" charset="0"/>
                <a:cs typeface="Arail"/>
              </a:rPr>
              <a:t>يشرح بولس سر الله - </a:t>
            </a:r>
            <a:r>
              <a:rPr lang="ar-JO" altLang="zh-CN" sz="2200" b="1" dirty="0">
                <a:solidFill>
                  <a:srgbClr val="C00000"/>
                </a:solidFill>
                <a:latin typeface="Arail"/>
                <a:ea typeface="SimSun" charset="0"/>
                <a:cs typeface="Arail"/>
              </a:rPr>
              <a:t>وحدة اليهود والأمم </a:t>
            </a:r>
            <a:r>
              <a:rPr lang="ar-JO" altLang="zh-CN" sz="2200" b="1" dirty="0">
                <a:solidFill>
                  <a:srgbClr val="000000"/>
                </a:solidFill>
                <a:latin typeface="Arail"/>
                <a:ea typeface="SimSun" charset="0"/>
                <a:cs typeface="Arail"/>
              </a:rPr>
              <a:t>في الكنيسة المتساوين في الموقع - ليحث هاتين المجموعتين في أفسس على العيش وفقًا لهذه الدعوة من خلال </a:t>
            </a:r>
            <a:r>
              <a:rPr lang="ar-JO" altLang="zh-CN" sz="2200" b="1" dirty="0">
                <a:solidFill>
                  <a:srgbClr val="C00000"/>
                </a:solidFill>
                <a:latin typeface="Arail"/>
                <a:ea typeface="SimSun" charset="0"/>
                <a:cs typeface="Arail"/>
              </a:rPr>
              <a:t>حب موحد </a:t>
            </a:r>
            <a:r>
              <a:rPr lang="ar-JO" altLang="zh-CN" sz="2200" b="1" dirty="0">
                <a:solidFill>
                  <a:srgbClr val="000000"/>
                </a:solidFill>
                <a:latin typeface="Arail"/>
                <a:ea typeface="SimSun" charset="0"/>
                <a:cs typeface="Arail"/>
              </a:rPr>
              <a:t>لبعضهم البعض كشهادة للعالم.</a:t>
            </a:r>
            <a:endParaRPr lang="en-US" altLang="zh-CN" sz="2200" b="1" dirty="0">
              <a:solidFill>
                <a:srgbClr val="000000"/>
              </a:solidFill>
              <a:latin typeface="Arail"/>
              <a:ea typeface="SimSun" charset="0"/>
              <a:cs typeface="Arail"/>
            </a:endParaRPr>
          </a:p>
          <a:p>
            <a:pPr eaLnBrk="1" hangingPunct="1">
              <a:lnSpc>
                <a:spcPct val="90000"/>
              </a:lnSpc>
              <a:defRPr/>
            </a:pPr>
            <a:endParaRPr lang="en-US" altLang="zh-CN" sz="1600" b="1" u="sng" dirty="0">
              <a:solidFill>
                <a:srgbClr val="000000"/>
              </a:solidFill>
              <a:latin typeface="Arail"/>
              <a:ea typeface="SimSun" charset="0"/>
              <a:cs typeface="Arail"/>
            </a:endParaRPr>
          </a:p>
          <a:p>
            <a:pPr marL="0" indent="0" algn="r" eaLnBrk="1" hangingPunct="1">
              <a:lnSpc>
                <a:spcPct val="90000"/>
              </a:lnSpc>
              <a:buNone/>
              <a:defRPr/>
            </a:pPr>
            <a:r>
              <a:rPr lang="ar-JO" altLang="zh-CN" sz="2000" b="1" u="sng" dirty="0">
                <a:solidFill>
                  <a:srgbClr val="000000"/>
                </a:solidFill>
                <a:latin typeface="Arail"/>
                <a:ea typeface="SimSun" charset="0"/>
                <a:cs typeface="Arail"/>
              </a:rPr>
              <a:t>فيلبي</a:t>
            </a:r>
            <a:endParaRPr lang="en-US" altLang="zh-CN" sz="2000" b="1" u="sng" dirty="0">
              <a:solidFill>
                <a:srgbClr val="000000"/>
              </a:solidFill>
              <a:latin typeface="Arail"/>
              <a:ea typeface="SimSun" charset="0"/>
              <a:cs typeface="Arail"/>
            </a:endParaRPr>
          </a:p>
          <a:p>
            <a:pPr algn="r" rtl="1" eaLnBrk="1" hangingPunct="1">
              <a:lnSpc>
                <a:spcPct val="90000"/>
              </a:lnSpc>
              <a:defRPr/>
            </a:pPr>
            <a:r>
              <a:rPr lang="ar-JO" altLang="zh-CN" sz="2200" b="1" dirty="0">
                <a:solidFill>
                  <a:srgbClr val="000000"/>
                </a:solidFill>
                <a:latin typeface="Arail"/>
                <a:ea typeface="SimSun" charset="0"/>
                <a:cs typeface="Arail"/>
              </a:rPr>
              <a:t>يحث بولس المؤمنين في فيلبي على </a:t>
            </a:r>
            <a:r>
              <a:rPr lang="ar-JO" altLang="zh-CN" sz="2200" b="1" dirty="0">
                <a:solidFill>
                  <a:srgbClr val="C00000"/>
                </a:solidFill>
                <a:latin typeface="Arail"/>
                <a:ea typeface="SimSun" charset="0"/>
                <a:cs typeface="Arail"/>
              </a:rPr>
              <a:t>الاقتداء بفكر المسيح </a:t>
            </a:r>
            <a:r>
              <a:rPr lang="ar-JO" altLang="zh-CN" sz="2200" b="1" dirty="0">
                <a:solidFill>
                  <a:srgbClr val="000000"/>
                </a:solidFill>
                <a:latin typeface="Arail"/>
                <a:ea typeface="SimSun" charset="0"/>
                <a:cs typeface="Arail"/>
              </a:rPr>
              <a:t>حتى يتمكنوا من الوقوف بثبات في اعتماد مفرح ومتواضع وسلمي على كفاية المسيح لمكافحة مشاكل </a:t>
            </a:r>
            <a:r>
              <a:rPr lang="ar-JO" altLang="zh-CN" sz="2200" b="1" dirty="0">
                <a:solidFill>
                  <a:srgbClr val="C00000"/>
                </a:solidFill>
                <a:latin typeface="Arail"/>
                <a:ea typeface="SimSun" charset="0"/>
                <a:cs typeface="Arail"/>
              </a:rPr>
              <a:t>الانقسام والتعليم الخاطئ </a:t>
            </a:r>
            <a:r>
              <a:rPr lang="ar-JO" altLang="zh-CN" sz="2200" b="1" dirty="0">
                <a:solidFill>
                  <a:srgbClr val="000000"/>
                </a:solidFill>
                <a:latin typeface="Arail"/>
                <a:ea typeface="SimSun" charset="0"/>
                <a:cs typeface="Arail"/>
              </a:rPr>
              <a:t>في الكنيسة.</a:t>
            </a:r>
            <a:endParaRPr lang="en-US" altLang="zh-CN" sz="2200" b="1" dirty="0">
              <a:solidFill>
                <a:srgbClr val="000000"/>
              </a:solidFill>
              <a:latin typeface="Arail"/>
              <a:ea typeface="SimSun" charset="0"/>
              <a:cs typeface="Arai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436">
                                            <p:txEl>
                                              <p:pRg st="0" end="0"/>
                                            </p:txEl>
                                          </p:spTgt>
                                        </p:tgtEl>
                                        <p:attrNameLst>
                                          <p:attrName>style.visibility</p:attrName>
                                        </p:attrNameLst>
                                      </p:cBhvr>
                                      <p:to>
                                        <p:strVal val="visible"/>
                                      </p:to>
                                    </p:set>
                                    <p:anim calcmode="lin" valueType="num">
                                      <p:cBhvr additive="base">
                                        <p:cTn id="7"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6">
                                            <p:txEl>
                                              <p:pRg st="1" end="1"/>
                                            </p:txEl>
                                          </p:spTgt>
                                        </p:tgtEl>
                                        <p:attrNameLst>
                                          <p:attrName>style.visibility</p:attrName>
                                        </p:attrNameLst>
                                      </p:cBhvr>
                                      <p:to>
                                        <p:strVal val="visible"/>
                                      </p:to>
                                    </p:set>
                                    <p:anim calcmode="lin" valueType="num">
                                      <p:cBhvr additive="base">
                                        <p:cTn id="13"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36">
                                            <p:txEl>
                                              <p:pRg st="2" end="2"/>
                                            </p:txEl>
                                          </p:spTgt>
                                        </p:tgtEl>
                                        <p:attrNameLst>
                                          <p:attrName>style.visibility</p:attrName>
                                        </p:attrNameLst>
                                      </p:cBhvr>
                                      <p:to>
                                        <p:strVal val="visible"/>
                                      </p:to>
                                    </p:set>
                                    <p:anim calcmode="lin" valueType="num">
                                      <p:cBhvr additive="base">
                                        <p:cTn id="19" dur="500" fill="hold"/>
                                        <p:tgtEl>
                                          <p:spTgt spid="1843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436">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8436">
                                            <p:txEl>
                                              <p:pRg st="3" end="3"/>
                                            </p:txEl>
                                          </p:spTgt>
                                        </p:tgtEl>
                                        <p:attrNameLst>
                                          <p:attrName>style.visibility</p:attrName>
                                        </p:attrNameLst>
                                      </p:cBhvr>
                                      <p:to>
                                        <p:strVal val="visible"/>
                                      </p:to>
                                    </p:set>
                                    <p:anim calcmode="lin" valueType="num">
                                      <p:cBhvr additive="base">
                                        <p:cTn id="23" dur="500" fill="hold"/>
                                        <p:tgtEl>
                                          <p:spTgt spid="18436">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843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8436">
                                            <p:txEl>
                                              <p:pRg st="4" end="4"/>
                                            </p:txEl>
                                          </p:spTgt>
                                        </p:tgtEl>
                                        <p:attrNameLst>
                                          <p:attrName>style.visibility</p:attrName>
                                        </p:attrNameLst>
                                      </p:cBhvr>
                                      <p:to>
                                        <p:strVal val="visible"/>
                                      </p:to>
                                    </p:set>
                                    <p:anim calcmode="lin" valueType="num">
                                      <p:cBhvr additive="base">
                                        <p:cTn id="29" dur="500" fill="hold"/>
                                        <p:tgtEl>
                                          <p:spTgt spid="18436">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843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36">
                                            <p:txEl>
                                              <p:pRg st="6" end="6"/>
                                            </p:txEl>
                                          </p:spTgt>
                                        </p:tgtEl>
                                        <p:attrNameLst>
                                          <p:attrName>style.visibility</p:attrName>
                                        </p:attrNameLst>
                                      </p:cBhvr>
                                      <p:to>
                                        <p:strVal val="visible"/>
                                      </p:to>
                                    </p:set>
                                    <p:anim calcmode="lin" valueType="num">
                                      <p:cBhvr additive="base">
                                        <p:cTn id="35" dur="500" fill="hold"/>
                                        <p:tgtEl>
                                          <p:spTgt spid="18436">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3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8436">
                                            <p:txEl>
                                              <p:pRg st="7" end="7"/>
                                            </p:txEl>
                                          </p:spTgt>
                                        </p:tgtEl>
                                        <p:attrNameLst>
                                          <p:attrName>style.visibility</p:attrName>
                                        </p:attrNameLst>
                                      </p:cBhvr>
                                      <p:to>
                                        <p:strVal val="visible"/>
                                      </p:to>
                                    </p:set>
                                    <p:anim calcmode="lin" valueType="num">
                                      <p:cBhvr additive="base">
                                        <p:cTn id="41" dur="500" fill="hold"/>
                                        <p:tgtEl>
                                          <p:spTgt spid="18436">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843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bldLvl="2"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49" name="Text Box 2"/>
          <p:cNvSpPr txBox="1">
            <a:spLocks noChangeArrowheads="1"/>
          </p:cNvSpPr>
          <p:nvPr/>
        </p:nvSpPr>
        <p:spPr bwMode="auto">
          <a:xfrm>
            <a:off x="2801181" y="152403"/>
            <a:ext cx="3584505"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charset="0"/>
                <a:cs typeface="Arial" charset="0"/>
              </a:rPr>
              <a:t>بيانات الرسالة لأسفار العهد الجديد</a:t>
            </a:r>
            <a:endParaRPr lang="en-US" b="1" dirty="0">
              <a:latin typeface="Arial" charset="0"/>
              <a:cs typeface="Arial" charset="0"/>
            </a:endParaRPr>
          </a:p>
        </p:txBody>
      </p:sp>
      <p:sp>
        <p:nvSpPr>
          <p:cNvPr id="232450"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26</a:t>
            </a:r>
            <a:endParaRPr lang="en-US" b="1" dirty="0">
              <a:latin typeface="Arial" charset="0"/>
              <a:cs typeface="Arial" charset="0"/>
            </a:endParaRPr>
          </a:p>
        </p:txBody>
      </p:sp>
      <p:sp>
        <p:nvSpPr>
          <p:cNvPr id="19460"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كولوسي</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يرشد بولس كنيسة كولوسي إلى سيادة المسيح و</a:t>
            </a:r>
            <a:r>
              <a:rPr lang="ar-JO" altLang="zh-CN" sz="2200" b="1" dirty="0">
                <a:solidFill>
                  <a:srgbClr val="C00000"/>
                </a:solidFill>
                <a:latin typeface="Arial" charset="0"/>
                <a:ea typeface="ＭＳ Ｐゴシック" charset="0"/>
                <a:cs typeface="Arial" charset="0"/>
              </a:rPr>
              <a:t>ألهيته</a:t>
            </a:r>
            <a:r>
              <a:rPr lang="ar-JO" altLang="zh-CN" sz="2200" b="1" dirty="0">
                <a:solidFill>
                  <a:srgbClr val="000000"/>
                </a:solidFill>
                <a:latin typeface="Arial" charset="0"/>
                <a:ea typeface="ＭＳ Ｐゴシック" charset="0"/>
                <a:cs typeface="Arial" charset="0"/>
              </a:rPr>
              <a:t> ، ويحث على العمل العملي لهذه العقيدة من أجل محاربة </a:t>
            </a:r>
            <a:r>
              <a:rPr lang="ar-JO" altLang="zh-CN" sz="2200" b="1" dirty="0">
                <a:solidFill>
                  <a:srgbClr val="C00000"/>
                </a:solidFill>
                <a:latin typeface="Arial" charset="0"/>
                <a:ea typeface="ＭＳ Ｐゴシック" charset="0"/>
                <a:cs typeface="Arial" charset="0"/>
              </a:rPr>
              <a:t>هرطقة التوفيقية </a:t>
            </a:r>
            <a:r>
              <a:rPr lang="ar-JO" altLang="zh-CN" sz="2200" b="1" dirty="0">
                <a:solidFill>
                  <a:srgbClr val="000000"/>
                </a:solidFill>
                <a:latin typeface="Arial" charset="0"/>
                <a:ea typeface="ＭＳ Ｐゴシック" charset="0"/>
                <a:cs typeface="Arial" charset="0"/>
              </a:rPr>
              <a:t>التي تهدد حياة الكنيسة وخدمتها.</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u="sng"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1 تسالونيكي</a:t>
            </a:r>
            <a:endParaRPr lang="en-US" altLang="zh-CN" sz="2200" b="1" u="sng"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جهز بولس أهل تسالونيكي </a:t>
            </a:r>
            <a:r>
              <a:rPr lang="ar-JO" altLang="zh-CN" sz="2200" b="1" dirty="0">
                <a:solidFill>
                  <a:srgbClr val="C00000"/>
                </a:solidFill>
                <a:latin typeface="Arial" charset="0"/>
                <a:ea typeface="ＭＳ Ｐゴシック" charset="0"/>
                <a:cs typeface="Arial" charset="0"/>
              </a:rPr>
              <a:t>للاختطاف</a:t>
            </a:r>
            <a:r>
              <a:rPr lang="ar-JO" altLang="zh-CN" sz="2200" b="1" dirty="0">
                <a:solidFill>
                  <a:srgbClr val="000000"/>
                </a:solidFill>
                <a:latin typeface="Arial" charset="0"/>
                <a:ea typeface="ＭＳ Ｐゴシック" charset="0"/>
                <a:cs typeface="Arial" charset="0"/>
              </a:rPr>
              <a:t> من خلال الدفاع عن دوافعه لبدء الكنيسة (لإسكات اتهامات الجشع) وإرشاد المؤمنين (لتقوية الأساس العقائدي والعلاقاتي للكنيسة حتى تتمكن من الاستمرار في النمو).</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dirty="0">
                <a:solidFill>
                  <a:srgbClr val="000000"/>
                </a:solidFill>
                <a:latin typeface="Arial" charset="0"/>
                <a:ea typeface="ＭＳ Ｐゴシック" charset="0"/>
                <a:cs typeface="Arial" charset="0"/>
              </a:rPr>
              <a:t> </a:t>
            </a: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2 تسالونيكي</a:t>
            </a:r>
            <a:endParaRPr lang="en-US" altLang="zh-CN" sz="2200" b="1" u="sng"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يصحح بولس التصور الخاطئ للمضطهدين في تسالونيكي بأن </a:t>
            </a:r>
            <a:r>
              <a:rPr lang="ar-JO" altLang="zh-CN" sz="2200" b="1" dirty="0">
                <a:solidFill>
                  <a:srgbClr val="C00000"/>
                </a:solidFill>
                <a:latin typeface="Arial" charset="0"/>
                <a:ea typeface="ＭＳ Ｐゴシック" charset="0"/>
                <a:cs typeface="Arial" charset="0"/>
              </a:rPr>
              <a:t>يوم الرب </a:t>
            </a:r>
            <a:r>
              <a:rPr lang="ar-JO" altLang="zh-CN" sz="2200" b="1" dirty="0">
                <a:solidFill>
                  <a:srgbClr val="000000"/>
                </a:solidFill>
                <a:latin typeface="Arial" charset="0"/>
                <a:ea typeface="ＭＳ Ｐゴシック" charset="0"/>
                <a:cs typeface="Arial" charset="0"/>
              </a:rPr>
              <a:t>(الضيقة) قد بدأ بالفعل ليحث على المثابرة بين المثبطين و بين العاطلين عن العمل لمساعدتهم على الثبات في العقيدة الصحيحة على الرغم من </a:t>
            </a:r>
            <a:r>
              <a:rPr lang="ar-JO" altLang="zh-CN" sz="2200" b="1" dirty="0">
                <a:solidFill>
                  <a:srgbClr val="C00000"/>
                </a:solidFill>
                <a:latin typeface="Arial" charset="0"/>
                <a:ea typeface="ＭＳ Ｐゴシック" charset="0"/>
                <a:cs typeface="Arial" charset="0"/>
              </a:rPr>
              <a:t>المعلمين الكذبة</a:t>
            </a:r>
            <a:r>
              <a:rPr lang="ar-JO" altLang="zh-CN" sz="2200" b="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 calcmode="lin" valueType="num">
                                      <p:cBhvr additive="base">
                                        <p:cTn id="7" dur="500" fill="hold"/>
                                        <p:tgtEl>
                                          <p:spTgt spid="1946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0">
                                            <p:txEl>
                                              <p:pRg st="1" end="1"/>
                                            </p:txEl>
                                          </p:spTgt>
                                        </p:tgtEl>
                                        <p:attrNameLst>
                                          <p:attrName>style.visibility</p:attrName>
                                        </p:attrNameLst>
                                      </p:cBhvr>
                                      <p:to>
                                        <p:strVal val="visible"/>
                                      </p:to>
                                    </p:set>
                                    <p:anim calcmode="lin" valueType="num">
                                      <p:cBhvr additive="base">
                                        <p:cTn id="13" dur="500" fill="hold"/>
                                        <p:tgtEl>
                                          <p:spTgt spid="1946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6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460">
                                            <p:txEl>
                                              <p:pRg st="3" end="3"/>
                                            </p:txEl>
                                          </p:spTgt>
                                        </p:tgtEl>
                                        <p:attrNameLst>
                                          <p:attrName>style.visibility</p:attrName>
                                        </p:attrNameLst>
                                      </p:cBhvr>
                                      <p:to>
                                        <p:strVal val="visible"/>
                                      </p:to>
                                    </p:set>
                                    <p:anim calcmode="lin" valueType="num">
                                      <p:cBhvr additive="base">
                                        <p:cTn id="19" dur="500" fill="hold"/>
                                        <p:tgtEl>
                                          <p:spTgt spid="1946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46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460">
                                            <p:txEl>
                                              <p:pRg st="4" end="4"/>
                                            </p:txEl>
                                          </p:spTgt>
                                        </p:tgtEl>
                                        <p:attrNameLst>
                                          <p:attrName>style.visibility</p:attrName>
                                        </p:attrNameLst>
                                      </p:cBhvr>
                                      <p:to>
                                        <p:strVal val="visible"/>
                                      </p:to>
                                    </p:set>
                                    <p:anim calcmode="lin" valueType="num">
                                      <p:cBhvr additive="base">
                                        <p:cTn id="25" dur="500" fill="hold"/>
                                        <p:tgtEl>
                                          <p:spTgt spid="19460">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46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9460">
                                            <p:txEl>
                                              <p:pRg st="5" end="5"/>
                                            </p:txEl>
                                          </p:spTgt>
                                        </p:tgtEl>
                                        <p:attrNameLst>
                                          <p:attrName>style.visibility</p:attrName>
                                        </p:attrNameLst>
                                      </p:cBhvr>
                                      <p:to>
                                        <p:strVal val="visible"/>
                                      </p:to>
                                    </p:set>
                                    <p:anim calcmode="lin" valueType="num">
                                      <p:cBhvr additive="base">
                                        <p:cTn id="31" dur="500" fill="hold"/>
                                        <p:tgtEl>
                                          <p:spTgt spid="19460">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46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9460">
                                            <p:txEl>
                                              <p:pRg st="6" end="6"/>
                                            </p:txEl>
                                          </p:spTgt>
                                        </p:tgtEl>
                                        <p:attrNameLst>
                                          <p:attrName>style.visibility</p:attrName>
                                        </p:attrNameLst>
                                      </p:cBhvr>
                                      <p:to>
                                        <p:strVal val="visible"/>
                                      </p:to>
                                    </p:set>
                                    <p:anim calcmode="lin" valueType="num">
                                      <p:cBhvr additive="base">
                                        <p:cTn id="37" dur="500" fill="hold"/>
                                        <p:tgtEl>
                                          <p:spTgt spid="19460">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946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9460">
                                            <p:txEl>
                                              <p:pRg st="7" end="7"/>
                                            </p:txEl>
                                          </p:spTgt>
                                        </p:tgtEl>
                                        <p:attrNameLst>
                                          <p:attrName>style.visibility</p:attrName>
                                        </p:attrNameLst>
                                      </p:cBhvr>
                                      <p:to>
                                        <p:strVal val="visible"/>
                                      </p:to>
                                    </p:set>
                                    <p:anim calcmode="lin" valueType="num">
                                      <p:cBhvr additive="base">
                                        <p:cTn id="43" dur="500" fill="hold"/>
                                        <p:tgtEl>
                                          <p:spTgt spid="19460">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946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bldLvl="2"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7"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charset="0"/>
                <a:cs typeface="Arial" charset="0"/>
              </a:rPr>
              <a:t>بيانات الرسالة لأسفار العهد الجديد</a:t>
            </a:r>
            <a:endParaRPr lang="en-US" b="1" dirty="0">
              <a:latin typeface="Arial" charset="0"/>
              <a:cs typeface="Arial" charset="0"/>
            </a:endParaRPr>
          </a:p>
        </p:txBody>
      </p:sp>
      <p:sp>
        <p:nvSpPr>
          <p:cNvPr id="234498"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26</a:t>
            </a:r>
            <a:endParaRPr lang="en-US" b="1" dirty="0">
              <a:latin typeface="Arial" charset="0"/>
              <a:cs typeface="Arial" charset="0"/>
            </a:endParaRPr>
          </a:p>
        </p:txBody>
      </p:sp>
      <p:sp>
        <p:nvSpPr>
          <p:cNvPr id="20484"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1 تيموثاوس</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i="1" dirty="0">
                <a:solidFill>
                  <a:srgbClr val="000000"/>
                </a:solidFill>
                <a:latin typeface="Arial" charset="0"/>
                <a:ea typeface="ＭＳ Ｐゴシック" charset="0"/>
                <a:cs typeface="Arial" charset="0"/>
              </a:rPr>
              <a:t>يحث بولس تيموثاوس على أن يحرس بشجاعة </a:t>
            </a:r>
            <a:r>
              <a:rPr lang="ar-JO" altLang="zh-CN" sz="2200" b="1" i="1" dirty="0">
                <a:solidFill>
                  <a:srgbClr val="C00000"/>
                </a:solidFill>
                <a:latin typeface="Arial" charset="0"/>
                <a:ea typeface="ＭＳ Ｐゴシック" charset="0"/>
                <a:cs typeface="Arial" charset="0"/>
              </a:rPr>
              <a:t>حياته</a:t>
            </a:r>
            <a:r>
              <a:rPr lang="ar-JO" altLang="zh-CN" sz="2200" b="1" i="1" dirty="0">
                <a:solidFill>
                  <a:srgbClr val="000000"/>
                </a:solidFill>
                <a:latin typeface="Arial" charset="0"/>
                <a:ea typeface="ＭＳ Ｐゴシック" charset="0"/>
                <a:cs typeface="Arial" charset="0"/>
              </a:rPr>
              <a:t> الشخصية و</a:t>
            </a:r>
            <a:r>
              <a:rPr lang="ar-JO" altLang="zh-CN" sz="2200" b="1" i="1" dirty="0">
                <a:solidFill>
                  <a:srgbClr val="C00000"/>
                </a:solidFill>
                <a:latin typeface="Arial" charset="0"/>
                <a:ea typeface="ＭＳ Ｐゴシック" charset="0"/>
                <a:cs typeface="Arial" charset="0"/>
              </a:rPr>
              <a:t>عقيدته</a:t>
            </a:r>
            <a:r>
              <a:rPr lang="ar-JO" altLang="zh-CN" sz="2200" b="1" i="1" dirty="0">
                <a:solidFill>
                  <a:srgbClr val="000000"/>
                </a:solidFill>
                <a:latin typeface="Arial" charset="0"/>
                <a:ea typeface="ＭＳ Ｐゴシック" charset="0"/>
                <a:cs typeface="Arial" charset="0"/>
              </a:rPr>
              <a:t> </a:t>
            </a:r>
            <a:r>
              <a:rPr lang="ar-JO" altLang="zh-CN" sz="2200" b="1" i="1" dirty="0">
                <a:solidFill>
                  <a:srgbClr val="C00000"/>
                </a:solidFill>
                <a:latin typeface="Arial" charset="0"/>
                <a:ea typeface="ＭＳ Ｐゴシック" charset="0"/>
                <a:cs typeface="Arial" charset="0"/>
              </a:rPr>
              <a:t>وترتيب الكنيسة المحلية</a:t>
            </a:r>
            <a:r>
              <a:rPr lang="ar-JO" altLang="zh-CN" sz="2200" b="1" i="1" dirty="0">
                <a:solidFill>
                  <a:srgbClr val="000000"/>
                </a:solidFill>
                <a:latin typeface="Arial" charset="0"/>
                <a:ea typeface="ＭＳ Ｐゴシック" charset="0"/>
                <a:cs typeface="Arial" charset="0"/>
              </a:rPr>
              <a:t> من أجل الحفاظ على خدمة الكنيسة الأفسسية ضد </a:t>
            </a:r>
            <a:r>
              <a:rPr lang="ar-JO" altLang="zh-CN" sz="2200" b="1" i="1" dirty="0">
                <a:solidFill>
                  <a:srgbClr val="C00000"/>
                </a:solidFill>
                <a:latin typeface="Arial" charset="0"/>
                <a:ea typeface="ＭＳ Ｐゴシック" charset="0"/>
                <a:cs typeface="Arial" charset="0"/>
              </a:rPr>
              <a:t>المعلمين الكذبة </a:t>
            </a:r>
            <a:r>
              <a:rPr lang="ar-JO" altLang="zh-CN" sz="2200" b="1" i="1" dirty="0">
                <a:solidFill>
                  <a:srgbClr val="000000"/>
                </a:solidFill>
                <a:latin typeface="Arial" charset="0"/>
                <a:ea typeface="ＭＳ Ｐゴシック" charset="0"/>
                <a:cs typeface="Arial" charset="0"/>
              </a:rPr>
              <a:t>النسكيين والمتلاعبين.</a:t>
            </a:r>
            <a:endParaRPr lang="en-US" altLang="zh-CN" sz="2200" b="1" i="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2 تيموثاوس</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يحث بولس تيموثاوس على ممارسة </a:t>
            </a:r>
            <a:r>
              <a:rPr lang="ar-JO" altLang="zh-CN" sz="2200" b="1" dirty="0">
                <a:solidFill>
                  <a:srgbClr val="C00000"/>
                </a:solidFill>
                <a:latin typeface="Arial" charset="0"/>
                <a:ea typeface="ＭＳ Ｐゴシック" charset="0"/>
                <a:cs typeface="Arial" charset="0"/>
              </a:rPr>
              <a:t>الكلمة والوعظ بها </a:t>
            </a:r>
            <a:r>
              <a:rPr lang="ar-JO" altLang="zh-CN" sz="2200" b="1" dirty="0">
                <a:solidFill>
                  <a:srgbClr val="000000"/>
                </a:solidFill>
                <a:latin typeface="Arial" charset="0"/>
                <a:ea typeface="ＭＳ Ｐゴシック" charset="0"/>
                <a:cs typeface="Arial" charset="0"/>
              </a:rPr>
              <a:t>بأمانة على الرغم من المشقة من أجل تشجيعه على المثابرة ضد </a:t>
            </a:r>
            <a:r>
              <a:rPr lang="ar-JO" altLang="zh-CN" sz="2200" b="1" dirty="0">
                <a:solidFill>
                  <a:srgbClr val="C00000"/>
                </a:solidFill>
                <a:latin typeface="Arial" charset="0"/>
                <a:ea typeface="ＭＳ Ｐゴシック" charset="0"/>
                <a:cs typeface="Arial" charset="0"/>
              </a:rPr>
              <a:t>التعاليم الكاذبة </a:t>
            </a:r>
            <a:r>
              <a:rPr lang="ar-JO" altLang="zh-CN" sz="2200" b="1" dirty="0">
                <a:solidFill>
                  <a:srgbClr val="000000"/>
                </a:solidFill>
                <a:latin typeface="Arial" charset="0"/>
                <a:ea typeface="ＭＳ Ｐゴシック" charset="0"/>
                <a:cs typeface="Arial" charset="0"/>
              </a:rPr>
              <a:t>والارتداد.</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u="sng"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تيطس</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i="1" dirty="0">
                <a:solidFill>
                  <a:srgbClr val="000000"/>
                </a:solidFill>
                <a:latin typeface="Arial" charset="0"/>
                <a:ea typeface="ＭＳ Ｐゴシック" charset="0"/>
                <a:cs typeface="Arial" charset="0"/>
              </a:rPr>
              <a:t>يحث بولس تيطس على </a:t>
            </a:r>
            <a:r>
              <a:rPr lang="ar-JO" altLang="zh-CN" sz="2200" b="1" i="1" dirty="0">
                <a:solidFill>
                  <a:srgbClr val="C00000"/>
                </a:solidFill>
                <a:latin typeface="Arial" charset="0"/>
                <a:ea typeface="ＭＳ Ｐゴシック" charset="0"/>
                <a:cs typeface="Arial" charset="0"/>
              </a:rPr>
              <a:t>تنظيم الكنائس الكريتية </a:t>
            </a:r>
            <a:r>
              <a:rPr lang="ar-JO" altLang="zh-CN" sz="2200" b="1" i="1" dirty="0">
                <a:solidFill>
                  <a:srgbClr val="000000"/>
                </a:solidFill>
                <a:latin typeface="Arial" charset="0"/>
                <a:ea typeface="ＭＳ Ｐゴシック" charset="0"/>
                <a:cs typeface="Arial" charset="0"/>
              </a:rPr>
              <a:t>من خلال تعيين شيوخ مؤهلين وتعليم السلوك المحترم كنتيجة طبيعية للخلاص بالنعمة من أجل </a:t>
            </a:r>
            <a:r>
              <a:rPr lang="ar-JO" altLang="zh-CN" sz="2200" b="1" i="1" dirty="0">
                <a:solidFill>
                  <a:srgbClr val="C00000"/>
                </a:solidFill>
                <a:latin typeface="Arial" charset="0"/>
                <a:ea typeface="ＭＳ Ｐゴシック" charset="0"/>
                <a:cs typeface="Arial" charset="0"/>
              </a:rPr>
              <a:t>هزيمة المعارضين بالقول والفعل </a:t>
            </a:r>
            <a:r>
              <a:rPr lang="ar-JO" altLang="zh-CN" sz="2200" b="1" i="1" dirty="0">
                <a:solidFill>
                  <a:srgbClr val="000000"/>
                </a:solidFill>
                <a:latin typeface="Arial" charset="0"/>
                <a:ea typeface="ＭＳ Ｐゴシック" charset="0"/>
                <a:cs typeface="Arial" charset="0"/>
              </a:rPr>
              <a:t>(السلوك).</a:t>
            </a:r>
            <a:endParaRPr lang="en-US" altLang="zh-CN" sz="2200" b="1" i="1" dirty="0">
              <a:solidFill>
                <a:srgbClr val="000000"/>
              </a:solidFill>
              <a:latin typeface="Arial" charset="0"/>
              <a:ea typeface="ＭＳ Ｐゴシック" charset="0"/>
              <a:cs typeface="Arial" charset="0"/>
            </a:endParaRPr>
          </a:p>
          <a:p>
            <a:pPr eaLnBrk="1" hangingPunct="1">
              <a:lnSpc>
                <a:spcPct val="90000"/>
              </a:lnSpc>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 calcmode="lin" valueType="num">
                                      <p:cBhvr additive="base">
                                        <p:cTn id="7" dur="500" fill="hold"/>
                                        <p:tgtEl>
                                          <p:spTgt spid="2048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484">
                                            <p:txEl>
                                              <p:pRg st="1" end="1"/>
                                            </p:txEl>
                                          </p:spTgt>
                                        </p:tgtEl>
                                        <p:attrNameLst>
                                          <p:attrName>style.visibility</p:attrName>
                                        </p:attrNameLst>
                                      </p:cBhvr>
                                      <p:to>
                                        <p:strVal val="visible"/>
                                      </p:to>
                                    </p:set>
                                    <p:anim calcmode="lin" valueType="num">
                                      <p:cBhvr additive="base">
                                        <p:cTn id="13" dur="500" fill="hold"/>
                                        <p:tgtEl>
                                          <p:spTgt spid="2048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4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484">
                                            <p:txEl>
                                              <p:pRg st="3" end="3"/>
                                            </p:txEl>
                                          </p:spTgt>
                                        </p:tgtEl>
                                        <p:attrNameLst>
                                          <p:attrName>style.visibility</p:attrName>
                                        </p:attrNameLst>
                                      </p:cBhvr>
                                      <p:to>
                                        <p:strVal val="visible"/>
                                      </p:to>
                                    </p:set>
                                    <p:anim calcmode="lin" valueType="num">
                                      <p:cBhvr additive="base">
                                        <p:cTn id="19" dur="500" fill="hold"/>
                                        <p:tgtEl>
                                          <p:spTgt spid="2048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48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484">
                                            <p:txEl>
                                              <p:pRg st="4" end="4"/>
                                            </p:txEl>
                                          </p:spTgt>
                                        </p:tgtEl>
                                        <p:attrNameLst>
                                          <p:attrName>style.visibility</p:attrName>
                                        </p:attrNameLst>
                                      </p:cBhvr>
                                      <p:to>
                                        <p:strVal val="visible"/>
                                      </p:to>
                                    </p:set>
                                    <p:anim calcmode="lin" valueType="num">
                                      <p:cBhvr additive="base">
                                        <p:cTn id="25" dur="500" fill="hold"/>
                                        <p:tgtEl>
                                          <p:spTgt spid="2048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48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484">
                                            <p:txEl>
                                              <p:pRg st="6" end="6"/>
                                            </p:txEl>
                                          </p:spTgt>
                                        </p:tgtEl>
                                        <p:attrNameLst>
                                          <p:attrName>style.visibility</p:attrName>
                                        </p:attrNameLst>
                                      </p:cBhvr>
                                      <p:to>
                                        <p:strVal val="visible"/>
                                      </p:to>
                                    </p:set>
                                    <p:anim calcmode="lin" valueType="num">
                                      <p:cBhvr additive="base">
                                        <p:cTn id="31" dur="500" fill="hold"/>
                                        <p:tgtEl>
                                          <p:spTgt spid="20484">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48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484">
                                            <p:txEl>
                                              <p:pRg st="7" end="7"/>
                                            </p:txEl>
                                          </p:spTgt>
                                        </p:tgtEl>
                                        <p:attrNameLst>
                                          <p:attrName>style.visibility</p:attrName>
                                        </p:attrNameLst>
                                      </p:cBhvr>
                                      <p:to>
                                        <p:strVal val="visible"/>
                                      </p:to>
                                    </p:set>
                                    <p:anim calcmode="lin" valueType="num">
                                      <p:cBhvr additive="base">
                                        <p:cTn id="37" dur="500" fill="hold"/>
                                        <p:tgtEl>
                                          <p:spTgt spid="20484">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048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bldLvl="2"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5" name="Text Box 2"/>
          <p:cNvSpPr txBox="1">
            <a:spLocks noChangeArrowheads="1"/>
          </p:cNvSpPr>
          <p:nvPr/>
        </p:nvSpPr>
        <p:spPr bwMode="auto">
          <a:xfrm>
            <a:off x="2801181" y="152403"/>
            <a:ext cx="3584505"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charset="0"/>
                <a:cs typeface="Arial" charset="0"/>
              </a:rPr>
              <a:t>بيانات الرسالة لأسفار العهد الجديد</a:t>
            </a:r>
            <a:endParaRPr lang="en-US" b="1" dirty="0">
              <a:latin typeface="Arial" charset="0"/>
              <a:cs typeface="Arial" charset="0"/>
            </a:endParaRPr>
          </a:p>
        </p:txBody>
      </p:sp>
      <p:sp>
        <p:nvSpPr>
          <p:cNvPr id="236546"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26</a:t>
            </a:r>
            <a:endParaRPr lang="en-US" b="1" dirty="0">
              <a:latin typeface="Arial" charset="0"/>
              <a:cs typeface="Arial" charset="0"/>
            </a:endParaRPr>
          </a:p>
        </p:txBody>
      </p:sp>
      <p:sp>
        <p:nvSpPr>
          <p:cNvPr id="21508"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فليمون</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i="1" dirty="0">
                <a:solidFill>
                  <a:srgbClr val="000000"/>
                </a:solidFill>
                <a:latin typeface="Arial" charset="0"/>
                <a:ea typeface="ＭＳ Ｐゴシック" charset="0"/>
                <a:cs typeface="Arial" charset="0"/>
              </a:rPr>
              <a:t>يطلب بولس من مالك العبد المسيحي ، فليمون ، </a:t>
            </a:r>
            <a:r>
              <a:rPr lang="ar-JO" altLang="zh-CN" sz="2200" b="1" i="1" dirty="0">
                <a:solidFill>
                  <a:srgbClr val="C00000"/>
                </a:solidFill>
                <a:latin typeface="Arial" charset="0"/>
                <a:ea typeface="ＭＳ Ｐゴシック" charset="0"/>
                <a:cs typeface="Arial" charset="0"/>
              </a:rPr>
              <a:t>المغفرة</a:t>
            </a:r>
            <a:r>
              <a:rPr lang="ar-JO" altLang="zh-CN" sz="2200" b="1" i="1" dirty="0">
                <a:solidFill>
                  <a:srgbClr val="000000"/>
                </a:solidFill>
                <a:latin typeface="Arial" charset="0"/>
                <a:ea typeface="ＭＳ Ｐゴシック" charset="0"/>
                <a:cs typeface="Arial" charset="0"/>
              </a:rPr>
              <a:t> لعبده الهارب ولكن التائب ، أنسيمس ، الذي قاده بولس إلى المسيح وأرسله إلى فليمون لإعادة ذكره كأخ مسيحي ليعلمه </a:t>
            </a:r>
            <a:r>
              <a:rPr lang="ar-JO" altLang="zh-CN" sz="2200" b="1" i="1" dirty="0">
                <a:solidFill>
                  <a:srgbClr val="C00000"/>
                </a:solidFill>
                <a:latin typeface="Arial" charset="0"/>
                <a:ea typeface="ＭＳ Ｐゴシック" charset="0"/>
                <a:cs typeface="Arial" charset="0"/>
              </a:rPr>
              <a:t>كيف يغفر ويغفر له</a:t>
            </a:r>
            <a:r>
              <a:rPr lang="ar-JO" altLang="zh-CN" sz="2200" b="1" i="1" dirty="0">
                <a:solidFill>
                  <a:srgbClr val="000000"/>
                </a:solidFill>
                <a:latin typeface="Arial" charset="0"/>
                <a:ea typeface="ＭＳ Ｐゴシック" charset="0"/>
                <a:cs typeface="Arial" charset="0"/>
              </a:rPr>
              <a:t>.</a:t>
            </a:r>
            <a:endParaRPr lang="en-US" altLang="zh-CN" sz="2200" b="1" i="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عبرانيين</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يُظهر مؤلف مجهول للمؤمنين العبرانيين </a:t>
            </a:r>
            <a:r>
              <a:rPr lang="ar-JO" altLang="zh-CN" sz="2200" b="1" dirty="0">
                <a:solidFill>
                  <a:srgbClr val="C00000"/>
                </a:solidFill>
                <a:latin typeface="Arial" charset="0"/>
                <a:ea typeface="ＭＳ Ｐゴシック" charset="0"/>
                <a:cs typeface="Arial" charset="0"/>
              </a:rPr>
              <a:t>تفوق المسيح كرئيس كهنة </a:t>
            </a:r>
            <a:r>
              <a:rPr lang="ar-JO" altLang="zh-CN" sz="2200" b="1" dirty="0">
                <a:solidFill>
                  <a:srgbClr val="000000"/>
                </a:solidFill>
                <a:latin typeface="Arial" charset="0"/>
                <a:ea typeface="ＭＳ Ｐゴシック" charset="0"/>
                <a:cs typeface="Arial" charset="0"/>
              </a:rPr>
              <a:t>وتفوق المسيحية على اليهودية لحثهم على تحمل الاضطهاد بدلاً من </a:t>
            </a:r>
            <a:r>
              <a:rPr lang="ar-JO" altLang="zh-CN" sz="2200" b="1" dirty="0">
                <a:solidFill>
                  <a:srgbClr val="C00000"/>
                </a:solidFill>
                <a:latin typeface="Arial" charset="0"/>
                <a:ea typeface="ＭＳ Ｐゴシック" charset="0"/>
                <a:cs typeface="Arial" charset="0"/>
              </a:rPr>
              <a:t>العودة إلى حياتهم السابقة </a:t>
            </a:r>
            <a:r>
              <a:rPr lang="ar-JO" altLang="zh-CN" sz="2200" b="1" dirty="0">
                <a:solidFill>
                  <a:srgbClr val="000000"/>
                </a:solidFill>
                <a:latin typeface="Arial" charset="0"/>
                <a:ea typeface="ＭＳ Ｐゴシック" charset="0"/>
                <a:cs typeface="Arial" charset="0"/>
              </a:rPr>
              <a:t>في ظل اليهودية.</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يعقوب</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يحث يعقوب المؤمنين اليهود الأوائل في جميع أنحاء الإمبراطورية الرومانية على أن </a:t>
            </a:r>
            <a:r>
              <a:rPr lang="ar-JO" altLang="zh-CN" sz="2200" b="1" dirty="0">
                <a:solidFill>
                  <a:srgbClr val="C00000"/>
                </a:solidFill>
                <a:latin typeface="Arial" charset="0"/>
                <a:ea typeface="ＭＳ Ｐゴシック" charset="0"/>
                <a:cs typeface="Arial" charset="0"/>
              </a:rPr>
              <a:t>الإيمان المسيحي يظهر من خلال الأعمال</a:t>
            </a:r>
            <a:r>
              <a:rPr lang="ar-JO" altLang="zh-CN" sz="2200" b="1" dirty="0">
                <a:solidFill>
                  <a:srgbClr val="000000"/>
                </a:solidFill>
                <a:latin typeface="Arial" charset="0"/>
                <a:ea typeface="ＭＳ Ｐゴシック" charset="0"/>
                <a:cs typeface="Arial" charset="0"/>
              </a:rPr>
              <a:t> التي قد تستبدل </a:t>
            </a:r>
            <a:r>
              <a:rPr lang="ar-JO" altLang="zh-CN" sz="2200" b="1" dirty="0">
                <a:solidFill>
                  <a:srgbClr val="C00000"/>
                </a:solidFill>
                <a:latin typeface="Arial" charset="0"/>
                <a:ea typeface="ＭＳ Ｐゴシック" charset="0"/>
                <a:cs typeface="Arial" charset="0"/>
              </a:rPr>
              <a:t>نفاقهم</a:t>
            </a:r>
            <a:r>
              <a:rPr lang="ar-JO" altLang="zh-CN" sz="2200" b="1" dirty="0">
                <a:solidFill>
                  <a:srgbClr val="000000"/>
                </a:solidFill>
                <a:latin typeface="Arial" charset="0"/>
                <a:ea typeface="ＭＳ Ｐゴシック" charset="0"/>
                <a:cs typeface="Arial" charset="0"/>
              </a:rPr>
              <a:t> بالأعمال الصالحة في النضج والقداسة.</a:t>
            </a: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500" fill="hold"/>
                                        <p:tgtEl>
                                          <p:spTgt spid="2150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8">
                                            <p:txEl>
                                              <p:pRg st="1" end="1"/>
                                            </p:txEl>
                                          </p:spTgt>
                                        </p:tgtEl>
                                        <p:attrNameLst>
                                          <p:attrName>style.visibility</p:attrName>
                                        </p:attrNameLst>
                                      </p:cBhvr>
                                      <p:to>
                                        <p:strVal val="visible"/>
                                      </p:to>
                                    </p:set>
                                    <p:anim calcmode="lin" valueType="num">
                                      <p:cBhvr additive="base">
                                        <p:cTn id="13" dur="500" fill="hold"/>
                                        <p:tgtEl>
                                          <p:spTgt spid="2150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50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08">
                                            <p:txEl>
                                              <p:pRg st="3" end="3"/>
                                            </p:txEl>
                                          </p:spTgt>
                                        </p:tgtEl>
                                        <p:attrNameLst>
                                          <p:attrName>style.visibility</p:attrName>
                                        </p:attrNameLst>
                                      </p:cBhvr>
                                      <p:to>
                                        <p:strVal val="visible"/>
                                      </p:to>
                                    </p:set>
                                    <p:anim calcmode="lin" valueType="num">
                                      <p:cBhvr additive="base">
                                        <p:cTn id="19" dur="500" fill="hold"/>
                                        <p:tgtEl>
                                          <p:spTgt spid="2150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50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508">
                                            <p:txEl>
                                              <p:pRg st="4" end="4"/>
                                            </p:txEl>
                                          </p:spTgt>
                                        </p:tgtEl>
                                        <p:attrNameLst>
                                          <p:attrName>style.visibility</p:attrName>
                                        </p:attrNameLst>
                                      </p:cBhvr>
                                      <p:to>
                                        <p:strVal val="visible"/>
                                      </p:to>
                                    </p:set>
                                    <p:anim calcmode="lin" valueType="num">
                                      <p:cBhvr additive="base">
                                        <p:cTn id="25" dur="500" fill="hold"/>
                                        <p:tgtEl>
                                          <p:spTgt spid="2150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50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508">
                                            <p:txEl>
                                              <p:pRg st="6" end="6"/>
                                            </p:txEl>
                                          </p:spTgt>
                                        </p:tgtEl>
                                        <p:attrNameLst>
                                          <p:attrName>style.visibility</p:attrName>
                                        </p:attrNameLst>
                                      </p:cBhvr>
                                      <p:to>
                                        <p:strVal val="visible"/>
                                      </p:to>
                                    </p:set>
                                    <p:anim calcmode="lin" valueType="num">
                                      <p:cBhvr additive="base">
                                        <p:cTn id="31" dur="500" fill="hold"/>
                                        <p:tgtEl>
                                          <p:spTgt spid="21508">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50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508">
                                            <p:txEl>
                                              <p:pRg st="7" end="7"/>
                                            </p:txEl>
                                          </p:spTgt>
                                        </p:tgtEl>
                                        <p:attrNameLst>
                                          <p:attrName>style.visibility</p:attrName>
                                        </p:attrNameLst>
                                      </p:cBhvr>
                                      <p:to>
                                        <p:strVal val="visible"/>
                                      </p:to>
                                    </p:set>
                                    <p:anim calcmode="lin" valueType="num">
                                      <p:cBhvr additive="base">
                                        <p:cTn id="37" dur="500" fill="hold"/>
                                        <p:tgtEl>
                                          <p:spTgt spid="21508">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1508">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bldLvl="2"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3"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charset="0"/>
                <a:cs typeface="Arial" charset="0"/>
              </a:rPr>
              <a:t>بيانات الرسالة لأسفار العهد الجديد</a:t>
            </a:r>
            <a:endParaRPr lang="en-US" b="1" dirty="0">
              <a:latin typeface="Arial" charset="0"/>
              <a:cs typeface="Arial" charset="0"/>
            </a:endParaRPr>
          </a:p>
        </p:txBody>
      </p:sp>
      <p:sp>
        <p:nvSpPr>
          <p:cNvPr id="238594"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27</a:t>
            </a:r>
            <a:endParaRPr lang="en-US" b="1" dirty="0">
              <a:latin typeface="Arial" charset="0"/>
              <a:cs typeface="Arial" charset="0"/>
            </a:endParaRPr>
          </a:p>
        </p:txBody>
      </p:sp>
      <p:sp>
        <p:nvSpPr>
          <p:cNvPr id="22532"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1 بطرس</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i="1" dirty="0">
                <a:solidFill>
                  <a:srgbClr val="000000"/>
                </a:solidFill>
                <a:latin typeface="Arial" charset="0"/>
                <a:ea typeface="ＭＳ Ｐゴシック" charset="0"/>
                <a:cs typeface="Arial" charset="0"/>
              </a:rPr>
              <a:t>يشجع بطرس المؤمنين في شمال آسيا الصغرى على </a:t>
            </a:r>
            <a:r>
              <a:rPr lang="ar-JO" altLang="zh-CN" sz="2200" b="1" i="1" dirty="0">
                <a:solidFill>
                  <a:srgbClr val="C00000"/>
                </a:solidFill>
                <a:latin typeface="Arial" charset="0"/>
                <a:ea typeface="ＭＳ Ｐゴシック" charset="0"/>
                <a:cs typeface="Arial" charset="0"/>
              </a:rPr>
              <a:t>المعاناة بشكل لائق من أجل المسيح </a:t>
            </a:r>
            <a:r>
              <a:rPr lang="ar-JO" altLang="zh-CN" sz="2200" b="1" i="1" dirty="0">
                <a:solidFill>
                  <a:srgbClr val="000000"/>
                </a:solidFill>
                <a:latin typeface="Arial" charset="0"/>
                <a:ea typeface="ＭＳ Ｐゴシック" charset="0"/>
                <a:cs typeface="Arial" charset="0"/>
              </a:rPr>
              <a:t>كشهود مقدسين وخاضعين وناكرين ذواتهم مدفوعين بمثال المسيح والرجاء في المجد المستقبلي لمساعدتهم على أن يكونوا أناسًا </a:t>
            </a:r>
            <a:r>
              <a:rPr lang="ar-JO" altLang="zh-CN" sz="2200" b="1" i="1" dirty="0">
                <a:solidFill>
                  <a:srgbClr val="C00000"/>
                </a:solidFill>
                <a:latin typeface="Arial" charset="0"/>
                <a:ea typeface="ＭＳ Ｐゴシック" charset="0"/>
                <a:cs typeface="Arial" charset="0"/>
              </a:rPr>
              <a:t>يجذبون الآخرين </a:t>
            </a:r>
            <a:r>
              <a:rPr lang="ar-JO" altLang="zh-CN" sz="2200" b="1" i="1" dirty="0">
                <a:solidFill>
                  <a:srgbClr val="000000"/>
                </a:solidFill>
                <a:latin typeface="Arial" charset="0"/>
                <a:ea typeface="ＭＳ Ｐゴシック" charset="0"/>
                <a:cs typeface="Arial" charset="0"/>
              </a:rPr>
              <a:t>لسماع رسالتهم.</a:t>
            </a:r>
            <a:endParaRPr lang="en-US" altLang="zh-CN" sz="2200" b="1" i="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2 بطرس</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يذكر بطرس المؤمنين في شمال آسيا </a:t>
            </a:r>
            <a:r>
              <a:rPr lang="ar-JO" altLang="zh-CN" sz="2200" b="1" dirty="0">
                <a:solidFill>
                  <a:srgbClr val="C00000"/>
                </a:solidFill>
                <a:latin typeface="Arial" charset="0"/>
                <a:ea typeface="ＭＳ Ｐゴシック" charset="0"/>
                <a:cs typeface="Arial" charset="0"/>
              </a:rPr>
              <a:t>بمعرفتهم </a:t>
            </a:r>
            <a:r>
              <a:rPr lang="ar-JO" altLang="zh-CN" sz="2200" b="1" dirty="0">
                <a:solidFill>
                  <a:srgbClr val="000000"/>
                </a:solidFill>
                <a:latin typeface="Arial" charset="0"/>
                <a:ea typeface="ＭＳ Ｐゴシック" charset="0"/>
                <a:cs typeface="Arial" charset="0"/>
              </a:rPr>
              <a:t>بخصائص المعلمين الكذبة ودمارهم المستقبلي ونعمة يسوع المسيح من أجل محاربة </a:t>
            </a:r>
            <a:r>
              <a:rPr lang="ar-JO" altLang="zh-CN" sz="2200" b="1" dirty="0">
                <a:solidFill>
                  <a:srgbClr val="C00000"/>
                </a:solidFill>
                <a:latin typeface="Arial" charset="0"/>
                <a:ea typeface="ＭＳ Ｐゴシック" charset="0"/>
                <a:cs typeface="Arial" charset="0"/>
              </a:rPr>
              <a:t>التعاليم الزائفة </a:t>
            </a:r>
            <a:r>
              <a:rPr lang="ar-JO" altLang="zh-CN" sz="2200" b="1" dirty="0">
                <a:solidFill>
                  <a:srgbClr val="000000"/>
                </a:solidFill>
                <a:latin typeface="Arial" charset="0"/>
                <a:ea typeface="ＭＳ Ｐゴシック" charset="0"/>
                <a:cs typeface="Arial" charset="0"/>
              </a:rPr>
              <a:t>وتحفيز </a:t>
            </a:r>
            <a:r>
              <a:rPr lang="ar-JO" altLang="zh-CN" sz="2200" b="1" dirty="0">
                <a:solidFill>
                  <a:srgbClr val="C00000"/>
                </a:solidFill>
                <a:latin typeface="Arial" charset="0"/>
                <a:ea typeface="ＭＳ Ｐゴシック" charset="0"/>
                <a:cs typeface="Arial" charset="0"/>
              </a:rPr>
              <a:t>النمو في التقوى</a:t>
            </a:r>
            <a:r>
              <a:rPr lang="ar-JO" altLang="zh-CN" sz="2200" b="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1 يوحنا</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يكتب يوحنا رسالة عامة يشجع فيها قرائه على إطاعة </a:t>
            </a:r>
            <a:r>
              <a:rPr lang="ar-JO" altLang="zh-CN" sz="2200" b="1" dirty="0">
                <a:solidFill>
                  <a:srgbClr val="C00000"/>
                </a:solidFill>
                <a:latin typeface="Arial" charset="0"/>
                <a:ea typeface="ＭＳ Ｐゴシック" charset="0"/>
                <a:cs typeface="Arial" charset="0"/>
              </a:rPr>
              <a:t>أوامر الله من خلال محبة الآخرين </a:t>
            </a:r>
            <a:r>
              <a:rPr lang="ar-JO" altLang="zh-CN" sz="2200" b="1" dirty="0">
                <a:solidFill>
                  <a:srgbClr val="000000"/>
                </a:solidFill>
                <a:latin typeface="Arial" charset="0"/>
                <a:ea typeface="ＭＳ Ｐゴシック" charset="0"/>
                <a:cs typeface="Arial" charset="0"/>
              </a:rPr>
              <a:t>من أجل حمايتهم من </a:t>
            </a:r>
            <a:r>
              <a:rPr lang="ar-JO" altLang="zh-CN" sz="2200" b="1" dirty="0">
                <a:solidFill>
                  <a:srgbClr val="C00000"/>
                </a:solidFill>
                <a:latin typeface="Arial" charset="0"/>
                <a:ea typeface="ＭＳ Ｐゴシック" charset="0"/>
                <a:cs typeface="Arial" charset="0"/>
              </a:rPr>
              <a:t>الغنوصية المبكرة </a:t>
            </a:r>
            <a:r>
              <a:rPr lang="ar-JO" altLang="zh-CN" sz="2200" b="1" dirty="0">
                <a:solidFill>
                  <a:srgbClr val="000000"/>
                </a:solidFill>
                <a:latin typeface="Arial" charset="0"/>
                <a:ea typeface="ＭＳ Ｐゴシック" charset="0"/>
                <a:cs typeface="Arial" charset="0"/>
              </a:rPr>
              <a:t>التي أنكرت ألوهية المسيح أو بشريته.</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 calcmode="lin" valueType="num">
                                      <p:cBhvr additive="base">
                                        <p:cTn id="7"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2">
                                            <p:txEl>
                                              <p:pRg st="1" end="1"/>
                                            </p:txEl>
                                          </p:spTgt>
                                        </p:tgtEl>
                                        <p:attrNameLst>
                                          <p:attrName>style.visibility</p:attrName>
                                        </p:attrNameLst>
                                      </p:cBhvr>
                                      <p:to>
                                        <p:strVal val="visible"/>
                                      </p:to>
                                    </p:set>
                                    <p:anim calcmode="lin" valueType="num">
                                      <p:cBhvr additive="base">
                                        <p:cTn id="13"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2">
                                            <p:txEl>
                                              <p:pRg st="3" end="3"/>
                                            </p:txEl>
                                          </p:spTgt>
                                        </p:tgtEl>
                                        <p:attrNameLst>
                                          <p:attrName>style.visibility</p:attrName>
                                        </p:attrNameLst>
                                      </p:cBhvr>
                                      <p:to>
                                        <p:strVal val="visible"/>
                                      </p:to>
                                    </p:set>
                                    <p:anim calcmode="lin" valueType="num">
                                      <p:cBhvr additive="base">
                                        <p:cTn id="19"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32">
                                            <p:txEl>
                                              <p:pRg st="4" end="4"/>
                                            </p:txEl>
                                          </p:spTgt>
                                        </p:tgtEl>
                                        <p:attrNameLst>
                                          <p:attrName>style.visibility</p:attrName>
                                        </p:attrNameLst>
                                      </p:cBhvr>
                                      <p:to>
                                        <p:strVal val="visible"/>
                                      </p:to>
                                    </p:set>
                                    <p:anim calcmode="lin" valueType="num">
                                      <p:cBhvr additive="base">
                                        <p:cTn id="25"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2532">
                                            <p:txEl>
                                              <p:pRg st="6" end="6"/>
                                            </p:txEl>
                                          </p:spTgt>
                                        </p:tgtEl>
                                        <p:attrNameLst>
                                          <p:attrName>style.visibility</p:attrName>
                                        </p:attrNameLst>
                                      </p:cBhvr>
                                      <p:to>
                                        <p:strVal val="visible"/>
                                      </p:to>
                                    </p:set>
                                    <p:anim calcmode="lin" valueType="num">
                                      <p:cBhvr additive="base">
                                        <p:cTn id="31"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2532">
                                            <p:txEl>
                                              <p:pRg st="7" end="7"/>
                                            </p:txEl>
                                          </p:spTgt>
                                        </p:tgtEl>
                                        <p:attrNameLst>
                                          <p:attrName>style.visibility</p:attrName>
                                        </p:attrNameLst>
                                      </p:cBhvr>
                                      <p:to>
                                        <p:strVal val="visible"/>
                                      </p:to>
                                    </p:set>
                                    <p:anim calcmode="lin" valueType="num">
                                      <p:cBhvr additive="base">
                                        <p:cTn id="37"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bldLvl="2"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80" y="115889"/>
            <a:ext cx="5111750" cy="1041400"/>
          </a:xfrm>
        </p:spPr>
        <p:txBody>
          <a:bodyPr/>
          <a:lstStyle/>
          <a:p>
            <a:pPr>
              <a:defRPr/>
            </a:pPr>
            <a:r>
              <a:rPr lang="ar-JO" dirty="0"/>
              <a:t>ملاحظات على          هيكل العهد الجديد</a:t>
            </a:r>
            <a:endParaRPr lang="en-US" dirty="0"/>
          </a:p>
        </p:txBody>
      </p:sp>
      <p:sp>
        <p:nvSpPr>
          <p:cNvPr id="577538" name="Text Box 5"/>
          <p:cNvSpPr txBox="1">
            <a:spLocks noChangeArrowheads="1"/>
          </p:cNvSpPr>
          <p:nvPr/>
        </p:nvSpPr>
        <p:spPr bwMode="auto">
          <a:xfrm>
            <a:off x="8578854" y="44454"/>
            <a:ext cx="530785" cy="4616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 name="TextBox 3"/>
          <p:cNvSpPr txBox="1"/>
          <p:nvPr/>
        </p:nvSpPr>
        <p:spPr>
          <a:xfrm>
            <a:off x="179512" y="1622404"/>
            <a:ext cx="8964488" cy="5262915"/>
          </a:xfrm>
          <a:prstGeom prst="rect">
            <a:avLst/>
          </a:prstGeom>
          <a:noFill/>
        </p:spPr>
        <p:txBody>
          <a:bodyPr lIns="91376" tIns="45688" rIns="91376" bIns="45688">
            <a:spAutoFit/>
          </a:bodyPr>
          <a:lstStyle/>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الرسائل العامة تأتي بعد أعمال الرسل (باستثناء يعقوب)</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كل من العمودين يبدأ بسفر أساسي : رومية و عبرانيين (و أيضاً من ناحية طول السفر)</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كل من العمودين ينتهي بأسفار تتعامل بشكل أساسي مع الأخرويات : 2 تسالونيكي و رؤيا يوحنا</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تعليمات القادة موجودة في أربعة أسفار فقط ( أي أن العهد الجديد يتعامل مع المؤمن الطبيعي)</a:t>
            </a:r>
            <a:r>
              <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 </a:t>
            </a: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أربعة أسفار فقط من العهد الجديد كتبت لأشخاص ( أي أن العهد الجديد جماعي و ليس فردي)</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كل رسالة أولى من ضمن رسالتين (1-2 كو، 1-2 تس، ... الخ) تكون أطول و أهم لاهوتياً</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البناء في اتجاه عقارب الساعة بحسب الترتيب الزمني</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p:txBody>
      </p:sp>
      <p:pic>
        <p:nvPicPr>
          <p:cNvPr id="7" name="Picture 6">
            <a:extLst>
              <a:ext uri="{FF2B5EF4-FFF2-40B4-BE49-F238E27FC236}">
                <a16:creationId xmlns:a16="http://schemas.microsoft.com/office/drawing/2014/main" id="{5CCBABB1-2B8A-384B-8DD5-171FE4AAA179}"/>
              </a:ext>
            </a:extLst>
          </p:cNvPr>
          <p:cNvPicPr>
            <a:picLocks noChangeAspect="1"/>
          </p:cNvPicPr>
          <p:nvPr/>
        </p:nvPicPr>
        <p:blipFill rotWithShape="1">
          <a:blip r:embed="rId2"/>
          <a:srcRect l="8695" r="8850"/>
          <a:stretch/>
        </p:blipFill>
        <p:spPr>
          <a:xfrm>
            <a:off x="0" y="0"/>
            <a:ext cx="2160240" cy="1637417"/>
          </a:xfrm>
          <a:prstGeom prst="rect">
            <a:avLst/>
          </a:prstGeom>
        </p:spPr>
      </p:pic>
    </p:spTree>
    <p:extLst>
      <p:ext uri="{BB962C8B-B14F-4D97-AF65-F5344CB8AC3E}">
        <p14:creationId xmlns:p14="http://schemas.microsoft.com/office/powerpoint/2010/main" val="176494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1"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charset="0"/>
                <a:cs typeface="Arial" charset="0"/>
              </a:rPr>
              <a:t>بيانات الرسالة لأسفار العهد الجديد</a:t>
            </a:r>
            <a:endParaRPr lang="en-US" b="1" dirty="0">
              <a:latin typeface="Arial" charset="0"/>
              <a:cs typeface="Arial" charset="0"/>
            </a:endParaRPr>
          </a:p>
        </p:txBody>
      </p:sp>
      <p:sp>
        <p:nvSpPr>
          <p:cNvPr id="240642"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27</a:t>
            </a:r>
            <a:endParaRPr lang="en-US" b="1" dirty="0">
              <a:latin typeface="Arial" charset="0"/>
              <a:cs typeface="Arial" charset="0"/>
            </a:endParaRPr>
          </a:p>
        </p:txBody>
      </p:sp>
      <p:sp>
        <p:nvSpPr>
          <p:cNvPr id="23556"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2 يوحنا</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يحث يوحنا </a:t>
            </a:r>
            <a:r>
              <a:rPr lang="ar-JO" altLang="zh-CN" sz="2200" b="1" dirty="0">
                <a:solidFill>
                  <a:srgbClr val="C00000"/>
                </a:solidFill>
                <a:latin typeface="Arial" charset="0"/>
                <a:ea typeface="ＭＳ Ｐゴシック" charset="0"/>
                <a:cs typeface="Arial" charset="0"/>
              </a:rPr>
              <a:t>بتحفظ</a:t>
            </a:r>
            <a:r>
              <a:rPr lang="ar-JO" altLang="zh-CN" sz="2200" b="1" dirty="0">
                <a:solidFill>
                  <a:srgbClr val="000000"/>
                </a:solidFill>
                <a:latin typeface="Arial" charset="0"/>
                <a:ea typeface="ＭＳ Ｐゴシック" charset="0"/>
                <a:cs typeface="Arial" charset="0"/>
              </a:rPr>
              <a:t> على محبة المرأة المسيحية وأطفالها الذين يظهرون كرم الضيافة للمبشرين ولكنهم بحاجة إلى تحذير بعدم تمديد الأمر نفسه للمعلمين الكذبة للتحذير من </a:t>
            </a:r>
            <a:r>
              <a:rPr lang="ar-JO" altLang="zh-CN" sz="2200" b="1" dirty="0">
                <a:solidFill>
                  <a:srgbClr val="C00000"/>
                </a:solidFill>
                <a:latin typeface="Arial" charset="0"/>
                <a:ea typeface="ＭＳ Ｐゴシック" charset="0"/>
                <a:cs typeface="Arial" charset="0"/>
              </a:rPr>
              <a:t>المساعدة في انتشار البدع المدمرة</a:t>
            </a:r>
            <a:r>
              <a:rPr lang="ar-JO" altLang="zh-CN" sz="2200" b="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3 يوحنا</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شجع يوحنا غايس على مواصلة </a:t>
            </a:r>
            <a:r>
              <a:rPr lang="ar-JO" altLang="zh-CN" sz="2200" b="1" dirty="0">
                <a:solidFill>
                  <a:srgbClr val="C00000"/>
                </a:solidFill>
                <a:latin typeface="Arial" charset="0"/>
                <a:ea typeface="ＭＳ Ｐゴシック" charset="0"/>
                <a:cs typeface="Arial" charset="0"/>
              </a:rPr>
              <a:t>دعم المبشرين </a:t>
            </a:r>
            <a:r>
              <a:rPr lang="ar-JO" altLang="zh-CN" sz="2200" b="1" dirty="0">
                <a:solidFill>
                  <a:srgbClr val="000000"/>
                </a:solidFill>
                <a:latin typeface="Arial" charset="0"/>
                <a:ea typeface="ＭＳ Ｐゴシック" charset="0"/>
                <a:cs typeface="Arial" charset="0"/>
              </a:rPr>
              <a:t>مثل ديميتريوس على الرغم من معارضة ديوتريفيس (زعيم ملحد يعارض دعمهم) لمساعدة الكنيسة على رؤية </a:t>
            </a:r>
            <a:r>
              <a:rPr lang="ar-JO" altLang="zh-CN" sz="2200" b="1" dirty="0">
                <a:solidFill>
                  <a:srgbClr val="C00000"/>
                </a:solidFill>
                <a:latin typeface="Arial" charset="0"/>
                <a:ea typeface="ＭＳ Ｐゴシック" charset="0"/>
                <a:cs typeface="Arial" charset="0"/>
              </a:rPr>
              <a:t>مسؤوليتها في تمويل عمل الله</a:t>
            </a:r>
            <a:r>
              <a:rPr lang="ar-JO" altLang="zh-CN" sz="2200" b="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يهوذا</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يحذر يهوذا المسيحيين عمومًا من </a:t>
            </a:r>
            <a:r>
              <a:rPr lang="ar-JO" altLang="zh-CN" sz="2200" b="1" dirty="0">
                <a:solidFill>
                  <a:srgbClr val="C00000"/>
                </a:solidFill>
                <a:latin typeface="Arial" charset="0"/>
                <a:ea typeface="ＭＳ Ｐゴシック" charset="0"/>
                <a:cs typeface="Arial" charset="0"/>
              </a:rPr>
              <a:t>المدعين</a:t>
            </a:r>
            <a:r>
              <a:rPr lang="ar-JO" altLang="zh-CN" sz="2200" b="1" dirty="0">
                <a:solidFill>
                  <a:srgbClr val="000000"/>
                </a:solidFill>
                <a:latin typeface="Arial" charset="0"/>
                <a:ea typeface="ＭＳ Ｐゴシック" charset="0"/>
                <a:cs typeface="Arial" charset="0"/>
              </a:rPr>
              <a:t> - غير المؤمنين الذين تسللوا إلى كنائسهم متنكرين كمسيحيين لكنهم يحرفون الحقيقة من خلال أساليب حياتهم الدنيئة - من أجل الدفاع عن </a:t>
            </a:r>
            <a:r>
              <a:rPr lang="ar-JO" altLang="zh-CN" sz="2200" b="1" dirty="0">
                <a:solidFill>
                  <a:srgbClr val="C00000"/>
                </a:solidFill>
                <a:latin typeface="Arial" charset="0"/>
                <a:ea typeface="ＭＳ Ｐゴシック" charset="0"/>
                <a:cs typeface="Arial" charset="0"/>
              </a:rPr>
              <a:t>قداسة</a:t>
            </a:r>
            <a:r>
              <a:rPr lang="ar-JO" altLang="zh-CN" sz="2200" b="1" dirty="0">
                <a:solidFill>
                  <a:srgbClr val="000000"/>
                </a:solidFill>
                <a:latin typeface="Arial" charset="0"/>
                <a:ea typeface="ＭＳ Ｐゴシック" charset="0"/>
                <a:cs typeface="Arial" charset="0"/>
              </a:rPr>
              <a:t> الكنيسة.</a:t>
            </a: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6">
                                            <p:txEl>
                                              <p:pRg st="1" end="1"/>
                                            </p:txEl>
                                          </p:spTgt>
                                        </p:tgtEl>
                                        <p:attrNameLst>
                                          <p:attrName>style.visibility</p:attrName>
                                        </p:attrNameLst>
                                      </p:cBhvr>
                                      <p:to>
                                        <p:strVal val="visible"/>
                                      </p:to>
                                    </p:set>
                                    <p:anim calcmode="lin" valueType="num">
                                      <p:cBhvr additive="base">
                                        <p:cTn id="13" dur="500" fill="hold"/>
                                        <p:tgtEl>
                                          <p:spTgt spid="2355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56">
                                            <p:txEl>
                                              <p:pRg st="3" end="3"/>
                                            </p:txEl>
                                          </p:spTgt>
                                        </p:tgtEl>
                                        <p:attrNameLst>
                                          <p:attrName>style.visibility</p:attrName>
                                        </p:attrNameLst>
                                      </p:cBhvr>
                                      <p:to>
                                        <p:strVal val="visible"/>
                                      </p:to>
                                    </p:set>
                                    <p:anim calcmode="lin" valueType="num">
                                      <p:cBhvr additive="base">
                                        <p:cTn id="19" dur="500" fill="hold"/>
                                        <p:tgtEl>
                                          <p:spTgt spid="2355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355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6">
                                            <p:txEl>
                                              <p:pRg st="4" end="4"/>
                                            </p:txEl>
                                          </p:spTgt>
                                        </p:tgtEl>
                                        <p:attrNameLst>
                                          <p:attrName>style.visibility</p:attrName>
                                        </p:attrNameLst>
                                      </p:cBhvr>
                                      <p:to>
                                        <p:strVal val="visible"/>
                                      </p:to>
                                    </p:set>
                                    <p:anim calcmode="lin" valueType="num">
                                      <p:cBhvr additive="base">
                                        <p:cTn id="25" dur="500" fill="hold"/>
                                        <p:tgtEl>
                                          <p:spTgt spid="2355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355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6">
                                            <p:txEl>
                                              <p:pRg st="6" end="6"/>
                                            </p:txEl>
                                          </p:spTgt>
                                        </p:tgtEl>
                                        <p:attrNameLst>
                                          <p:attrName>style.visibility</p:attrName>
                                        </p:attrNameLst>
                                      </p:cBhvr>
                                      <p:to>
                                        <p:strVal val="visible"/>
                                      </p:to>
                                    </p:set>
                                    <p:anim calcmode="lin" valueType="num">
                                      <p:cBhvr additive="base">
                                        <p:cTn id="31" dur="500" fill="hold"/>
                                        <p:tgtEl>
                                          <p:spTgt spid="23556">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355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556">
                                            <p:txEl>
                                              <p:pRg st="7" end="7"/>
                                            </p:txEl>
                                          </p:spTgt>
                                        </p:tgtEl>
                                        <p:attrNameLst>
                                          <p:attrName>style.visibility</p:attrName>
                                        </p:attrNameLst>
                                      </p:cBhvr>
                                      <p:to>
                                        <p:strVal val="visible"/>
                                      </p:to>
                                    </p:set>
                                    <p:anim calcmode="lin" valueType="num">
                                      <p:cBhvr additive="base">
                                        <p:cTn id="37" dur="500" fill="hold"/>
                                        <p:tgtEl>
                                          <p:spTgt spid="23556">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355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bldLvl="2"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2689"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charset="0"/>
                <a:cs typeface="Arial" charset="0"/>
              </a:rPr>
              <a:t>بيانات الرسالة لأسفار العهد الجديد</a:t>
            </a:r>
            <a:endParaRPr lang="en-US" b="1" dirty="0">
              <a:latin typeface="Arial" charset="0"/>
              <a:cs typeface="Arial" charset="0"/>
            </a:endParaRPr>
          </a:p>
        </p:txBody>
      </p:sp>
      <p:sp>
        <p:nvSpPr>
          <p:cNvPr id="242690"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27</a:t>
            </a:r>
            <a:endParaRPr lang="en-US" b="1" dirty="0">
              <a:latin typeface="Arial" charset="0"/>
              <a:cs typeface="Arial" charset="0"/>
            </a:endParaRPr>
          </a:p>
        </p:txBody>
      </p:sp>
      <p:sp>
        <p:nvSpPr>
          <p:cNvPr id="24580" name="Rectangle 4"/>
          <p:cNvSpPr>
            <a:spLocks noGrp="1" noChangeArrowheads="1"/>
          </p:cNvSpPr>
          <p:nvPr>
            <p:ph type="body" idx="1"/>
          </p:nvPr>
        </p:nvSpPr>
        <p:spPr>
          <a:xfrm>
            <a:off x="0" y="762000"/>
            <a:ext cx="9144000" cy="5410200"/>
          </a:xfrm>
          <a:solidFill>
            <a:srgbClr val="CAE2CA"/>
          </a:solidFill>
        </p:spPr>
        <p:txBody>
          <a:bodyPr/>
          <a:lstStyle/>
          <a:p>
            <a:pPr algn="r" eaLnBrk="1" hangingPunct="1">
              <a:buFont typeface="Wingdings" charset="0"/>
              <a:buNone/>
            </a:pPr>
            <a:r>
              <a:rPr lang="ar-JO" altLang="zh-CN" sz="2200" b="1" u="sng" dirty="0">
                <a:solidFill>
                  <a:srgbClr val="000000"/>
                </a:solidFill>
                <a:latin typeface="Arial" charset="0"/>
                <a:ea typeface="ＭＳ Ｐゴシック" charset="0"/>
                <a:cs typeface="Arial" charset="0"/>
              </a:rPr>
              <a:t>رؤيا يوحنا</a:t>
            </a:r>
            <a:endParaRPr lang="en-US" altLang="zh-CN" sz="2200" b="1" dirty="0">
              <a:solidFill>
                <a:srgbClr val="000000"/>
              </a:solidFill>
              <a:latin typeface="Arial" charset="0"/>
              <a:ea typeface="ＭＳ Ｐゴシック" charset="0"/>
              <a:cs typeface="Arial" charset="0"/>
            </a:endParaRPr>
          </a:p>
          <a:p>
            <a:pPr algn="r" rtl="1" eaLnBrk="1" hangingPunct="1"/>
            <a:r>
              <a:rPr lang="ar-JO" altLang="zh-CN" sz="2200" b="1" dirty="0">
                <a:solidFill>
                  <a:srgbClr val="000000"/>
                </a:solidFill>
                <a:latin typeface="Arial" charset="0"/>
                <a:ea typeface="ＭＳ Ｐゴシック" charset="0"/>
                <a:cs typeface="Arial" charset="0"/>
              </a:rPr>
              <a:t>يكشف الله من خلال يوحنا عن </a:t>
            </a:r>
            <a:r>
              <a:rPr lang="ar-JO" altLang="zh-CN" sz="2200" b="1" dirty="0">
                <a:solidFill>
                  <a:srgbClr val="C00000"/>
                </a:solidFill>
                <a:latin typeface="Arial" charset="0"/>
                <a:ea typeface="ＭＳ Ｐゴシック" charset="0"/>
                <a:cs typeface="Arial" charset="0"/>
              </a:rPr>
              <a:t>سيادة يسوع المسيح </a:t>
            </a:r>
            <a:r>
              <a:rPr lang="ar-JO" altLang="zh-CN" sz="2200" b="1" dirty="0">
                <a:solidFill>
                  <a:srgbClr val="000000"/>
                </a:solidFill>
                <a:latin typeface="Arial" charset="0"/>
                <a:ea typeface="ＭＳ Ｐゴシック" charset="0"/>
                <a:cs typeface="Arial" charset="0"/>
              </a:rPr>
              <a:t>في انتصاره النهائي في المستقبل لتشجيع المؤمنين على </a:t>
            </a:r>
            <a:r>
              <a:rPr lang="ar-JO" altLang="zh-CN" sz="2200" b="1" dirty="0">
                <a:solidFill>
                  <a:srgbClr val="C00000"/>
                </a:solidFill>
                <a:latin typeface="Arial" charset="0"/>
                <a:ea typeface="ＭＳ Ｐゴシック" charset="0"/>
                <a:cs typeface="Arial" charset="0"/>
              </a:rPr>
              <a:t>المثابرة على الرغم من التنازلات الداخلية والمعارضة الخارجية</a:t>
            </a:r>
            <a:r>
              <a:rPr lang="ar-JO" altLang="zh-CN" sz="2200" b="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0">
                                            <p:txEl>
                                              <p:pRg st="1" end="1"/>
                                            </p:txEl>
                                          </p:spTgt>
                                        </p:tgtEl>
                                        <p:attrNameLst>
                                          <p:attrName>style.visibility</p:attrName>
                                        </p:attrNameLst>
                                      </p:cBhvr>
                                      <p:to>
                                        <p:strVal val="visible"/>
                                      </p:to>
                                    </p:set>
                                    <p:anim calcmode="lin" valueType="num">
                                      <p:cBhvr additive="base">
                                        <p:cTn id="13" dur="500" fill="hold"/>
                                        <p:tgtEl>
                                          <p:spTgt spid="2458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8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bldLvl="2"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ext Box 2"/>
          <p:cNvSpPr txBox="1">
            <a:spLocks noChangeArrowheads="1"/>
          </p:cNvSpPr>
          <p:nvPr/>
        </p:nvSpPr>
        <p:spPr bwMode="auto">
          <a:xfrm>
            <a:off x="1600204" y="228603"/>
            <a:ext cx="6043629" cy="461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chemeClr val="bg1"/>
                </a:solidFill>
                <a:latin typeface="Arial" charset="0"/>
                <a:cs typeface="Arial" charset="0"/>
              </a:rPr>
              <a:t>مواضيع اسفار العهد الجديد</a:t>
            </a:r>
            <a:endParaRPr lang="en-US" dirty="0">
              <a:cs typeface="Arial" charset="0"/>
            </a:endParaRPr>
          </a:p>
        </p:txBody>
      </p:sp>
      <p:graphicFrame>
        <p:nvGraphicFramePr>
          <p:cNvPr id="27703" name="Group 55"/>
          <p:cNvGraphicFramePr>
            <a:graphicFrameLocks noGrp="1"/>
          </p:cNvGraphicFramePr>
          <p:nvPr/>
        </p:nvGraphicFramePr>
        <p:xfrm>
          <a:off x="0" y="685804"/>
          <a:ext cx="9144000" cy="6098159"/>
        </p:xfrm>
        <a:graphic>
          <a:graphicData uri="http://schemas.openxmlformats.org/drawingml/2006/table">
            <a:tbl>
              <a:tblPr/>
              <a:tblGrid>
                <a:gridCol w="48006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5470267">
                <a:tc>
                  <a:txBody>
                    <a:bodyPr/>
                    <a:lstStyle/>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يخبر متى عن المسيح الملك</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r>
                        <a:rPr kumimoji="0" lang="ar-JO" sz="2200" b="1" i="0" u="none" strike="noStrike" cap="none" normalizeH="0" baseline="0" dirty="0">
                          <a:ln>
                            <a:noFill/>
                          </a:ln>
                          <a:solidFill>
                            <a:schemeClr val="bg1"/>
                          </a:solidFill>
                          <a:effectLst/>
                          <a:latin typeface="Arial Narrow" charset="0"/>
                          <a:ea typeface="Arial" charset="0"/>
                          <a:cs typeface="Arial" charset="0"/>
                        </a:rPr>
                        <a:t>لكن مرقس يظهر أن المسيح يخدم</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في لوقا هو ابن الإنسان</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r>
                        <a:rPr kumimoji="0" lang="ar-JO" sz="2200" b="1" i="0" u="none" strike="noStrike" cap="none" normalizeH="0" baseline="0" dirty="0">
                          <a:ln>
                            <a:noFill/>
                          </a:ln>
                          <a:solidFill>
                            <a:schemeClr val="bg1"/>
                          </a:solidFill>
                          <a:effectLst/>
                          <a:latin typeface="Arial Narrow" charset="0"/>
                          <a:ea typeface="Arial" charset="0"/>
                          <a:cs typeface="Arial" charset="0"/>
                        </a:rPr>
                        <a:t>لكن في يوحنا هو الله و إنسان</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يسجل أعمال أن الكنيسة تشهد</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r>
                        <a:rPr kumimoji="0" lang="ar-JO" sz="2200" b="1" i="0" u="none" strike="noStrike" cap="none" normalizeH="0" baseline="0" dirty="0">
                          <a:ln>
                            <a:noFill/>
                          </a:ln>
                          <a:solidFill>
                            <a:schemeClr val="bg1"/>
                          </a:solidFill>
                          <a:effectLst/>
                          <a:latin typeface="Arial Narrow" charset="0"/>
                          <a:ea typeface="Arial" charset="0"/>
                          <a:cs typeface="Arial" charset="0"/>
                        </a:rPr>
                        <a:t>تخبرنا رومية عن بر الله</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تحتاج كنيسة كورنثوس إلى تصحيح</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r>
                        <a:rPr kumimoji="0" lang="ar-JO" sz="2200" b="1" i="0" u="none" strike="noStrike" cap="none" normalizeH="0" baseline="0" dirty="0">
                          <a:ln>
                            <a:noFill/>
                          </a:ln>
                          <a:solidFill>
                            <a:schemeClr val="bg1"/>
                          </a:solidFill>
                          <a:effectLst/>
                          <a:latin typeface="Arial Narrow" charset="0"/>
                          <a:ea typeface="Arial" charset="0"/>
                          <a:cs typeface="Arial" charset="0"/>
                        </a:rPr>
                        <a:t>يدافع بولس عن رسوليته</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تقول غلاطية أحرار من الناموس</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r>
                        <a:rPr kumimoji="0" lang="ar-JO" sz="2200" b="1" i="0" u="none" strike="noStrike" cap="none" normalizeH="0" baseline="0" dirty="0">
                          <a:ln>
                            <a:noFill/>
                          </a:ln>
                          <a:solidFill>
                            <a:schemeClr val="bg1"/>
                          </a:solidFill>
                          <a:effectLst/>
                          <a:latin typeface="Arial Narrow" charset="0"/>
                          <a:ea typeface="Arial" charset="0"/>
                          <a:cs typeface="Arial" charset="0"/>
                        </a:rPr>
                        <a:t>بينما تقول أفسس مخلصين بالنعمة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r>
                        <a:rPr kumimoji="0" lang="ar-JO" sz="2200" b="1" i="0" u="none" strike="noStrike" cap="none" normalizeH="0" baseline="0" dirty="0">
                          <a:ln>
                            <a:noFill/>
                          </a:ln>
                          <a:solidFill>
                            <a:schemeClr val="bg1"/>
                          </a:solidFill>
                          <a:effectLst/>
                          <a:latin typeface="Arial Narrow" charset="0"/>
                          <a:ea typeface="Arial" charset="0"/>
                          <a:cs typeface="Arial" charset="0"/>
                        </a:rPr>
                        <a:t>افرحوا تقول فيلبي</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r>
                        <a:rPr kumimoji="0" lang="ar-JO" sz="2200" b="1" i="0" u="none" strike="noStrike" cap="none" normalizeH="0" baseline="0" dirty="0">
                          <a:ln>
                            <a:noFill/>
                          </a:ln>
                          <a:solidFill>
                            <a:schemeClr val="bg1"/>
                          </a:solidFill>
                          <a:effectLst/>
                          <a:latin typeface="Arial Narrow" charset="0"/>
                          <a:ea typeface="Arial" charset="0"/>
                          <a:cs typeface="Arial" charset="0"/>
                        </a:rPr>
                        <a:t>المسيح هو الرأس في كولوسي</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رسالتا تسالونيكي تقولان</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r>
                        <a:rPr kumimoji="0" lang="ar-JO" sz="2200" b="1" i="0" u="none" strike="noStrike" cap="none" normalizeH="0" baseline="0" dirty="0">
                          <a:ln>
                            <a:noFill/>
                          </a:ln>
                          <a:solidFill>
                            <a:schemeClr val="bg1"/>
                          </a:solidFill>
                          <a:effectLst/>
                          <a:latin typeface="Arial Narrow" charset="0"/>
                          <a:ea typeface="Arial" charset="0"/>
                          <a:cs typeface="Arial" charset="0"/>
                        </a:rPr>
                        <a:t>المسيح آت يوماً ما</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كتب بولس مرتين لتيموثاوس</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Times New Roman" charset="0"/>
                          <a:cs typeface="Times New Roman" charset="0"/>
                        </a:rPr>
                        <a:t>	</a:t>
                      </a:r>
                      <a:r>
                        <a:rPr kumimoji="0" lang="ar-JO" sz="2200" b="1" i="0" u="none" strike="noStrike" cap="none" normalizeH="0" baseline="0" dirty="0">
                          <a:ln>
                            <a:noFill/>
                          </a:ln>
                          <a:solidFill>
                            <a:schemeClr val="bg1"/>
                          </a:solidFill>
                          <a:effectLst/>
                          <a:latin typeface="Arial Narrow" charset="0"/>
                          <a:ea typeface="Times New Roman" charset="0"/>
                          <a:cs typeface="Times New Roman" charset="0"/>
                        </a:rPr>
                        <a:t>كن أميناً في الخدمة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txBody>
                  <a:tcPr marT="45722" marB="45722" horzOverflow="overflow">
                    <a:lnL>
                      <a:noFill/>
                    </a:lnL>
                    <a:lnR>
                      <a:noFill/>
                    </a:lnR>
                    <a:lnT>
                      <a:noFill/>
                    </a:lnT>
                    <a:lnB>
                      <a:noFill/>
                    </a:lnB>
                    <a:lnTlToBr>
                      <a:noFill/>
                    </a:lnTlToBr>
                    <a:lnBlToTr>
                      <a:noFill/>
                    </a:lnBlToTr>
                    <a:solidFill>
                      <a:srgbClr val="000000"/>
                    </a:solidFill>
                  </a:tcPr>
                </a:tc>
                <a:tc>
                  <a:txBody>
                    <a:bodyPr/>
                    <a:lstStyle/>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علم الحق قال بولس لتيطس</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r>
                        <a:rPr kumimoji="0" lang="ar-JO" sz="2200" b="1" i="0" u="none" strike="noStrike" cap="none" normalizeH="0" baseline="0" dirty="0">
                          <a:ln>
                            <a:noFill/>
                          </a:ln>
                          <a:solidFill>
                            <a:schemeClr val="bg1"/>
                          </a:solidFill>
                          <a:effectLst/>
                          <a:latin typeface="Arial Narrow" charset="0"/>
                          <a:ea typeface="Arial" charset="0"/>
                          <a:cs typeface="Arial" charset="0"/>
                        </a:rPr>
                        <a:t>فليكون عامل العبد مثلنا</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في عبرانيين المسيح أعظم</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يعقوب رسالة عملية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يقول بطرس أن نصبر</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 و مع الباطل لا نتسامح</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يكتب يوحنا أولاً عن الشركة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و لكن لا ننزلق إلى الباطل</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يوحنا الثالثة تعلم أن نساعد الخدام الحقيقيين</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لكن يهوذا يحذر من المعلمين الكذبة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يوحنا شاهد المسيح في رؤيا</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أعطته إعلاناً</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القرار</a:t>
                      </a: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Times New Roman" charset="0"/>
                          <a:cs typeface="Arial" charset="0"/>
                        </a:rPr>
                        <a:t>نعم اقرأ كتابك المقدس</a:t>
                      </a: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Times New Roman" charset="0"/>
                          <a:cs typeface="Arial" charset="0"/>
                        </a:rPr>
                        <a:t>نعم اقرأ كتابك المقدس</a:t>
                      </a: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Times New Roman" charset="0"/>
                          <a:cs typeface="Arial" charset="0"/>
                        </a:rPr>
                        <a:t>نعم اقرأ كتابك المقدس</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إنه يتحدث عن يسوع</a:t>
                      </a:r>
                      <a:endParaRPr kumimoji="0" lang="en-US" sz="2200" b="1" i="0" u="none" strike="noStrike" cap="none" normalizeH="0" baseline="0" dirty="0">
                        <a:ln>
                          <a:noFill/>
                        </a:ln>
                        <a:solidFill>
                          <a:schemeClr val="bg1"/>
                        </a:solidFill>
                        <a:effectLst/>
                        <a:latin typeface="Arial Narrow" charset="0"/>
                        <a:ea typeface="Arial" charset="0"/>
                        <a:cs typeface="Arial" charset="0"/>
                      </a:endParaRPr>
                    </a:p>
                  </a:txBody>
                  <a:tcPr marT="45722" marB="45722"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400050">
                <a:tc gridSpan="2">
                  <a:txBody>
                    <a:bodyPr/>
                    <a:lstStyle/>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endParaRPr kumimoji="0" lang="en-US" sz="2200" b="0" i="0" u="none" strike="noStrike" cap="none" normalizeH="0" baseline="0" dirty="0">
                        <a:ln>
                          <a:noFill/>
                        </a:ln>
                        <a:solidFill>
                          <a:schemeClr val="bg1"/>
                        </a:solidFill>
                        <a:effectLst/>
                        <a:latin typeface="Arial Narrow" charset="0"/>
                        <a:ea typeface="Arial" charset="0"/>
                        <a:cs typeface="Arial"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0" i="0" u="none" strike="noStrike" cap="none" normalizeH="0" baseline="0" dirty="0">
                          <a:ln>
                            <a:noFill/>
                          </a:ln>
                          <a:solidFill>
                            <a:schemeClr val="bg1"/>
                          </a:solidFill>
                          <a:effectLst/>
                          <a:latin typeface="Arial Narrow" charset="0"/>
                          <a:ea typeface="Arial" charset="0"/>
                          <a:cs typeface="Arial" charset="0"/>
                        </a:rPr>
                        <a:t>( يمكن أن ترنم على لحن يسوع يحبني)</a:t>
                      </a:r>
                      <a:endParaRPr kumimoji="0" lang="en-US" sz="2200" b="0" i="0" u="none" strike="noStrike" cap="none" normalizeH="0" baseline="0" dirty="0">
                        <a:ln>
                          <a:noFill/>
                        </a:ln>
                        <a:solidFill>
                          <a:schemeClr val="bg1"/>
                        </a:solidFill>
                        <a:effectLst/>
                        <a:latin typeface="Arial Narrow" charset="0"/>
                        <a:ea typeface="Arial" charset="0"/>
                        <a:cs typeface="Arial" charset="0"/>
                      </a:endParaRPr>
                    </a:p>
                  </a:txBody>
                  <a:tcPr marT="45722" marB="45722" horzOverflow="overflow">
                    <a:lnL>
                      <a:noFill/>
                    </a:lnL>
                    <a:lnR>
                      <a:noFill/>
                    </a:lnR>
                    <a:lnT>
                      <a:noFill/>
                    </a:lnT>
                    <a:lnB>
                      <a:noFill/>
                    </a:lnB>
                    <a:lnTlToBr>
                      <a:noFill/>
                    </a:lnTlToBr>
                    <a:lnBlToTr>
                      <a:noFill/>
                    </a:lnBlToTr>
                    <a:solidFill>
                      <a:srgbClr val="000000"/>
                    </a:solid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244742" name="Text Box 42"/>
          <p:cNvSpPr txBox="1">
            <a:spLocks noChangeArrowheads="1"/>
          </p:cNvSpPr>
          <p:nvPr/>
        </p:nvSpPr>
        <p:spPr bwMode="auto">
          <a:xfrm>
            <a:off x="8458201" y="228603"/>
            <a:ext cx="50834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t>35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7703"/>
                                        </p:tgtEl>
                                        <p:attrNameLst>
                                          <p:attrName>style.visibility</p:attrName>
                                        </p:attrNameLst>
                                      </p:cBhvr>
                                      <p:to>
                                        <p:strVal val="visible"/>
                                      </p:to>
                                    </p:set>
                                    <p:anim calcmode="lin" valueType="num">
                                      <p:cBhvr>
                                        <p:cTn id="7" dur="500" fill="hold"/>
                                        <p:tgtEl>
                                          <p:spTgt spid="27703"/>
                                        </p:tgtEl>
                                        <p:attrNameLst>
                                          <p:attrName>ppt_w</p:attrName>
                                        </p:attrNameLst>
                                      </p:cBhvr>
                                      <p:tavLst>
                                        <p:tav tm="0">
                                          <p:val>
                                            <p:fltVal val="0"/>
                                          </p:val>
                                        </p:tav>
                                        <p:tav tm="100000">
                                          <p:val>
                                            <p:strVal val="#ppt_w"/>
                                          </p:val>
                                        </p:tav>
                                      </p:tavLst>
                                    </p:anim>
                                    <p:anim calcmode="lin" valueType="num">
                                      <p:cBhvr>
                                        <p:cTn id="8" dur="500" fill="hold"/>
                                        <p:tgtEl>
                                          <p:spTgt spid="277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92361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6"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92361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7"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64369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8"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164369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5749"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415750" name="Text Box 7"/>
          <p:cNvSpPr txBox="1">
            <a:spLocks noChangeArrowheads="1"/>
          </p:cNvSpPr>
          <p:nvPr/>
        </p:nvSpPr>
        <p:spPr bwMode="auto">
          <a:xfrm>
            <a:off x="0" y="5791200"/>
            <a:ext cx="1219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charset="0"/>
              </a:rPr>
              <a:t>القرن الأول</a:t>
            </a:r>
            <a:endParaRPr lang="en-US" b="1" dirty="0">
              <a:solidFill>
                <a:srgbClr val="FFFFFF"/>
              </a:solidFill>
              <a:latin typeface="Arial" charset="0"/>
            </a:endParaRPr>
          </a:p>
        </p:txBody>
      </p:sp>
      <p:sp>
        <p:nvSpPr>
          <p:cNvPr id="415751"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charset="0"/>
              </a:rPr>
              <a:t>325 م</a:t>
            </a:r>
            <a:endParaRPr lang="en-US" b="1" dirty="0">
              <a:solidFill>
                <a:srgbClr val="FFFFFF"/>
              </a:solidFill>
              <a:latin typeface="Arial" charset="0"/>
            </a:endParaRPr>
          </a:p>
        </p:txBody>
      </p:sp>
      <p:sp>
        <p:nvSpPr>
          <p:cNvPr id="415752" name="Rectangle 9"/>
          <p:cNvSpPr>
            <a:spLocks noGrp="1" noChangeArrowheads="1"/>
          </p:cNvSpPr>
          <p:nvPr>
            <p:ph type="ctrTitle"/>
          </p:nvPr>
        </p:nvSpPr>
        <p:spPr>
          <a:xfrm>
            <a:off x="762000" y="-76200"/>
            <a:ext cx="7772400" cy="838200"/>
          </a:xfrm>
        </p:spPr>
        <p:txBody>
          <a:bodyPr/>
          <a:lstStyle/>
          <a:p>
            <a:pPr algn="r" eaLnBrk="1" hangingPunct="1"/>
            <a:r>
              <a:rPr lang="en-US" dirty="0">
                <a:latin typeface="Arial Black" charset="0"/>
                <a:ea typeface="ＭＳ Ｐゴシック" charset="0"/>
                <a:cs typeface="ＭＳ Ｐゴシック" charset="0"/>
              </a:rPr>
              <a:t>Clearing History</a:t>
            </a:r>
          </a:p>
        </p:txBody>
      </p:sp>
      <p:sp>
        <p:nvSpPr>
          <p:cNvPr id="415753" name="Text Box 10"/>
          <p:cNvSpPr txBox="1">
            <a:spLocks noChangeArrowheads="1"/>
          </p:cNvSpPr>
          <p:nvPr/>
        </p:nvSpPr>
        <p:spPr bwMode="auto">
          <a:xfrm>
            <a:off x="-304800" y="4010025"/>
            <a:ext cx="19812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charset="0"/>
              </a:rPr>
              <a:t>متى</a:t>
            </a:r>
            <a:endParaRPr lang="en-US" b="1" dirty="0">
              <a:solidFill>
                <a:srgbClr val="FFFFFF"/>
              </a:solidFill>
              <a:latin typeface="Arial" charset="0"/>
            </a:endParaRPr>
          </a:p>
          <a:p>
            <a:pPr algn="ctr" eaLnBrk="0" hangingPunct="0"/>
            <a:r>
              <a:rPr lang="ar-JO" b="1" dirty="0">
                <a:solidFill>
                  <a:srgbClr val="FFFFFF"/>
                </a:solidFill>
                <a:latin typeface="Arial" charset="0"/>
              </a:rPr>
              <a:t>مرقس</a:t>
            </a:r>
            <a:endParaRPr lang="en-US" b="1" dirty="0">
              <a:solidFill>
                <a:srgbClr val="FFFFFF"/>
              </a:solidFill>
              <a:latin typeface="Arial" charset="0"/>
            </a:endParaRPr>
          </a:p>
          <a:p>
            <a:pPr algn="ctr" eaLnBrk="0" hangingPunct="0"/>
            <a:r>
              <a:rPr lang="ar-JO" b="1" dirty="0">
                <a:solidFill>
                  <a:srgbClr val="FFFFFF"/>
                </a:solidFill>
                <a:latin typeface="Arial" charset="0"/>
              </a:rPr>
              <a:t>لوقا</a:t>
            </a:r>
            <a:endParaRPr lang="en-US" b="1" dirty="0">
              <a:solidFill>
                <a:srgbClr val="FFFFFF"/>
              </a:solidFill>
              <a:latin typeface="Arial" charset="0"/>
            </a:endParaRPr>
          </a:p>
          <a:p>
            <a:pPr algn="ctr" eaLnBrk="0" hangingPunct="0"/>
            <a:r>
              <a:rPr lang="ar-JO" b="1" dirty="0">
                <a:solidFill>
                  <a:srgbClr val="FFFFFF"/>
                </a:solidFill>
                <a:latin typeface="Arial" charset="0"/>
              </a:rPr>
              <a:t>يوحنا</a:t>
            </a:r>
            <a:endParaRPr lang="en-US" b="1" dirty="0">
              <a:solidFill>
                <a:srgbClr val="FFFFFF"/>
              </a:solidFill>
              <a:latin typeface="Arial" charset="0"/>
            </a:endParaRPr>
          </a:p>
        </p:txBody>
      </p:sp>
      <p:sp>
        <p:nvSpPr>
          <p:cNvPr id="415754" name="Text Box 11"/>
          <p:cNvSpPr txBox="1">
            <a:spLocks noChangeArrowheads="1"/>
          </p:cNvSpPr>
          <p:nvPr/>
        </p:nvSpPr>
        <p:spPr bwMode="auto">
          <a:xfrm>
            <a:off x="5715000" y="6248400"/>
            <a:ext cx="3429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charset="0"/>
              </a:rPr>
              <a:t>مجمع نيقية</a:t>
            </a:r>
            <a:endParaRPr lang="en-US" b="1" dirty="0">
              <a:solidFill>
                <a:srgbClr val="FFFFFF"/>
              </a:solidFill>
              <a:latin typeface="Arial" charset="0"/>
            </a:endParaRPr>
          </a:p>
        </p:txBody>
      </p:sp>
      <p:sp>
        <p:nvSpPr>
          <p:cNvPr id="415755" name="Line 12"/>
          <p:cNvSpPr>
            <a:spLocks noChangeShapeType="1"/>
          </p:cNvSpPr>
          <p:nvPr/>
        </p:nvSpPr>
        <p:spPr bwMode="auto">
          <a:xfrm flipV="1">
            <a:off x="0" y="3962400"/>
            <a:ext cx="91440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FFFFFF"/>
              </a:solidFill>
              <a:latin typeface="BONES" charset="0"/>
            </a:endParaRPr>
          </a:p>
        </p:txBody>
      </p:sp>
      <p:sp>
        <p:nvSpPr>
          <p:cNvPr id="415756" name="Text Box 13"/>
          <p:cNvSpPr txBox="1">
            <a:spLocks noChangeArrowheads="1"/>
          </p:cNvSpPr>
          <p:nvPr/>
        </p:nvSpPr>
        <p:spPr bwMode="auto">
          <a:xfrm>
            <a:off x="3733800" y="914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charset="0"/>
              </a:rPr>
              <a:t>أفراد</a:t>
            </a:r>
            <a:endParaRPr lang="en-US" b="1" dirty="0">
              <a:solidFill>
                <a:srgbClr val="FFFFFF"/>
              </a:solidFill>
              <a:latin typeface="Arial" charset="0"/>
            </a:endParaRPr>
          </a:p>
        </p:txBody>
      </p:sp>
      <p:sp>
        <p:nvSpPr>
          <p:cNvPr id="415757" name="Text Box 14"/>
          <p:cNvSpPr txBox="1">
            <a:spLocks noChangeArrowheads="1"/>
          </p:cNvSpPr>
          <p:nvPr/>
        </p:nvSpPr>
        <p:spPr bwMode="auto">
          <a:xfrm rot="-2783676">
            <a:off x="1058863"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charset="0"/>
              </a:rPr>
              <a:t>برنابا المزيف (70-130)</a:t>
            </a:r>
            <a:endParaRPr lang="en-US" sz="2000" b="1" dirty="0">
              <a:solidFill>
                <a:srgbClr val="FFFFFF"/>
              </a:solidFill>
              <a:latin typeface="Arial" charset="0"/>
            </a:endParaRPr>
          </a:p>
        </p:txBody>
      </p:sp>
      <p:sp>
        <p:nvSpPr>
          <p:cNvPr id="415758" name="Text Box 15"/>
          <p:cNvSpPr txBox="1">
            <a:spLocks noChangeArrowheads="1"/>
          </p:cNvSpPr>
          <p:nvPr/>
        </p:nvSpPr>
        <p:spPr bwMode="auto">
          <a:xfrm>
            <a:off x="76200" y="2286000"/>
            <a:ext cx="1752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sz="1800" b="1" dirty="0">
                <a:solidFill>
                  <a:srgbClr val="FFFFFF"/>
                </a:solidFill>
                <a:latin typeface="Arial" charset="0"/>
              </a:rPr>
              <a:t>X= </a:t>
            </a:r>
            <a:r>
              <a:rPr lang="ar-JO" sz="1800" b="1" dirty="0">
                <a:solidFill>
                  <a:srgbClr val="FFFFFF"/>
                </a:solidFill>
                <a:latin typeface="Arial" charset="0"/>
              </a:rPr>
              <a:t>الإستشهاد أو التلميح</a:t>
            </a:r>
            <a:endParaRPr lang="en-US" sz="1800" b="1" dirty="0">
              <a:solidFill>
                <a:srgbClr val="FFFFFF"/>
              </a:solidFill>
              <a:latin typeface="Arial" charset="0"/>
            </a:endParaRPr>
          </a:p>
        </p:txBody>
      </p:sp>
      <p:sp>
        <p:nvSpPr>
          <p:cNvPr id="415759" name="Text Box 16"/>
          <p:cNvSpPr txBox="1">
            <a:spLocks noChangeArrowheads="1"/>
          </p:cNvSpPr>
          <p:nvPr/>
        </p:nvSpPr>
        <p:spPr bwMode="auto">
          <a:xfrm>
            <a:off x="76200" y="2971800"/>
            <a:ext cx="1752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sz="1800" b="1" dirty="0">
                <a:solidFill>
                  <a:srgbClr val="FFFFFF"/>
                </a:solidFill>
                <a:latin typeface="Arial" charset="0"/>
              </a:rPr>
              <a:t>O= </a:t>
            </a:r>
            <a:r>
              <a:rPr lang="ar-JO" sz="1800" b="1" dirty="0">
                <a:solidFill>
                  <a:srgbClr val="FFFFFF"/>
                </a:solidFill>
                <a:latin typeface="Arial" charset="0"/>
              </a:rPr>
              <a:t>سميت بأنها أصلية</a:t>
            </a:r>
            <a:endParaRPr lang="en-US" sz="1800" b="1" dirty="0">
              <a:solidFill>
                <a:srgbClr val="FFFFFF"/>
              </a:solidFill>
              <a:latin typeface="Arial" charset="0"/>
            </a:endParaRPr>
          </a:p>
        </p:txBody>
      </p:sp>
      <p:sp>
        <p:nvSpPr>
          <p:cNvPr id="415760" name="Text Box 17"/>
          <p:cNvSpPr txBox="1">
            <a:spLocks noChangeArrowheads="1"/>
          </p:cNvSpPr>
          <p:nvPr/>
        </p:nvSpPr>
        <p:spPr bwMode="auto">
          <a:xfrm>
            <a:off x="1403350"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1" name="Text Box 18"/>
          <p:cNvSpPr txBox="1">
            <a:spLocks noChangeArrowheads="1"/>
          </p:cNvSpPr>
          <p:nvPr/>
        </p:nvSpPr>
        <p:spPr bwMode="auto">
          <a:xfrm>
            <a:off x="1403350"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2" name="Text Box 19"/>
          <p:cNvSpPr txBox="1">
            <a:spLocks noChangeArrowheads="1"/>
          </p:cNvSpPr>
          <p:nvPr/>
        </p:nvSpPr>
        <p:spPr bwMode="auto">
          <a:xfrm>
            <a:off x="1403350"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3" name="Text Box 20"/>
          <p:cNvSpPr txBox="1">
            <a:spLocks noChangeArrowheads="1"/>
          </p:cNvSpPr>
          <p:nvPr/>
        </p:nvSpPr>
        <p:spPr bwMode="auto">
          <a:xfrm rot="-2783676">
            <a:off x="1409701"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charset="0"/>
              </a:rPr>
              <a:t>أكليمندس الروماني (95-97)</a:t>
            </a:r>
            <a:endParaRPr lang="en-US" sz="2000" b="1" dirty="0">
              <a:solidFill>
                <a:srgbClr val="FFFFFF"/>
              </a:solidFill>
              <a:latin typeface="Arial" charset="0"/>
            </a:endParaRPr>
          </a:p>
        </p:txBody>
      </p:sp>
      <p:sp>
        <p:nvSpPr>
          <p:cNvPr id="415764" name="Text Box 21"/>
          <p:cNvSpPr txBox="1">
            <a:spLocks noChangeArrowheads="1"/>
          </p:cNvSpPr>
          <p:nvPr/>
        </p:nvSpPr>
        <p:spPr bwMode="auto">
          <a:xfrm>
            <a:off x="17621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5" name="Text Box 22"/>
          <p:cNvSpPr txBox="1">
            <a:spLocks noChangeArrowheads="1"/>
          </p:cNvSpPr>
          <p:nvPr/>
        </p:nvSpPr>
        <p:spPr bwMode="auto">
          <a:xfrm>
            <a:off x="1762125"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6" name="Text Box 23"/>
          <p:cNvSpPr txBox="1">
            <a:spLocks noChangeArrowheads="1"/>
          </p:cNvSpPr>
          <p:nvPr/>
        </p:nvSpPr>
        <p:spPr bwMode="auto">
          <a:xfrm rot="-2783676">
            <a:off x="1758951"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charset="0"/>
              </a:rPr>
              <a:t>بوليكاربوس (110-150)</a:t>
            </a:r>
            <a:endParaRPr lang="en-US" sz="2000" b="1" dirty="0">
              <a:solidFill>
                <a:srgbClr val="FFFFFF"/>
              </a:solidFill>
              <a:latin typeface="Arial" charset="0"/>
            </a:endParaRPr>
          </a:p>
        </p:txBody>
      </p:sp>
      <p:sp>
        <p:nvSpPr>
          <p:cNvPr id="415767" name="Text Box 24"/>
          <p:cNvSpPr txBox="1">
            <a:spLocks noChangeArrowheads="1"/>
          </p:cNvSpPr>
          <p:nvPr/>
        </p:nvSpPr>
        <p:spPr bwMode="auto">
          <a:xfrm>
            <a:off x="21304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8" name="Text Box 25"/>
          <p:cNvSpPr txBox="1">
            <a:spLocks noChangeArrowheads="1"/>
          </p:cNvSpPr>
          <p:nvPr/>
        </p:nvSpPr>
        <p:spPr bwMode="auto">
          <a:xfrm>
            <a:off x="2130425"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9" name="Text Box 26"/>
          <p:cNvSpPr txBox="1">
            <a:spLocks noChangeArrowheads="1"/>
          </p:cNvSpPr>
          <p:nvPr/>
        </p:nvSpPr>
        <p:spPr bwMode="auto">
          <a:xfrm>
            <a:off x="2130425"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0" name="Text Box 27"/>
          <p:cNvSpPr txBox="1">
            <a:spLocks noChangeArrowheads="1"/>
          </p:cNvSpPr>
          <p:nvPr/>
        </p:nvSpPr>
        <p:spPr bwMode="auto">
          <a:xfrm>
            <a:off x="2130425"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1" name="Text Box 2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charset="0"/>
              </a:rPr>
              <a:t>هرماس (115-140)</a:t>
            </a:r>
            <a:endParaRPr lang="en-US" sz="2000" b="1" dirty="0">
              <a:solidFill>
                <a:srgbClr val="FFFFFF"/>
              </a:solidFill>
              <a:latin typeface="Arial" charset="0"/>
            </a:endParaRPr>
          </a:p>
        </p:txBody>
      </p:sp>
      <p:sp>
        <p:nvSpPr>
          <p:cNvPr id="415772" name="Text Box 29"/>
          <p:cNvSpPr txBox="1">
            <a:spLocks noChangeArrowheads="1"/>
          </p:cNvSpPr>
          <p:nvPr/>
        </p:nvSpPr>
        <p:spPr bwMode="auto">
          <a:xfrm>
            <a:off x="24860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3" name="Text Box 30"/>
          <p:cNvSpPr txBox="1">
            <a:spLocks noChangeArrowheads="1"/>
          </p:cNvSpPr>
          <p:nvPr/>
        </p:nvSpPr>
        <p:spPr bwMode="auto">
          <a:xfrm>
            <a:off x="2486025"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4" name="Text Box 31"/>
          <p:cNvSpPr txBox="1">
            <a:spLocks noChangeArrowheads="1"/>
          </p:cNvSpPr>
          <p:nvPr/>
        </p:nvSpPr>
        <p:spPr bwMode="auto">
          <a:xfrm rot="-2783676">
            <a:off x="2457451" y="190341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charset="0"/>
              </a:rPr>
              <a:t>الديداخي (120-150)</a:t>
            </a:r>
            <a:endParaRPr lang="en-US" sz="2000" b="1" dirty="0">
              <a:solidFill>
                <a:srgbClr val="FFFFFF"/>
              </a:solidFill>
              <a:latin typeface="Arial" charset="0"/>
            </a:endParaRPr>
          </a:p>
        </p:txBody>
      </p:sp>
      <p:sp>
        <p:nvSpPr>
          <p:cNvPr id="415775" name="Text Box 32"/>
          <p:cNvSpPr txBox="1">
            <a:spLocks noChangeArrowheads="1"/>
          </p:cNvSpPr>
          <p:nvPr/>
        </p:nvSpPr>
        <p:spPr bwMode="auto">
          <a:xfrm>
            <a:off x="2844800"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6" name="Text Box 33"/>
          <p:cNvSpPr txBox="1">
            <a:spLocks noChangeArrowheads="1"/>
          </p:cNvSpPr>
          <p:nvPr/>
        </p:nvSpPr>
        <p:spPr bwMode="auto">
          <a:xfrm>
            <a:off x="2844800"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7" name="Text Box 34"/>
          <p:cNvSpPr txBox="1">
            <a:spLocks noChangeArrowheads="1"/>
          </p:cNvSpPr>
          <p:nvPr/>
        </p:nvSpPr>
        <p:spPr bwMode="auto">
          <a:xfrm rot="-2783676">
            <a:off x="2868613" y="190658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charset="0"/>
              </a:rPr>
              <a:t>بابياس (130-140)</a:t>
            </a:r>
            <a:endParaRPr lang="en-US" sz="2000" b="1" dirty="0">
              <a:solidFill>
                <a:srgbClr val="FFFFFF"/>
              </a:solidFill>
              <a:latin typeface="Arial" charset="0"/>
            </a:endParaRPr>
          </a:p>
        </p:txBody>
      </p:sp>
      <p:sp>
        <p:nvSpPr>
          <p:cNvPr id="415778" name="Text Box 35"/>
          <p:cNvSpPr txBox="1">
            <a:spLocks noChangeArrowheads="1"/>
          </p:cNvSpPr>
          <p:nvPr/>
        </p:nvSpPr>
        <p:spPr bwMode="auto">
          <a:xfrm>
            <a:off x="3213100"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9" name="Text Box 36"/>
          <p:cNvSpPr txBox="1">
            <a:spLocks noChangeArrowheads="1"/>
          </p:cNvSpPr>
          <p:nvPr/>
        </p:nvSpPr>
        <p:spPr bwMode="auto">
          <a:xfrm rot="-2783676">
            <a:off x="3240088" y="19335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charset="0"/>
              </a:rPr>
              <a:t>إيريناوس (130-202)</a:t>
            </a:r>
            <a:endParaRPr lang="en-US" sz="2000" b="1" dirty="0">
              <a:solidFill>
                <a:srgbClr val="FFFFFF"/>
              </a:solidFill>
              <a:latin typeface="Arial" charset="0"/>
            </a:endParaRPr>
          </a:p>
        </p:txBody>
      </p:sp>
      <p:sp>
        <p:nvSpPr>
          <p:cNvPr id="415780" name="Text Box 37"/>
          <p:cNvSpPr txBox="1">
            <a:spLocks noChangeArrowheads="1"/>
          </p:cNvSpPr>
          <p:nvPr/>
        </p:nvSpPr>
        <p:spPr bwMode="auto">
          <a:xfrm>
            <a:off x="3605213"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415781" name="Text Box 38"/>
          <p:cNvSpPr txBox="1">
            <a:spLocks noChangeArrowheads="1"/>
          </p:cNvSpPr>
          <p:nvPr/>
        </p:nvSpPr>
        <p:spPr bwMode="auto">
          <a:xfrm>
            <a:off x="3605213"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415782" name="Text Box 39"/>
          <p:cNvSpPr txBox="1">
            <a:spLocks noChangeArrowheads="1"/>
          </p:cNvSpPr>
          <p:nvPr/>
        </p:nvSpPr>
        <p:spPr bwMode="auto">
          <a:xfrm>
            <a:off x="3605213"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415783" name="Text Box 40"/>
          <p:cNvSpPr txBox="1">
            <a:spLocks noChangeArrowheads="1"/>
          </p:cNvSpPr>
          <p:nvPr/>
        </p:nvSpPr>
        <p:spPr bwMode="auto">
          <a:xfrm>
            <a:off x="3605213"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793" name="Text Box 41"/>
          <p:cNvSpPr txBox="1">
            <a:spLocks noChangeArrowheads="1"/>
          </p:cNvSpPr>
          <p:nvPr/>
        </p:nvSpPr>
        <p:spPr bwMode="auto">
          <a:xfrm rot="-2783676">
            <a:off x="3614738" y="192405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charset="0"/>
              </a:rPr>
              <a:t>جاستن الشهيد (150-155)</a:t>
            </a:r>
            <a:endParaRPr lang="en-US" sz="2000" b="1" dirty="0">
              <a:solidFill>
                <a:srgbClr val="FFFFFF"/>
              </a:solidFill>
              <a:latin typeface="Arial" charset="0"/>
            </a:endParaRPr>
          </a:p>
        </p:txBody>
      </p:sp>
      <p:sp>
        <p:nvSpPr>
          <p:cNvPr id="3146794" name="Text Box 42"/>
          <p:cNvSpPr txBox="1">
            <a:spLocks noChangeArrowheads="1"/>
          </p:cNvSpPr>
          <p:nvPr/>
        </p:nvSpPr>
        <p:spPr bwMode="auto">
          <a:xfrm>
            <a:off x="3963988"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795" name="Text Box 43"/>
          <p:cNvSpPr txBox="1">
            <a:spLocks noChangeArrowheads="1"/>
          </p:cNvSpPr>
          <p:nvPr/>
        </p:nvSpPr>
        <p:spPr bwMode="auto">
          <a:xfrm>
            <a:off x="3963988"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796" name="Text Box 44"/>
          <p:cNvSpPr txBox="1">
            <a:spLocks noChangeArrowheads="1"/>
          </p:cNvSpPr>
          <p:nvPr/>
        </p:nvSpPr>
        <p:spPr bwMode="auto">
          <a:xfrm>
            <a:off x="3963988"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797" name="Text Box 45"/>
          <p:cNvSpPr txBox="1">
            <a:spLocks noChangeArrowheads="1"/>
          </p:cNvSpPr>
          <p:nvPr/>
        </p:nvSpPr>
        <p:spPr bwMode="auto">
          <a:xfrm>
            <a:off x="3963988"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798" name="Text Box 46"/>
          <p:cNvSpPr txBox="1">
            <a:spLocks noChangeArrowheads="1"/>
          </p:cNvSpPr>
          <p:nvPr/>
        </p:nvSpPr>
        <p:spPr bwMode="auto">
          <a:xfrm rot="-2783676">
            <a:off x="3853656" y="1859756"/>
            <a:ext cx="42719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charset="0"/>
              </a:rPr>
              <a:t>أوريجانوس (185-254)</a:t>
            </a:r>
            <a:endParaRPr lang="en-US" sz="2000" b="1" dirty="0">
              <a:solidFill>
                <a:srgbClr val="FFFFFF"/>
              </a:solidFill>
              <a:latin typeface="Arial" charset="0"/>
            </a:endParaRPr>
          </a:p>
        </p:txBody>
      </p:sp>
      <p:sp>
        <p:nvSpPr>
          <p:cNvPr id="3146799" name="Text Box 47"/>
          <p:cNvSpPr txBox="1">
            <a:spLocks noChangeArrowheads="1"/>
          </p:cNvSpPr>
          <p:nvPr/>
        </p:nvSpPr>
        <p:spPr bwMode="auto">
          <a:xfrm>
            <a:off x="4332288"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0" name="Text Box 48"/>
          <p:cNvSpPr txBox="1">
            <a:spLocks noChangeArrowheads="1"/>
          </p:cNvSpPr>
          <p:nvPr/>
        </p:nvSpPr>
        <p:spPr bwMode="auto">
          <a:xfrm>
            <a:off x="4332288"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1" name="Text Box 49"/>
          <p:cNvSpPr txBox="1">
            <a:spLocks noChangeArrowheads="1"/>
          </p:cNvSpPr>
          <p:nvPr/>
        </p:nvSpPr>
        <p:spPr bwMode="auto">
          <a:xfrm>
            <a:off x="4332288"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2" name="Text Box 50"/>
          <p:cNvSpPr txBox="1">
            <a:spLocks noChangeArrowheads="1"/>
          </p:cNvSpPr>
          <p:nvPr/>
        </p:nvSpPr>
        <p:spPr bwMode="auto">
          <a:xfrm>
            <a:off x="4332288"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3" name="Text Box 51"/>
          <p:cNvSpPr txBox="1">
            <a:spLocks noChangeArrowheads="1"/>
          </p:cNvSpPr>
          <p:nvPr/>
        </p:nvSpPr>
        <p:spPr bwMode="auto">
          <a:xfrm rot="-2783676">
            <a:off x="4138613" y="2257395"/>
            <a:ext cx="3886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charset="0"/>
              </a:rPr>
              <a:t>كيرلس الأورشليمي (315-386)</a:t>
            </a:r>
            <a:endParaRPr lang="en-US" sz="2000" b="1" dirty="0">
              <a:solidFill>
                <a:srgbClr val="FFFFFF"/>
              </a:solidFill>
              <a:latin typeface="Arial" charset="0"/>
            </a:endParaRPr>
          </a:p>
        </p:txBody>
      </p:sp>
      <p:sp>
        <p:nvSpPr>
          <p:cNvPr id="3146804" name="Text Box 52"/>
          <p:cNvSpPr txBox="1">
            <a:spLocks noChangeArrowheads="1"/>
          </p:cNvSpPr>
          <p:nvPr/>
        </p:nvSpPr>
        <p:spPr bwMode="auto">
          <a:xfrm>
            <a:off x="4687888"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5" name="Text Box 53"/>
          <p:cNvSpPr txBox="1">
            <a:spLocks noChangeArrowheads="1"/>
          </p:cNvSpPr>
          <p:nvPr/>
        </p:nvSpPr>
        <p:spPr bwMode="auto">
          <a:xfrm>
            <a:off x="4687888"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6" name="Text Box 54"/>
          <p:cNvSpPr txBox="1">
            <a:spLocks noChangeArrowheads="1"/>
          </p:cNvSpPr>
          <p:nvPr/>
        </p:nvSpPr>
        <p:spPr bwMode="auto">
          <a:xfrm>
            <a:off x="4687888"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7" name="Text Box 55"/>
          <p:cNvSpPr txBox="1">
            <a:spLocks noChangeArrowheads="1"/>
          </p:cNvSpPr>
          <p:nvPr/>
        </p:nvSpPr>
        <p:spPr bwMode="auto">
          <a:xfrm>
            <a:off x="4687888"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8" name="Text Box 56"/>
          <p:cNvSpPr txBox="1">
            <a:spLocks noChangeArrowheads="1"/>
          </p:cNvSpPr>
          <p:nvPr/>
        </p:nvSpPr>
        <p:spPr bwMode="auto">
          <a:xfrm rot="-2783676">
            <a:off x="4544219" y="2232819"/>
            <a:ext cx="395763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0E500"/>
                </a:solidFill>
                <a:latin typeface="Arial" charset="0"/>
              </a:rPr>
              <a:t>ماركيون (140)</a:t>
            </a:r>
            <a:endParaRPr lang="en-US" sz="2000" b="1" dirty="0">
              <a:solidFill>
                <a:srgbClr val="F0E500"/>
              </a:solidFill>
              <a:latin typeface="Arial" charset="0"/>
            </a:endParaRPr>
          </a:p>
        </p:txBody>
      </p:sp>
      <p:sp>
        <p:nvSpPr>
          <p:cNvPr id="3146809" name="Text Box 57"/>
          <p:cNvSpPr txBox="1">
            <a:spLocks noChangeArrowheads="1"/>
          </p:cNvSpPr>
          <p:nvPr/>
        </p:nvSpPr>
        <p:spPr bwMode="auto">
          <a:xfrm>
            <a:off x="5105400" y="474186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0" name="Text Box 58"/>
          <p:cNvSpPr txBox="1">
            <a:spLocks noChangeArrowheads="1"/>
          </p:cNvSpPr>
          <p:nvPr/>
        </p:nvSpPr>
        <p:spPr bwMode="auto">
          <a:xfrm rot="-2783676">
            <a:off x="4924426" y="22637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0E500"/>
                </a:solidFill>
                <a:latin typeface="Arial" charset="0"/>
              </a:rPr>
              <a:t>مورتنيان (170)</a:t>
            </a:r>
            <a:endParaRPr lang="en-US" sz="2000" b="1" dirty="0">
              <a:solidFill>
                <a:srgbClr val="F0E500"/>
              </a:solidFill>
              <a:latin typeface="Arial" charset="0"/>
            </a:endParaRPr>
          </a:p>
        </p:txBody>
      </p:sp>
      <p:sp>
        <p:nvSpPr>
          <p:cNvPr id="3146811" name="Text Box 59"/>
          <p:cNvSpPr txBox="1">
            <a:spLocks noChangeArrowheads="1"/>
          </p:cNvSpPr>
          <p:nvPr/>
        </p:nvSpPr>
        <p:spPr bwMode="auto">
          <a:xfrm>
            <a:off x="5486400" y="4038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2" name="Text Box 60"/>
          <p:cNvSpPr txBox="1">
            <a:spLocks noChangeArrowheads="1"/>
          </p:cNvSpPr>
          <p:nvPr/>
        </p:nvSpPr>
        <p:spPr bwMode="auto">
          <a:xfrm>
            <a:off x="5486400" y="4419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3" name="Text Box 61"/>
          <p:cNvSpPr txBox="1">
            <a:spLocks noChangeArrowheads="1"/>
          </p:cNvSpPr>
          <p:nvPr/>
        </p:nvSpPr>
        <p:spPr bwMode="auto">
          <a:xfrm>
            <a:off x="5473700" y="47498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4" name="Text Box 62"/>
          <p:cNvSpPr txBox="1">
            <a:spLocks noChangeArrowheads="1"/>
          </p:cNvSpPr>
          <p:nvPr/>
        </p:nvSpPr>
        <p:spPr bwMode="auto">
          <a:xfrm>
            <a:off x="5486400" y="511651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5" name="Text Box 63"/>
          <p:cNvSpPr txBox="1">
            <a:spLocks noChangeArrowheads="1"/>
          </p:cNvSpPr>
          <p:nvPr/>
        </p:nvSpPr>
        <p:spPr bwMode="auto">
          <a:xfrm rot="-2783676">
            <a:off x="5307013" y="22653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0E500"/>
                </a:solidFill>
                <a:latin typeface="Arial" charset="0"/>
              </a:rPr>
              <a:t>باركوخيو (206)</a:t>
            </a:r>
            <a:endParaRPr lang="en-US" sz="2000" b="1" dirty="0">
              <a:solidFill>
                <a:srgbClr val="F0E500"/>
              </a:solidFill>
              <a:latin typeface="Arial" charset="0"/>
            </a:endParaRPr>
          </a:p>
        </p:txBody>
      </p:sp>
      <p:sp>
        <p:nvSpPr>
          <p:cNvPr id="3146816" name="Text Box 64"/>
          <p:cNvSpPr txBox="1">
            <a:spLocks noChangeArrowheads="1"/>
          </p:cNvSpPr>
          <p:nvPr/>
        </p:nvSpPr>
        <p:spPr bwMode="auto">
          <a:xfrm>
            <a:off x="5867400" y="4038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7" name="Text Box 65"/>
          <p:cNvSpPr txBox="1">
            <a:spLocks noChangeArrowheads="1"/>
          </p:cNvSpPr>
          <p:nvPr/>
        </p:nvSpPr>
        <p:spPr bwMode="auto">
          <a:xfrm>
            <a:off x="5867400" y="4419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8" name="Text Box 66"/>
          <p:cNvSpPr txBox="1">
            <a:spLocks noChangeArrowheads="1"/>
          </p:cNvSpPr>
          <p:nvPr/>
        </p:nvSpPr>
        <p:spPr bwMode="auto">
          <a:xfrm>
            <a:off x="5854700" y="47498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9" name="Text Box 67"/>
          <p:cNvSpPr txBox="1">
            <a:spLocks noChangeArrowheads="1"/>
          </p:cNvSpPr>
          <p:nvPr/>
        </p:nvSpPr>
        <p:spPr bwMode="auto">
          <a:xfrm>
            <a:off x="5867400" y="511333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0" name="Text Box 68"/>
          <p:cNvSpPr txBox="1">
            <a:spLocks noChangeArrowheads="1"/>
          </p:cNvSpPr>
          <p:nvPr/>
        </p:nvSpPr>
        <p:spPr bwMode="auto">
          <a:xfrm rot="-2783676">
            <a:off x="5700713" y="228123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0E500"/>
                </a:solidFill>
                <a:latin typeface="Arial" charset="0"/>
              </a:rPr>
              <a:t>الرسولي (300)</a:t>
            </a:r>
            <a:endParaRPr lang="en-US" sz="2000" b="1" dirty="0">
              <a:solidFill>
                <a:srgbClr val="F0E500"/>
              </a:solidFill>
              <a:latin typeface="Arial" charset="0"/>
            </a:endParaRPr>
          </a:p>
        </p:txBody>
      </p:sp>
      <p:sp>
        <p:nvSpPr>
          <p:cNvPr id="3146821" name="Text Box 69"/>
          <p:cNvSpPr txBox="1">
            <a:spLocks noChangeArrowheads="1"/>
          </p:cNvSpPr>
          <p:nvPr/>
        </p:nvSpPr>
        <p:spPr bwMode="auto">
          <a:xfrm>
            <a:off x="6248400" y="4038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2" name="Text Box 70"/>
          <p:cNvSpPr txBox="1">
            <a:spLocks noChangeArrowheads="1"/>
          </p:cNvSpPr>
          <p:nvPr/>
        </p:nvSpPr>
        <p:spPr bwMode="auto">
          <a:xfrm>
            <a:off x="6248400" y="4419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3" name="Text Box 71"/>
          <p:cNvSpPr txBox="1">
            <a:spLocks noChangeArrowheads="1"/>
          </p:cNvSpPr>
          <p:nvPr/>
        </p:nvSpPr>
        <p:spPr bwMode="auto">
          <a:xfrm>
            <a:off x="6235700" y="47498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4" name="Text Box 72"/>
          <p:cNvSpPr txBox="1">
            <a:spLocks noChangeArrowheads="1"/>
          </p:cNvSpPr>
          <p:nvPr/>
        </p:nvSpPr>
        <p:spPr bwMode="auto">
          <a:xfrm>
            <a:off x="6248400" y="511333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5" name="Text Box 73"/>
          <p:cNvSpPr txBox="1">
            <a:spLocks noChangeArrowheads="1"/>
          </p:cNvSpPr>
          <p:nvPr/>
        </p:nvSpPr>
        <p:spPr bwMode="auto">
          <a:xfrm rot="-2783676">
            <a:off x="6180138" y="2258983"/>
            <a:ext cx="3886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66CCFF"/>
                </a:solidFill>
                <a:latin typeface="Arial" charset="0"/>
              </a:rPr>
              <a:t>تاتيانوس دياتيسيرون (170)</a:t>
            </a:r>
            <a:endParaRPr lang="en-US" sz="2000" b="1" dirty="0">
              <a:solidFill>
                <a:srgbClr val="66CCFF"/>
              </a:solidFill>
              <a:latin typeface="Arial" charset="0"/>
            </a:endParaRPr>
          </a:p>
        </p:txBody>
      </p:sp>
      <p:sp>
        <p:nvSpPr>
          <p:cNvPr id="3146826" name="Text Box 74"/>
          <p:cNvSpPr txBox="1">
            <a:spLocks noChangeArrowheads="1"/>
          </p:cNvSpPr>
          <p:nvPr/>
        </p:nvSpPr>
        <p:spPr bwMode="auto">
          <a:xfrm>
            <a:off x="6654800" y="4016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27" name="Text Box 75"/>
          <p:cNvSpPr txBox="1">
            <a:spLocks noChangeArrowheads="1"/>
          </p:cNvSpPr>
          <p:nvPr/>
        </p:nvSpPr>
        <p:spPr bwMode="auto">
          <a:xfrm>
            <a:off x="6654800" y="4397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28" name="Text Box 76"/>
          <p:cNvSpPr txBox="1">
            <a:spLocks noChangeArrowheads="1"/>
          </p:cNvSpPr>
          <p:nvPr/>
        </p:nvSpPr>
        <p:spPr bwMode="auto">
          <a:xfrm>
            <a:off x="6654800" y="47275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29" name="Text Box 77"/>
          <p:cNvSpPr txBox="1">
            <a:spLocks noChangeArrowheads="1"/>
          </p:cNvSpPr>
          <p:nvPr/>
        </p:nvSpPr>
        <p:spPr bwMode="auto">
          <a:xfrm>
            <a:off x="6667500" y="50942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0" name="Text Box 78"/>
          <p:cNvSpPr txBox="1">
            <a:spLocks noChangeArrowheads="1"/>
          </p:cNvSpPr>
          <p:nvPr/>
        </p:nvSpPr>
        <p:spPr bwMode="auto">
          <a:xfrm rot="-2783676">
            <a:off x="6635751" y="226060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ar-JO" sz="2000" b="1" dirty="0">
                <a:solidFill>
                  <a:srgbClr val="66CCFF"/>
                </a:solidFill>
                <a:latin typeface="Arial" charset="0"/>
              </a:rPr>
              <a:t>اللاتينية القديمة (150-170)</a:t>
            </a:r>
            <a:endParaRPr lang="en-US" sz="2000" b="1" dirty="0">
              <a:solidFill>
                <a:srgbClr val="66CCFF"/>
              </a:solidFill>
              <a:latin typeface="Arial" charset="0"/>
            </a:endParaRPr>
          </a:p>
        </p:txBody>
      </p:sp>
      <p:sp>
        <p:nvSpPr>
          <p:cNvPr id="3146831" name="Text Box 79"/>
          <p:cNvSpPr txBox="1">
            <a:spLocks noChangeArrowheads="1"/>
          </p:cNvSpPr>
          <p:nvPr/>
        </p:nvSpPr>
        <p:spPr bwMode="auto">
          <a:xfrm>
            <a:off x="7035800" y="4016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2" name="Text Box 80"/>
          <p:cNvSpPr txBox="1">
            <a:spLocks noChangeArrowheads="1"/>
          </p:cNvSpPr>
          <p:nvPr/>
        </p:nvSpPr>
        <p:spPr bwMode="auto">
          <a:xfrm>
            <a:off x="7035800" y="4397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3" name="Text Box 81"/>
          <p:cNvSpPr txBox="1">
            <a:spLocks noChangeArrowheads="1"/>
          </p:cNvSpPr>
          <p:nvPr/>
        </p:nvSpPr>
        <p:spPr bwMode="auto">
          <a:xfrm>
            <a:off x="7035800" y="47275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4" name="Text Box 82"/>
          <p:cNvSpPr txBox="1">
            <a:spLocks noChangeArrowheads="1"/>
          </p:cNvSpPr>
          <p:nvPr/>
        </p:nvSpPr>
        <p:spPr bwMode="auto">
          <a:xfrm>
            <a:off x="7048500" y="509111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5" name="Text Box 83"/>
          <p:cNvSpPr txBox="1">
            <a:spLocks noChangeArrowheads="1"/>
          </p:cNvSpPr>
          <p:nvPr/>
        </p:nvSpPr>
        <p:spPr bwMode="auto">
          <a:xfrm rot="-2783676">
            <a:off x="7092951" y="22780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ar-JO" sz="2000" b="1" dirty="0">
                <a:solidFill>
                  <a:srgbClr val="66CCFF"/>
                </a:solidFill>
                <a:latin typeface="Arial" charset="0"/>
              </a:rPr>
              <a:t>السريانية القديمة (200)</a:t>
            </a:r>
            <a:endParaRPr lang="en-US" sz="2000" b="1" dirty="0">
              <a:solidFill>
                <a:srgbClr val="66CCFF"/>
              </a:solidFill>
              <a:latin typeface="Arial" charset="0"/>
            </a:endParaRPr>
          </a:p>
        </p:txBody>
      </p:sp>
      <p:sp>
        <p:nvSpPr>
          <p:cNvPr id="3146836" name="Text Box 84"/>
          <p:cNvSpPr txBox="1">
            <a:spLocks noChangeArrowheads="1"/>
          </p:cNvSpPr>
          <p:nvPr/>
        </p:nvSpPr>
        <p:spPr bwMode="auto">
          <a:xfrm>
            <a:off x="7416800" y="4016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7" name="Text Box 85"/>
          <p:cNvSpPr txBox="1">
            <a:spLocks noChangeArrowheads="1"/>
          </p:cNvSpPr>
          <p:nvPr/>
        </p:nvSpPr>
        <p:spPr bwMode="auto">
          <a:xfrm>
            <a:off x="7416800" y="4397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8" name="Text Box 86"/>
          <p:cNvSpPr txBox="1">
            <a:spLocks noChangeArrowheads="1"/>
          </p:cNvSpPr>
          <p:nvPr/>
        </p:nvSpPr>
        <p:spPr bwMode="auto">
          <a:xfrm>
            <a:off x="7416800" y="47275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9" name="Text Box 87"/>
          <p:cNvSpPr txBox="1">
            <a:spLocks noChangeArrowheads="1"/>
          </p:cNvSpPr>
          <p:nvPr/>
        </p:nvSpPr>
        <p:spPr bwMode="auto">
          <a:xfrm>
            <a:off x="7429500" y="509111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40" name="Text Box 88"/>
          <p:cNvSpPr txBox="1">
            <a:spLocks noChangeArrowheads="1"/>
          </p:cNvSpPr>
          <p:nvPr/>
        </p:nvSpPr>
        <p:spPr bwMode="auto">
          <a:xfrm>
            <a:off x="5562600" y="91440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0E500"/>
                </a:solidFill>
                <a:latin typeface="Arial" charset="0"/>
              </a:rPr>
              <a:t>قانونية</a:t>
            </a:r>
            <a:endParaRPr lang="en-US" b="1" dirty="0">
              <a:solidFill>
                <a:srgbClr val="FFFFFF"/>
              </a:solidFill>
              <a:latin typeface="Arial" charset="0"/>
            </a:endParaRPr>
          </a:p>
        </p:txBody>
      </p:sp>
      <p:sp>
        <p:nvSpPr>
          <p:cNvPr id="3146841" name="Text Box 89"/>
          <p:cNvSpPr txBox="1">
            <a:spLocks noChangeArrowheads="1"/>
          </p:cNvSpPr>
          <p:nvPr/>
        </p:nvSpPr>
        <p:spPr bwMode="auto">
          <a:xfrm>
            <a:off x="7070725" y="914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66CCFF"/>
                </a:solidFill>
                <a:latin typeface="Arial" charset="0"/>
              </a:rPr>
              <a:t>ترجمات</a:t>
            </a:r>
            <a:endParaRPr lang="en-US" b="1" dirty="0">
              <a:solidFill>
                <a:srgbClr val="66CCFF"/>
              </a:solidFill>
              <a:latin typeface="Arial" charset="0"/>
            </a:endParaRPr>
          </a:p>
        </p:txBody>
      </p:sp>
      <p:sp>
        <p:nvSpPr>
          <p:cNvPr id="3146842" name="Text Box 90"/>
          <p:cNvSpPr txBox="1">
            <a:spLocks noChangeArrowheads="1"/>
          </p:cNvSpPr>
          <p:nvPr/>
        </p:nvSpPr>
        <p:spPr bwMode="auto">
          <a:xfrm>
            <a:off x="-108520" y="953433"/>
            <a:ext cx="2160240" cy="1323439"/>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algn="ctr" eaLnBrk="0" hangingPunct="0">
              <a:defRPr/>
            </a:pPr>
            <a:r>
              <a:rPr lang="ar-JO" sz="2000" b="1" dirty="0">
                <a:solidFill>
                  <a:srgbClr val="FFFFFF"/>
                </a:solidFill>
                <a:latin typeface="Arial" pitchFamily="-105" charset="0"/>
              </a:rPr>
              <a:t>قبول               الأناجيل الأربعة       قبل                  مجمع نيقية</a:t>
            </a:r>
            <a:endParaRPr lang="en-US" sz="2000" b="1" dirty="0">
              <a:solidFill>
                <a:srgbClr val="FFFFFF"/>
              </a:solidFill>
              <a:latin typeface="Arial" pitchFamily="-105" charset="0"/>
            </a:endParaRPr>
          </a:p>
        </p:txBody>
      </p:sp>
      <p:sp>
        <p:nvSpPr>
          <p:cNvPr id="415834" name="Text Box 91"/>
          <p:cNvSpPr txBox="1">
            <a:spLocks noChangeArrowheads="1"/>
          </p:cNvSpPr>
          <p:nvPr/>
        </p:nvSpPr>
        <p:spPr bwMode="auto">
          <a:xfrm>
            <a:off x="76200" y="6477000"/>
            <a:ext cx="6096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ar-JO" sz="1400" b="1" dirty="0">
                <a:solidFill>
                  <a:srgbClr val="FFFFFF"/>
                </a:solidFill>
                <a:latin typeface="Arial" charset="0"/>
              </a:rPr>
              <a:t>غايسلر و نيكس، مقدمة إلى الكتاب المقدس (شيكاغو : مودي، 1968)</a:t>
            </a:r>
            <a:r>
              <a:rPr lang="en-US" sz="1400" b="1" dirty="0">
                <a:solidFill>
                  <a:srgbClr val="FFFFFF"/>
                </a:solidFill>
                <a:latin typeface="Arial" charset="0"/>
              </a:rPr>
              <a:t> </a:t>
            </a:r>
          </a:p>
        </p:txBody>
      </p:sp>
      <p:grpSp>
        <p:nvGrpSpPr>
          <p:cNvPr id="415835" name="Group 92"/>
          <p:cNvGrpSpPr>
            <a:grpSpLocks/>
          </p:cNvGrpSpPr>
          <p:nvPr/>
        </p:nvGrpSpPr>
        <p:grpSpPr bwMode="auto">
          <a:xfrm>
            <a:off x="990600" y="4995865"/>
            <a:ext cx="1600200" cy="1489075"/>
            <a:chOff x="720" y="3168"/>
            <a:chExt cx="1008" cy="938"/>
          </a:xfrm>
        </p:grpSpPr>
        <p:sp>
          <p:nvSpPr>
            <p:cNvPr id="415839"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3146846" name="Text Box 94"/>
            <p:cNvSpPr txBox="1">
              <a:spLocks noChangeArrowheads="1"/>
            </p:cNvSpPr>
            <p:nvPr/>
          </p:nvSpPr>
          <p:spPr bwMode="auto">
            <a:xfrm>
              <a:off x="720" y="3524"/>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ar-JO" sz="1800" dirty="0">
                  <a:solidFill>
                    <a:srgbClr val="FFFFFF"/>
                  </a:solidFill>
                  <a:latin typeface="Arial" pitchFamily="-105" charset="0"/>
                </a:rPr>
                <a:t>إنجيل</a:t>
              </a:r>
            </a:p>
            <a:p>
              <a:pPr algn="ctr" eaLnBrk="0" hangingPunct="0">
                <a:defRPr/>
              </a:pPr>
              <a:r>
                <a:rPr lang="ar-JO" sz="1800" dirty="0">
                  <a:solidFill>
                    <a:srgbClr val="FFFFFF"/>
                  </a:solidFill>
                  <a:latin typeface="Arial" pitchFamily="-105" charset="0"/>
                </a:rPr>
                <a:t>توما</a:t>
              </a:r>
              <a:br>
                <a:rPr lang="en-US" sz="1800" dirty="0">
                  <a:solidFill>
                    <a:srgbClr val="FFFFFF"/>
                  </a:solidFill>
                  <a:latin typeface="Arial" pitchFamily="-105" charset="0"/>
                </a:rPr>
              </a:br>
              <a:r>
                <a:rPr lang="ar-JO" sz="1800" dirty="0">
                  <a:solidFill>
                    <a:srgbClr val="FFFFFF"/>
                  </a:solidFill>
                  <a:latin typeface="Arial" pitchFamily="-105" charset="0"/>
                </a:rPr>
                <a:t>50-140 م</a:t>
              </a:r>
              <a:endParaRPr lang="en-US" sz="1800" dirty="0">
                <a:solidFill>
                  <a:srgbClr val="FFFFFF"/>
                </a:solidFill>
                <a:latin typeface="Arial" pitchFamily="-105" charset="0"/>
              </a:endParaRPr>
            </a:p>
          </p:txBody>
        </p:sp>
      </p:grpSp>
      <p:grpSp>
        <p:nvGrpSpPr>
          <p:cNvPr id="415836" name="Group 95"/>
          <p:cNvGrpSpPr>
            <a:grpSpLocks/>
          </p:cNvGrpSpPr>
          <p:nvPr/>
        </p:nvGrpSpPr>
        <p:grpSpPr bwMode="auto">
          <a:xfrm>
            <a:off x="2590800" y="4995865"/>
            <a:ext cx="1600200" cy="1489075"/>
            <a:chOff x="1728" y="3195"/>
            <a:chExt cx="1008" cy="938"/>
          </a:xfrm>
        </p:grpSpPr>
        <p:sp>
          <p:nvSpPr>
            <p:cNvPr id="415837"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3146849" name="Text Box 97"/>
            <p:cNvSpPr txBox="1">
              <a:spLocks noChangeArrowheads="1"/>
            </p:cNvSpPr>
            <p:nvPr/>
          </p:nvSpPr>
          <p:spPr bwMode="auto">
            <a:xfrm>
              <a:off x="1728" y="3551"/>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ar-JO" sz="1800" dirty="0">
                  <a:solidFill>
                    <a:srgbClr val="FFFFFF"/>
                  </a:solidFill>
                  <a:latin typeface="Arial" pitchFamily="-105" charset="0"/>
                </a:rPr>
                <a:t>إنجيل</a:t>
              </a:r>
            </a:p>
            <a:p>
              <a:pPr algn="ctr" eaLnBrk="0" hangingPunct="0">
                <a:defRPr/>
              </a:pPr>
              <a:r>
                <a:rPr lang="ar-JO" sz="1800" dirty="0">
                  <a:solidFill>
                    <a:srgbClr val="FFFFFF"/>
                  </a:solidFill>
                  <a:latin typeface="Arial" pitchFamily="-105" charset="0"/>
                </a:rPr>
                <a:t>يهوذا</a:t>
              </a:r>
            </a:p>
            <a:p>
              <a:pPr algn="ctr" eaLnBrk="0" hangingPunct="0">
                <a:defRPr/>
              </a:pPr>
              <a:r>
                <a:rPr lang="ar-JO" sz="1800" dirty="0">
                  <a:solidFill>
                    <a:srgbClr val="FFFFFF"/>
                  </a:solidFill>
                  <a:latin typeface="Arial" pitchFamily="-105" charset="0"/>
                </a:rPr>
                <a:t>170 م ؟</a:t>
              </a:r>
              <a:endParaRPr lang="en-US" sz="1800" dirty="0">
                <a:solidFill>
                  <a:srgbClr val="FFFFFF"/>
                </a:solidFill>
                <a:latin typeface="Arial" pitchFamily="-105" charset="0"/>
              </a:endParaRPr>
            </a:p>
          </p:txBody>
        </p:sp>
      </p:grpSp>
      <p:sp>
        <p:nvSpPr>
          <p:cNvPr id="99" name="Text Box 2"/>
          <p:cNvSpPr txBox="1">
            <a:spLocks noChangeArrowheads="1"/>
          </p:cNvSpPr>
          <p:nvPr/>
        </p:nvSpPr>
        <p:spPr bwMode="auto">
          <a:xfrm>
            <a:off x="0" y="106367"/>
            <a:ext cx="9144000" cy="738599"/>
          </a:xfrm>
          <a:prstGeom prst="rect">
            <a:avLst/>
          </a:prstGeom>
          <a:gradFill flip="none" rotWithShape="1">
            <a:gsLst>
              <a:gs pos="0">
                <a:srgbClr val="660066"/>
              </a:gs>
              <a:gs pos="100000">
                <a:schemeClr val="bg1"/>
              </a:gs>
            </a:gsLst>
            <a:path path="circle">
              <a:fillToRect l="50000" t="50000" r="50000" b="50000"/>
            </a:path>
            <a:tileRect/>
          </a:gradFill>
          <a:ln>
            <a:noFill/>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charset="0"/>
                <a:cs typeface="Arial" charset="0"/>
              </a:rPr>
              <a:t>قانونية العهد الجديد خلال القرون الأربعة الأولى</a:t>
            </a:r>
            <a:endParaRPr lang="en-US" altLang="zh-CN" b="1" dirty="0">
              <a:latin typeface="Arial" charset="0"/>
              <a:cs typeface="Arial" charset="0"/>
            </a:endParaRPr>
          </a:p>
          <a:p>
            <a:pPr algn="ctr" eaLnBrk="1" hangingPunct="1"/>
            <a:r>
              <a:rPr lang="ar-JO" altLang="zh-CN" sz="1800" dirty="0">
                <a:latin typeface="Arial" charset="0"/>
                <a:cs typeface="Arial" charset="0"/>
              </a:rPr>
              <a:t>هـ . واين هاوس</a:t>
            </a:r>
            <a:endParaRPr lang="en-US" sz="1800" dirty="0">
              <a:latin typeface="Arial" charset="0"/>
              <a:cs typeface="Arial" charset="0"/>
            </a:endParaRPr>
          </a:p>
        </p:txBody>
      </p:sp>
      <p:sp>
        <p:nvSpPr>
          <p:cNvPr id="100" name="Rectangle 3"/>
          <p:cNvSpPr>
            <a:spLocks noChangeArrowheads="1"/>
          </p:cNvSpPr>
          <p:nvPr/>
        </p:nvSpPr>
        <p:spPr bwMode="auto">
          <a:xfrm>
            <a:off x="8653465" y="44451"/>
            <a:ext cx="50834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p>
            <a:r>
              <a:rPr lang="ar-JO" dirty="0">
                <a:latin typeface="Arial" charset="0"/>
                <a:cs typeface="Arial" charset="0"/>
              </a:rPr>
              <a:t>36</a:t>
            </a:r>
            <a:endParaRPr lang="en-US" dirty="0">
              <a:latin typeface="Arial" charset="0"/>
              <a:cs typeface="Arial" charset="0"/>
            </a:endParaRPr>
          </a:p>
        </p:txBody>
      </p:sp>
    </p:spTree>
    <p:extLst>
      <p:ext uri="{BB962C8B-B14F-4D97-AF65-F5344CB8AC3E}">
        <p14:creationId xmlns:p14="http://schemas.microsoft.com/office/powerpoint/2010/main" val="509462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6793"/>
                                        </p:tgtEl>
                                        <p:attrNameLst>
                                          <p:attrName>style.visibility</p:attrName>
                                        </p:attrNameLst>
                                      </p:cBhvr>
                                      <p:to>
                                        <p:strVal val="visible"/>
                                      </p:to>
                                    </p:set>
                                    <p:animEffect transition="in" filter="wipe(down)">
                                      <p:cBhvr>
                                        <p:cTn id="7" dur="500"/>
                                        <p:tgtEl>
                                          <p:spTgt spid="31467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6794"/>
                                        </p:tgtEl>
                                        <p:attrNameLst>
                                          <p:attrName>style.visibility</p:attrName>
                                        </p:attrNameLst>
                                      </p:cBhvr>
                                      <p:to>
                                        <p:strVal val="visible"/>
                                      </p:to>
                                    </p:set>
                                    <p:animEffect transition="in" filter="wipe(down)">
                                      <p:cBhvr>
                                        <p:cTn id="10" dur="500"/>
                                        <p:tgtEl>
                                          <p:spTgt spid="31467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46795"/>
                                        </p:tgtEl>
                                        <p:attrNameLst>
                                          <p:attrName>style.visibility</p:attrName>
                                        </p:attrNameLst>
                                      </p:cBhvr>
                                      <p:to>
                                        <p:strVal val="visible"/>
                                      </p:to>
                                    </p:set>
                                    <p:animEffect transition="in" filter="wipe(down)">
                                      <p:cBhvr>
                                        <p:cTn id="13" dur="500"/>
                                        <p:tgtEl>
                                          <p:spTgt spid="3146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46796"/>
                                        </p:tgtEl>
                                        <p:attrNameLst>
                                          <p:attrName>style.visibility</p:attrName>
                                        </p:attrNameLst>
                                      </p:cBhvr>
                                      <p:to>
                                        <p:strVal val="visible"/>
                                      </p:to>
                                    </p:set>
                                    <p:animEffect transition="in" filter="wipe(down)">
                                      <p:cBhvr>
                                        <p:cTn id="16" dur="500"/>
                                        <p:tgtEl>
                                          <p:spTgt spid="31467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46797"/>
                                        </p:tgtEl>
                                        <p:attrNameLst>
                                          <p:attrName>style.visibility</p:attrName>
                                        </p:attrNameLst>
                                      </p:cBhvr>
                                      <p:to>
                                        <p:strVal val="visible"/>
                                      </p:to>
                                    </p:set>
                                    <p:animEffect transition="in" filter="wipe(down)">
                                      <p:cBhvr>
                                        <p:cTn id="19" dur="500"/>
                                        <p:tgtEl>
                                          <p:spTgt spid="3146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46798"/>
                                        </p:tgtEl>
                                        <p:attrNameLst>
                                          <p:attrName>style.visibility</p:attrName>
                                        </p:attrNameLst>
                                      </p:cBhvr>
                                      <p:to>
                                        <p:strVal val="visible"/>
                                      </p:to>
                                    </p:set>
                                    <p:animEffect transition="in" filter="wipe(down)">
                                      <p:cBhvr>
                                        <p:cTn id="24" dur="500"/>
                                        <p:tgtEl>
                                          <p:spTgt spid="314679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146799"/>
                                        </p:tgtEl>
                                        <p:attrNameLst>
                                          <p:attrName>style.visibility</p:attrName>
                                        </p:attrNameLst>
                                      </p:cBhvr>
                                      <p:to>
                                        <p:strVal val="visible"/>
                                      </p:to>
                                    </p:set>
                                    <p:animEffect transition="in" filter="wipe(down)">
                                      <p:cBhvr>
                                        <p:cTn id="27" dur="500"/>
                                        <p:tgtEl>
                                          <p:spTgt spid="314679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46800"/>
                                        </p:tgtEl>
                                        <p:attrNameLst>
                                          <p:attrName>style.visibility</p:attrName>
                                        </p:attrNameLst>
                                      </p:cBhvr>
                                      <p:to>
                                        <p:strVal val="visible"/>
                                      </p:to>
                                    </p:set>
                                    <p:animEffect transition="in" filter="wipe(down)">
                                      <p:cBhvr>
                                        <p:cTn id="30" dur="500"/>
                                        <p:tgtEl>
                                          <p:spTgt spid="31468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46801"/>
                                        </p:tgtEl>
                                        <p:attrNameLst>
                                          <p:attrName>style.visibility</p:attrName>
                                        </p:attrNameLst>
                                      </p:cBhvr>
                                      <p:to>
                                        <p:strVal val="visible"/>
                                      </p:to>
                                    </p:set>
                                    <p:animEffect transition="in" filter="wipe(down)">
                                      <p:cBhvr>
                                        <p:cTn id="33" dur="500"/>
                                        <p:tgtEl>
                                          <p:spTgt spid="314680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146802"/>
                                        </p:tgtEl>
                                        <p:attrNameLst>
                                          <p:attrName>style.visibility</p:attrName>
                                        </p:attrNameLst>
                                      </p:cBhvr>
                                      <p:to>
                                        <p:strVal val="visible"/>
                                      </p:to>
                                    </p:set>
                                    <p:animEffect transition="in" filter="wipe(down)">
                                      <p:cBhvr>
                                        <p:cTn id="36" dur="500"/>
                                        <p:tgtEl>
                                          <p:spTgt spid="31468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46803"/>
                                        </p:tgtEl>
                                        <p:attrNameLst>
                                          <p:attrName>style.visibility</p:attrName>
                                        </p:attrNameLst>
                                      </p:cBhvr>
                                      <p:to>
                                        <p:strVal val="visible"/>
                                      </p:to>
                                    </p:set>
                                    <p:animEffect transition="in" filter="wipe(down)">
                                      <p:cBhvr>
                                        <p:cTn id="41" dur="500"/>
                                        <p:tgtEl>
                                          <p:spTgt spid="314680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46804"/>
                                        </p:tgtEl>
                                        <p:attrNameLst>
                                          <p:attrName>style.visibility</p:attrName>
                                        </p:attrNameLst>
                                      </p:cBhvr>
                                      <p:to>
                                        <p:strVal val="visible"/>
                                      </p:to>
                                    </p:set>
                                    <p:animEffect transition="in" filter="wipe(down)">
                                      <p:cBhvr>
                                        <p:cTn id="44" dur="500"/>
                                        <p:tgtEl>
                                          <p:spTgt spid="314680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46805"/>
                                        </p:tgtEl>
                                        <p:attrNameLst>
                                          <p:attrName>style.visibility</p:attrName>
                                        </p:attrNameLst>
                                      </p:cBhvr>
                                      <p:to>
                                        <p:strVal val="visible"/>
                                      </p:to>
                                    </p:set>
                                    <p:animEffect transition="in" filter="wipe(down)">
                                      <p:cBhvr>
                                        <p:cTn id="47" dur="500"/>
                                        <p:tgtEl>
                                          <p:spTgt spid="314680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46806"/>
                                        </p:tgtEl>
                                        <p:attrNameLst>
                                          <p:attrName>style.visibility</p:attrName>
                                        </p:attrNameLst>
                                      </p:cBhvr>
                                      <p:to>
                                        <p:strVal val="visible"/>
                                      </p:to>
                                    </p:set>
                                    <p:animEffect transition="in" filter="wipe(down)">
                                      <p:cBhvr>
                                        <p:cTn id="50" dur="500"/>
                                        <p:tgtEl>
                                          <p:spTgt spid="314680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46807"/>
                                        </p:tgtEl>
                                        <p:attrNameLst>
                                          <p:attrName>style.visibility</p:attrName>
                                        </p:attrNameLst>
                                      </p:cBhvr>
                                      <p:to>
                                        <p:strVal val="visible"/>
                                      </p:to>
                                    </p:set>
                                    <p:animEffect transition="in" filter="wipe(down)">
                                      <p:cBhvr>
                                        <p:cTn id="53" dur="500"/>
                                        <p:tgtEl>
                                          <p:spTgt spid="31468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46840"/>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46808"/>
                                        </p:tgtEl>
                                        <p:attrNameLst>
                                          <p:attrName>style.visibility</p:attrName>
                                        </p:attrNameLst>
                                      </p:cBhvr>
                                      <p:to>
                                        <p:strVal val="visible"/>
                                      </p:to>
                                    </p:set>
                                    <p:animEffect transition="in" filter="wipe(down)">
                                      <p:cBhvr>
                                        <p:cTn id="62" dur="500"/>
                                        <p:tgtEl>
                                          <p:spTgt spid="314680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146809"/>
                                        </p:tgtEl>
                                        <p:attrNameLst>
                                          <p:attrName>style.visibility</p:attrName>
                                        </p:attrNameLst>
                                      </p:cBhvr>
                                      <p:to>
                                        <p:strVal val="visible"/>
                                      </p:to>
                                    </p:set>
                                    <p:animEffect transition="in" filter="wipe(down)">
                                      <p:cBhvr>
                                        <p:cTn id="65" dur="500"/>
                                        <p:tgtEl>
                                          <p:spTgt spid="314680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46810"/>
                                        </p:tgtEl>
                                        <p:attrNameLst>
                                          <p:attrName>style.visibility</p:attrName>
                                        </p:attrNameLst>
                                      </p:cBhvr>
                                      <p:to>
                                        <p:strVal val="visible"/>
                                      </p:to>
                                    </p:set>
                                    <p:animEffect transition="in" filter="wipe(down)">
                                      <p:cBhvr>
                                        <p:cTn id="70" dur="500"/>
                                        <p:tgtEl>
                                          <p:spTgt spid="314681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146811"/>
                                        </p:tgtEl>
                                        <p:attrNameLst>
                                          <p:attrName>style.visibility</p:attrName>
                                        </p:attrNameLst>
                                      </p:cBhvr>
                                      <p:to>
                                        <p:strVal val="visible"/>
                                      </p:to>
                                    </p:set>
                                    <p:animEffect transition="in" filter="wipe(down)">
                                      <p:cBhvr>
                                        <p:cTn id="73" dur="500"/>
                                        <p:tgtEl>
                                          <p:spTgt spid="314681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146812"/>
                                        </p:tgtEl>
                                        <p:attrNameLst>
                                          <p:attrName>style.visibility</p:attrName>
                                        </p:attrNameLst>
                                      </p:cBhvr>
                                      <p:to>
                                        <p:strVal val="visible"/>
                                      </p:to>
                                    </p:set>
                                    <p:animEffect transition="in" filter="wipe(down)">
                                      <p:cBhvr>
                                        <p:cTn id="76" dur="500"/>
                                        <p:tgtEl>
                                          <p:spTgt spid="314681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146813"/>
                                        </p:tgtEl>
                                        <p:attrNameLst>
                                          <p:attrName>style.visibility</p:attrName>
                                        </p:attrNameLst>
                                      </p:cBhvr>
                                      <p:to>
                                        <p:strVal val="visible"/>
                                      </p:to>
                                    </p:set>
                                    <p:animEffect transition="in" filter="wipe(down)">
                                      <p:cBhvr>
                                        <p:cTn id="79" dur="500"/>
                                        <p:tgtEl>
                                          <p:spTgt spid="314681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146814"/>
                                        </p:tgtEl>
                                        <p:attrNameLst>
                                          <p:attrName>style.visibility</p:attrName>
                                        </p:attrNameLst>
                                      </p:cBhvr>
                                      <p:to>
                                        <p:strVal val="visible"/>
                                      </p:to>
                                    </p:set>
                                    <p:animEffect transition="in" filter="wipe(down)">
                                      <p:cBhvr>
                                        <p:cTn id="82" dur="500"/>
                                        <p:tgtEl>
                                          <p:spTgt spid="31468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146815"/>
                                        </p:tgtEl>
                                        <p:attrNameLst>
                                          <p:attrName>style.visibility</p:attrName>
                                        </p:attrNameLst>
                                      </p:cBhvr>
                                      <p:to>
                                        <p:strVal val="visible"/>
                                      </p:to>
                                    </p:set>
                                    <p:animEffect transition="in" filter="wipe(down)">
                                      <p:cBhvr>
                                        <p:cTn id="87" dur="500"/>
                                        <p:tgtEl>
                                          <p:spTgt spid="314681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146816"/>
                                        </p:tgtEl>
                                        <p:attrNameLst>
                                          <p:attrName>style.visibility</p:attrName>
                                        </p:attrNameLst>
                                      </p:cBhvr>
                                      <p:to>
                                        <p:strVal val="visible"/>
                                      </p:to>
                                    </p:set>
                                    <p:animEffect transition="in" filter="wipe(down)">
                                      <p:cBhvr>
                                        <p:cTn id="90" dur="500"/>
                                        <p:tgtEl>
                                          <p:spTgt spid="314681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146817"/>
                                        </p:tgtEl>
                                        <p:attrNameLst>
                                          <p:attrName>style.visibility</p:attrName>
                                        </p:attrNameLst>
                                      </p:cBhvr>
                                      <p:to>
                                        <p:strVal val="visible"/>
                                      </p:to>
                                    </p:set>
                                    <p:animEffect transition="in" filter="wipe(down)">
                                      <p:cBhvr>
                                        <p:cTn id="93" dur="500"/>
                                        <p:tgtEl>
                                          <p:spTgt spid="31468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146818"/>
                                        </p:tgtEl>
                                        <p:attrNameLst>
                                          <p:attrName>style.visibility</p:attrName>
                                        </p:attrNameLst>
                                      </p:cBhvr>
                                      <p:to>
                                        <p:strVal val="visible"/>
                                      </p:to>
                                    </p:set>
                                    <p:animEffect transition="in" filter="wipe(down)">
                                      <p:cBhvr>
                                        <p:cTn id="96" dur="500"/>
                                        <p:tgtEl>
                                          <p:spTgt spid="31468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146819"/>
                                        </p:tgtEl>
                                        <p:attrNameLst>
                                          <p:attrName>style.visibility</p:attrName>
                                        </p:attrNameLst>
                                      </p:cBhvr>
                                      <p:to>
                                        <p:strVal val="visible"/>
                                      </p:to>
                                    </p:set>
                                    <p:animEffect transition="in" filter="wipe(down)">
                                      <p:cBhvr>
                                        <p:cTn id="99" dur="500"/>
                                        <p:tgtEl>
                                          <p:spTgt spid="31468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3146820"/>
                                        </p:tgtEl>
                                        <p:attrNameLst>
                                          <p:attrName>style.visibility</p:attrName>
                                        </p:attrNameLst>
                                      </p:cBhvr>
                                      <p:to>
                                        <p:strVal val="visible"/>
                                      </p:to>
                                    </p:set>
                                    <p:animEffect transition="in" filter="wipe(down)">
                                      <p:cBhvr>
                                        <p:cTn id="104" dur="500"/>
                                        <p:tgtEl>
                                          <p:spTgt spid="3146820"/>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146821"/>
                                        </p:tgtEl>
                                        <p:attrNameLst>
                                          <p:attrName>style.visibility</p:attrName>
                                        </p:attrNameLst>
                                      </p:cBhvr>
                                      <p:to>
                                        <p:strVal val="visible"/>
                                      </p:to>
                                    </p:set>
                                    <p:animEffect transition="in" filter="wipe(down)">
                                      <p:cBhvr>
                                        <p:cTn id="107" dur="500"/>
                                        <p:tgtEl>
                                          <p:spTgt spid="3146821"/>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46822"/>
                                        </p:tgtEl>
                                        <p:attrNameLst>
                                          <p:attrName>style.visibility</p:attrName>
                                        </p:attrNameLst>
                                      </p:cBhvr>
                                      <p:to>
                                        <p:strVal val="visible"/>
                                      </p:to>
                                    </p:set>
                                    <p:animEffect transition="in" filter="wipe(down)">
                                      <p:cBhvr>
                                        <p:cTn id="110" dur="500"/>
                                        <p:tgtEl>
                                          <p:spTgt spid="314682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46823"/>
                                        </p:tgtEl>
                                        <p:attrNameLst>
                                          <p:attrName>style.visibility</p:attrName>
                                        </p:attrNameLst>
                                      </p:cBhvr>
                                      <p:to>
                                        <p:strVal val="visible"/>
                                      </p:to>
                                    </p:set>
                                    <p:animEffect transition="in" filter="wipe(down)">
                                      <p:cBhvr>
                                        <p:cTn id="113" dur="500"/>
                                        <p:tgtEl>
                                          <p:spTgt spid="314682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146824"/>
                                        </p:tgtEl>
                                        <p:attrNameLst>
                                          <p:attrName>style.visibility</p:attrName>
                                        </p:attrNameLst>
                                      </p:cBhvr>
                                      <p:to>
                                        <p:strVal val="visible"/>
                                      </p:to>
                                    </p:set>
                                    <p:animEffect transition="in" filter="wipe(down)">
                                      <p:cBhvr>
                                        <p:cTn id="116" dur="500"/>
                                        <p:tgtEl>
                                          <p:spTgt spid="314682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46841"/>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146825"/>
                                        </p:tgtEl>
                                        <p:attrNameLst>
                                          <p:attrName>style.visibility</p:attrName>
                                        </p:attrNameLst>
                                      </p:cBhvr>
                                      <p:to>
                                        <p:strVal val="visible"/>
                                      </p:to>
                                    </p:set>
                                    <p:animEffect transition="in" filter="wipe(down)">
                                      <p:cBhvr>
                                        <p:cTn id="125" dur="500"/>
                                        <p:tgtEl>
                                          <p:spTgt spid="3146825"/>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146826"/>
                                        </p:tgtEl>
                                        <p:attrNameLst>
                                          <p:attrName>style.visibility</p:attrName>
                                        </p:attrNameLst>
                                      </p:cBhvr>
                                      <p:to>
                                        <p:strVal val="visible"/>
                                      </p:to>
                                    </p:set>
                                    <p:animEffect transition="in" filter="wipe(down)">
                                      <p:cBhvr>
                                        <p:cTn id="128" dur="500"/>
                                        <p:tgtEl>
                                          <p:spTgt spid="3146826"/>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146827"/>
                                        </p:tgtEl>
                                        <p:attrNameLst>
                                          <p:attrName>style.visibility</p:attrName>
                                        </p:attrNameLst>
                                      </p:cBhvr>
                                      <p:to>
                                        <p:strVal val="visible"/>
                                      </p:to>
                                    </p:set>
                                    <p:animEffect transition="in" filter="wipe(down)">
                                      <p:cBhvr>
                                        <p:cTn id="131" dur="500"/>
                                        <p:tgtEl>
                                          <p:spTgt spid="314682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146828"/>
                                        </p:tgtEl>
                                        <p:attrNameLst>
                                          <p:attrName>style.visibility</p:attrName>
                                        </p:attrNameLst>
                                      </p:cBhvr>
                                      <p:to>
                                        <p:strVal val="visible"/>
                                      </p:to>
                                    </p:set>
                                    <p:animEffect transition="in" filter="wipe(down)">
                                      <p:cBhvr>
                                        <p:cTn id="134" dur="500"/>
                                        <p:tgtEl>
                                          <p:spTgt spid="314682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146829"/>
                                        </p:tgtEl>
                                        <p:attrNameLst>
                                          <p:attrName>style.visibility</p:attrName>
                                        </p:attrNameLst>
                                      </p:cBhvr>
                                      <p:to>
                                        <p:strVal val="visible"/>
                                      </p:to>
                                    </p:set>
                                    <p:animEffect transition="in" filter="wipe(down)">
                                      <p:cBhvr>
                                        <p:cTn id="137" dur="500"/>
                                        <p:tgtEl>
                                          <p:spTgt spid="3146829"/>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3146830"/>
                                        </p:tgtEl>
                                        <p:attrNameLst>
                                          <p:attrName>style.visibility</p:attrName>
                                        </p:attrNameLst>
                                      </p:cBhvr>
                                      <p:to>
                                        <p:strVal val="visible"/>
                                      </p:to>
                                    </p:set>
                                    <p:animEffect transition="in" filter="wipe(down)">
                                      <p:cBhvr>
                                        <p:cTn id="142" dur="500"/>
                                        <p:tgtEl>
                                          <p:spTgt spid="3146830"/>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146831"/>
                                        </p:tgtEl>
                                        <p:attrNameLst>
                                          <p:attrName>style.visibility</p:attrName>
                                        </p:attrNameLst>
                                      </p:cBhvr>
                                      <p:to>
                                        <p:strVal val="visible"/>
                                      </p:to>
                                    </p:set>
                                    <p:animEffect transition="in" filter="wipe(down)">
                                      <p:cBhvr>
                                        <p:cTn id="145" dur="500"/>
                                        <p:tgtEl>
                                          <p:spTgt spid="3146831"/>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146832"/>
                                        </p:tgtEl>
                                        <p:attrNameLst>
                                          <p:attrName>style.visibility</p:attrName>
                                        </p:attrNameLst>
                                      </p:cBhvr>
                                      <p:to>
                                        <p:strVal val="visible"/>
                                      </p:to>
                                    </p:set>
                                    <p:animEffect transition="in" filter="wipe(down)">
                                      <p:cBhvr>
                                        <p:cTn id="148" dur="500"/>
                                        <p:tgtEl>
                                          <p:spTgt spid="3146832"/>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146833"/>
                                        </p:tgtEl>
                                        <p:attrNameLst>
                                          <p:attrName>style.visibility</p:attrName>
                                        </p:attrNameLst>
                                      </p:cBhvr>
                                      <p:to>
                                        <p:strVal val="visible"/>
                                      </p:to>
                                    </p:set>
                                    <p:animEffect transition="in" filter="wipe(down)">
                                      <p:cBhvr>
                                        <p:cTn id="151" dur="500"/>
                                        <p:tgtEl>
                                          <p:spTgt spid="3146833"/>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3146834"/>
                                        </p:tgtEl>
                                        <p:attrNameLst>
                                          <p:attrName>style.visibility</p:attrName>
                                        </p:attrNameLst>
                                      </p:cBhvr>
                                      <p:to>
                                        <p:strVal val="visible"/>
                                      </p:to>
                                    </p:set>
                                    <p:animEffect transition="in" filter="wipe(down)">
                                      <p:cBhvr>
                                        <p:cTn id="154" dur="500"/>
                                        <p:tgtEl>
                                          <p:spTgt spid="3146834"/>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3146835"/>
                                        </p:tgtEl>
                                        <p:attrNameLst>
                                          <p:attrName>style.visibility</p:attrName>
                                        </p:attrNameLst>
                                      </p:cBhvr>
                                      <p:to>
                                        <p:strVal val="visible"/>
                                      </p:to>
                                    </p:set>
                                    <p:animEffect transition="in" filter="wipe(down)">
                                      <p:cBhvr>
                                        <p:cTn id="159" dur="500"/>
                                        <p:tgtEl>
                                          <p:spTgt spid="3146835"/>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3146836"/>
                                        </p:tgtEl>
                                        <p:attrNameLst>
                                          <p:attrName>style.visibility</p:attrName>
                                        </p:attrNameLst>
                                      </p:cBhvr>
                                      <p:to>
                                        <p:strVal val="visible"/>
                                      </p:to>
                                    </p:set>
                                    <p:animEffect transition="in" filter="wipe(down)">
                                      <p:cBhvr>
                                        <p:cTn id="162" dur="500"/>
                                        <p:tgtEl>
                                          <p:spTgt spid="3146836"/>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3146837"/>
                                        </p:tgtEl>
                                        <p:attrNameLst>
                                          <p:attrName>style.visibility</p:attrName>
                                        </p:attrNameLst>
                                      </p:cBhvr>
                                      <p:to>
                                        <p:strVal val="visible"/>
                                      </p:to>
                                    </p:set>
                                    <p:animEffect transition="in" filter="wipe(down)">
                                      <p:cBhvr>
                                        <p:cTn id="165" dur="500"/>
                                        <p:tgtEl>
                                          <p:spTgt spid="3146837"/>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3146838"/>
                                        </p:tgtEl>
                                        <p:attrNameLst>
                                          <p:attrName>style.visibility</p:attrName>
                                        </p:attrNameLst>
                                      </p:cBhvr>
                                      <p:to>
                                        <p:strVal val="visible"/>
                                      </p:to>
                                    </p:set>
                                    <p:animEffect transition="in" filter="wipe(down)">
                                      <p:cBhvr>
                                        <p:cTn id="168" dur="500"/>
                                        <p:tgtEl>
                                          <p:spTgt spid="3146838"/>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3146839"/>
                                        </p:tgtEl>
                                        <p:attrNameLst>
                                          <p:attrName>style.visibility</p:attrName>
                                        </p:attrNameLst>
                                      </p:cBhvr>
                                      <p:to>
                                        <p:strVal val="visible"/>
                                      </p:to>
                                    </p:set>
                                    <p:animEffect transition="in" filter="wipe(down)">
                                      <p:cBhvr>
                                        <p:cTn id="171" dur="500"/>
                                        <p:tgtEl>
                                          <p:spTgt spid="3146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6793" grpId="0"/>
      <p:bldP spid="3146794" grpId="0"/>
      <p:bldP spid="3146795" grpId="0"/>
      <p:bldP spid="3146796" grpId="0"/>
      <p:bldP spid="3146797" grpId="0"/>
      <p:bldP spid="3146798" grpId="0"/>
      <p:bldP spid="3146799" grpId="0"/>
      <p:bldP spid="3146800" grpId="0"/>
      <p:bldP spid="3146801" grpId="0"/>
      <p:bldP spid="3146802" grpId="0"/>
      <p:bldP spid="3146803" grpId="0"/>
      <p:bldP spid="3146804" grpId="0"/>
      <p:bldP spid="3146805" grpId="0"/>
      <p:bldP spid="3146806" grpId="0"/>
      <p:bldP spid="3146807" grpId="0"/>
      <p:bldP spid="3146808" grpId="0"/>
      <p:bldP spid="3146809" grpId="0"/>
      <p:bldP spid="3146810" grpId="0"/>
      <p:bldP spid="3146811" grpId="0"/>
      <p:bldP spid="3146812" grpId="0"/>
      <p:bldP spid="3146813" grpId="0"/>
      <p:bldP spid="3146814" grpId="0"/>
      <p:bldP spid="3146815" grpId="0"/>
      <p:bldP spid="3146816" grpId="0"/>
      <p:bldP spid="3146817" grpId="0"/>
      <p:bldP spid="3146818" grpId="0"/>
      <p:bldP spid="3146819" grpId="0"/>
      <p:bldP spid="3146820" grpId="0"/>
      <p:bldP spid="3146821" grpId="0"/>
      <p:bldP spid="3146822" grpId="0"/>
      <p:bldP spid="3146823" grpId="0"/>
      <p:bldP spid="3146824" grpId="0"/>
      <p:bldP spid="3146825" grpId="0"/>
      <p:bldP spid="3146826" grpId="0"/>
      <p:bldP spid="3146827" grpId="0"/>
      <p:bldP spid="3146828" grpId="0"/>
      <p:bldP spid="3146829" grpId="0"/>
      <p:bldP spid="3146830" grpId="0"/>
      <p:bldP spid="3146831" grpId="0"/>
      <p:bldP spid="3146832" grpId="0"/>
      <p:bldP spid="3146833" grpId="0"/>
      <p:bldP spid="3146834" grpId="0"/>
      <p:bldP spid="3146835" grpId="0"/>
      <p:bldP spid="3146836" grpId="0"/>
      <p:bldP spid="3146837" grpId="0"/>
      <p:bldP spid="3146838" grpId="0"/>
      <p:bldP spid="3146839" grpId="0"/>
      <p:bldP spid="3146840" grpId="0"/>
      <p:bldP spid="314684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0465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Text Box 3"/>
          <p:cNvSpPr txBox="1">
            <a:spLocks noChangeArrowheads="1"/>
          </p:cNvSpPr>
          <p:nvPr/>
        </p:nvSpPr>
        <p:spPr bwMode="auto">
          <a:xfrm>
            <a:off x="460608" y="2165353"/>
            <a:ext cx="3873046" cy="175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5400" b="1" dirty="0">
                <a:latin typeface="Arial" charset="0"/>
                <a:cs typeface="Arial" charset="0"/>
              </a:rPr>
              <a:t>التسلسل الزمني </a:t>
            </a:r>
          </a:p>
          <a:p>
            <a:pPr algn="ctr" eaLnBrk="1" hangingPunct="1"/>
            <a:r>
              <a:rPr lang="ar-JO" altLang="zh-CN" sz="5400" b="1" dirty="0">
                <a:latin typeface="Arial" charset="0"/>
                <a:cs typeface="Arial" charset="0"/>
              </a:rPr>
              <a:t>للعهد الجديد</a:t>
            </a:r>
            <a:endParaRPr lang="en-US" dirty="0">
              <a:latin typeface="Arial" charset="0"/>
              <a:cs typeface="Arial"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a:defRPr/>
            </a:pPr>
            <a:endParaRPr lang="en-US" b="1">
              <a:solidFill>
                <a:srgbClr val="FFFFCC"/>
              </a:solidFill>
              <a:effectLst>
                <a:outerShdw blurRad="38100" dist="38100" dir="2700000" algn="tl">
                  <a:srgbClr val="000000">
                    <a:alpha val="43137"/>
                  </a:srgbClr>
                </a:outerShdw>
              </a:effectLst>
              <a:latin typeface="Arial" charset="0"/>
              <a:cs typeface="Arial" charset="0"/>
            </a:endParaRPr>
          </a:p>
        </p:txBody>
      </p:sp>
      <p:sp>
        <p:nvSpPr>
          <p:cNvPr id="10245" name="Text Box 10"/>
          <p:cNvSpPr txBox="1">
            <a:spLocks noChangeArrowheads="1"/>
          </p:cNvSpPr>
          <p:nvPr/>
        </p:nvSpPr>
        <p:spPr bwMode="auto">
          <a:xfrm>
            <a:off x="8615365" y="4766"/>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8F8EF"/>
                </a:solidFill>
                <a:effectLst>
                  <a:outerShdw blurRad="38100" dist="38100" dir="2700000" algn="tl">
                    <a:srgbClr val="000000">
                      <a:alpha val="43137"/>
                    </a:srgbClr>
                  </a:outerShdw>
                </a:effectLst>
                <a:cs typeface="Arial" charset="0"/>
              </a:rPr>
              <a:t>65</a:t>
            </a:r>
            <a:endParaRPr lang="en-US" b="1" dirty="0">
              <a:solidFill>
                <a:srgbClr val="F8F8EF"/>
              </a:solidFill>
              <a:effectLst>
                <a:outerShdw blurRad="38100" dist="38100" dir="2700000" algn="tl">
                  <a:srgbClr val="000000">
                    <a:alpha val="43137"/>
                  </a:srgbClr>
                </a:outerShdw>
              </a:effectLst>
              <a:cs typeface="Arial" charset="0"/>
            </a:endParaRP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eaLnBrk="1" hangingPunct="1">
              <a:defRPr/>
            </a:pPr>
            <a:r>
              <a:rPr lang="ar-JO" sz="3600" b="1" dirty="0">
                <a:solidFill>
                  <a:schemeClr val="bg1"/>
                </a:solidFill>
                <a:latin typeface="Arial" charset="0"/>
                <a:cs typeface="Arial" charset="0"/>
              </a:rPr>
              <a:t>تاريخ ميلاد المسيح</a:t>
            </a:r>
            <a:endParaRPr lang="en-US" sz="3600" b="1" dirty="0">
              <a:solidFill>
                <a:schemeClr val="bg1"/>
              </a:solidFill>
              <a:latin typeface="Arial" charset="0"/>
              <a:cs typeface="Arial"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800" b="1" i="0" dirty="0">
                <a:solidFill>
                  <a:srgbClr val="F2FCFF"/>
                </a:solidFill>
                <a:effectLst>
                  <a:outerShdw blurRad="38100" dist="38100" dir="2700000" algn="tl">
                    <a:srgbClr val="000000">
                      <a:alpha val="43137"/>
                    </a:srgbClr>
                  </a:outerShdw>
                </a:effectLst>
                <a:latin typeface="Arial" charset="0"/>
                <a:cs typeface="Arial" charset="0"/>
              </a:rPr>
              <a:t>تاريخ الميلاد : ما بين كانون أول 5 ق.م / كانون الثاني 4 ق.م</a:t>
            </a:r>
            <a:endParaRPr lang="en-US" sz="2800" b="1" i="0" dirty="0">
              <a:solidFill>
                <a:srgbClr val="F2FCFF"/>
              </a:solidFill>
              <a:effectLst>
                <a:outerShdw blurRad="38100" dist="38100" dir="2700000" algn="tl">
                  <a:srgbClr val="000000">
                    <a:alpha val="43137"/>
                  </a:srgbClr>
                </a:outerShdw>
              </a:effectLst>
              <a:latin typeface="Arial" charset="0"/>
              <a:cs typeface="Arial"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ولد يسوع بين هذين التاريخين</a:t>
            </a:r>
            <a:endParaRPr lang="en-US" sz="2400" b="1" i="0" dirty="0">
              <a:solidFill>
                <a:srgbClr val="F2FCFF"/>
              </a:solidFill>
              <a:effectLst>
                <a:outerShdw blurRad="38100" dist="38100" dir="2700000" algn="tl">
                  <a:srgbClr val="000000">
                    <a:alpha val="43137"/>
                  </a:srgbClr>
                </a:outerShdw>
              </a:effectLst>
              <a:latin typeface="Arial" charset="0"/>
              <a:cs typeface="Arial" charset="0"/>
            </a:endParaRPr>
          </a:p>
        </p:txBody>
      </p:sp>
      <p:sp>
        <p:nvSpPr>
          <p:cNvPr id="10" name="Title 7"/>
          <p:cNvSpPr txBox="1">
            <a:spLocks/>
          </p:cNvSpPr>
          <p:nvPr/>
        </p:nvSpPr>
        <p:spPr bwMode="auto">
          <a:xfrm>
            <a:off x="204788" y="4976817"/>
            <a:ext cx="29591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6 ق.م</a:t>
            </a:r>
            <a:endParaRPr lang="en-US" sz="2400" b="1" i="0" dirty="0">
              <a:solidFill>
                <a:srgbClr val="F2FCFF"/>
              </a:solidFill>
              <a:effectLst>
                <a:outerShdw blurRad="38100" dist="38100" dir="2700000" algn="tl">
                  <a:srgbClr val="000000">
                    <a:alpha val="43137"/>
                  </a:srgbClr>
                </a:outerShdw>
              </a:effectLst>
              <a:latin typeface="Arial" charset="0"/>
              <a:cs typeface="Arial" charset="0"/>
            </a:endParaRPr>
          </a:p>
        </p:txBody>
      </p:sp>
      <p:sp>
        <p:nvSpPr>
          <p:cNvPr id="12" name="Title 7"/>
          <p:cNvSpPr txBox="1">
            <a:spLocks/>
          </p:cNvSpPr>
          <p:nvPr/>
        </p:nvSpPr>
        <p:spPr bwMode="auto">
          <a:xfrm>
            <a:off x="5402269" y="4976817"/>
            <a:ext cx="3571875"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29 آذار – 11 نيسان</a:t>
            </a:r>
          </a:p>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4 ق.م</a:t>
            </a:r>
            <a:endParaRPr lang="en-US" sz="2400" b="1" i="0" dirty="0">
              <a:solidFill>
                <a:srgbClr val="F2FCFF"/>
              </a:solidFill>
              <a:effectLst>
                <a:outerShdw blurRad="38100" dist="38100" dir="2700000" algn="tl">
                  <a:srgbClr val="000000">
                    <a:alpha val="43137"/>
                  </a:srgbClr>
                </a:outerShdw>
              </a:effectLst>
              <a:latin typeface="Arial" charset="0"/>
              <a:cs typeface="Arial" charset="0"/>
            </a:endParaRP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7"/>
            <a:ext cx="9128126"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1600" b="1" dirty="0">
                <a:solidFill>
                  <a:srgbClr val="FFFFFF"/>
                </a:solidFill>
                <a:effectLst>
                  <a:outerShdw blurRad="38100" dist="38100" dir="2700000" algn="tl">
                    <a:srgbClr val="000000">
                      <a:alpha val="43137"/>
                    </a:srgbClr>
                  </a:outerShdw>
                </a:effectLst>
                <a:ea typeface="MS Gothic" charset="0"/>
              </a:rPr>
              <a:t>هارولد و. هوهنر، النواحي الزمنية لحياة المسيح (زوندرفان، 1977)، 114</a:t>
            </a:r>
            <a:endParaRPr lang="en-US" sz="1600" b="1" dirty="0">
              <a:solidFill>
                <a:srgbClr val="FFFFFF"/>
              </a:solidFill>
              <a:effectLst>
                <a:outerShdw blurRad="38100" dist="38100" dir="2700000" algn="tl">
                  <a:srgbClr val="000000">
                    <a:alpha val="43137"/>
                  </a:srgbClr>
                </a:outerShdw>
              </a:effectLst>
              <a:ea typeface="MS Gothic" charset="0"/>
            </a:endParaRP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إحصاء</a:t>
            </a:r>
          </a:p>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كيرينيوس</a:t>
            </a:r>
          </a:p>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 (</a:t>
            </a:r>
            <a:r>
              <a:rPr lang="ar-JO" sz="2400" b="1" i="0" dirty="0">
                <a:solidFill>
                  <a:srgbClr val="F2FCFF"/>
                </a:solidFill>
                <a:effectLst>
                  <a:outerShdw blurRad="38100" dist="38100" dir="2700000" algn="tl">
                    <a:srgbClr val="000000">
                      <a:alpha val="43137"/>
                    </a:srgbClr>
                  </a:outerShdw>
                </a:effectLst>
                <a:latin typeface="Arial" charset="0"/>
                <a:cs typeface="Arial" charset="0"/>
              </a:rPr>
              <a:t>لوقا 2: 1-5</a:t>
            </a:r>
            <a:r>
              <a:rPr lang="en-US" sz="2400" b="1" i="0" dirty="0">
                <a:solidFill>
                  <a:srgbClr val="F2FCFF"/>
                </a:solidFill>
                <a:effectLst>
                  <a:outerShdw blurRad="38100" dist="38100" dir="2700000" algn="tl">
                    <a:srgbClr val="000000">
                      <a:alpha val="43137"/>
                    </a:srgbClr>
                  </a:outerShdw>
                </a:effectLst>
                <a:latin typeface="Arial" charset="0"/>
                <a:cs typeface="Arial" charset="0"/>
              </a:rPr>
              <a:t>)</a:t>
            </a:r>
          </a:p>
        </p:txBody>
      </p:sp>
      <p:sp>
        <p:nvSpPr>
          <p:cNvPr id="17" name="Title 7"/>
          <p:cNvSpPr txBox="1">
            <a:spLocks/>
          </p:cNvSpPr>
          <p:nvPr/>
        </p:nvSpPr>
        <p:spPr bwMode="auto">
          <a:xfrm>
            <a:off x="5410206" y="3217863"/>
            <a:ext cx="35734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موت</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ar-JO" sz="2400" b="1" i="0" dirty="0">
                <a:solidFill>
                  <a:srgbClr val="F2FCFF"/>
                </a:solidFill>
                <a:effectLst>
                  <a:outerShdw blurRad="38100" dist="38100" dir="2700000" algn="tl">
                    <a:srgbClr val="000000">
                      <a:alpha val="43137"/>
                    </a:srgbClr>
                  </a:outerShdw>
                </a:effectLst>
                <a:latin typeface="Arial" charset="0"/>
                <a:cs typeface="Arial" charset="0"/>
              </a:rPr>
              <a:t>هيرودس الكبير</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 </a:t>
            </a:r>
            <a:r>
              <a:rPr lang="ar-JO" sz="2400" b="1" i="0" dirty="0">
                <a:solidFill>
                  <a:srgbClr val="F2FCFF"/>
                </a:solidFill>
                <a:effectLst>
                  <a:outerShdw blurRad="38100" dist="38100" dir="2700000" algn="tl">
                    <a:srgbClr val="000000">
                      <a:alpha val="43137"/>
                    </a:srgbClr>
                  </a:outerShdw>
                </a:effectLst>
                <a:latin typeface="Arial" charset="0"/>
                <a:cs typeface="Arial" charset="0"/>
              </a:rPr>
              <a:t>(متى 2: 1، لوقا 1: 5)</a:t>
            </a:r>
            <a:endParaRPr lang="en-US" sz="2400" b="1" i="0" dirty="0">
              <a:solidFill>
                <a:srgbClr val="F2FCFF"/>
              </a:solidFill>
              <a:effectLst>
                <a:outerShdw blurRad="38100" dist="38100" dir="2700000" algn="tl">
                  <a:srgbClr val="000000">
                    <a:alpha val="43137"/>
                  </a:srgbClr>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a:defRPr/>
            </a:pPr>
            <a:endParaRPr lang="en-US" b="1" dirty="0">
              <a:solidFill>
                <a:srgbClr val="FFFFCC"/>
              </a:solidFill>
              <a:effectLst>
                <a:outerShdw blurRad="38100" dist="38100" dir="2700000" algn="tl">
                  <a:srgbClr val="000000">
                    <a:alpha val="43137"/>
                  </a:srgbClr>
                </a:outerShdw>
              </a:effectLst>
              <a:latin typeface="Arial" charset="0"/>
              <a:cs typeface="Arial" charset="0"/>
            </a:endParaRPr>
          </a:p>
        </p:txBody>
      </p:sp>
      <p:sp>
        <p:nvSpPr>
          <p:cNvPr id="10245" name="Text Box 10"/>
          <p:cNvSpPr txBox="1">
            <a:spLocks noChangeArrowheads="1"/>
          </p:cNvSpPr>
          <p:nvPr/>
        </p:nvSpPr>
        <p:spPr bwMode="auto">
          <a:xfrm>
            <a:off x="8615365" y="4766"/>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8F8EF"/>
                </a:solidFill>
                <a:effectLst>
                  <a:outerShdw blurRad="38100" dist="38100" dir="2700000" algn="tl">
                    <a:srgbClr val="000000">
                      <a:alpha val="43137"/>
                    </a:srgbClr>
                  </a:outerShdw>
                </a:effectLst>
                <a:cs typeface="Arial" charset="0"/>
              </a:rPr>
              <a:t>56</a:t>
            </a:r>
            <a:endParaRPr lang="en-US" b="1" dirty="0">
              <a:solidFill>
                <a:srgbClr val="F8F8EF"/>
              </a:solidFill>
              <a:effectLst>
                <a:outerShdw blurRad="38100" dist="38100" dir="2700000" algn="tl">
                  <a:srgbClr val="000000">
                    <a:alpha val="43137"/>
                  </a:srgbClr>
                </a:outerShdw>
              </a:effectLst>
              <a:cs typeface="Arial" charset="0"/>
            </a:endParaRP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ar-JO" sz="3600" b="1" dirty="0">
                <a:solidFill>
                  <a:srgbClr val="F2FCFF"/>
                </a:solidFill>
                <a:effectLst>
                  <a:outerShdw blurRad="38100" dist="38100" dir="2700000" algn="tl">
                    <a:srgbClr val="000000">
                      <a:alpha val="43137"/>
                    </a:srgbClr>
                  </a:outerShdw>
                </a:effectLst>
                <a:latin typeface="Arial" charset="0"/>
                <a:cs typeface="Arial" charset="0"/>
              </a:rPr>
              <a:t>تاريخ بداية خدمة المسيح</a:t>
            </a:r>
            <a:endParaRPr lang="en-US" sz="3600" b="1" dirty="0">
              <a:solidFill>
                <a:srgbClr val="F2FCFF"/>
              </a:solidFill>
              <a:effectLst>
                <a:outerShdw blurRad="38100" dist="38100" dir="2700000" algn="tl">
                  <a:srgbClr val="000000">
                    <a:alpha val="43137"/>
                  </a:srgbClr>
                </a:outerShdw>
              </a:effectLst>
              <a:latin typeface="Arial" charset="0"/>
              <a:cs typeface="Arial"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800" b="1" i="0" dirty="0">
                <a:solidFill>
                  <a:srgbClr val="F2FCFF"/>
                </a:solidFill>
                <a:effectLst>
                  <a:outerShdw blurRad="38100" dist="38100" dir="2700000" algn="tl">
                    <a:srgbClr val="000000">
                      <a:alpha val="43137"/>
                    </a:srgbClr>
                  </a:outerShdw>
                </a:effectLst>
                <a:latin typeface="Arial" charset="0"/>
                <a:cs typeface="Arial" charset="0"/>
              </a:rPr>
              <a:t>بدء الخدمة : حوالي خريف 29 م</a:t>
            </a:r>
            <a:endParaRPr lang="en-US" sz="2800" b="1" i="0" dirty="0">
              <a:solidFill>
                <a:srgbClr val="F2FCFF"/>
              </a:solidFill>
              <a:effectLst>
                <a:outerShdw blurRad="38100" dist="38100" dir="2700000" algn="tl">
                  <a:srgbClr val="000000">
                    <a:alpha val="43137"/>
                  </a:srgbClr>
                </a:outerShdw>
              </a:effectLst>
              <a:latin typeface="Arial" charset="0"/>
              <a:cs typeface="Arial"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على الأغلب أن يسوع بدأ خدمته بين هذين التاريخين :</a:t>
            </a:r>
            <a:endParaRPr lang="en-US" sz="2400" b="1" i="0" dirty="0">
              <a:solidFill>
                <a:srgbClr val="F2FCFF"/>
              </a:solidFill>
              <a:effectLst>
                <a:outerShdw blurRad="38100" dist="38100" dir="2700000" algn="tl">
                  <a:srgbClr val="000000">
                    <a:alpha val="43137"/>
                  </a:srgbClr>
                </a:outerShdw>
              </a:effectLst>
              <a:latin typeface="Arial" charset="0"/>
              <a:cs typeface="Arial" charset="0"/>
            </a:endParaRPr>
          </a:p>
        </p:txBody>
      </p:sp>
      <p:sp>
        <p:nvSpPr>
          <p:cNvPr id="9" name="Title 7"/>
          <p:cNvSpPr txBox="1">
            <a:spLocks/>
          </p:cNvSpPr>
          <p:nvPr/>
        </p:nvSpPr>
        <p:spPr bwMode="auto">
          <a:xfrm>
            <a:off x="1231906" y="2995613"/>
            <a:ext cx="6659563"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السنة الخامسة عشرة من حكم طيباريوس *</a:t>
            </a:r>
            <a:r>
              <a:rPr lang="en-US" sz="2400" b="1" i="0" dirty="0">
                <a:solidFill>
                  <a:srgbClr val="F2FCFF"/>
                </a:solidFill>
                <a:effectLst>
                  <a:outerShdw blurRad="38100" dist="38100" dir="2700000" algn="tl">
                    <a:srgbClr val="000000">
                      <a:alpha val="43137"/>
                    </a:srgbClr>
                  </a:outerShdw>
                </a:effectLst>
                <a:latin typeface="Arial" charset="0"/>
                <a:cs typeface="Arial" charset="0"/>
              </a:rPr>
              <a:t> </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a:t>
            </a:r>
            <a:r>
              <a:rPr lang="ar-JO" sz="2400" b="1" i="0" dirty="0">
                <a:solidFill>
                  <a:srgbClr val="F2FCFF"/>
                </a:solidFill>
                <a:effectLst>
                  <a:outerShdw blurRad="38100" dist="38100" dir="2700000" algn="tl">
                    <a:srgbClr val="000000">
                      <a:alpha val="43137"/>
                    </a:srgbClr>
                  </a:outerShdw>
                </a:effectLst>
                <a:latin typeface="Arial" charset="0"/>
                <a:cs typeface="Arial" charset="0"/>
              </a:rPr>
              <a:t>لوقا 3: 1-3</a:t>
            </a:r>
            <a:r>
              <a:rPr lang="en-US" sz="2400" b="1" i="0" dirty="0">
                <a:solidFill>
                  <a:srgbClr val="F2FCFF"/>
                </a:solidFill>
                <a:effectLst>
                  <a:outerShdw blurRad="38100" dist="38100" dir="2700000" algn="tl">
                    <a:srgbClr val="000000">
                      <a:alpha val="43137"/>
                    </a:srgbClr>
                  </a:outerShdw>
                </a:effectLst>
                <a:latin typeface="Arial" charset="0"/>
                <a:cs typeface="Arial" charset="0"/>
              </a:rPr>
              <a:t>)</a:t>
            </a:r>
          </a:p>
        </p:txBody>
      </p:sp>
      <p:sp>
        <p:nvSpPr>
          <p:cNvPr id="10" name="Title 7"/>
          <p:cNvSpPr txBox="1">
            <a:spLocks/>
          </p:cNvSpPr>
          <p:nvPr/>
        </p:nvSpPr>
        <p:spPr bwMode="auto">
          <a:xfrm>
            <a:off x="204788" y="4427541"/>
            <a:ext cx="295910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19 آب</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ar-JO" sz="2400" b="1" i="0" dirty="0">
                <a:solidFill>
                  <a:srgbClr val="F2FCFF"/>
                </a:solidFill>
                <a:effectLst>
                  <a:outerShdw blurRad="38100" dist="38100" dir="2700000" algn="tl">
                    <a:srgbClr val="000000">
                      <a:alpha val="43137"/>
                    </a:srgbClr>
                  </a:outerShdw>
                </a:effectLst>
                <a:latin typeface="Arial" charset="0"/>
                <a:cs typeface="Arial" charset="0"/>
              </a:rPr>
              <a:t>28 م</a:t>
            </a:r>
            <a:endParaRPr lang="en-US" sz="2400" b="1" i="0" dirty="0">
              <a:solidFill>
                <a:srgbClr val="F2FCFF"/>
              </a:solidFill>
              <a:effectLst>
                <a:outerShdw blurRad="38100" dist="38100" dir="2700000" algn="tl">
                  <a:srgbClr val="000000">
                    <a:alpha val="43137"/>
                  </a:srgbClr>
                </a:outerShdw>
              </a:effectLst>
              <a:latin typeface="Arial" charset="0"/>
              <a:cs typeface="Arial" charset="0"/>
            </a:endParaRPr>
          </a:p>
        </p:txBody>
      </p:sp>
      <p:sp>
        <p:nvSpPr>
          <p:cNvPr id="12" name="Title 7"/>
          <p:cNvSpPr txBox="1">
            <a:spLocks/>
          </p:cNvSpPr>
          <p:nvPr/>
        </p:nvSpPr>
        <p:spPr bwMode="auto">
          <a:xfrm>
            <a:off x="5402269" y="4427541"/>
            <a:ext cx="3571875"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31 كانون أول</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ar-JO" sz="2400" b="1" i="0" dirty="0">
                <a:solidFill>
                  <a:srgbClr val="F2FCFF"/>
                </a:solidFill>
                <a:effectLst>
                  <a:outerShdw blurRad="38100" dist="38100" dir="2700000" algn="tl">
                    <a:srgbClr val="000000">
                      <a:alpha val="43137"/>
                    </a:srgbClr>
                  </a:outerShdw>
                </a:effectLst>
                <a:latin typeface="Arial" charset="0"/>
                <a:cs typeface="Arial" charset="0"/>
              </a:rPr>
              <a:t>29 م</a:t>
            </a:r>
            <a:endParaRPr lang="en-US" sz="2400" b="1" i="0" dirty="0">
              <a:solidFill>
                <a:srgbClr val="F2FCFF"/>
              </a:solidFill>
              <a:effectLst>
                <a:outerShdw blurRad="38100" dist="38100" dir="2700000" algn="tl">
                  <a:srgbClr val="000000">
                    <a:alpha val="43137"/>
                  </a:srgbClr>
                </a:outerShdw>
              </a:effectLst>
              <a:latin typeface="Arial" charset="0"/>
              <a:cs typeface="Arial" charset="0"/>
            </a:endParaRPr>
          </a:p>
        </p:txBody>
      </p:sp>
      <p:sp>
        <p:nvSpPr>
          <p:cNvPr id="13" name="Title 7"/>
          <p:cNvSpPr txBox="1">
            <a:spLocks/>
          </p:cNvSpPr>
          <p:nvPr/>
        </p:nvSpPr>
        <p:spPr bwMode="auto">
          <a:xfrm>
            <a:off x="-6344" y="5589588"/>
            <a:ext cx="9136063"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ctr"/>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000" b="1" i="0" dirty="0">
                <a:solidFill>
                  <a:srgbClr val="F2FCFF"/>
                </a:solidFill>
                <a:effectLst>
                  <a:outerShdw blurRad="38100" dist="38100" dir="2700000" algn="tl">
                    <a:srgbClr val="000000">
                      <a:alpha val="43137"/>
                    </a:srgbClr>
                  </a:outerShdw>
                </a:effectLst>
                <a:latin typeface="Arial" charset="0"/>
                <a:cs typeface="Arial" charset="0"/>
              </a:rPr>
              <a:t>* محسوب إما من التقويم اليولياني أو من سنة طيباريوس الملكية</a:t>
            </a:r>
            <a:endParaRPr lang="en-US" sz="2000" b="1" i="0" dirty="0">
              <a:solidFill>
                <a:srgbClr val="F2FCFF"/>
              </a:solidFill>
              <a:effectLst>
                <a:outerShdw blurRad="38100" dist="38100" dir="2700000" algn="tl">
                  <a:srgbClr val="000000">
                    <a:alpha val="43137"/>
                  </a:srgbClr>
                </a:outerShdw>
              </a:effectLst>
              <a:latin typeface="Arial" charset="0"/>
              <a:cs typeface="Arial" charset="0"/>
            </a:endParaRP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7"/>
            <a:ext cx="9128126"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1600" b="1" dirty="0">
                <a:solidFill>
                  <a:srgbClr val="FFFFFF"/>
                </a:solidFill>
                <a:effectLst>
                  <a:outerShdw blurRad="38100" dist="38100" dir="2700000" algn="tl">
                    <a:srgbClr val="000000">
                      <a:alpha val="43137"/>
                    </a:srgbClr>
                  </a:outerShdw>
                </a:effectLst>
                <a:ea typeface="MS Gothic" charset="0"/>
              </a:rPr>
              <a:t>هارولد و. هوهنر، النواحي الزمنية لحياة المسيح (زوندرفان، 1977)، 114</a:t>
            </a:r>
            <a:endParaRPr lang="en-US" sz="1600" b="1" dirty="0">
              <a:solidFill>
                <a:srgbClr val="FFFFFF"/>
              </a:solidFill>
              <a:effectLst>
                <a:outerShdw blurRad="38100" dist="38100" dir="2700000" algn="tl">
                  <a:srgbClr val="000000">
                    <a:alpha val="43137"/>
                  </a:srgbClr>
                </a:outerShdw>
              </a:effectLst>
              <a:ea typeface="MS Gothic"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pPr>
            <a:endParaRPr lang="en-US">
              <a:solidFill>
                <a:srgbClr val="FFFFFF"/>
              </a:solidFill>
              <a:latin typeface="Arial" charset="0"/>
              <a:ea typeface="MS Gothic" charset="0"/>
              <a:cs typeface="MS Gothic" charset="0"/>
            </a:endParaRPr>
          </a:p>
        </p:txBody>
      </p:sp>
      <p:sp>
        <p:nvSpPr>
          <p:cNvPr id="252930" name="Rounded Rectangle 34"/>
          <p:cNvSpPr>
            <a:spLocks noChangeArrowheads="1"/>
          </p:cNvSpPr>
          <p:nvPr/>
        </p:nvSpPr>
        <p:spPr bwMode="auto">
          <a:xfrm>
            <a:off x="34930" y="76200"/>
            <a:ext cx="9074150" cy="1447800"/>
          </a:xfrm>
          <a:prstGeom prst="roundRect">
            <a:avLst>
              <a:gd name="adj" fmla="val 16667"/>
            </a:avLst>
          </a:prstGeom>
          <a:solidFill>
            <a:schemeClr val="tx2"/>
          </a:solidFill>
          <a:ln w="9525">
            <a:solidFill>
              <a:srgbClr val="FFFFFF"/>
            </a:solidFill>
            <a:round/>
            <a:headEnd/>
            <a:tailEnd/>
          </a:ln>
        </p:spPr>
        <p:txBody>
          <a:bodyPr lIns="91376" tIns="45688" rIns="91376" bIns="45688"/>
          <a:lstStyle/>
          <a:p>
            <a:pPr defTabSz="456880" eaLnBrk="0" hangingPunct="0">
              <a:lnSpc>
                <a:spcPct val="93000"/>
              </a:lnSpc>
              <a:buClr>
                <a:srgbClr val="000000"/>
              </a:buClr>
              <a:buSzPct val="100000"/>
            </a:pPr>
            <a:endParaRPr lang="en-US">
              <a:solidFill>
                <a:srgbClr val="FFFFFF"/>
              </a:solidFill>
              <a:latin typeface="Arial" charset="0"/>
              <a:ea typeface="MS Gothic" charset="0"/>
              <a:cs typeface="MS Gothic" charset="0"/>
            </a:endParaRPr>
          </a:p>
        </p:txBody>
      </p:sp>
      <p:sp>
        <p:nvSpPr>
          <p:cNvPr id="252931" name="Rectangle 8"/>
          <p:cNvSpPr>
            <a:spLocks noGrp="1" noChangeArrowheads="1"/>
          </p:cNvSpPr>
          <p:nvPr>
            <p:ph type="title"/>
          </p:nvPr>
        </p:nvSpPr>
        <p:spPr bwMode="auto">
          <a:xfrm>
            <a:off x="-152400" y="3"/>
            <a:ext cx="9448800" cy="8413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2067" tIns="41034" rIns="82067" bIns="41034" numCol="1" anchor="b" anchorCtr="0" compatLnSpc="1">
            <a:prstTxWarp prst="textNoShape">
              <a:avLst/>
            </a:prstTxWarp>
          </a:bodyPr>
          <a:lstStyle/>
          <a:p>
            <a:pPr eaLnBrk="1" hangingPunct="1"/>
            <a:r>
              <a:rPr lang="ar-JO" altLang="zh-CN" sz="4400" dirty="0">
                <a:latin typeface="Arial" charset="0"/>
                <a:cs typeface="Arial" charset="0"/>
              </a:rPr>
              <a:t>مدة خدمة المسيح</a:t>
            </a:r>
            <a:endParaRPr lang="en-US" altLang="zh-CN" sz="4000" dirty="0">
              <a:latin typeface="Arial" charset="0"/>
              <a:cs typeface="Arial" charset="0"/>
            </a:endParaRPr>
          </a:p>
        </p:txBody>
      </p:sp>
      <p:sp>
        <p:nvSpPr>
          <p:cNvPr id="252932" name="Text Box 9"/>
          <p:cNvSpPr txBox="1">
            <a:spLocks noChangeArrowheads="1"/>
          </p:cNvSpPr>
          <p:nvPr/>
        </p:nvSpPr>
        <p:spPr bwMode="auto">
          <a:xfrm>
            <a:off x="-47625" y="838206"/>
            <a:ext cx="9240838"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charset="0"/>
                <a:ea typeface="MS Gothic" charset="0"/>
                <a:cs typeface="MS Gothic" charset="0"/>
              </a:rPr>
              <a:t>خريف 29 م – 3 نيسان 33 م ( 5ر3 سنة)</a:t>
            </a:r>
            <a:endParaRPr lang="en-US" sz="2800" b="1" dirty="0">
              <a:solidFill>
                <a:srgbClr val="FFFFFF"/>
              </a:solidFill>
              <a:latin typeface="Arial" charset="0"/>
              <a:ea typeface="MS Gothic" charset="0"/>
              <a:cs typeface="MS Gothic" charset="0"/>
            </a:endParaRPr>
          </a:p>
        </p:txBody>
      </p:sp>
      <p:sp>
        <p:nvSpPr>
          <p:cNvPr id="252933" name="Text Box 9"/>
          <p:cNvSpPr txBox="1">
            <a:spLocks noChangeArrowheads="1"/>
          </p:cNvSpPr>
          <p:nvPr/>
        </p:nvSpPr>
        <p:spPr bwMode="auto">
          <a:xfrm>
            <a:off x="0" y="2743206"/>
            <a:ext cx="1981200"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FF"/>
                </a:solidFill>
                <a:latin typeface="Arial" charset="0"/>
                <a:ea typeface="MS Gothic" charset="0"/>
                <a:cs typeface="MS Gothic" charset="0"/>
              </a:rPr>
              <a:t>بدء         خدمة       يسوع</a:t>
            </a:r>
            <a:endParaRPr lang="en-US" sz="1600" b="1" dirty="0">
              <a:solidFill>
                <a:srgbClr val="FFFFFF"/>
              </a:solidFill>
              <a:latin typeface="Arial" charset="0"/>
              <a:ea typeface="MS Gothic" charset="0"/>
              <a:cs typeface="MS Gothic" charset="0"/>
            </a:endParaRPr>
          </a:p>
        </p:txBody>
      </p:sp>
      <p:sp>
        <p:nvSpPr>
          <p:cNvPr id="252934" name="Text Box 9"/>
          <p:cNvSpPr txBox="1">
            <a:spLocks noChangeArrowheads="1"/>
          </p:cNvSpPr>
          <p:nvPr/>
        </p:nvSpPr>
        <p:spPr bwMode="auto">
          <a:xfrm>
            <a:off x="152400" y="4648200"/>
            <a:ext cx="1447800" cy="58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FF"/>
                </a:solidFill>
                <a:latin typeface="Arial" charset="0"/>
                <a:ea typeface="MS Gothic" charset="0"/>
                <a:cs typeface="MS Gothic" charset="0"/>
              </a:rPr>
              <a:t>خريف     29 م</a:t>
            </a:r>
            <a:endParaRPr lang="en-US" sz="1600" b="1" dirty="0">
              <a:solidFill>
                <a:srgbClr val="FFFFFF"/>
              </a:solidFill>
              <a:latin typeface="Arial" charset="0"/>
              <a:ea typeface="MS Gothic" charset="0"/>
              <a:cs typeface="MS Gothic" charset="0"/>
            </a:endParaRPr>
          </a:p>
        </p:txBody>
      </p:sp>
      <p:cxnSp>
        <p:nvCxnSpPr>
          <p:cNvPr id="252935" name="Straight Connector 15"/>
          <p:cNvCxnSpPr>
            <a:cxnSpLocks noChangeShapeType="1"/>
          </p:cNvCxnSpPr>
          <p:nvPr/>
        </p:nvCxnSpPr>
        <p:spPr bwMode="auto">
          <a:xfrm rot="5400000">
            <a:off x="419894" y="4075910"/>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2936"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2937" name="Straight Connector 21"/>
          <p:cNvCxnSpPr>
            <a:cxnSpLocks noChangeShapeType="1"/>
          </p:cNvCxnSpPr>
          <p:nvPr/>
        </p:nvCxnSpPr>
        <p:spPr bwMode="auto">
          <a:xfrm rot="5400000">
            <a:off x="7735094" y="4075910"/>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2938" name="Straight Connector 22"/>
          <p:cNvCxnSpPr>
            <a:cxnSpLocks noChangeShapeType="1"/>
          </p:cNvCxnSpPr>
          <p:nvPr/>
        </p:nvCxnSpPr>
        <p:spPr bwMode="auto">
          <a:xfrm rot="5400000">
            <a:off x="2248694" y="4075910"/>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52939" name="Straight Connector 23"/>
          <p:cNvCxnSpPr>
            <a:cxnSpLocks noChangeShapeType="1"/>
          </p:cNvCxnSpPr>
          <p:nvPr/>
        </p:nvCxnSpPr>
        <p:spPr bwMode="auto">
          <a:xfrm rot="5400000">
            <a:off x="4077494" y="4075910"/>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52940" name="Straight Connector 24"/>
          <p:cNvCxnSpPr>
            <a:cxnSpLocks noChangeShapeType="1"/>
          </p:cNvCxnSpPr>
          <p:nvPr/>
        </p:nvCxnSpPr>
        <p:spPr bwMode="auto">
          <a:xfrm rot="5400000">
            <a:off x="5906294" y="4075910"/>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252941" name="Text Box 9"/>
          <p:cNvSpPr txBox="1">
            <a:spLocks noChangeArrowheads="1"/>
          </p:cNvSpPr>
          <p:nvPr/>
        </p:nvSpPr>
        <p:spPr bwMode="auto">
          <a:xfrm>
            <a:off x="2057400" y="2743206"/>
            <a:ext cx="1447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charset="0"/>
                <a:ea typeface="MS Gothic" charset="0"/>
                <a:cs typeface="MS Gothic" charset="0"/>
              </a:rPr>
              <a:t>الفصح الأول</a:t>
            </a:r>
            <a:br>
              <a:rPr lang="en-US" sz="1600" b="1" dirty="0">
                <a:solidFill>
                  <a:srgbClr val="FFFFFF"/>
                </a:solidFill>
                <a:latin typeface="Arial" charset="0"/>
                <a:ea typeface="MS Gothic" charset="0"/>
                <a:cs typeface="MS Gothic" charset="0"/>
              </a:rPr>
            </a:br>
            <a:r>
              <a:rPr lang="ar-JO" sz="1600" b="1" dirty="0">
                <a:solidFill>
                  <a:srgbClr val="FFFFFF"/>
                </a:solidFill>
                <a:latin typeface="Arial" charset="0"/>
                <a:ea typeface="MS Gothic" charset="0"/>
                <a:cs typeface="MS Gothic" charset="0"/>
              </a:rPr>
              <a:t>7 نيسان</a:t>
            </a:r>
            <a:br>
              <a:rPr lang="en-US" sz="1600" b="1" dirty="0">
                <a:solidFill>
                  <a:srgbClr val="FFFFFF"/>
                </a:solidFill>
                <a:latin typeface="Arial" charset="0"/>
                <a:ea typeface="MS Gothic" charset="0"/>
                <a:cs typeface="MS Gothic" charset="0"/>
              </a:rPr>
            </a:br>
            <a:r>
              <a:rPr lang="ar-JO" sz="1600" b="1" dirty="0">
                <a:solidFill>
                  <a:srgbClr val="FFFFFF"/>
                </a:solidFill>
                <a:latin typeface="Arial" charset="0"/>
                <a:ea typeface="MS Gothic" charset="0"/>
                <a:cs typeface="MS Gothic" charset="0"/>
              </a:rPr>
              <a:t>30 م</a:t>
            </a:r>
            <a:endParaRPr lang="en-US" sz="1600" b="1" dirty="0">
              <a:solidFill>
                <a:srgbClr val="FFFFFF"/>
              </a:solidFill>
              <a:latin typeface="Arial" charset="0"/>
              <a:ea typeface="MS Gothic" charset="0"/>
              <a:cs typeface="MS Gothic" charset="0"/>
            </a:endParaRPr>
          </a:p>
        </p:txBody>
      </p:sp>
      <p:sp>
        <p:nvSpPr>
          <p:cNvPr id="252942" name="Text Box 9"/>
          <p:cNvSpPr txBox="1">
            <a:spLocks noChangeArrowheads="1"/>
          </p:cNvSpPr>
          <p:nvPr/>
        </p:nvSpPr>
        <p:spPr bwMode="auto">
          <a:xfrm>
            <a:off x="1828800" y="4648200"/>
            <a:ext cx="1752600"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charset="0"/>
                <a:ea typeface="MS Gothic" charset="0"/>
                <a:cs typeface="MS Gothic" charset="0"/>
              </a:rPr>
              <a:t>يو 2: 13، 23</a:t>
            </a:r>
            <a:endParaRPr lang="en-US" sz="1600" b="1" dirty="0">
              <a:solidFill>
                <a:srgbClr val="FFFF00"/>
              </a:solidFill>
              <a:latin typeface="Arial" charset="0"/>
              <a:ea typeface="MS Gothic" charset="0"/>
              <a:cs typeface="MS Gothic" charset="0"/>
            </a:endParaRPr>
          </a:p>
        </p:txBody>
      </p:sp>
      <p:sp>
        <p:nvSpPr>
          <p:cNvPr id="252943" name="Text Box 9"/>
          <p:cNvSpPr txBox="1">
            <a:spLocks noChangeArrowheads="1"/>
          </p:cNvSpPr>
          <p:nvPr/>
        </p:nvSpPr>
        <p:spPr bwMode="auto">
          <a:xfrm>
            <a:off x="3786182" y="2743200"/>
            <a:ext cx="1785950"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FF"/>
                </a:solidFill>
                <a:latin typeface="Arial" charset="0"/>
                <a:ea typeface="MS Gothic" charset="0"/>
                <a:cs typeface="MS Gothic" charset="0"/>
              </a:rPr>
              <a:t>الفصح الثاني</a:t>
            </a:r>
            <a:endParaRPr lang="en-US" sz="1600" b="1" dirty="0">
              <a:solidFill>
                <a:srgbClr val="FFFFFF"/>
              </a:solidFill>
              <a:latin typeface="Arial" charset="0"/>
              <a:ea typeface="MS Gothic" charset="0"/>
              <a:cs typeface="MS Gothic" charset="0"/>
            </a:endParaRPr>
          </a:p>
        </p:txBody>
      </p:sp>
      <p:sp>
        <p:nvSpPr>
          <p:cNvPr id="252944" name="Text Box 9"/>
          <p:cNvSpPr txBox="1">
            <a:spLocks noChangeArrowheads="1"/>
          </p:cNvSpPr>
          <p:nvPr/>
        </p:nvSpPr>
        <p:spPr bwMode="auto">
          <a:xfrm>
            <a:off x="3429000" y="4648206"/>
            <a:ext cx="2500322" cy="1077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FF"/>
                </a:solidFill>
                <a:latin typeface="Arial" charset="0"/>
                <a:ea typeface="MS Gothic" charset="0"/>
                <a:cs typeface="MS Gothic" charset="0"/>
              </a:rPr>
              <a:t>غير مذكور في يوحنا</a:t>
            </a:r>
            <a:endParaRPr lang="en-US" sz="1600" b="1" dirty="0">
              <a:solidFill>
                <a:srgbClr val="FFFFFF"/>
              </a:solidFill>
              <a:latin typeface="Arial" charset="0"/>
              <a:ea typeface="MS Gothic" charset="0"/>
              <a:cs typeface="MS Gothic" charset="0"/>
            </a:endParaRPr>
          </a:p>
          <a:p>
            <a:pPr algn="ctr" eaLnBrk="1" hangingPunct="1"/>
            <a:r>
              <a:rPr lang="ar-JO" sz="1600" b="1" dirty="0">
                <a:solidFill>
                  <a:srgbClr val="FFFFFF"/>
                </a:solidFill>
                <a:latin typeface="Arial" charset="0"/>
                <a:ea typeface="MS Gothic" charset="0"/>
                <a:cs typeface="MS Gothic" charset="0"/>
              </a:rPr>
              <a:t>مر 2: 23-28 </a:t>
            </a:r>
          </a:p>
          <a:p>
            <a:pPr algn="ctr" eaLnBrk="1" hangingPunct="1"/>
            <a:r>
              <a:rPr lang="ar-JO" sz="1600" b="1" dirty="0">
                <a:solidFill>
                  <a:srgbClr val="FFFFFF"/>
                </a:solidFill>
                <a:latin typeface="Arial" charset="0"/>
                <a:ea typeface="MS Gothic" charset="0"/>
                <a:cs typeface="MS Gothic" charset="0"/>
              </a:rPr>
              <a:t>لو 6: 1-5 </a:t>
            </a:r>
          </a:p>
          <a:p>
            <a:pPr algn="ctr" eaLnBrk="1" hangingPunct="1"/>
            <a:r>
              <a:rPr lang="ar-JO" sz="1600" b="1" dirty="0">
                <a:solidFill>
                  <a:srgbClr val="FFFFFF"/>
                </a:solidFill>
                <a:latin typeface="Arial" charset="0"/>
                <a:ea typeface="MS Gothic" charset="0"/>
                <a:cs typeface="MS Gothic" charset="0"/>
              </a:rPr>
              <a:t>مت 12: 1-8</a:t>
            </a:r>
            <a:endParaRPr lang="en-US" sz="1600" b="1" dirty="0">
              <a:solidFill>
                <a:srgbClr val="FFFFFF"/>
              </a:solidFill>
              <a:latin typeface="Arial" charset="0"/>
              <a:ea typeface="MS Gothic" charset="0"/>
              <a:cs typeface="MS Gothic" charset="0"/>
            </a:endParaRPr>
          </a:p>
        </p:txBody>
      </p:sp>
      <p:sp>
        <p:nvSpPr>
          <p:cNvPr id="252945" name="Text Box 9"/>
          <p:cNvSpPr txBox="1">
            <a:spLocks noChangeArrowheads="1"/>
          </p:cNvSpPr>
          <p:nvPr/>
        </p:nvSpPr>
        <p:spPr bwMode="auto">
          <a:xfrm>
            <a:off x="5500694" y="2743206"/>
            <a:ext cx="1714512"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charset="0"/>
                <a:ea typeface="MS Gothic" charset="0"/>
                <a:cs typeface="MS Gothic" charset="0"/>
              </a:rPr>
              <a:t>الفصح الثالث</a:t>
            </a:r>
            <a:br>
              <a:rPr lang="en-US" sz="1600" b="1" dirty="0">
                <a:solidFill>
                  <a:srgbClr val="FFFFFF"/>
                </a:solidFill>
                <a:latin typeface="Arial" charset="0"/>
                <a:ea typeface="MS Gothic" charset="0"/>
                <a:cs typeface="MS Gothic" charset="0"/>
              </a:rPr>
            </a:br>
            <a:r>
              <a:rPr lang="ar-JO" sz="1600" b="1" dirty="0">
                <a:solidFill>
                  <a:srgbClr val="FFFFFF"/>
                </a:solidFill>
                <a:latin typeface="Arial" charset="0"/>
                <a:ea typeface="MS Gothic" charset="0"/>
                <a:cs typeface="MS Gothic" charset="0"/>
              </a:rPr>
              <a:t>25 نيسان</a:t>
            </a:r>
            <a:br>
              <a:rPr lang="en-US" sz="1600" b="1" dirty="0">
                <a:solidFill>
                  <a:srgbClr val="FFFFFF"/>
                </a:solidFill>
                <a:latin typeface="Arial" charset="0"/>
                <a:ea typeface="MS Gothic" charset="0"/>
                <a:cs typeface="MS Gothic" charset="0"/>
              </a:rPr>
            </a:br>
            <a:r>
              <a:rPr lang="ar-JO" sz="1600" b="1" dirty="0">
                <a:solidFill>
                  <a:srgbClr val="FFFFFF"/>
                </a:solidFill>
                <a:latin typeface="Arial" charset="0"/>
                <a:ea typeface="MS Gothic" charset="0"/>
                <a:cs typeface="MS Gothic" charset="0"/>
              </a:rPr>
              <a:t>32 م</a:t>
            </a:r>
            <a:endParaRPr lang="en-US" sz="1600" b="1" dirty="0">
              <a:solidFill>
                <a:srgbClr val="FFFFFF"/>
              </a:solidFill>
              <a:latin typeface="Arial" charset="0"/>
              <a:ea typeface="MS Gothic" charset="0"/>
              <a:cs typeface="MS Gothic" charset="0"/>
            </a:endParaRPr>
          </a:p>
        </p:txBody>
      </p:sp>
      <p:sp>
        <p:nvSpPr>
          <p:cNvPr id="252946"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charset="0"/>
                <a:ea typeface="MS Gothic" charset="0"/>
                <a:cs typeface="MS Gothic" charset="0"/>
              </a:rPr>
              <a:t>يو 6: 4</a:t>
            </a:r>
            <a:endParaRPr lang="en-US" sz="1600" b="1" dirty="0">
              <a:solidFill>
                <a:srgbClr val="FFFF00"/>
              </a:solidFill>
              <a:latin typeface="Arial" charset="0"/>
              <a:ea typeface="MS Gothic" charset="0"/>
              <a:cs typeface="MS Gothic" charset="0"/>
            </a:endParaRPr>
          </a:p>
        </p:txBody>
      </p:sp>
      <p:sp>
        <p:nvSpPr>
          <p:cNvPr id="252947" name="Text Box 9"/>
          <p:cNvSpPr txBox="1">
            <a:spLocks noChangeArrowheads="1"/>
          </p:cNvSpPr>
          <p:nvPr/>
        </p:nvSpPr>
        <p:spPr bwMode="auto">
          <a:xfrm>
            <a:off x="7467600" y="2743206"/>
            <a:ext cx="1676400"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charset="0"/>
                <a:ea typeface="MS Gothic" charset="0"/>
                <a:cs typeface="MS Gothic" charset="0"/>
              </a:rPr>
              <a:t>الفصح الرابع</a:t>
            </a:r>
            <a:br>
              <a:rPr lang="en-US" sz="1600" b="1" dirty="0">
                <a:solidFill>
                  <a:srgbClr val="FFFFFF"/>
                </a:solidFill>
                <a:latin typeface="Arial" charset="0"/>
                <a:ea typeface="MS Gothic" charset="0"/>
                <a:cs typeface="MS Gothic" charset="0"/>
              </a:rPr>
            </a:br>
            <a:r>
              <a:rPr lang="ar-JO" sz="1600" b="1" dirty="0">
                <a:solidFill>
                  <a:srgbClr val="FFFFFF"/>
                </a:solidFill>
                <a:latin typeface="Arial" charset="0"/>
                <a:ea typeface="MS Gothic" charset="0"/>
                <a:cs typeface="MS Gothic" charset="0"/>
              </a:rPr>
              <a:t>3 نيسان</a:t>
            </a:r>
            <a:br>
              <a:rPr lang="en-US" sz="1600" b="1" dirty="0">
                <a:solidFill>
                  <a:srgbClr val="FFFFFF"/>
                </a:solidFill>
                <a:latin typeface="Arial" charset="0"/>
                <a:ea typeface="MS Gothic" charset="0"/>
                <a:cs typeface="MS Gothic" charset="0"/>
              </a:rPr>
            </a:br>
            <a:r>
              <a:rPr lang="ar-JO" sz="1600" b="1" dirty="0">
                <a:solidFill>
                  <a:srgbClr val="FFFFFF"/>
                </a:solidFill>
                <a:latin typeface="Arial" charset="0"/>
                <a:ea typeface="MS Gothic" charset="0"/>
                <a:cs typeface="MS Gothic" charset="0"/>
              </a:rPr>
              <a:t>33 م</a:t>
            </a:r>
            <a:endParaRPr lang="en-US" sz="1600" b="1" dirty="0">
              <a:solidFill>
                <a:srgbClr val="FFFFFF"/>
              </a:solidFill>
              <a:latin typeface="Arial" charset="0"/>
              <a:ea typeface="MS Gothic" charset="0"/>
              <a:cs typeface="MS Gothic" charset="0"/>
            </a:endParaRPr>
          </a:p>
        </p:txBody>
      </p:sp>
      <p:sp>
        <p:nvSpPr>
          <p:cNvPr id="252948" name="Text Box 9"/>
          <p:cNvSpPr txBox="1">
            <a:spLocks noChangeArrowheads="1"/>
          </p:cNvSpPr>
          <p:nvPr/>
        </p:nvSpPr>
        <p:spPr bwMode="auto">
          <a:xfrm>
            <a:off x="7143768" y="4648200"/>
            <a:ext cx="2000232"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charset="0"/>
                <a:ea typeface="MS Gothic" charset="0"/>
                <a:cs typeface="MS Gothic" charset="0"/>
              </a:rPr>
              <a:t>يو 11: 55-12: 1</a:t>
            </a:r>
            <a:endParaRPr lang="en-US" sz="1600" b="1" dirty="0">
              <a:solidFill>
                <a:srgbClr val="FFFF00"/>
              </a:solidFill>
              <a:latin typeface="Arial" charset="0"/>
              <a:ea typeface="MS Gothic" charset="0"/>
              <a:cs typeface="MS Gothic" charset="0"/>
            </a:endParaRPr>
          </a:p>
        </p:txBody>
      </p:sp>
      <p:sp>
        <p:nvSpPr>
          <p:cNvPr id="252949" name="Text Box 9"/>
          <p:cNvSpPr txBox="1">
            <a:spLocks noChangeArrowheads="1"/>
          </p:cNvSpPr>
          <p:nvPr/>
        </p:nvSpPr>
        <p:spPr bwMode="auto">
          <a:xfrm>
            <a:off x="381000" y="1573219"/>
            <a:ext cx="8458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i="1" dirty="0">
                <a:solidFill>
                  <a:schemeClr val="bg1"/>
                </a:solidFill>
                <a:latin typeface="Arial" charset="0"/>
                <a:ea typeface="MS Gothic" charset="0"/>
                <a:cs typeface="MS Gothic" charset="0"/>
              </a:rPr>
              <a:t>ذكر</a:t>
            </a:r>
            <a:r>
              <a:rPr lang="ar-JO" sz="2800" b="1" i="1" dirty="0">
                <a:solidFill>
                  <a:srgbClr val="FFFF00"/>
                </a:solidFill>
                <a:latin typeface="Arial" charset="0"/>
                <a:ea typeface="MS Gothic" charset="0"/>
                <a:cs typeface="MS Gothic" charset="0"/>
              </a:rPr>
              <a:t> يوحنا </a:t>
            </a:r>
            <a:r>
              <a:rPr lang="ar-JO" sz="2800" b="1" i="1" dirty="0">
                <a:solidFill>
                  <a:schemeClr val="bg1"/>
                </a:solidFill>
                <a:latin typeface="Arial" charset="0"/>
                <a:ea typeface="MS Gothic" charset="0"/>
                <a:cs typeface="MS Gothic" charset="0"/>
              </a:rPr>
              <a:t>وحده ثلاثة أعياد فصح</a:t>
            </a:r>
            <a:endParaRPr lang="en-US" sz="2800" b="1" i="1" dirty="0">
              <a:solidFill>
                <a:schemeClr val="bg1"/>
              </a:solidFill>
              <a:latin typeface="Arial" charset="0"/>
              <a:ea typeface="MS Gothic" charset="0"/>
              <a:cs typeface="MS Gothic" charset="0"/>
            </a:endParaRPr>
          </a:p>
        </p:txBody>
      </p:sp>
      <p:sp>
        <p:nvSpPr>
          <p:cNvPr id="36" name="TextBox 35"/>
          <p:cNvSpPr txBox="1"/>
          <p:nvPr/>
        </p:nvSpPr>
        <p:spPr>
          <a:xfrm>
            <a:off x="8616954" y="71441"/>
            <a:ext cx="530785" cy="461600"/>
          </a:xfrm>
          <a:prstGeom prst="rect">
            <a:avLst/>
          </a:prstGeom>
          <a:noFill/>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FFFFF"/>
                </a:solidFill>
                <a:effectLst>
                  <a:outerShdw blurRad="38100" dist="38100" dir="2700000" algn="tl">
                    <a:srgbClr val="DDDDDD"/>
                  </a:outerShdw>
                </a:effectLst>
                <a:ea typeface="MS Gothic" charset="0"/>
              </a:rPr>
              <a:t>56</a:t>
            </a:r>
            <a:endParaRPr lang="en-US" b="1" dirty="0">
              <a:solidFill>
                <a:srgbClr val="FFFFFF"/>
              </a:solidFill>
              <a:effectLst>
                <a:outerShdw blurRad="38100" dist="38100" dir="2700000" algn="tl">
                  <a:srgbClr val="DDDDDD"/>
                </a:outerShdw>
              </a:effectLst>
              <a:ea typeface="MS Gothic" charset="0"/>
            </a:endParaRPr>
          </a:p>
        </p:txBody>
      </p:sp>
      <p:sp>
        <p:nvSpPr>
          <p:cNvPr id="252951" name="Text Box 9"/>
          <p:cNvSpPr txBox="1">
            <a:spLocks noChangeArrowheads="1"/>
          </p:cNvSpPr>
          <p:nvPr/>
        </p:nvSpPr>
        <p:spPr bwMode="auto">
          <a:xfrm>
            <a:off x="0" y="6443667"/>
            <a:ext cx="91281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1600" b="1" dirty="0">
                <a:solidFill>
                  <a:srgbClr val="FFFFFF"/>
                </a:solidFill>
                <a:effectLst>
                  <a:outerShdw blurRad="38100" dist="38100" dir="2700000" algn="tl">
                    <a:srgbClr val="000000">
                      <a:alpha val="43137"/>
                    </a:srgbClr>
                  </a:outerShdw>
                </a:effectLst>
                <a:ea typeface="MS Gothic" charset="0"/>
              </a:rPr>
              <a:t>هارولد و. هوهنر، النواحي الزمنية لحياة المسيح (زوندرفان، 1977)، 114</a:t>
            </a:r>
            <a:endParaRPr lang="en-US" sz="1600" b="1" dirty="0">
              <a:solidFill>
                <a:srgbClr val="FFFFFF"/>
              </a:solidFill>
              <a:effectLst>
                <a:outerShdw blurRad="38100" dist="38100" dir="2700000" algn="tl">
                  <a:srgbClr val="000000">
                    <a:alpha val="43137"/>
                  </a:srgbClr>
                </a:outerShdw>
              </a:effectLst>
              <a:ea typeface="MS Gothic" charset="0"/>
            </a:endParaRPr>
          </a:p>
        </p:txBody>
      </p:sp>
      <p:sp>
        <p:nvSpPr>
          <p:cNvPr id="252952" name="Text Box 9"/>
          <p:cNvSpPr txBox="1">
            <a:spLocks noChangeArrowheads="1"/>
          </p:cNvSpPr>
          <p:nvPr/>
        </p:nvSpPr>
        <p:spPr bwMode="auto">
          <a:xfrm>
            <a:off x="381000" y="1997075"/>
            <a:ext cx="845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2FCFF"/>
                </a:solidFill>
                <a:latin typeface="Arial" charset="0"/>
                <a:ea typeface="MS Gothic" charset="0"/>
                <a:cs typeface="MS Gothic" charset="0"/>
              </a:rPr>
              <a:t>لهذا فإن خدمة يسوع كانت 5ر2 سنة على الأقل</a:t>
            </a:r>
            <a:endParaRPr lang="en-US" sz="2000" b="1" dirty="0">
              <a:solidFill>
                <a:srgbClr val="F2FCFF"/>
              </a:solidFill>
              <a:latin typeface="Arial" charset="0"/>
              <a:ea typeface="MS Gothic" charset="0"/>
              <a:cs typeface="MS Gothic" charset="0"/>
            </a:endParaRPr>
          </a:p>
        </p:txBody>
      </p:sp>
    </p:spTree>
  </p:cSld>
  <p:clrMapOvr>
    <a:masterClrMapping/>
  </p:clrMapOvr>
  <p:transition>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r>
              <a:rPr kumimoji="0" lang="ar-JO" dirty="0">
                <a:solidFill>
                  <a:srgbClr val="FFFFFF"/>
                </a:solidFill>
                <a:latin typeface="Arial" charset="0"/>
                <a:ea typeface="ＭＳ Ｐゴシック" charset="0"/>
                <a:cs typeface="ＭＳ Ｐゴシック" charset="0"/>
              </a:rPr>
              <a:t>التسلسل الزمني ليسوع و الأعمال</a:t>
            </a:r>
            <a:endParaRPr kumimoji="0" lang="en-US" dirty="0">
              <a:latin typeface="Arial" charset="0"/>
              <a:ea typeface="ＭＳ Ｐゴシック" charset="0"/>
              <a:cs typeface="ＭＳ Ｐゴシック" charset="0"/>
            </a:endParaRPr>
          </a:p>
        </p:txBody>
      </p:sp>
      <p:sp>
        <p:nvSpPr>
          <p:cNvPr id="84995" name="Text Box 3"/>
          <p:cNvSpPr txBox="1">
            <a:spLocks noChangeArrowheads="1"/>
          </p:cNvSpPr>
          <p:nvPr/>
        </p:nvSpPr>
        <p:spPr bwMode="auto">
          <a:xfrm>
            <a:off x="492897" y="1219203"/>
            <a:ext cx="806502"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4 ق.م</a:t>
            </a:r>
            <a:endParaRPr lang="en-US" b="1" dirty="0">
              <a:solidFill>
                <a:srgbClr val="212164"/>
              </a:solidFill>
              <a:latin typeface="Arial" charset="0"/>
            </a:endParaRPr>
          </a:p>
        </p:txBody>
      </p:sp>
      <p:sp>
        <p:nvSpPr>
          <p:cNvPr id="84996" name="Text Box 4"/>
          <p:cNvSpPr txBox="1">
            <a:spLocks noChangeArrowheads="1"/>
          </p:cNvSpPr>
          <p:nvPr/>
        </p:nvSpPr>
        <p:spPr bwMode="auto">
          <a:xfrm>
            <a:off x="1407297" y="1219203"/>
            <a:ext cx="806502"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1 ق.م</a:t>
            </a:r>
            <a:endParaRPr lang="en-US" b="1" dirty="0">
              <a:solidFill>
                <a:srgbClr val="212164"/>
              </a:solidFill>
              <a:latin typeface="Arial" charset="0"/>
            </a:endParaRPr>
          </a:p>
        </p:txBody>
      </p:sp>
      <p:sp>
        <p:nvSpPr>
          <p:cNvPr id="84997" name="Text Box 5"/>
          <p:cNvSpPr txBox="1">
            <a:spLocks noChangeArrowheads="1"/>
          </p:cNvSpPr>
          <p:nvPr/>
        </p:nvSpPr>
        <p:spPr bwMode="auto">
          <a:xfrm>
            <a:off x="2676934" y="1219203"/>
            <a:ext cx="55322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1 م</a:t>
            </a:r>
            <a:endParaRPr lang="en-US" b="1" dirty="0">
              <a:solidFill>
                <a:srgbClr val="212164"/>
              </a:solidFill>
              <a:latin typeface="Arial" charset="0"/>
            </a:endParaRPr>
          </a:p>
        </p:txBody>
      </p:sp>
      <p:sp>
        <p:nvSpPr>
          <p:cNvPr id="84998" name="Text Box 6"/>
          <p:cNvSpPr txBox="1">
            <a:spLocks noChangeArrowheads="1"/>
          </p:cNvSpPr>
          <p:nvPr/>
        </p:nvSpPr>
        <p:spPr bwMode="auto">
          <a:xfrm>
            <a:off x="5260698" y="1219203"/>
            <a:ext cx="53078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29</a:t>
            </a:r>
            <a:endParaRPr lang="en-US" b="1" dirty="0">
              <a:solidFill>
                <a:srgbClr val="212164"/>
              </a:solidFill>
              <a:latin typeface="Arial" charset="0"/>
            </a:endParaRPr>
          </a:p>
        </p:txBody>
      </p:sp>
      <p:sp>
        <p:nvSpPr>
          <p:cNvPr id="84999" name="Text Box 7"/>
          <p:cNvSpPr txBox="1">
            <a:spLocks noChangeArrowheads="1"/>
          </p:cNvSpPr>
          <p:nvPr/>
        </p:nvSpPr>
        <p:spPr bwMode="auto">
          <a:xfrm>
            <a:off x="6168748" y="1219203"/>
            <a:ext cx="53078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30</a:t>
            </a:r>
            <a:endParaRPr lang="en-US" b="1" dirty="0">
              <a:solidFill>
                <a:srgbClr val="212164"/>
              </a:solidFill>
              <a:latin typeface="Arial" charset="0"/>
            </a:endParaRPr>
          </a:p>
        </p:txBody>
      </p:sp>
      <p:sp>
        <p:nvSpPr>
          <p:cNvPr id="85000" name="Text Box 8"/>
          <p:cNvSpPr txBox="1">
            <a:spLocks noChangeArrowheads="1"/>
          </p:cNvSpPr>
          <p:nvPr/>
        </p:nvSpPr>
        <p:spPr bwMode="auto">
          <a:xfrm>
            <a:off x="6776762" y="1219203"/>
            <a:ext cx="53078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33</a:t>
            </a:r>
            <a:endParaRPr lang="en-US" b="1" dirty="0">
              <a:solidFill>
                <a:srgbClr val="212164"/>
              </a:solidFill>
              <a:latin typeface="Arial" charset="0"/>
            </a:endParaRPr>
          </a:p>
        </p:txBody>
      </p:sp>
      <p:sp>
        <p:nvSpPr>
          <p:cNvPr id="85001" name="Text Box 9"/>
          <p:cNvSpPr txBox="1">
            <a:spLocks noChangeArrowheads="1"/>
          </p:cNvSpPr>
          <p:nvPr/>
        </p:nvSpPr>
        <p:spPr bwMode="auto">
          <a:xfrm>
            <a:off x="8065812" y="1219203"/>
            <a:ext cx="53078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35</a:t>
            </a:r>
            <a:endParaRPr lang="en-US" b="1" dirty="0">
              <a:solidFill>
                <a:srgbClr val="212164"/>
              </a:solidFill>
              <a:latin typeface="Arial" charset="0"/>
            </a:endParaRPr>
          </a:p>
        </p:txBody>
      </p:sp>
      <p:sp>
        <p:nvSpPr>
          <p:cNvPr id="85002" name="Text Box 10"/>
          <p:cNvSpPr txBox="1">
            <a:spLocks noChangeArrowheads="1"/>
          </p:cNvSpPr>
          <p:nvPr/>
        </p:nvSpPr>
        <p:spPr bwMode="auto">
          <a:xfrm>
            <a:off x="3677962" y="1219203"/>
            <a:ext cx="53078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14</a:t>
            </a:r>
            <a:endParaRPr lang="en-US" b="1" dirty="0">
              <a:solidFill>
                <a:srgbClr val="212164"/>
              </a:solidFill>
              <a:latin typeface="Arial" charset="0"/>
            </a:endParaRPr>
          </a:p>
        </p:txBody>
      </p:sp>
      <p:sp>
        <p:nvSpPr>
          <p:cNvPr id="85003" name="Text Box 11"/>
          <p:cNvSpPr txBox="1">
            <a:spLocks noChangeArrowheads="1"/>
          </p:cNvSpPr>
          <p:nvPr/>
        </p:nvSpPr>
        <p:spPr bwMode="auto">
          <a:xfrm>
            <a:off x="518504" y="1905004"/>
            <a:ext cx="763221"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ولادة</a:t>
            </a:r>
          </a:p>
          <a:p>
            <a:pPr algn="ctr" eaLnBrk="1" hangingPunct="1"/>
            <a:r>
              <a:rPr lang="ar-JO" b="1" dirty="0">
                <a:solidFill>
                  <a:srgbClr val="212164"/>
                </a:solidFill>
                <a:latin typeface="Arial" charset="0"/>
              </a:rPr>
              <a:t>يسوع</a:t>
            </a:r>
            <a:endParaRPr lang="en-US" b="1" dirty="0">
              <a:solidFill>
                <a:srgbClr val="212164"/>
              </a:solidFill>
              <a:latin typeface="Arial" charset="0"/>
            </a:endParaRPr>
          </a:p>
        </p:txBody>
      </p:sp>
      <p:sp>
        <p:nvSpPr>
          <p:cNvPr id="85004" name="Text Box 12"/>
          <p:cNvSpPr txBox="1">
            <a:spLocks noChangeArrowheads="1"/>
          </p:cNvSpPr>
          <p:nvPr/>
        </p:nvSpPr>
        <p:spPr bwMode="auto">
          <a:xfrm>
            <a:off x="1732143" y="1905003"/>
            <a:ext cx="92833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212164"/>
                </a:solidFill>
                <a:latin typeface="Arial" charset="0"/>
              </a:rPr>
              <a:t>–</a:t>
            </a:r>
            <a:r>
              <a:rPr lang="ar-JO" b="1" dirty="0">
                <a:solidFill>
                  <a:srgbClr val="212164"/>
                </a:solidFill>
                <a:latin typeface="Arial" charset="0"/>
              </a:rPr>
              <a:t>سنة</a:t>
            </a:r>
            <a:r>
              <a:rPr lang="en-US" b="1" dirty="0">
                <a:solidFill>
                  <a:srgbClr val="212164"/>
                </a:solidFill>
                <a:latin typeface="Arial" charset="0"/>
              </a:rPr>
              <a:t>–</a:t>
            </a:r>
          </a:p>
        </p:txBody>
      </p:sp>
      <p:sp>
        <p:nvSpPr>
          <p:cNvPr id="85005" name="Text Box 13"/>
          <p:cNvSpPr txBox="1">
            <a:spLocks noChangeArrowheads="1"/>
          </p:cNvSpPr>
          <p:nvPr/>
        </p:nvSpPr>
        <p:spPr bwMode="auto">
          <a:xfrm>
            <a:off x="4880760" y="1905000"/>
            <a:ext cx="1295418" cy="1938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السنة 15</a:t>
            </a:r>
          </a:p>
          <a:p>
            <a:pPr algn="ctr" eaLnBrk="1" hangingPunct="1"/>
            <a:r>
              <a:rPr lang="ar-JO" b="1" dirty="0">
                <a:solidFill>
                  <a:srgbClr val="212164"/>
                </a:solidFill>
                <a:latin typeface="Arial" charset="0"/>
              </a:rPr>
              <a:t>لطيباريوس</a:t>
            </a:r>
            <a:endParaRPr lang="en-US" b="1" dirty="0">
              <a:solidFill>
                <a:srgbClr val="212164"/>
              </a:solidFill>
              <a:latin typeface="Arial" charset="0"/>
            </a:endParaRPr>
          </a:p>
          <a:p>
            <a:pPr algn="ctr" eaLnBrk="1" hangingPunct="1"/>
            <a:r>
              <a:rPr lang="en-US" b="1" dirty="0">
                <a:solidFill>
                  <a:srgbClr val="212164"/>
                </a:solidFill>
                <a:latin typeface="Arial" charset="0"/>
              </a:rPr>
              <a:t>–</a:t>
            </a:r>
            <a:br>
              <a:rPr lang="en-US" b="1" dirty="0">
                <a:solidFill>
                  <a:srgbClr val="212164"/>
                </a:solidFill>
                <a:latin typeface="Arial" charset="0"/>
              </a:rPr>
            </a:br>
            <a:r>
              <a:rPr lang="ar-JO" b="1" dirty="0">
                <a:solidFill>
                  <a:srgbClr val="212164"/>
                </a:solidFill>
                <a:latin typeface="Arial" charset="0"/>
              </a:rPr>
              <a:t>يوحنا </a:t>
            </a:r>
          </a:p>
          <a:p>
            <a:pPr algn="ctr" eaLnBrk="1" hangingPunct="1"/>
            <a:r>
              <a:rPr lang="ar-JO" b="1" dirty="0">
                <a:solidFill>
                  <a:srgbClr val="212164"/>
                </a:solidFill>
                <a:latin typeface="Arial" charset="0"/>
              </a:rPr>
              <a:t>و يسوع</a:t>
            </a:r>
            <a:endParaRPr lang="en-US" b="1" dirty="0">
              <a:solidFill>
                <a:srgbClr val="212164"/>
              </a:solidFill>
              <a:latin typeface="Arial" charset="0"/>
            </a:endParaRPr>
          </a:p>
        </p:txBody>
      </p:sp>
      <p:sp>
        <p:nvSpPr>
          <p:cNvPr id="85006" name="Text Box 14"/>
          <p:cNvSpPr txBox="1">
            <a:spLocks noChangeArrowheads="1"/>
          </p:cNvSpPr>
          <p:nvPr/>
        </p:nvSpPr>
        <p:spPr bwMode="auto">
          <a:xfrm>
            <a:off x="6662132" y="1905004"/>
            <a:ext cx="763221"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موت </a:t>
            </a:r>
          </a:p>
          <a:p>
            <a:pPr algn="ctr" eaLnBrk="1" hangingPunct="1"/>
            <a:r>
              <a:rPr lang="ar-JO" b="1" dirty="0">
                <a:solidFill>
                  <a:srgbClr val="212164"/>
                </a:solidFill>
                <a:latin typeface="Arial" charset="0"/>
              </a:rPr>
              <a:t>يسوع</a:t>
            </a:r>
            <a:endParaRPr lang="en-US" b="1" dirty="0">
              <a:solidFill>
                <a:srgbClr val="212164"/>
              </a:solidFill>
              <a:latin typeface="Arial" charset="0"/>
            </a:endParaRPr>
          </a:p>
        </p:txBody>
      </p:sp>
      <p:sp>
        <p:nvSpPr>
          <p:cNvPr id="85007" name="Text Box 15"/>
          <p:cNvSpPr txBox="1">
            <a:spLocks noChangeArrowheads="1"/>
          </p:cNvSpPr>
          <p:nvPr/>
        </p:nvSpPr>
        <p:spPr bwMode="auto">
          <a:xfrm>
            <a:off x="7952001" y="1905004"/>
            <a:ext cx="758413"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إيمان</a:t>
            </a:r>
          </a:p>
          <a:p>
            <a:pPr algn="ctr" eaLnBrk="1" hangingPunct="1"/>
            <a:r>
              <a:rPr lang="ar-JO" b="1" dirty="0">
                <a:solidFill>
                  <a:srgbClr val="212164"/>
                </a:solidFill>
                <a:latin typeface="Arial" charset="0"/>
              </a:rPr>
              <a:t>بولس</a:t>
            </a:r>
            <a:endParaRPr lang="en-US" b="1" dirty="0">
              <a:solidFill>
                <a:srgbClr val="212164"/>
              </a:solidFill>
              <a:latin typeface="Arial" charset="0"/>
            </a:endParaRPr>
          </a:p>
        </p:txBody>
      </p:sp>
      <p:sp>
        <p:nvSpPr>
          <p:cNvPr id="85008" name="Text Box 16"/>
          <p:cNvSpPr txBox="1">
            <a:spLocks noChangeArrowheads="1"/>
          </p:cNvSpPr>
          <p:nvPr/>
        </p:nvSpPr>
        <p:spPr bwMode="auto">
          <a:xfrm>
            <a:off x="3332506" y="1905004"/>
            <a:ext cx="1223283"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تتويج</a:t>
            </a:r>
          </a:p>
          <a:p>
            <a:pPr algn="ctr" eaLnBrk="1" hangingPunct="1"/>
            <a:r>
              <a:rPr lang="ar-JO" b="1" dirty="0">
                <a:solidFill>
                  <a:srgbClr val="212164"/>
                </a:solidFill>
                <a:latin typeface="Arial" charset="0"/>
              </a:rPr>
              <a:t>طيباريوس</a:t>
            </a:r>
            <a:endParaRPr lang="en-US" b="1" dirty="0">
              <a:solidFill>
                <a:srgbClr val="212164"/>
              </a:solidFill>
              <a:latin typeface="Arial" charset="0"/>
            </a:endParaRPr>
          </a:p>
        </p:txBody>
      </p:sp>
      <p:sp>
        <p:nvSpPr>
          <p:cNvPr id="85009" name="Text Box 17"/>
          <p:cNvSpPr txBox="1">
            <a:spLocks noChangeArrowheads="1"/>
          </p:cNvSpPr>
          <p:nvPr/>
        </p:nvSpPr>
        <p:spPr bwMode="auto">
          <a:xfrm>
            <a:off x="2419064" y="4191003"/>
            <a:ext cx="151823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32-33 سنة</a:t>
            </a:r>
            <a:endParaRPr lang="en-US" b="1" dirty="0">
              <a:solidFill>
                <a:srgbClr val="212164"/>
              </a:solidFill>
              <a:latin typeface="Arial" charset="0"/>
            </a:endParaRP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85011" name="Text Box 19"/>
          <p:cNvSpPr txBox="1">
            <a:spLocks noChangeArrowheads="1"/>
          </p:cNvSpPr>
          <p:nvPr/>
        </p:nvSpPr>
        <p:spPr bwMode="auto">
          <a:xfrm>
            <a:off x="914400" y="4648200"/>
            <a:ext cx="4724400" cy="83093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b="1" dirty="0">
                <a:solidFill>
                  <a:srgbClr val="FFFFFF"/>
                </a:solidFill>
                <a:latin typeface="Arial" charset="0"/>
              </a:rPr>
              <a:t>و لما ابتدأ يسوع خدمته كان له نحو ثلاثين سنة (لو 3: 23)</a:t>
            </a:r>
            <a:endParaRPr lang="en-US" b="1" dirty="0">
              <a:solidFill>
                <a:srgbClr val="FFFFFF"/>
              </a:solidFill>
              <a:latin typeface="Arial" charset="0"/>
            </a:endParaRPr>
          </a:p>
        </p:txBody>
      </p:sp>
      <p:sp>
        <p:nvSpPr>
          <p:cNvPr id="85012" name="Text Box 20"/>
          <p:cNvSpPr txBox="1">
            <a:spLocks noChangeArrowheads="1"/>
          </p:cNvSpPr>
          <p:nvPr/>
        </p:nvSpPr>
        <p:spPr bwMode="auto">
          <a:xfrm>
            <a:off x="0" y="2835276"/>
            <a:ext cx="4953000" cy="83093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rPr>
              <a:t>في السنة الخامسة عشرة لطيباريوس كرز يوحنا (3: 1)</a:t>
            </a:r>
            <a:endParaRPr lang="en-US" b="1" dirty="0">
              <a:solidFill>
                <a:srgbClr val="FFFFFF"/>
              </a:solidFill>
              <a:latin typeface="Arial" charset="0"/>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91376" tIns="45688" rIns="91376" bIns="45688">
            <a:spAutoFit/>
          </a:bodyPr>
          <a:lstStyle/>
          <a:p>
            <a:pPr algn="ctr"/>
            <a:endParaRPr lang="en-US">
              <a:solidFill>
                <a:srgbClr val="212164"/>
              </a:solidFill>
            </a:endParaRPr>
          </a:p>
        </p:txBody>
      </p:sp>
      <p:sp>
        <p:nvSpPr>
          <p:cNvPr id="254997"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charset="0"/>
              </a:rPr>
              <a:t>38أ</a:t>
            </a:r>
            <a:endParaRPr lang="en-US" sz="2000" dirty="0">
              <a:solidFill>
                <a:srgbClr val="212164"/>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26"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27"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28"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29"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0"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1"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2"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3"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4"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5"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6"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7"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8"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9"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0"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1"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2"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3"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4"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5"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6"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7"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8"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9"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0"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1"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2"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3"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4"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5"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6" name="Text Box 33"/>
          <p:cNvSpPr txBox="1">
            <a:spLocks noChangeArrowheads="1"/>
          </p:cNvSpPr>
          <p:nvPr/>
        </p:nvSpPr>
        <p:spPr bwMode="auto">
          <a:xfrm>
            <a:off x="0" y="4100519"/>
            <a:ext cx="9372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dirty="0">
                <a:solidFill>
                  <a:srgbClr val="000000"/>
                </a:solidFill>
                <a:latin typeface="Arial" charset="0"/>
                <a:cs typeface="Arial" charset="0"/>
              </a:rPr>
              <a:t>  </a:t>
            </a:r>
            <a:r>
              <a:rPr lang="ar-JO" sz="1200" b="1" dirty="0">
                <a:solidFill>
                  <a:srgbClr val="000000"/>
                </a:solidFill>
                <a:latin typeface="Arial" charset="0"/>
                <a:cs typeface="Arial" charset="0"/>
              </a:rPr>
              <a:t>4</a:t>
            </a:r>
            <a:r>
              <a:rPr lang="en-US" sz="1200" b="1" dirty="0">
                <a:solidFill>
                  <a:srgbClr val="000000"/>
                </a:solidFill>
                <a:latin typeface="Arial" charset="0"/>
                <a:cs typeface="Arial" charset="0"/>
              </a:rPr>
              <a:t>      </a:t>
            </a:r>
            <a:r>
              <a:rPr lang="ar-JO" sz="1200" b="1" dirty="0">
                <a:solidFill>
                  <a:srgbClr val="000000"/>
                </a:solidFill>
                <a:latin typeface="Arial" charset="0"/>
                <a:cs typeface="Arial" charset="0"/>
              </a:rPr>
              <a:t>3</a:t>
            </a:r>
            <a:r>
              <a:rPr lang="en-US" sz="1200" b="1" dirty="0">
                <a:solidFill>
                  <a:srgbClr val="000000"/>
                </a:solidFill>
                <a:latin typeface="Arial" charset="0"/>
                <a:cs typeface="Arial" charset="0"/>
              </a:rPr>
              <a:t>     </a:t>
            </a:r>
            <a:r>
              <a:rPr lang="ar-JO" sz="1200" b="1" dirty="0">
                <a:solidFill>
                  <a:srgbClr val="000000"/>
                </a:solidFill>
                <a:latin typeface="Arial" charset="0"/>
                <a:cs typeface="Arial" charset="0"/>
              </a:rPr>
              <a:t>2</a:t>
            </a:r>
            <a:r>
              <a:rPr lang="en-US" sz="1200" b="1" dirty="0">
                <a:solidFill>
                  <a:srgbClr val="000000"/>
                </a:solidFill>
                <a:latin typeface="Arial" charset="0"/>
                <a:cs typeface="Arial" charset="0"/>
              </a:rPr>
              <a:t>     </a:t>
            </a:r>
            <a:r>
              <a:rPr lang="ar-JO" sz="1200" b="1" dirty="0">
                <a:solidFill>
                  <a:srgbClr val="000000"/>
                </a:solidFill>
                <a:latin typeface="Arial" charset="0"/>
                <a:cs typeface="Arial" charset="0"/>
              </a:rPr>
              <a:t>1</a:t>
            </a:r>
            <a:r>
              <a:rPr lang="en-US" sz="1200" b="1" dirty="0">
                <a:solidFill>
                  <a:srgbClr val="000000"/>
                </a:solidFill>
                <a:latin typeface="Arial" charset="0"/>
                <a:cs typeface="Arial" charset="0"/>
              </a:rPr>
              <a:t>     </a:t>
            </a:r>
            <a:r>
              <a:rPr lang="ar-JO" sz="1200" b="1" dirty="0">
                <a:solidFill>
                  <a:srgbClr val="000099"/>
                </a:solidFill>
                <a:latin typeface="Arial" charset="0"/>
                <a:cs typeface="Arial" charset="0"/>
              </a:rPr>
              <a:t>1</a:t>
            </a:r>
            <a:r>
              <a:rPr lang="en-US" sz="1200" b="1" dirty="0">
                <a:solidFill>
                  <a:srgbClr val="000099"/>
                </a:solidFill>
                <a:latin typeface="Arial" charset="0"/>
                <a:cs typeface="Arial" charset="0"/>
              </a:rPr>
              <a:t>    </a:t>
            </a:r>
            <a:r>
              <a:rPr lang="ar-JO" sz="1200" b="1" dirty="0">
                <a:solidFill>
                  <a:srgbClr val="000099"/>
                </a:solidFill>
                <a:latin typeface="Arial" charset="0"/>
                <a:cs typeface="Arial" charset="0"/>
              </a:rPr>
              <a:t>2</a:t>
            </a:r>
            <a:r>
              <a:rPr lang="en-US" sz="1200" b="1" dirty="0">
                <a:solidFill>
                  <a:srgbClr val="000099"/>
                </a:solidFill>
                <a:latin typeface="Arial" charset="0"/>
                <a:cs typeface="Arial" charset="0"/>
              </a:rPr>
              <a:t>      </a:t>
            </a:r>
            <a:r>
              <a:rPr lang="ar-JO" sz="1200" b="1" dirty="0">
                <a:solidFill>
                  <a:srgbClr val="000099"/>
                </a:solidFill>
                <a:latin typeface="Arial" charset="0"/>
                <a:cs typeface="Arial" charset="0"/>
              </a:rPr>
              <a:t>3</a:t>
            </a:r>
            <a:r>
              <a:rPr lang="en-US" sz="1200" b="1" dirty="0">
                <a:solidFill>
                  <a:srgbClr val="000099"/>
                </a:solidFill>
                <a:latin typeface="Arial" charset="0"/>
                <a:cs typeface="Arial" charset="0"/>
              </a:rPr>
              <a:t>     </a:t>
            </a:r>
            <a:r>
              <a:rPr lang="ar-JO" sz="1200" b="1" dirty="0">
                <a:solidFill>
                  <a:srgbClr val="000099"/>
                </a:solidFill>
                <a:latin typeface="Arial" charset="0"/>
                <a:cs typeface="Arial" charset="0"/>
              </a:rPr>
              <a:t>4</a:t>
            </a:r>
            <a:r>
              <a:rPr lang="en-US" sz="1200" b="1" dirty="0">
                <a:solidFill>
                  <a:srgbClr val="000099"/>
                </a:solidFill>
                <a:latin typeface="Arial" charset="0"/>
                <a:cs typeface="Arial" charset="0"/>
              </a:rPr>
              <a:t>      </a:t>
            </a:r>
            <a:r>
              <a:rPr lang="ar-JO" sz="1200" b="1" dirty="0">
                <a:solidFill>
                  <a:srgbClr val="000099"/>
                </a:solidFill>
                <a:latin typeface="Arial" charset="0"/>
                <a:cs typeface="Arial" charset="0"/>
              </a:rPr>
              <a:t>5</a:t>
            </a:r>
            <a:r>
              <a:rPr lang="en-US" sz="1200" b="1" dirty="0">
                <a:solidFill>
                  <a:srgbClr val="000099"/>
                </a:solidFill>
                <a:latin typeface="Arial" charset="0"/>
                <a:cs typeface="Arial" charset="0"/>
              </a:rPr>
              <a:t>     </a:t>
            </a:r>
            <a:r>
              <a:rPr lang="ar-JO" sz="1200" b="1" dirty="0">
                <a:solidFill>
                  <a:srgbClr val="000099"/>
                </a:solidFill>
                <a:latin typeface="Arial" charset="0"/>
                <a:cs typeface="Arial" charset="0"/>
              </a:rPr>
              <a:t>6</a:t>
            </a:r>
            <a:r>
              <a:rPr lang="en-US" sz="1200" b="1" dirty="0">
                <a:solidFill>
                  <a:srgbClr val="000099"/>
                </a:solidFill>
                <a:latin typeface="Arial" charset="0"/>
                <a:cs typeface="Arial" charset="0"/>
              </a:rPr>
              <a:t>     </a:t>
            </a:r>
            <a:r>
              <a:rPr lang="ar-JO" sz="1200" b="1" dirty="0">
                <a:solidFill>
                  <a:srgbClr val="000099"/>
                </a:solidFill>
                <a:latin typeface="Arial" charset="0"/>
                <a:cs typeface="Arial" charset="0"/>
              </a:rPr>
              <a:t>7</a:t>
            </a:r>
            <a:r>
              <a:rPr lang="en-US" sz="1200" b="1" dirty="0">
                <a:solidFill>
                  <a:srgbClr val="000099"/>
                </a:solidFill>
                <a:latin typeface="Arial" charset="0"/>
                <a:cs typeface="Arial" charset="0"/>
              </a:rPr>
              <a:t>     </a:t>
            </a:r>
            <a:r>
              <a:rPr lang="ar-JO" sz="1200" b="1" dirty="0">
                <a:solidFill>
                  <a:srgbClr val="000099"/>
                </a:solidFill>
                <a:latin typeface="Arial" charset="0"/>
                <a:cs typeface="Arial" charset="0"/>
              </a:rPr>
              <a:t>8</a:t>
            </a:r>
            <a:r>
              <a:rPr lang="en-US" sz="1200" b="1" dirty="0">
                <a:solidFill>
                  <a:srgbClr val="000099"/>
                </a:solidFill>
                <a:latin typeface="Arial" charset="0"/>
                <a:cs typeface="Arial" charset="0"/>
              </a:rPr>
              <a:t> ………………………………</a:t>
            </a:r>
            <a:r>
              <a:rPr lang="mr-IN" sz="1200" b="1" dirty="0">
                <a:solidFill>
                  <a:srgbClr val="000099"/>
                </a:solidFill>
                <a:latin typeface="Arial" charset="0"/>
                <a:cs typeface="Arial" charset="0"/>
              </a:rPr>
              <a:t>……</a:t>
            </a:r>
            <a:r>
              <a:rPr lang="en-US" sz="1200" b="1" dirty="0">
                <a:solidFill>
                  <a:srgbClr val="000099"/>
                </a:solidFill>
                <a:latin typeface="Arial" charset="0"/>
                <a:cs typeface="Arial" charset="0"/>
              </a:rPr>
              <a:t>.……………….…………………… </a:t>
            </a:r>
            <a:r>
              <a:rPr lang="ar-JO" sz="1200" b="1" dirty="0">
                <a:solidFill>
                  <a:srgbClr val="000099"/>
                </a:solidFill>
                <a:latin typeface="Arial" charset="0"/>
                <a:cs typeface="Arial" charset="0"/>
              </a:rPr>
              <a:t>26</a:t>
            </a:r>
            <a:r>
              <a:rPr lang="en-US" sz="1200" b="1" dirty="0">
                <a:solidFill>
                  <a:srgbClr val="000099"/>
                </a:solidFill>
                <a:latin typeface="Arial" charset="0"/>
                <a:cs typeface="Arial" charset="0"/>
              </a:rPr>
              <a:t>  </a:t>
            </a:r>
            <a:r>
              <a:rPr lang="ar-JO" sz="1200" b="1" dirty="0">
                <a:solidFill>
                  <a:srgbClr val="000099"/>
                </a:solidFill>
                <a:latin typeface="Arial" charset="0"/>
                <a:cs typeface="Arial" charset="0"/>
              </a:rPr>
              <a:t>27</a:t>
            </a:r>
            <a:r>
              <a:rPr lang="en-US" sz="1200" b="1" dirty="0">
                <a:solidFill>
                  <a:srgbClr val="000099"/>
                </a:solidFill>
                <a:latin typeface="Arial" charset="0"/>
                <a:cs typeface="Arial" charset="0"/>
              </a:rPr>
              <a:t>  </a:t>
            </a:r>
            <a:r>
              <a:rPr lang="ar-JO" sz="1200" b="1" dirty="0">
                <a:solidFill>
                  <a:srgbClr val="000099"/>
                </a:solidFill>
                <a:latin typeface="Arial" charset="0"/>
                <a:cs typeface="Arial" charset="0"/>
              </a:rPr>
              <a:t>28</a:t>
            </a:r>
            <a:r>
              <a:rPr lang="en-US" sz="1200" b="1" dirty="0">
                <a:solidFill>
                  <a:srgbClr val="000099"/>
                </a:solidFill>
                <a:latin typeface="Arial" charset="0"/>
                <a:cs typeface="Arial" charset="0"/>
              </a:rPr>
              <a:t>   </a:t>
            </a:r>
            <a:r>
              <a:rPr lang="ar-JO" sz="1200" b="1" dirty="0">
                <a:solidFill>
                  <a:srgbClr val="000099"/>
                </a:solidFill>
                <a:latin typeface="Arial" charset="0"/>
                <a:cs typeface="Arial" charset="0"/>
              </a:rPr>
              <a:t>29</a:t>
            </a:r>
            <a:endParaRPr lang="en-US" sz="1200" b="1" dirty="0">
              <a:solidFill>
                <a:srgbClr val="000099"/>
              </a:solidFill>
              <a:latin typeface="Arial" charset="0"/>
              <a:cs typeface="Arial" charset="0"/>
            </a:endParaRPr>
          </a:p>
        </p:txBody>
      </p:sp>
      <p:sp>
        <p:nvSpPr>
          <p:cNvPr id="257057" name="Line 34"/>
          <p:cNvSpPr>
            <a:spLocks noChangeShapeType="1"/>
          </p:cNvSpPr>
          <p:nvPr/>
        </p:nvSpPr>
        <p:spPr bwMode="auto">
          <a:xfrm flipH="1">
            <a:off x="166689" y="3338513"/>
            <a:ext cx="97631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8"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9"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60" name="Text Box 37"/>
          <p:cNvSpPr txBox="1">
            <a:spLocks noChangeArrowheads="1"/>
          </p:cNvSpPr>
          <p:nvPr/>
        </p:nvSpPr>
        <p:spPr bwMode="auto">
          <a:xfrm>
            <a:off x="0" y="2881316"/>
            <a:ext cx="114297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dirty="0">
                <a:solidFill>
                  <a:srgbClr val="000000"/>
                </a:solidFill>
                <a:latin typeface="Arial" charset="0"/>
                <a:cs typeface="Arial" charset="0"/>
              </a:rPr>
              <a:t>3 سنوات</a:t>
            </a:r>
            <a:endParaRPr lang="en-US" dirty="0">
              <a:solidFill>
                <a:srgbClr val="000000"/>
              </a:solidFill>
              <a:latin typeface="Arial" charset="0"/>
              <a:cs typeface="Arial" charset="0"/>
            </a:endParaRPr>
          </a:p>
        </p:txBody>
      </p:sp>
      <p:sp>
        <p:nvSpPr>
          <p:cNvPr id="257061" name="Text Box 38"/>
          <p:cNvSpPr txBox="1">
            <a:spLocks noChangeArrowheads="1"/>
          </p:cNvSpPr>
          <p:nvPr/>
        </p:nvSpPr>
        <p:spPr bwMode="auto">
          <a:xfrm>
            <a:off x="1066800" y="2500313"/>
            <a:ext cx="685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dirty="0">
                <a:solidFill>
                  <a:srgbClr val="000000"/>
                </a:solidFill>
                <a:latin typeface="Arial" charset="0"/>
                <a:cs typeface="Arial" charset="0"/>
              </a:rPr>
              <a:t>سنة</a:t>
            </a:r>
            <a:endParaRPr lang="en-US" sz="2000" dirty="0">
              <a:solidFill>
                <a:srgbClr val="000000"/>
              </a:solidFill>
              <a:latin typeface="Arial" charset="0"/>
              <a:cs typeface="Arial" charset="0"/>
            </a:endParaRPr>
          </a:p>
        </p:txBody>
      </p:sp>
      <p:sp>
        <p:nvSpPr>
          <p:cNvPr id="257062" name="Text Box 39"/>
          <p:cNvSpPr txBox="1">
            <a:spLocks noChangeArrowheads="1"/>
          </p:cNvSpPr>
          <p:nvPr/>
        </p:nvSpPr>
        <p:spPr bwMode="auto">
          <a:xfrm>
            <a:off x="1447804" y="2805116"/>
            <a:ext cx="759301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a:solidFill>
                <a:srgbClr val="000000"/>
              </a:solidFill>
              <a:latin typeface="Arial" charset="0"/>
              <a:cs typeface="Arial" charset="0"/>
            </a:endParaRPr>
          </a:p>
        </p:txBody>
      </p:sp>
      <p:sp>
        <p:nvSpPr>
          <p:cNvPr id="257063" name="Text Box 40"/>
          <p:cNvSpPr txBox="1">
            <a:spLocks noChangeArrowheads="1"/>
          </p:cNvSpPr>
          <p:nvPr/>
        </p:nvSpPr>
        <p:spPr bwMode="auto">
          <a:xfrm>
            <a:off x="1447801" y="2805116"/>
            <a:ext cx="763428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dirty="0">
                <a:solidFill>
                  <a:srgbClr val="000000"/>
                </a:solidFill>
                <a:latin typeface="Arial" charset="0"/>
                <a:cs typeface="Arial" charset="0"/>
              </a:rPr>
              <a:t>28-29 سنة</a:t>
            </a:r>
            <a:endParaRPr lang="en-US" dirty="0">
              <a:solidFill>
                <a:srgbClr val="000000"/>
              </a:solidFill>
              <a:latin typeface="Arial" charset="0"/>
              <a:cs typeface="Arial" charset="0"/>
            </a:endParaRPr>
          </a:p>
        </p:txBody>
      </p:sp>
      <p:sp>
        <p:nvSpPr>
          <p:cNvPr id="257064" name="Text Box 41"/>
          <p:cNvSpPr txBox="1">
            <a:spLocks noChangeArrowheads="1"/>
          </p:cNvSpPr>
          <p:nvPr/>
        </p:nvSpPr>
        <p:spPr bwMode="auto">
          <a:xfrm>
            <a:off x="0" y="4405316"/>
            <a:ext cx="373380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dirty="0">
                <a:solidFill>
                  <a:srgbClr val="000000"/>
                </a:solidFill>
                <a:latin typeface="Arial" charset="0"/>
                <a:cs typeface="Arial" charset="0"/>
              </a:rPr>
              <a:t>ق.م</a:t>
            </a:r>
            <a:r>
              <a:rPr lang="en-US" dirty="0">
                <a:solidFill>
                  <a:srgbClr val="000000"/>
                </a:solidFill>
                <a:latin typeface="Arial" charset="0"/>
                <a:cs typeface="Arial" charset="0"/>
              </a:rPr>
              <a:t>	      </a:t>
            </a:r>
            <a:r>
              <a:rPr lang="ar-JO" dirty="0">
                <a:solidFill>
                  <a:srgbClr val="000099"/>
                </a:solidFill>
                <a:latin typeface="Arial" charset="0"/>
                <a:cs typeface="Arial" charset="0"/>
              </a:rPr>
              <a:t>م</a:t>
            </a:r>
            <a:r>
              <a:rPr lang="en-US" dirty="0">
                <a:solidFill>
                  <a:srgbClr val="000000"/>
                </a:solidFill>
                <a:latin typeface="Arial" charset="0"/>
                <a:cs typeface="Arial" charset="0"/>
              </a:rPr>
              <a:t>	</a:t>
            </a:r>
          </a:p>
        </p:txBody>
      </p:sp>
      <p:sp>
        <p:nvSpPr>
          <p:cNvPr id="257065" name="Text Box 42"/>
          <p:cNvSpPr txBox="1">
            <a:spLocks noChangeArrowheads="1"/>
          </p:cNvSpPr>
          <p:nvPr/>
        </p:nvSpPr>
        <p:spPr bwMode="auto">
          <a:xfrm>
            <a:off x="1447800" y="838203"/>
            <a:ext cx="655320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a:solidFill>
                <a:srgbClr val="000000"/>
              </a:solidFill>
              <a:latin typeface="Arial" charset="0"/>
              <a:cs typeface="Arial" charset="0"/>
            </a:endParaRPr>
          </a:p>
        </p:txBody>
      </p:sp>
      <p:sp>
        <p:nvSpPr>
          <p:cNvPr id="257066" name="Text Box 43"/>
          <p:cNvSpPr txBox="1">
            <a:spLocks noChangeArrowheads="1"/>
          </p:cNvSpPr>
          <p:nvPr/>
        </p:nvSpPr>
        <p:spPr bwMode="auto">
          <a:xfrm>
            <a:off x="1295400" y="5014914"/>
            <a:ext cx="6629400" cy="1015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dirty="0">
                <a:solidFill>
                  <a:srgbClr val="000000"/>
                </a:solidFill>
                <a:latin typeface="Arial" charset="0"/>
                <a:cs typeface="Arial" charset="0"/>
              </a:rPr>
              <a:t>3 + 1 + 28 = 32 سنة (غير شامل 29 م) </a:t>
            </a:r>
            <a:endParaRPr lang="en-US" dirty="0">
              <a:solidFill>
                <a:srgbClr val="000000"/>
              </a:solidFill>
              <a:latin typeface="Arial" charset="0"/>
              <a:cs typeface="Arial" charset="0"/>
            </a:endParaRPr>
          </a:p>
          <a:p>
            <a:pPr algn="r" eaLnBrk="1" hangingPunct="1">
              <a:spcBef>
                <a:spcPct val="50000"/>
              </a:spcBef>
            </a:pPr>
            <a:r>
              <a:rPr lang="ar-JO" dirty="0">
                <a:solidFill>
                  <a:srgbClr val="000000"/>
                </a:solidFill>
                <a:latin typeface="Arial" charset="0"/>
                <a:cs typeface="Arial" charset="0"/>
              </a:rPr>
              <a:t>3 + 1 + 29 = 33 سنة (شامل 29 م)</a:t>
            </a:r>
            <a:endParaRPr lang="en-US" dirty="0">
              <a:solidFill>
                <a:srgbClr val="000000"/>
              </a:solidFill>
              <a:latin typeface="Arial" charset="0"/>
              <a:cs typeface="Arial" charset="0"/>
            </a:endParaRPr>
          </a:p>
        </p:txBody>
      </p:sp>
      <p:sp>
        <p:nvSpPr>
          <p:cNvPr id="257067" name="Rectangle 44"/>
          <p:cNvSpPr>
            <a:spLocks noGrp="1" noChangeArrowheads="1"/>
          </p:cNvSpPr>
          <p:nvPr>
            <p:ph type="title" idx="4294967295"/>
          </p:nvPr>
        </p:nvSpPr>
        <p:spPr>
          <a:xfrm>
            <a:off x="1150944" y="617538"/>
            <a:ext cx="7793037" cy="914400"/>
          </a:xfrm>
        </p:spPr>
        <p:txBody>
          <a:bodyPr/>
          <a:lstStyle/>
          <a:p>
            <a:pPr algn="ctr" eaLnBrk="1" hangingPunct="1"/>
            <a:r>
              <a:rPr lang="ar-JO" sz="3200" b="1" dirty="0">
                <a:solidFill>
                  <a:schemeClr val="tx1"/>
                </a:solidFill>
                <a:latin typeface="Arial" charset="0"/>
                <a:cs typeface="Arial" charset="0"/>
              </a:rPr>
              <a:t>عمر يسوع</a:t>
            </a:r>
            <a:br>
              <a:rPr lang="en-US" sz="3200" b="1" dirty="0">
                <a:solidFill>
                  <a:schemeClr val="tx1"/>
                </a:solidFill>
                <a:latin typeface="Arial" charset="0"/>
                <a:cs typeface="Arial" charset="0"/>
              </a:rPr>
            </a:br>
            <a:r>
              <a:rPr lang="ar-JO" sz="3200" b="1" dirty="0">
                <a:solidFill>
                  <a:schemeClr val="tx1"/>
                </a:solidFill>
                <a:latin typeface="Arial" charset="0"/>
                <a:cs typeface="Arial" charset="0"/>
              </a:rPr>
              <a:t>عندما بدأ خدمته</a:t>
            </a:r>
            <a:endParaRPr lang="en-US" sz="2400" dirty="0">
              <a:solidFill>
                <a:schemeClr val="tx1"/>
              </a:solidFill>
              <a:latin typeface="Arial" charset="0"/>
              <a:cs typeface="Arial" charset="0"/>
            </a:endParaRPr>
          </a:p>
        </p:txBody>
      </p:sp>
      <p:sp>
        <p:nvSpPr>
          <p:cNvPr id="257068" name="Text Box 45"/>
          <p:cNvSpPr txBox="1">
            <a:spLocks noChangeArrowheads="1"/>
          </p:cNvSpPr>
          <p:nvPr/>
        </p:nvSpPr>
        <p:spPr bwMode="auto">
          <a:xfrm>
            <a:off x="4" y="6373813"/>
            <a:ext cx="8990013"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2000" i="1" dirty="0">
                <a:solidFill>
                  <a:srgbClr val="000000"/>
                </a:solidFill>
                <a:latin typeface="Arial" charset="0"/>
                <a:cs typeface="Arial" charset="0"/>
              </a:rPr>
              <a:t>مقتبس من ميشيل آنج (طالب مسح العهد الجديد، كلية سنغافورة للكتاب المقدس، 2006)</a:t>
            </a:r>
            <a:endParaRPr lang="en-US" sz="2000" i="1" dirty="0">
              <a:solidFill>
                <a:srgbClr val="000000"/>
              </a:solidFill>
              <a:latin typeface="Arial" charset="0"/>
              <a:cs typeface="Arial" charset="0"/>
            </a:endParaRPr>
          </a:p>
        </p:txBody>
      </p:sp>
      <p:sp>
        <p:nvSpPr>
          <p:cNvPr id="89134" name="Text Box 46"/>
          <p:cNvSpPr txBox="1">
            <a:spLocks noChangeArrowheads="1"/>
          </p:cNvSpPr>
          <p:nvPr/>
        </p:nvSpPr>
        <p:spPr bwMode="auto">
          <a:xfrm>
            <a:off x="4419600" y="1524000"/>
            <a:ext cx="4724400" cy="83093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b="1" dirty="0">
                <a:solidFill>
                  <a:srgbClr val="FFFFFF"/>
                </a:solidFill>
                <a:latin typeface="Arial" charset="0"/>
              </a:rPr>
              <a:t>و لما ابتدأ يسوع خدمته كان له نحو ثلاثين سنة (لو 3: 23)</a:t>
            </a:r>
            <a:endParaRPr lang="en-US" b="1" dirty="0">
              <a:solidFill>
                <a:srgbClr val="FFFFFF"/>
              </a:solidFill>
              <a:latin typeface="Arial" charset="0"/>
            </a:endParaRPr>
          </a:p>
        </p:txBody>
      </p:sp>
      <p:sp>
        <p:nvSpPr>
          <p:cNvPr id="257070"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charset="0"/>
                <a:cs typeface="Arial" charset="0"/>
              </a:rPr>
              <a:t>38أ</a:t>
            </a:r>
            <a:endParaRPr lang="en-US" sz="2000" dirty="0">
              <a:solidFill>
                <a:srgbClr val="212164"/>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ar-JO" dirty="0"/>
              <a:t>ملاحظات على          هيكل العهد الجديد</a:t>
            </a:r>
            <a:endParaRPr lang="en-US" dirty="0"/>
          </a:p>
        </p:txBody>
      </p:sp>
      <p:sp>
        <p:nvSpPr>
          <p:cNvPr id="577538" name="Text Box 5"/>
          <p:cNvSpPr txBox="1">
            <a:spLocks noChangeArrowheads="1"/>
          </p:cNvSpPr>
          <p:nvPr/>
        </p:nvSpPr>
        <p:spPr bwMode="auto">
          <a:xfrm>
            <a:off x="8578850" y="44450"/>
            <a:ext cx="530915" cy="46166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 name="TextBox 3"/>
          <p:cNvSpPr txBox="1"/>
          <p:nvPr/>
        </p:nvSpPr>
        <p:spPr>
          <a:xfrm>
            <a:off x="179512" y="1622404"/>
            <a:ext cx="8964488" cy="3970318"/>
          </a:xfrm>
          <a:prstGeom prst="rect">
            <a:avLst/>
          </a:prstGeom>
          <a:noFill/>
        </p:spPr>
        <p:txBody>
          <a:bodyPr>
            <a:spAutoFit/>
          </a:bodyPr>
          <a:lstStyle/>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ثلاثة اقسام يتكون كل منها من 9 أسفار : 9 تاريخية/رعوية + 9 بولسية + 9 عامة</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جمهور بولس كانوا من اليهود و الأمم لكن الرسائل العامة فيها يهود فقط في عبرانيين و يعقوب مع أن الكنيسة كانت أكثر من الأمم بعد ذلك </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الرسائل البولسية تعالج المسيحيين الأوائل الذين عاينوا يسوع حياً بينما الرسائل العامة تعالج الجيل الثاني من المؤمنين</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اساس العهد الجديد يعتمد على الأسفار التي تغطي حياة المسيح كون يسوع هو مركز العهد الجديد</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سفر الأعمال هو الجسر بين الأناجيل و الرسائل</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p:txBody>
      </p:sp>
      <p:pic>
        <p:nvPicPr>
          <p:cNvPr id="6" name="Picture 5">
            <a:extLst>
              <a:ext uri="{FF2B5EF4-FFF2-40B4-BE49-F238E27FC236}">
                <a16:creationId xmlns:a16="http://schemas.microsoft.com/office/drawing/2014/main" id="{B73BC920-03E2-2648-B099-3A9E79CFC03C}"/>
              </a:ext>
            </a:extLst>
          </p:cNvPr>
          <p:cNvPicPr>
            <a:picLocks noChangeAspect="1"/>
          </p:cNvPicPr>
          <p:nvPr/>
        </p:nvPicPr>
        <p:blipFill rotWithShape="1">
          <a:blip r:embed="rId2"/>
          <a:srcRect l="8695" r="8850"/>
          <a:stretch/>
        </p:blipFill>
        <p:spPr>
          <a:xfrm>
            <a:off x="0" y="0"/>
            <a:ext cx="2160240" cy="1637417"/>
          </a:xfrm>
          <a:prstGeom prst="rect">
            <a:avLst/>
          </a:prstGeom>
        </p:spPr>
      </p:pic>
    </p:spTree>
    <p:extLst>
      <p:ext uri="{BB962C8B-B14F-4D97-AF65-F5344CB8AC3E}">
        <p14:creationId xmlns:p14="http://schemas.microsoft.com/office/powerpoint/2010/main" val="358686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4" descr="ascen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7"/>
            <a:ext cx="9144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2" name="Title 4"/>
          <p:cNvSpPr>
            <a:spLocks noGrp="1"/>
          </p:cNvSpPr>
          <p:nvPr>
            <p:ph type="title" idx="4294967295"/>
          </p:nvPr>
        </p:nvSpPr>
        <p:spPr>
          <a:xfrm>
            <a:off x="333294" y="188640"/>
            <a:ext cx="7047018" cy="1143000"/>
          </a:xfrm>
        </p:spPr>
        <p:txBody>
          <a:bodyPr anchor="ctr"/>
          <a:lstStyle/>
          <a:p>
            <a:pPr algn="l">
              <a:defRPr/>
            </a:pPr>
            <a:r>
              <a:rPr lang="ar-JO" sz="8800" b="1" dirty="0">
                <a:solidFill>
                  <a:srgbClr val="FFFFFF"/>
                </a:solidFill>
                <a:effectLst>
                  <a:glow rad="228600">
                    <a:schemeClr val="bg2"/>
                  </a:glow>
                </a:effectLst>
                <a:latin typeface="Arial"/>
                <a:ea typeface="ＭＳ Ｐゴシック" charset="0"/>
                <a:cs typeface="Arial"/>
              </a:rPr>
              <a:t>أعمال الرسل</a:t>
            </a:r>
            <a:endParaRPr lang="en-US" sz="8800" b="1" dirty="0">
              <a:solidFill>
                <a:srgbClr val="FFFFFF"/>
              </a:solidFill>
              <a:effectLst>
                <a:glow rad="228600">
                  <a:schemeClr val="bg2"/>
                </a:glow>
              </a:effectLst>
              <a:latin typeface="Arial"/>
              <a:ea typeface="ＭＳ Ｐゴシック" charset="0"/>
              <a:cs typeface="Arial"/>
            </a:endParaRPr>
          </a:p>
        </p:txBody>
      </p:sp>
      <p:sp>
        <p:nvSpPr>
          <p:cNvPr id="4"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lIns="91389" tIns="45695" rIns="91389" bIns="45695"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1800" b="1" dirty="0">
                <a:solidFill>
                  <a:srgbClr val="FFFFFF"/>
                </a:solidFill>
                <a:effectLst>
                  <a:outerShdw blurRad="38100" dist="38100" dir="2700000" algn="tl">
                    <a:srgbClr val="000000"/>
                  </a:outerShdw>
                </a:effectLst>
                <a:latin typeface="Arial" charset="0"/>
                <a:cs typeface="Arial" charset="0"/>
              </a:rPr>
              <a:t>د. ريك جريفيث</a:t>
            </a:r>
            <a:r>
              <a:rPr lang="en-US" sz="1800" b="1" dirty="0">
                <a:solidFill>
                  <a:srgbClr val="FFFFFF"/>
                </a:solidFill>
                <a:effectLst>
                  <a:outerShdw blurRad="38100" dist="38100" dir="2700000" algn="tl">
                    <a:srgbClr val="000000"/>
                  </a:outerShdw>
                </a:effectLst>
                <a:latin typeface="Arial" charset="0"/>
                <a:cs typeface="Arial" charset="0"/>
              </a:rPr>
              <a:t> • </a:t>
            </a:r>
            <a:r>
              <a:rPr lang="ar-JO" sz="1800" b="1" dirty="0">
                <a:solidFill>
                  <a:srgbClr val="FFFFFF"/>
                </a:solidFill>
                <a:effectLst>
                  <a:outerShdw blurRad="38100" dist="38100" dir="2700000" algn="tl">
                    <a:srgbClr val="000000"/>
                  </a:outerShdw>
                </a:effectLst>
                <a:latin typeface="Arial" charset="0"/>
                <a:cs typeface="Arial" charset="0"/>
              </a:rPr>
              <a:t>مؤسسة الدراسات اللاهوتية الأردنية</a:t>
            </a:r>
            <a:r>
              <a:rPr lang="en-US" sz="1800" b="1" dirty="0">
                <a:solidFill>
                  <a:srgbClr val="FFFFFF"/>
                </a:solidFill>
                <a:effectLst>
                  <a:outerShdw blurRad="38100" dist="38100" dir="2700000" algn="tl">
                    <a:srgbClr val="000000"/>
                  </a:outerShdw>
                </a:effectLst>
                <a:latin typeface="Arial" charset="0"/>
                <a:cs typeface="Arial" charset="0"/>
              </a:rPr>
              <a:t> • BibleStudyDownloads.org</a:t>
            </a:r>
            <a:endParaRPr lang="en-US" sz="1100" b="1"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42801398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37596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7200" b="1" dirty="0">
                <a:solidFill>
                  <a:srgbClr val="FFFFFF"/>
                </a:solidFill>
                <a:effectLst>
                  <a:glow rad="127000">
                    <a:srgbClr val="000000"/>
                  </a:glow>
                </a:effectLst>
                <a:latin typeface="Arial" charset="0"/>
                <a:ea typeface="ＭＳ Ｐゴシック" charset="0"/>
                <a:cs typeface="ＭＳ Ｐゴシック" charset="0"/>
              </a:rPr>
              <a:t>السيادة 2</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ar-JO" sz="4800" b="1" dirty="0">
                <a:solidFill>
                  <a:srgbClr val="FFFFFF"/>
                </a:solidFill>
                <a:effectLst>
                  <a:glow rad="127000">
                    <a:srgbClr val="000000"/>
                  </a:glow>
                </a:effectLst>
                <a:latin typeface="Arial" charset="0"/>
                <a:ea typeface="ＭＳ Ｐゴシック" charset="0"/>
                <a:cs typeface="ＭＳ Ｐゴシック" charset="0"/>
              </a:rPr>
              <a:t>أعمال الرسل</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6952"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56</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a:p>
            <a:pPr algn="ctr" defTabSz="456952"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39</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32820179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b="1" dirty="0">
                <a:effectLst>
                  <a:glow rad="101600">
                    <a:schemeClr val="tx1">
                      <a:alpha val="99000"/>
                    </a:schemeClr>
                  </a:glow>
                </a:effectLst>
              </a:rPr>
              <a:t>الموضوع الرئيسي</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22889" y="1614829"/>
            <a:ext cx="787956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SA" sz="4800" b="1" dirty="0">
                <a:solidFill>
                  <a:srgbClr val="FFFFFF"/>
                </a:solidFill>
                <a:effectLst>
                  <a:glow rad="127000">
                    <a:srgbClr val="000000"/>
                  </a:glow>
                </a:effectLst>
                <a:latin typeface="Arial" charset="0"/>
                <a:ea typeface="ＭＳ Ｐゴシック" charset="0"/>
                <a:cs typeface="ＭＳ Ｐゴシック" charset="0"/>
              </a:rPr>
              <a:t>المُعلن عن المُخلِّص العالمي في تقدم المملكة ذات السيادة</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أعمال الرسل</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52875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الآية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413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altLang="zh-CN" b="1" dirty="0">
                <a:solidFill>
                  <a:srgbClr val="FFFFFF"/>
                </a:solidFill>
                <a:effectLst>
                  <a:outerShdw blurRad="38100" dist="38100" dir="2700000" algn="tl">
                    <a:srgbClr val="000000"/>
                  </a:outerShdw>
                </a:effectLst>
                <a:latin typeface="Arial" charset="0"/>
                <a:cs typeface="Arial" charset="0"/>
              </a:rPr>
              <a:t>لكنكم ستنالون قوة متى حل الروح القدس عليكم و تكونون لي شهوداً في أورشليم و في كل اليهودية و السامرة و إلى أقصى الأرض </a:t>
            </a:r>
          </a:p>
          <a:p>
            <a:pPr defTabSz="456952">
              <a:defRPr/>
            </a:pPr>
            <a:r>
              <a:rPr lang="ar-JO" altLang="zh-CN" b="1" dirty="0">
                <a:solidFill>
                  <a:srgbClr val="FFFFFF"/>
                </a:solidFill>
                <a:effectLst>
                  <a:outerShdw blurRad="38100" dist="38100" dir="2700000" algn="tl">
                    <a:srgbClr val="000000"/>
                  </a:outerShdw>
                </a:effectLst>
                <a:latin typeface="Arial" charset="0"/>
                <a:cs typeface="Arial" charset="0"/>
              </a:rPr>
              <a:t>(أعمال 1: 8)</a:t>
            </a:r>
            <a:endParaRPr lang="en-US" altLang="zh-CN" b="1" dirty="0">
              <a:solidFill>
                <a:srgbClr val="FFFFFF"/>
              </a:solidFill>
              <a:effectLst>
                <a:outerShdw blurRad="38100" dist="38100" dir="2700000" algn="tl">
                  <a:srgbClr val="000000"/>
                </a:outerShdw>
              </a:effectLst>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ar-JO" sz="4800" b="1" dirty="0">
                <a:solidFill>
                  <a:srgbClr val="FFFFFF"/>
                </a:solidFill>
                <a:effectLst>
                  <a:glow rad="127000">
                    <a:srgbClr val="000000"/>
                  </a:glow>
                </a:effectLst>
                <a:latin typeface="Arial" charset="0"/>
                <a:ea typeface="ＭＳ Ｐゴシック" charset="0"/>
                <a:cs typeface="ＭＳ Ｐゴシック" charset="0"/>
              </a:rPr>
              <a:t>أعمال الرسل</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7" y="65348"/>
            <a:ext cx="530812"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6952"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56</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114141601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charset="0"/>
                <a:cs typeface="Arial" charset="0"/>
              </a:rPr>
              <a:t>120</a:t>
            </a:r>
            <a:endParaRPr lang="en-US" b="1" dirty="0">
              <a:solidFill>
                <a:srgbClr val="000000"/>
              </a:solidFill>
              <a:latin typeface="Arial" charset="0"/>
              <a:cs typeface="Arial" charset="0"/>
            </a:endParaRPr>
          </a:p>
        </p:txBody>
      </p:sp>
      <p:sp>
        <p:nvSpPr>
          <p:cNvPr id="259074" name="Text Box 8"/>
          <p:cNvSpPr txBox="1">
            <a:spLocks noChangeArrowheads="1"/>
          </p:cNvSpPr>
          <p:nvPr/>
        </p:nvSpPr>
        <p:spPr bwMode="auto">
          <a:xfrm>
            <a:off x="78118" y="967369"/>
            <a:ext cx="8951950" cy="286221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600" b="1" u="sng" dirty="0">
                <a:solidFill>
                  <a:srgbClr val="FFFFFF"/>
                </a:solidFill>
                <a:latin typeface="Arial" charset="0"/>
                <a:cs typeface="Arial" charset="0"/>
              </a:rPr>
              <a:t>البيان الموجز</a:t>
            </a:r>
            <a:endParaRPr lang="en-US" altLang="zh-CN" sz="3600" b="1" dirty="0">
              <a:solidFill>
                <a:srgbClr val="FFFFFF"/>
              </a:solidFill>
              <a:latin typeface="Arial" charset="0"/>
              <a:cs typeface="Arial" charset="0"/>
            </a:endParaRPr>
          </a:p>
          <a:p>
            <a:pPr algn="ctr" eaLnBrk="1" hangingPunct="1"/>
            <a:r>
              <a:rPr lang="ar-JO" sz="3600" b="1" dirty="0">
                <a:solidFill>
                  <a:srgbClr val="FFFFFF"/>
                </a:solidFill>
                <a:latin typeface="Arial" charset="0"/>
                <a:cs typeface="Arial" charset="0"/>
              </a:rPr>
              <a:t>إن </a:t>
            </a:r>
            <a:r>
              <a:rPr lang="ar-JO" sz="3600" b="1" dirty="0">
                <a:solidFill>
                  <a:srgbClr val="FFFF00"/>
                </a:solidFill>
                <a:latin typeface="Arial" charset="0"/>
                <a:cs typeface="Arial" charset="0"/>
              </a:rPr>
              <a:t>تقدم الله الموجه سياديًا لرسالة الملكوت </a:t>
            </a:r>
            <a:r>
              <a:rPr lang="ar-JO" sz="3600" b="1" dirty="0">
                <a:solidFill>
                  <a:srgbClr val="FFFFFF"/>
                </a:solidFill>
                <a:latin typeface="Arial" charset="0"/>
                <a:cs typeface="Arial" charset="0"/>
              </a:rPr>
              <a:t>من يهود أورشليم إلى الرومان غير اليهود في تاريخ الكنيسة المبكر يثبت أن </a:t>
            </a:r>
            <a:r>
              <a:rPr lang="ar-JO" sz="3600" b="1" dirty="0">
                <a:solidFill>
                  <a:srgbClr val="FFFF00"/>
                </a:solidFill>
                <a:latin typeface="Arial" charset="0"/>
                <a:cs typeface="Arial" charset="0"/>
              </a:rPr>
              <a:t>الله مسؤول </a:t>
            </a:r>
            <a:r>
              <a:rPr lang="ar-JO" sz="3600" b="1" dirty="0">
                <a:solidFill>
                  <a:srgbClr val="FFFFFF"/>
                </a:solidFill>
                <a:latin typeface="Arial" charset="0"/>
                <a:cs typeface="Arial" charset="0"/>
              </a:rPr>
              <a:t>عن كنيسته ويحث المؤمنين على </a:t>
            </a:r>
            <a:r>
              <a:rPr lang="ar-JO" sz="3600" b="1" dirty="0">
                <a:solidFill>
                  <a:srgbClr val="FFFF00"/>
                </a:solidFill>
                <a:latin typeface="Arial" charset="0"/>
                <a:cs typeface="Arial" charset="0"/>
              </a:rPr>
              <a:t>الشهادة في كل مكان</a:t>
            </a:r>
            <a:r>
              <a:rPr lang="ar-JO" sz="3600" b="1" dirty="0">
                <a:solidFill>
                  <a:srgbClr val="FFFFFF"/>
                </a:solidFill>
                <a:latin typeface="Arial" charset="0"/>
                <a:cs typeface="Arial" charset="0"/>
              </a:rPr>
              <a:t>.</a:t>
            </a:r>
            <a:endParaRPr lang="en-US" sz="3600" b="1" dirty="0">
              <a:solidFill>
                <a:srgbClr val="FFFFFF"/>
              </a:solidFill>
              <a:latin typeface="Arial" charset="0"/>
              <a:cs typeface="Arial" charset="0"/>
            </a:endParaRPr>
          </a:p>
        </p:txBody>
      </p:sp>
      <p:sp>
        <p:nvSpPr>
          <p:cNvPr id="45065" name="Text Box 9"/>
          <p:cNvSpPr txBox="1">
            <a:spLocks noChangeArrowheads="1"/>
          </p:cNvSpPr>
          <p:nvPr/>
        </p:nvSpPr>
        <p:spPr bwMode="auto">
          <a:xfrm>
            <a:off x="71846" y="4005064"/>
            <a:ext cx="8964494" cy="2696016"/>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600" b="1" u="sng" dirty="0">
                <a:solidFill>
                  <a:srgbClr val="000000"/>
                </a:solidFill>
                <a:latin typeface="Arial" charset="0"/>
                <a:cs typeface="Arial" charset="0"/>
              </a:rPr>
              <a:t>التطبيق</a:t>
            </a:r>
            <a:endParaRPr lang="en-US" altLang="zh-CN" sz="3600" b="1" dirty="0">
              <a:solidFill>
                <a:srgbClr val="000000"/>
              </a:solidFill>
              <a:latin typeface="Arial" charset="0"/>
              <a:cs typeface="Arial" charset="0"/>
            </a:endParaRPr>
          </a:p>
          <a:p>
            <a:pPr algn="ctr" eaLnBrk="1" hangingPunct="1">
              <a:lnSpc>
                <a:spcPct val="90000"/>
              </a:lnSpc>
            </a:pPr>
            <a:r>
              <a:rPr lang="ar-JO" altLang="zh-CN" sz="3600" b="1" dirty="0">
                <a:solidFill>
                  <a:srgbClr val="000000"/>
                </a:solidFill>
                <a:latin typeface="Arial" charset="0"/>
                <a:cs typeface="Arial" charset="0"/>
              </a:rPr>
              <a:t>كيف يوسع الله رسالة ملكوته من خلالك ؟</a:t>
            </a:r>
            <a:endParaRPr lang="en-US" altLang="zh-CN" sz="3600" b="1" dirty="0">
              <a:solidFill>
                <a:srgbClr val="000000"/>
              </a:solidFill>
              <a:latin typeface="Arial" charset="0"/>
              <a:cs typeface="Arial" charset="0"/>
            </a:endParaRPr>
          </a:p>
          <a:p>
            <a:pPr algn="ctr" eaLnBrk="1" hangingPunct="1"/>
            <a:r>
              <a:rPr lang="en-US" altLang="zh-CN" sz="3600" b="1" dirty="0">
                <a:solidFill>
                  <a:srgbClr val="000000"/>
                </a:solidFill>
                <a:latin typeface="Arial" charset="0"/>
                <a:cs typeface="Arial" charset="0"/>
              </a:rPr>
              <a:t> </a:t>
            </a:r>
          </a:p>
          <a:p>
            <a:pPr algn="ctr" eaLnBrk="1" hangingPunct="1">
              <a:lnSpc>
                <a:spcPct val="90000"/>
              </a:lnSpc>
            </a:pPr>
            <a:r>
              <a:rPr lang="ar-JO" altLang="zh-CN" sz="3600" b="1" dirty="0">
                <a:solidFill>
                  <a:srgbClr val="000000"/>
                </a:solidFill>
                <a:latin typeface="Arial" charset="0"/>
                <a:cs typeface="Arial" charset="0"/>
              </a:rPr>
              <a:t>كيف تتناسب مع هدفه العام لنشر الإنجيل في جميع أنحاء الأرض؟</a:t>
            </a:r>
            <a:endParaRPr lang="en-US" sz="3600" b="1" dirty="0">
              <a:solidFill>
                <a:srgbClr val="000000"/>
              </a:solidFill>
              <a:latin typeface="Arial" charset="0"/>
              <a:cs typeface="Arial" charset="0"/>
            </a:endParaRPr>
          </a:p>
        </p:txBody>
      </p:sp>
      <p:sp>
        <p:nvSpPr>
          <p:cNvPr id="259076" name="Text Box 10"/>
          <p:cNvSpPr txBox="1">
            <a:spLocks noChangeArrowheads="1"/>
          </p:cNvSpPr>
          <p:nvPr/>
        </p:nvSpPr>
        <p:spPr bwMode="auto">
          <a:xfrm>
            <a:off x="3622695" y="52389"/>
            <a:ext cx="1862796" cy="584668"/>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altLang="zh-CN" sz="3200" b="1" dirty="0">
                <a:solidFill>
                  <a:srgbClr val="FFFFFF"/>
                </a:solidFill>
                <a:latin typeface="Arial" charset="0"/>
                <a:cs typeface="Arial" charset="0"/>
              </a:rPr>
              <a:t>أعمال الرسل</a:t>
            </a:r>
            <a:endParaRPr lang="en-US" sz="3200" dirty="0">
              <a:solidFill>
                <a:srgbClr val="FFFFFF"/>
              </a:solidFill>
              <a:latin typeface="Arial" charset="0"/>
              <a:cs typeface="Arial"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ar-JO" sz="2400" dirty="0">
                <a:latin typeface="Arial" charset="0"/>
                <a:ea typeface="ＭＳ Ｐゴシック" charset="0"/>
                <a:cs typeface="Arial" charset="0"/>
              </a:rPr>
              <a:t>التلخيص و التطبيق</a:t>
            </a:r>
            <a:endParaRPr lang="en-US" sz="2400" dirty="0">
              <a:latin typeface="Arial" charset="0"/>
              <a:ea typeface="ＭＳ Ｐゴシック" charset="0"/>
              <a:cs typeface="Arial" charset="0"/>
            </a:endParaRPr>
          </a:p>
        </p:txBody>
      </p:sp>
    </p:spTree>
    <p:extLst>
      <p:ext uri="{BB962C8B-B14F-4D97-AF65-F5344CB8AC3E}">
        <p14:creationId xmlns:p14="http://schemas.microsoft.com/office/powerpoint/2010/main" val="1633578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a:cs typeface="Arial"/>
              </a:rPr>
              <a:t>بيان الملكوت في سفر الأعمال</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3600" b="1" dirty="0">
                <a:solidFill>
                  <a:srgbClr val="FFFFFF"/>
                </a:solidFill>
                <a:effectLst>
                  <a:glow rad="127000">
                    <a:srgbClr val="000000"/>
                  </a:glow>
                </a:effectLst>
                <a:latin typeface="Arial" charset="0"/>
                <a:ea typeface="ＭＳ Ｐゴシック" charset="0"/>
                <a:cs typeface="ＭＳ Ｐゴシック" charset="0"/>
              </a:rPr>
              <a:t>تتوسع رسالة الملكوت من استقبالها من قبل اليهود في القدس (١: ١-٦: ٧) إلى يهوذا والسامريين (٦: ٨-٨: ٤٠) إلى الأمم في روما (٩-٢٨) في العديد من "تقارير التقدم" (2:47 ؛ 6: 7 ؛ 8:40 ؛ 9:31 ؛ 12:24 ؛ 16: 5 ؛ 19:20 ؛ 28: 30-31 ؛ ربما 2:41 ؛ 4:31 ؛ 5:42 ؛ 8 : 25 ، وما إلى ذلك) ليظهر للمؤمنين أن الله سوف ينمي كنيسته ، وليس الإنسان.</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cs typeface="Arial" charset="0"/>
              </a:rPr>
              <a:t>27ب</a:t>
            </a:r>
            <a:endParaRPr lang="en-US" b="1" dirty="0">
              <a:solidFill>
                <a:srgbClr val="FFFFFF"/>
              </a:solidFill>
              <a:cs typeface="Arial" charset="0"/>
            </a:endParaRPr>
          </a:p>
        </p:txBody>
      </p:sp>
    </p:spTree>
    <p:extLst>
      <p:ext uri="{BB962C8B-B14F-4D97-AF65-F5344CB8AC3E}">
        <p14:creationId xmlns:p14="http://schemas.microsoft.com/office/powerpoint/2010/main" val="6481253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a:cs typeface="Arial"/>
              </a:rPr>
              <a:t>العهد في سفر الأعمال</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3600" b="1" dirty="0">
                <a:solidFill>
                  <a:srgbClr val="FFFFFF"/>
                </a:solidFill>
                <a:effectLst>
                  <a:glow rad="127000">
                    <a:srgbClr val="000000"/>
                  </a:glow>
                </a:effectLst>
                <a:latin typeface="Arial" charset="0"/>
                <a:ea typeface="ＭＳ Ｐゴシック" charset="0"/>
                <a:cs typeface="ＭＳ Ｐゴシック" charset="0"/>
              </a:rPr>
              <a:t>أرسل المسيح الروح القدس ليشكل الكنيسة (1: 8 ؛ 2: 14-18 ، 33 ، 38-39 ؛ 10: 44-47) ، لذلك يجب على المؤمنين أن يتوبوا ويعتمدوا للانضمام إلى مجتمع العهد الجديد هذا الذي يسمى الكنيسة (2:21 ، 38 ؛ 3:19 ؛ 10:43 ، 47-48 ؛ 17:30 ؛ 26:20).</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cs typeface="Arial" charset="0"/>
              </a:rPr>
              <a:t>27ب</a:t>
            </a:r>
            <a:endParaRPr lang="en-US" b="1" dirty="0">
              <a:solidFill>
                <a:srgbClr val="FFFFFF"/>
              </a:solidFill>
              <a:cs typeface="Arial" charset="0"/>
            </a:endParaRPr>
          </a:p>
        </p:txBody>
      </p:sp>
    </p:spTree>
    <p:extLst>
      <p:ext uri="{BB962C8B-B14F-4D97-AF65-F5344CB8AC3E}">
        <p14:creationId xmlns:p14="http://schemas.microsoft.com/office/powerpoint/2010/main" val="34904629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a:cs typeface="Arial"/>
              </a:rPr>
              <a:t>الفداء في سفر الأعمال</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144016" y="1602018"/>
            <a:ext cx="882047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3600" b="1" dirty="0">
                <a:solidFill>
                  <a:srgbClr val="FFFFFF"/>
                </a:solidFill>
                <a:effectLst>
                  <a:glow rad="127000">
                    <a:srgbClr val="000000"/>
                  </a:glow>
                </a:effectLst>
                <a:latin typeface="Arial" charset="0"/>
                <a:ea typeface="ＭＳ Ｐゴシック" charset="0"/>
                <a:cs typeface="ＭＳ Ｐゴシック" charset="0"/>
              </a:rPr>
              <a:t>تم التأكيد على النداء العالمي للخلاص من خلال الإنجيل (1: 8 ؛ 28: 30-31) في أن سفر أعمال الرسل يسجل أكثر من 80 موقعًا جغرافيًا - أكثر من أي كتاب آخر في العهد الجديد.</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cs typeface="Arial" charset="0"/>
              </a:rPr>
              <a:t>27ب</a:t>
            </a:r>
            <a:endParaRPr lang="en-US" b="1" dirty="0">
              <a:solidFill>
                <a:srgbClr val="FFFFFF"/>
              </a:solidFill>
              <a:cs typeface="Arial" charset="0"/>
            </a:endParaRPr>
          </a:p>
        </p:txBody>
      </p:sp>
    </p:spTree>
    <p:extLst>
      <p:ext uri="{BB962C8B-B14F-4D97-AF65-F5344CB8AC3E}">
        <p14:creationId xmlns:p14="http://schemas.microsoft.com/office/powerpoint/2010/main" val="30571405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8"/>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a:cs typeface="Arial"/>
              </a:rPr>
              <a:t>النبوة في سفر الأعمال</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a:t>
            </a:r>
            <a:r>
              <a:rPr lang="ar-JO" sz="3600" b="1" dirty="0">
                <a:solidFill>
                  <a:schemeClr val="bg1"/>
                </a:solidFill>
                <a:effectLst>
                  <a:glow rad="101600">
                    <a:schemeClr val="tx1">
                      <a:alpha val="99000"/>
                    </a:schemeClr>
                  </a:glow>
                </a:effectLst>
                <a:latin typeface="Arial"/>
                <a:cs typeface="Arial"/>
              </a:rPr>
              <a:t>رب، إله</a:t>
            </a:r>
            <a:r>
              <a:rPr lang="en-US" sz="3600" b="1" dirty="0">
                <a:solidFill>
                  <a:schemeClr val="bg1"/>
                </a:solidFill>
                <a:effectLst>
                  <a:glow rad="101600">
                    <a:schemeClr val="tx1">
                      <a:alpha val="99000"/>
                    </a:schemeClr>
                  </a:glow>
                </a:effectLst>
                <a:latin typeface="Arial"/>
                <a:cs typeface="Arial"/>
              </a:rPr>
              <a:t>) </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3600" b="1" dirty="0">
                <a:solidFill>
                  <a:srgbClr val="FFFFFF"/>
                </a:solidFill>
                <a:effectLst>
                  <a:glow rad="127000">
                    <a:srgbClr val="000000"/>
                  </a:glow>
                </a:effectLst>
                <a:latin typeface="Arial" charset="0"/>
                <a:ea typeface="ＭＳ Ｐゴシック" charset="0"/>
                <a:cs typeface="ＭＳ Ｐゴシック" charset="0"/>
              </a:rPr>
              <a:t>حقق يسوع نبوءات العهد القديم (2:30 ؛ 3:19 ، 24 ؛ 10:43 ؛ 26: 6-7 ، 22) ، خاصة في معجزاته (2:22 ؛ 10:38) ، و الموت وفقًا لمقاصد الله (2 : 23 ؛ 3: 13-15 ، 18 ؛ 4:11 ؛ 10:39 ؛ 26:23) ، القيامة (2:24 ، 31-32 ؛ 3:15 ، 26 ؛ 10: 40-41 ؛ 17:31 ؛ 26 ، 23) ، والتمجيد إلى عرش الله كرب (2: 25-29 ، 33-36 ؛ 3:13 ؛ 10:36) حتى يعود (3: 20-21 ؛ 10:42 ؛ 17:31 ؛ راجع مسح العهد القديم 137</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cs typeface="Arial" charset="0"/>
              </a:rPr>
              <a:t>27ب</a:t>
            </a:r>
            <a:endParaRPr lang="en-US" b="1" dirty="0">
              <a:solidFill>
                <a:srgbClr val="FFFFFF"/>
              </a:solidFill>
              <a:cs typeface="Arial" charset="0"/>
            </a:endParaRPr>
          </a:p>
        </p:txBody>
      </p:sp>
    </p:spTree>
    <p:extLst>
      <p:ext uri="{BB962C8B-B14F-4D97-AF65-F5344CB8AC3E}">
        <p14:creationId xmlns:p14="http://schemas.microsoft.com/office/powerpoint/2010/main" val="22092564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9016"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charset="0"/>
                <a:cs typeface="Arial" charset="0"/>
              </a:rPr>
              <a:t>120</a:t>
            </a:r>
            <a:endParaRPr lang="en-US" b="1" dirty="0">
              <a:solidFill>
                <a:srgbClr val="000000"/>
              </a:solidFill>
              <a:latin typeface="Arial" charset="0"/>
              <a:cs typeface="Arial" charset="0"/>
            </a:endParaRPr>
          </a:p>
        </p:txBody>
      </p:sp>
      <p:sp>
        <p:nvSpPr>
          <p:cNvPr id="254978" name="Text Box 3"/>
          <p:cNvSpPr txBox="1">
            <a:spLocks noChangeArrowheads="1"/>
          </p:cNvSpPr>
          <p:nvPr/>
        </p:nvSpPr>
        <p:spPr bwMode="auto">
          <a:xfrm>
            <a:off x="2786051" y="52393"/>
            <a:ext cx="3474538" cy="769334"/>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4400" b="1" dirty="0">
                <a:solidFill>
                  <a:srgbClr val="FFFFFF"/>
                </a:solidFill>
                <a:latin typeface="Arial" charset="0"/>
                <a:ea typeface="Arial" charset="0"/>
                <a:cs typeface="Arial" charset="0"/>
              </a:rPr>
              <a:t>أعمال الرسل</a:t>
            </a:r>
            <a:endParaRPr lang="en-US" sz="4400" dirty="0">
              <a:solidFill>
                <a:srgbClr val="FFFFFF"/>
              </a:solidFill>
              <a:latin typeface="Arial" charset="0"/>
              <a:ea typeface="Arial" charset="0"/>
              <a:cs typeface="Arial"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600" b="1" dirty="0">
                    <a:solidFill>
                      <a:srgbClr val="FFFFFF"/>
                    </a:solidFill>
                    <a:latin typeface="Arial" charset="0"/>
                    <a:ea typeface="Arial" charset="0"/>
                    <a:cs typeface="Arial" charset="0"/>
                  </a:rPr>
                  <a:t>المُعلن عن المُخلِّص العالمي في تقدم المملكة ذات السيادة</a:t>
                </a:r>
                <a:endParaRPr lang="en-US" altLang="zh-CN" sz="3600" b="1" dirty="0">
                  <a:solidFill>
                    <a:srgbClr val="FFFFFF"/>
                  </a:solidFill>
                  <a:latin typeface="Arial" charset="0"/>
                  <a:ea typeface="Arial" charset="0"/>
                  <a:cs typeface="Arial" charset="0"/>
                </a:endParaRP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charset="0"/>
                    <a:ea typeface="Arial" charset="0"/>
                    <a:cs typeface="Arial" charset="0"/>
                  </a:rPr>
                  <a:t>أورشليم</a:t>
                </a:r>
                <a:endParaRPr lang="en-US" altLang="zh-CN" sz="3200" b="1" dirty="0">
                  <a:solidFill>
                    <a:srgbClr val="000000"/>
                  </a:solidFill>
                  <a:latin typeface="Arial" charset="0"/>
                  <a:ea typeface="Arial" charset="0"/>
                  <a:cs typeface="Arial"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charset="0"/>
                    <a:ea typeface="Arial" charset="0"/>
                    <a:cs typeface="Arial" charset="0"/>
                  </a:rPr>
                  <a:t>اليهودية و السامرة</a:t>
                </a:r>
                <a:endParaRPr lang="en-US" altLang="zh-CN" sz="3200" b="1" dirty="0">
                  <a:solidFill>
                    <a:srgbClr val="000000"/>
                  </a:solidFill>
                  <a:latin typeface="Arial" charset="0"/>
                  <a:ea typeface="Arial" charset="0"/>
                  <a:cs typeface="Arial"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charset="0"/>
                    <a:ea typeface="Arial" charset="0"/>
                    <a:cs typeface="Arial" charset="0"/>
                  </a:rPr>
                  <a:t>أقصى الأرض</a:t>
                </a:r>
                <a:endParaRPr lang="en-US" altLang="zh-CN" sz="3200" b="1" dirty="0">
                  <a:solidFill>
                    <a:srgbClr val="000000"/>
                  </a:solidFill>
                  <a:latin typeface="Arial" charset="0"/>
                  <a:ea typeface="Arial" charset="0"/>
                  <a:cs typeface="Arial" charset="0"/>
                </a:endParaRP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charset="0"/>
                    <a:ea typeface="Arial" charset="0"/>
                    <a:cs typeface="Arial" charset="0"/>
                  </a:rPr>
                  <a:t>1: 1-6: 7</a:t>
                </a:r>
                <a:endParaRPr lang="en-US" altLang="zh-CN" sz="3200" b="1" dirty="0">
                  <a:solidFill>
                    <a:srgbClr val="000000"/>
                  </a:solidFill>
                  <a:latin typeface="Arial" charset="0"/>
                  <a:ea typeface="Arial" charset="0"/>
                  <a:cs typeface="Arial"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charset="0"/>
                    <a:ea typeface="Arial" charset="0"/>
                    <a:cs typeface="Arial" charset="0"/>
                  </a:rPr>
                  <a:t>6: 8-8: 40</a:t>
                </a:r>
                <a:endParaRPr lang="en-US" altLang="zh-CN" sz="3200" b="1" dirty="0">
                  <a:solidFill>
                    <a:srgbClr val="000000"/>
                  </a:solidFill>
                  <a:latin typeface="Arial" charset="0"/>
                  <a:ea typeface="Arial" charset="0"/>
                  <a:cs typeface="Arial"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charset="0"/>
                    <a:ea typeface="Arial" charset="0"/>
                    <a:cs typeface="Arial" charset="0"/>
                  </a:rPr>
                  <a:t>الإصحاحات 9-28</a:t>
                </a:r>
                <a:endParaRPr lang="en-US" altLang="zh-CN" sz="3200" b="1" dirty="0">
                  <a:solidFill>
                    <a:srgbClr val="000000"/>
                  </a:solidFill>
                  <a:latin typeface="Arial" charset="0"/>
                  <a:ea typeface="Arial" charset="0"/>
                  <a:cs typeface="Arial" charset="0"/>
                </a:endParaRP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charset="0"/>
                    <a:ea typeface="Arial" charset="0"/>
                    <a:cs typeface="Arial" charset="0"/>
                  </a:rPr>
                  <a:t>اليهود</a:t>
                </a:r>
                <a:endParaRPr lang="en-US" altLang="zh-CN" sz="3200" b="1" dirty="0">
                  <a:solidFill>
                    <a:srgbClr val="000000"/>
                  </a:solidFill>
                  <a:latin typeface="Arial" charset="0"/>
                  <a:ea typeface="Arial" charset="0"/>
                  <a:cs typeface="Arial"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altLang="zh-CN" sz="3200" b="1" dirty="0">
                    <a:solidFill>
                      <a:srgbClr val="000000"/>
                    </a:solidFill>
                    <a:latin typeface="Arial" charset="0"/>
                    <a:ea typeface="Arial" charset="0"/>
                    <a:cs typeface="Arial" charset="0"/>
                  </a:rPr>
                  <a:t> </a:t>
                </a:r>
              </a:p>
              <a:p>
                <a:pPr algn="ctr" eaLnBrk="0" hangingPunct="0"/>
                <a:r>
                  <a:rPr lang="ar-JO" altLang="zh-CN" sz="3200" b="1" dirty="0">
                    <a:solidFill>
                      <a:srgbClr val="000000"/>
                    </a:solidFill>
                    <a:latin typeface="Arial" charset="0"/>
                    <a:ea typeface="Arial" charset="0"/>
                    <a:cs typeface="Arial" charset="0"/>
                  </a:rPr>
                  <a:t>السامريون</a:t>
                </a:r>
                <a:r>
                  <a:rPr lang="en-US" altLang="zh-CN" sz="3200" b="1" dirty="0">
                    <a:solidFill>
                      <a:srgbClr val="000000"/>
                    </a:solidFill>
                    <a:latin typeface="Arial" charset="0"/>
                    <a:ea typeface="Arial" charset="0"/>
                    <a:cs typeface="Arial" charset="0"/>
                  </a:rPr>
                  <a:t> </a:t>
                </a:r>
              </a:p>
              <a:p>
                <a:pPr algn="ctr" eaLnBrk="0" hangingPunct="0"/>
                <a:r>
                  <a:rPr lang="en-US" altLang="zh-CN" sz="3200" b="1" dirty="0">
                    <a:solidFill>
                      <a:srgbClr val="000000"/>
                    </a:solidFill>
                    <a:latin typeface="Arial" charset="0"/>
                    <a:ea typeface="Arial" charset="0"/>
                    <a:cs typeface="Arial" charset="0"/>
                  </a:rPr>
                  <a:t>(</a:t>
                </a:r>
                <a:r>
                  <a:rPr lang="ar-JO" altLang="zh-CN" sz="3200" b="1" dirty="0">
                    <a:solidFill>
                      <a:srgbClr val="000000"/>
                    </a:solidFill>
                    <a:latin typeface="Arial" charset="0"/>
                    <a:ea typeface="Arial" charset="0"/>
                    <a:cs typeface="Arial" charset="0"/>
                  </a:rPr>
                  <a:t>سلالات مختلطة</a:t>
                </a:r>
                <a:r>
                  <a:rPr lang="en-US" altLang="zh-CN" sz="3200" b="1" dirty="0">
                    <a:solidFill>
                      <a:srgbClr val="000000"/>
                    </a:solidFill>
                    <a:latin typeface="Arial" charset="0"/>
                    <a:ea typeface="Arial" charset="0"/>
                    <a:cs typeface="Arial" charset="0"/>
                  </a:rPr>
                  <a:t>)</a:t>
                </a:r>
              </a:p>
              <a:p>
                <a:pPr algn="ctr" eaLnBrk="0" hangingPunct="0"/>
                <a:endParaRPr lang="en-US" altLang="zh-CN" sz="3200" b="1" dirty="0">
                  <a:solidFill>
                    <a:srgbClr val="000000"/>
                  </a:solidFill>
                  <a:latin typeface="Arial" charset="0"/>
                  <a:ea typeface="Arial" charset="0"/>
                  <a:cs typeface="Arial"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charset="0"/>
                    <a:ea typeface="Arial" charset="0"/>
                    <a:cs typeface="Arial" charset="0"/>
                  </a:rPr>
                  <a:t>الأمم</a:t>
                </a:r>
                <a:endParaRPr lang="en-US" altLang="zh-CN" sz="3200" b="1" dirty="0">
                  <a:solidFill>
                    <a:srgbClr val="000000"/>
                  </a:solidFill>
                  <a:latin typeface="Arial" charset="0"/>
                  <a:ea typeface="Arial" charset="0"/>
                  <a:cs typeface="Arial" charset="0"/>
                </a:endParaRP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altLang="zh-CN" sz="3200" b="1" dirty="0">
                    <a:solidFill>
                      <a:srgbClr val="000000"/>
                    </a:solidFill>
                    <a:latin typeface="Arial" charset="0"/>
                    <a:ea typeface="Arial" charset="0"/>
                    <a:cs typeface="Arial" charset="0"/>
                  </a:rPr>
                  <a:t> </a:t>
                </a:r>
              </a:p>
              <a:p>
                <a:pPr algn="ctr" eaLnBrk="0" hangingPunct="0"/>
                <a:r>
                  <a:rPr lang="ar-JO" altLang="zh-CN" sz="3200" b="1" dirty="0">
                    <a:solidFill>
                      <a:srgbClr val="000000"/>
                    </a:solidFill>
                    <a:latin typeface="Arial" charset="0"/>
                    <a:ea typeface="Arial" charset="0"/>
                    <a:cs typeface="Arial" charset="0"/>
                  </a:rPr>
                  <a:t>33-35 م</a:t>
                </a:r>
                <a:endParaRPr lang="en-US" altLang="zh-CN" sz="3200" b="1" dirty="0">
                  <a:solidFill>
                    <a:srgbClr val="000000"/>
                  </a:solidFill>
                  <a:latin typeface="Arial" charset="0"/>
                  <a:ea typeface="Arial" charset="0"/>
                  <a:cs typeface="Arial" charset="0"/>
                </a:endParaRPr>
              </a:p>
              <a:p>
                <a:pPr algn="ctr" eaLnBrk="0" hangingPunct="0"/>
                <a:r>
                  <a:rPr lang="en-US" altLang="zh-CN" sz="3200" b="1" dirty="0">
                    <a:solidFill>
                      <a:srgbClr val="000000"/>
                    </a:solidFill>
                    <a:latin typeface="Arial" charset="0"/>
                    <a:ea typeface="Arial" charset="0"/>
                    <a:cs typeface="Arial" charset="0"/>
                  </a:rPr>
                  <a:t>(</a:t>
                </a:r>
                <a:r>
                  <a:rPr lang="ar-JO" altLang="zh-CN" sz="3200" b="1" dirty="0">
                    <a:solidFill>
                      <a:srgbClr val="000000"/>
                    </a:solidFill>
                    <a:latin typeface="Arial" charset="0"/>
                    <a:ea typeface="Arial" charset="0"/>
                    <a:cs typeface="Arial" charset="0"/>
                  </a:rPr>
                  <a:t>سنتان</a:t>
                </a:r>
                <a:r>
                  <a:rPr lang="en-US" altLang="zh-CN" sz="3200" b="1" dirty="0">
                    <a:solidFill>
                      <a:srgbClr val="000000"/>
                    </a:solidFill>
                    <a:latin typeface="Arial" charset="0"/>
                    <a:ea typeface="Arial" charset="0"/>
                    <a:cs typeface="Arial" charset="0"/>
                  </a:rPr>
                  <a:t>)</a:t>
                </a:r>
              </a:p>
              <a:p>
                <a:pPr algn="ctr" eaLnBrk="0" hangingPunct="0"/>
                <a:r>
                  <a:rPr lang="en-US" altLang="zh-CN" sz="3200" b="1" dirty="0">
                    <a:solidFill>
                      <a:srgbClr val="000000"/>
                    </a:solidFill>
                    <a:latin typeface="Arial" charset="0"/>
                    <a:ea typeface="Arial" charset="0"/>
                    <a:cs typeface="Arial"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altLang="zh-CN" sz="3200" b="1" dirty="0">
                    <a:solidFill>
                      <a:srgbClr val="000000"/>
                    </a:solidFill>
                    <a:latin typeface="Arial" charset="0"/>
                    <a:ea typeface="Arial" charset="0"/>
                    <a:cs typeface="Arial" charset="0"/>
                  </a:rPr>
                  <a:t> </a:t>
                </a:r>
              </a:p>
              <a:p>
                <a:pPr algn="ctr" eaLnBrk="0" hangingPunct="0"/>
                <a:r>
                  <a:rPr lang="ar-JO" altLang="zh-CN" sz="3200" b="1" dirty="0">
                    <a:solidFill>
                      <a:srgbClr val="000000"/>
                    </a:solidFill>
                    <a:latin typeface="Arial" charset="0"/>
                    <a:ea typeface="Arial" charset="0"/>
                    <a:cs typeface="Arial" charset="0"/>
                  </a:rPr>
                  <a:t>35 م</a:t>
                </a:r>
                <a:endParaRPr lang="en-US" altLang="zh-CN" sz="3200" b="1" dirty="0">
                  <a:solidFill>
                    <a:srgbClr val="000000"/>
                  </a:solidFill>
                  <a:latin typeface="Arial" charset="0"/>
                  <a:ea typeface="Arial" charset="0"/>
                  <a:cs typeface="Arial" charset="0"/>
                </a:endParaRPr>
              </a:p>
              <a:p>
                <a:pPr algn="ctr" eaLnBrk="0" hangingPunct="0"/>
                <a:r>
                  <a:rPr lang="en-US" altLang="zh-CN" sz="3200" b="1" dirty="0">
                    <a:solidFill>
                      <a:srgbClr val="000000"/>
                    </a:solidFill>
                    <a:latin typeface="Arial" charset="0"/>
                    <a:ea typeface="Arial" charset="0"/>
                    <a:cs typeface="Arial" charset="0"/>
                  </a:rPr>
                  <a:t>(</a:t>
                </a:r>
                <a:r>
                  <a:rPr lang="ar-JO" altLang="zh-CN" sz="3200" b="1" dirty="0">
                    <a:solidFill>
                      <a:srgbClr val="000000"/>
                    </a:solidFill>
                    <a:latin typeface="Arial" charset="0"/>
                    <a:ea typeface="Arial" charset="0"/>
                    <a:cs typeface="Arial" charset="0"/>
                  </a:rPr>
                  <a:t>بضعة أشهر</a:t>
                </a:r>
                <a:r>
                  <a:rPr lang="en-US" altLang="zh-CN" sz="3200" b="1" dirty="0">
                    <a:solidFill>
                      <a:srgbClr val="000000"/>
                    </a:solidFill>
                    <a:latin typeface="Arial" charset="0"/>
                    <a:ea typeface="Arial" charset="0"/>
                    <a:cs typeface="Arial" charset="0"/>
                  </a:rPr>
                  <a:t>)</a:t>
                </a:r>
              </a:p>
              <a:p>
                <a:pPr algn="ctr" eaLnBrk="0" hangingPunct="0"/>
                <a:r>
                  <a:rPr lang="en-US" altLang="zh-CN" sz="3200" b="1" dirty="0">
                    <a:solidFill>
                      <a:srgbClr val="000000"/>
                    </a:solidFill>
                    <a:latin typeface="Arial" charset="0"/>
                    <a:ea typeface="Arial" charset="0"/>
                    <a:cs typeface="Arial"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altLang="zh-CN" sz="3200" b="1" dirty="0">
                    <a:solidFill>
                      <a:srgbClr val="000000"/>
                    </a:solidFill>
                    <a:latin typeface="Arial" charset="0"/>
                    <a:ea typeface="Arial" charset="0"/>
                    <a:cs typeface="Arial" charset="0"/>
                  </a:rPr>
                  <a:t> </a:t>
                </a:r>
              </a:p>
              <a:p>
                <a:pPr algn="ctr" eaLnBrk="0" hangingPunct="0"/>
                <a:r>
                  <a:rPr lang="ar-JO" altLang="zh-CN" sz="3200" b="1" dirty="0">
                    <a:solidFill>
                      <a:srgbClr val="000000"/>
                    </a:solidFill>
                    <a:latin typeface="Arial" charset="0"/>
                    <a:ea typeface="Arial" charset="0"/>
                    <a:cs typeface="Arial" charset="0"/>
                  </a:rPr>
                  <a:t>35-62 م</a:t>
                </a:r>
                <a:endParaRPr lang="en-US" altLang="zh-CN" sz="3200" b="1" dirty="0">
                  <a:solidFill>
                    <a:srgbClr val="000000"/>
                  </a:solidFill>
                  <a:latin typeface="Arial" charset="0"/>
                  <a:ea typeface="Arial" charset="0"/>
                  <a:cs typeface="Arial" charset="0"/>
                </a:endParaRPr>
              </a:p>
              <a:p>
                <a:pPr algn="ctr" eaLnBrk="0" hangingPunct="0"/>
                <a:r>
                  <a:rPr lang="en-US" altLang="zh-CN" sz="3200" b="1" dirty="0">
                    <a:solidFill>
                      <a:srgbClr val="000000"/>
                    </a:solidFill>
                    <a:latin typeface="Arial" charset="0"/>
                    <a:ea typeface="Arial" charset="0"/>
                    <a:cs typeface="Arial" charset="0"/>
                  </a:rPr>
                  <a:t>(</a:t>
                </a:r>
                <a:r>
                  <a:rPr lang="ar-JO" altLang="zh-CN" sz="3200" b="1" dirty="0">
                    <a:solidFill>
                      <a:srgbClr val="000000"/>
                    </a:solidFill>
                    <a:latin typeface="Arial" charset="0"/>
                    <a:ea typeface="Arial" charset="0"/>
                    <a:cs typeface="Arial" charset="0"/>
                  </a:rPr>
                  <a:t>27 سنة</a:t>
                </a:r>
                <a:r>
                  <a:rPr lang="en-US" altLang="zh-CN" sz="3200" b="1" dirty="0">
                    <a:solidFill>
                      <a:srgbClr val="000000"/>
                    </a:solidFill>
                    <a:latin typeface="Arial" charset="0"/>
                    <a:ea typeface="Arial" charset="0"/>
                    <a:cs typeface="Arial" charset="0"/>
                  </a:rPr>
                  <a:t>)</a:t>
                </a:r>
              </a:p>
              <a:p>
                <a:pPr algn="ctr" eaLnBrk="0" hangingPunct="0"/>
                <a:r>
                  <a:rPr lang="en-US" altLang="zh-CN" sz="3200" b="1" dirty="0">
                    <a:solidFill>
                      <a:srgbClr val="000000"/>
                    </a:solidFill>
                    <a:latin typeface="Arial" charset="0"/>
                    <a:ea typeface="Arial" charset="0"/>
                    <a:cs typeface="Arial"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sp>
        <p:nvSpPr>
          <p:cNvPr id="254980" name="Rectangle 44"/>
          <p:cNvSpPr>
            <a:spLocks noGrp="1" noChangeArrowheads="1"/>
          </p:cNvSpPr>
          <p:nvPr>
            <p:ph type="title" idx="4294967295"/>
          </p:nvPr>
        </p:nvSpPr>
        <p:spPr>
          <a:xfrm>
            <a:off x="0" y="0"/>
            <a:ext cx="3048000" cy="457200"/>
          </a:xfrm>
        </p:spPr>
        <p:txBody>
          <a:bodyPr/>
          <a:lstStyle/>
          <a:p>
            <a:pPr algn="l" eaLnBrk="1" hangingPunct="1"/>
            <a:r>
              <a:rPr lang="ar-JO" sz="3600" dirty="0">
                <a:latin typeface="Arial" charset="0"/>
                <a:ea typeface="ＭＳ Ｐゴシック" charset="0"/>
                <a:cs typeface="Arial" charset="0"/>
              </a:rPr>
              <a:t>جدول السفر</a:t>
            </a:r>
            <a:endParaRPr lang="en-US" sz="6000" dirty="0">
              <a:latin typeface="Arial" charset="0"/>
              <a:ea typeface="ＭＳ Ｐゴシック" charset="0"/>
              <a:cs typeface="Arial" charset="0"/>
            </a:endParaRPr>
          </a:p>
        </p:txBody>
      </p:sp>
    </p:spTree>
    <p:extLst>
      <p:ext uri="{BB962C8B-B14F-4D97-AF65-F5344CB8AC3E}">
        <p14:creationId xmlns:p14="http://schemas.microsoft.com/office/powerpoint/2010/main" val="3172378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lIns="91376" tIns="45688" rIns="91376" bIns="45688"/>
          <a:lstStyle/>
          <a:p>
            <a:pPr>
              <a:defRPr/>
            </a:pPr>
            <a:endParaRPr lang="en-US">
              <a:latin typeface="Arial" pitchFamily="-112" charset="0"/>
              <a:ea typeface="ＭＳ Ｐゴシック" pitchFamily="-112" charset="-128"/>
              <a:cs typeface="ＭＳ Ｐゴシック" pitchFamily="-112" charset="-128"/>
            </a:endParaRPr>
          </a:p>
        </p:txBody>
      </p:sp>
      <p:sp>
        <p:nvSpPr>
          <p:cNvPr id="146436" name="Text Box 2"/>
          <p:cNvSpPr txBox="1">
            <a:spLocks noChangeArrowheads="1"/>
          </p:cNvSpPr>
          <p:nvPr/>
        </p:nvSpPr>
        <p:spPr bwMode="auto">
          <a:xfrm>
            <a:off x="1828801" y="0"/>
            <a:ext cx="5119688" cy="4000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chemeClr val="bg1"/>
                </a:solidFill>
                <a:latin typeface="Arial" charset="0"/>
                <a:cs typeface="Arial" charset="0"/>
              </a:rPr>
              <a:t>كل سفر في العهد الجديد في ثلاث كلمات</a:t>
            </a:r>
            <a:endParaRPr lang="en-US" sz="2000" dirty="0">
              <a:solidFill>
                <a:schemeClr val="bg1"/>
              </a:solidFill>
              <a:latin typeface="Arial" charset="0"/>
              <a:cs typeface="Arial" charset="0"/>
            </a:endParaRPr>
          </a:p>
        </p:txBody>
      </p:sp>
      <p:sp>
        <p:nvSpPr>
          <p:cNvPr id="22532" name="Text Box 4"/>
          <p:cNvSpPr txBox="1">
            <a:spLocks noChangeArrowheads="1"/>
          </p:cNvSpPr>
          <p:nvPr/>
        </p:nvSpPr>
        <p:spPr bwMode="auto">
          <a:xfrm>
            <a:off x="319088" y="488950"/>
            <a:ext cx="2160587" cy="40004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ar-JO" sz="2000" b="1" dirty="0">
                <a:latin typeface="Arial" charset="0"/>
                <a:cs typeface="Arial" charset="0"/>
              </a:rPr>
              <a:t>تاريخ المسيح</a:t>
            </a:r>
            <a:endParaRPr lang="en-US" sz="2000" dirty="0">
              <a:latin typeface="Arial" charset="0"/>
              <a:cs typeface="Arial" charset="0"/>
            </a:endParaRPr>
          </a:p>
        </p:txBody>
      </p:sp>
      <p:sp>
        <p:nvSpPr>
          <p:cNvPr id="22533" name="Text Box 5"/>
          <p:cNvSpPr txBox="1">
            <a:spLocks noChangeArrowheads="1"/>
          </p:cNvSpPr>
          <p:nvPr/>
        </p:nvSpPr>
        <p:spPr bwMode="auto">
          <a:xfrm>
            <a:off x="4089442" y="488950"/>
            <a:ext cx="793679" cy="769377"/>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ar-JO" sz="2000" b="1" dirty="0">
                <a:latin typeface="Arial" charset="0"/>
                <a:cs typeface="Arial" charset="0"/>
              </a:rPr>
              <a:t>اختبار </a:t>
            </a:r>
          </a:p>
          <a:p>
            <a:pPr algn="ctr" eaLnBrk="1" hangingPunct="1">
              <a:spcBef>
                <a:spcPct val="20000"/>
              </a:spcBef>
              <a:buClr>
                <a:schemeClr val="tx1"/>
              </a:buClr>
              <a:buSzPct val="75000"/>
              <a:buFont typeface="Wingdings" charset="0"/>
              <a:buNone/>
            </a:pPr>
            <a:r>
              <a:rPr lang="ar-JO" sz="2000" b="1" dirty="0">
                <a:latin typeface="Arial" charset="0"/>
                <a:cs typeface="Arial" charset="0"/>
              </a:rPr>
              <a:t>الكنيسة</a:t>
            </a:r>
            <a:endParaRPr lang="en-US" sz="2000" b="1" dirty="0">
              <a:latin typeface="Arial" charset="0"/>
              <a:cs typeface="Arial" charset="0"/>
            </a:endParaRPr>
          </a:p>
        </p:txBody>
      </p:sp>
      <p:sp>
        <p:nvSpPr>
          <p:cNvPr id="22534" name="Text Box 6"/>
          <p:cNvSpPr txBox="1">
            <a:spLocks noChangeArrowheads="1"/>
          </p:cNvSpPr>
          <p:nvPr/>
        </p:nvSpPr>
        <p:spPr bwMode="auto">
          <a:xfrm>
            <a:off x="6564313" y="488950"/>
            <a:ext cx="2292350" cy="707821"/>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نبوات </a:t>
            </a:r>
          </a:p>
          <a:p>
            <a:pPr algn="ctr" eaLnBrk="1" hangingPunct="1"/>
            <a:r>
              <a:rPr lang="ar-JO" sz="2000" b="1" dirty="0">
                <a:latin typeface="Arial" charset="0"/>
                <a:cs typeface="Arial" charset="0"/>
              </a:rPr>
              <a:t>المستقبل</a:t>
            </a:r>
            <a:endParaRPr lang="en-US" sz="2000" b="1" dirty="0">
              <a:latin typeface="Arial" charset="0"/>
              <a:cs typeface="Arial" charset="0"/>
            </a:endParaRPr>
          </a:p>
        </p:txBody>
      </p:sp>
      <p:sp>
        <p:nvSpPr>
          <p:cNvPr id="22535" name="Text Box 7"/>
          <p:cNvSpPr txBox="1">
            <a:spLocks noChangeArrowheads="1"/>
          </p:cNvSpPr>
          <p:nvPr/>
        </p:nvSpPr>
        <p:spPr bwMode="auto">
          <a:xfrm>
            <a:off x="214282" y="1285860"/>
            <a:ext cx="2438400" cy="108330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pPr>
            <a:r>
              <a:rPr lang="ar-JO" sz="1400" b="1" dirty="0">
                <a:latin typeface="Arial" charset="0"/>
                <a:cs typeface="Arial" charset="0"/>
              </a:rPr>
              <a:t>مت – مسيا اليهود</a:t>
            </a:r>
            <a:endParaRPr lang="en-US" sz="1400" dirty="0">
              <a:latin typeface="Arial" charset="0"/>
              <a:cs typeface="Arial" charset="0"/>
            </a:endParaRPr>
          </a:p>
          <a:p>
            <a:pPr algn="ctr">
              <a:spcBef>
                <a:spcPct val="20000"/>
              </a:spcBef>
            </a:pPr>
            <a:r>
              <a:rPr lang="ar-JO" sz="1400" b="1" dirty="0">
                <a:latin typeface="Arial" charset="0"/>
                <a:cs typeface="Arial" charset="0"/>
              </a:rPr>
              <a:t>مر – المسيا خادم</a:t>
            </a:r>
            <a:endParaRPr lang="en-US" sz="1400" dirty="0">
              <a:latin typeface="Arial" charset="0"/>
              <a:cs typeface="Arial" charset="0"/>
            </a:endParaRPr>
          </a:p>
          <a:p>
            <a:pPr algn="ctr">
              <a:spcBef>
                <a:spcPct val="20000"/>
              </a:spcBef>
            </a:pPr>
            <a:r>
              <a:rPr lang="ar-JO" sz="1400" b="1" dirty="0">
                <a:latin typeface="Arial" charset="0"/>
                <a:cs typeface="Arial" charset="0"/>
              </a:rPr>
              <a:t>لو – التشبه بالبشر</a:t>
            </a:r>
            <a:endParaRPr lang="en-US" sz="1400" dirty="0">
              <a:latin typeface="Arial" charset="0"/>
              <a:cs typeface="Arial" charset="0"/>
            </a:endParaRPr>
          </a:p>
          <a:p>
            <a:pPr algn="ctr">
              <a:spcBef>
                <a:spcPct val="20000"/>
              </a:spcBef>
            </a:pPr>
            <a:r>
              <a:rPr lang="ar-JO" sz="1400" b="1" dirty="0">
                <a:latin typeface="Arial" charset="0"/>
                <a:cs typeface="Arial" charset="0"/>
              </a:rPr>
              <a:t>يو – يسوع هو الله</a:t>
            </a:r>
            <a:endParaRPr lang="en-US" sz="1400" dirty="0">
              <a:latin typeface="Arial" charset="0"/>
              <a:cs typeface="Arial" charset="0"/>
            </a:endParaRPr>
          </a:p>
        </p:txBody>
      </p:sp>
      <p:sp>
        <p:nvSpPr>
          <p:cNvPr id="22536" name="Text Box 8"/>
          <p:cNvSpPr txBox="1">
            <a:spLocks noChangeArrowheads="1"/>
          </p:cNvSpPr>
          <p:nvPr/>
        </p:nvSpPr>
        <p:spPr bwMode="auto">
          <a:xfrm>
            <a:off x="2771775" y="1341438"/>
            <a:ext cx="3429000" cy="34099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pPr>
            <a:r>
              <a:rPr lang="ar-JO" sz="1400" b="1" dirty="0">
                <a:solidFill>
                  <a:srgbClr val="FFFFFF"/>
                </a:solidFill>
                <a:latin typeface="Arial" charset="0"/>
                <a:cs typeface="Arial" charset="0"/>
              </a:rPr>
              <a:t>رو – بر الله</a:t>
            </a:r>
            <a:endParaRPr lang="en-US" sz="1400" dirty="0">
              <a:solidFill>
                <a:srgbClr val="FFFFFF"/>
              </a:solidFill>
              <a:latin typeface="Arial" charset="0"/>
              <a:cs typeface="Arial" charset="0"/>
            </a:endParaRPr>
          </a:p>
          <a:p>
            <a:pPr algn="ctr">
              <a:spcBef>
                <a:spcPct val="20000"/>
              </a:spcBef>
            </a:pPr>
            <a:r>
              <a:rPr lang="ar-JO" sz="1400" dirty="0">
                <a:solidFill>
                  <a:srgbClr val="FFFFFF"/>
                </a:solidFill>
                <a:latin typeface="Arial" charset="0"/>
                <a:cs typeface="Arial" charset="0"/>
              </a:rPr>
              <a:t>1 كو – حل مشاكل الكنيسة</a:t>
            </a:r>
            <a:endParaRPr lang="en-US" sz="1400" dirty="0">
              <a:solidFill>
                <a:srgbClr val="FFFFFF"/>
              </a:solidFill>
              <a:latin typeface="Arial" charset="0"/>
              <a:cs typeface="Arial" charset="0"/>
            </a:endParaRPr>
          </a:p>
          <a:p>
            <a:pPr algn="ctr">
              <a:spcBef>
                <a:spcPct val="20000"/>
              </a:spcBef>
            </a:pPr>
            <a:r>
              <a:rPr lang="ar-JO" sz="1400" dirty="0">
                <a:solidFill>
                  <a:srgbClr val="FFFFFF"/>
                </a:solidFill>
                <a:latin typeface="Arial" charset="0"/>
                <a:cs typeface="Arial" charset="0"/>
              </a:rPr>
              <a:t>2 كو – تنقية سمعة بولس</a:t>
            </a:r>
            <a:endParaRPr lang="en-US" sz="1400" dirty="0">
              <a:solidFill>
                <a:srgbClr val="FFFFFF"/>
              </a:solidFill>
              <a:latin typeface="Arial" charset="0"/>
              <a:cs typeface="Arial" charset="0"/>
            </a:endParaRPr>
          </a:p>
          <a:p>
            <a:pPr algn="ctr">
              <a:spcBef>
                <a:spcPct val="20000"/>
              </a:spcBef>
            </a:pPr>
            <a:r>
              <a:rPr lang="ar-JO" sz="1400" b="1" dirty="0">
                <a:solidFill>
                  <a:srgbClr val="FFFFFF"/>
                </a:solidFill>
                <a:latin typeface="Arial" charset="0"/>
                <a:cs typeface="Arial" charset="0"/>
              </a:rPr>
              <a:t>غل – إنجيل الحرية</a:t>
            </a:r>
            <a:endParaRPr lang="en-US" sz="1400" dirty="0">
              <a:solidFill>
                <a:srgbClr val="FFFFFF"/>
              </a:solidFill>
              <a:latin typeface="Arial" charset="0"/>
              <a:cs typeface="Arial" charset="0"/>
            </a:endParaRPr>
          </a:p>
          <a:p>
            <a:pPr algn="ctr">
              <a:spcBef>
                <a:spcPct val="20000"/>
              </a:spcBef>
            </a:pPr>
            <a:r>
              <a:rPr lang="ar-JO" sz="1400" b="1" dirty="0">
                <a:solidFill>
                  <a:srgbClr val="FFFFFF"/>
                </a:solidFill>
                <a:latin typeface="Arial" charset="0"/>
                <a:cs typeface="Arial" charset="0"/>
              </a:rPr>
              <a:t>أف – تعظيم المسيح</a:t>
            </a:r>
            <a:endParaRPr lang="en-US" sz="1400" dirty="0">
              <a:solidFill>
                <a:srgbClr val="FFFFFF"/>
              </a:solidFill>
              <a:latin typeface="Arial" charset="0"/>
              <a:cs typeface="Arial" charset="0"/>
            </a:endParaRPr>
          </a:p>
          <a:p>
            <a:pPr algn="ctr">
              <a:spcBef>
                <a:spcPct val="20000"/>
              </a:spcBef>
            </a:pPr>
            <a:r>
              <a:rPr lang="ar-JO" sz="1400" b="1" dirty="0">
                <a:solidFill>
                  <a:srgbClr val="FFFFFF"/>
                </a:solidFill>
                <a:latin typeface="Arial" charset="0"/>
                <a:cs typeface="Arial" charset="0"/>
              </a:rPr>
              <a:t>في – أولوية الوحدة</a:t>
            </a:r>
            <a:endParaRPr lang="en-US" sz="1400" dirty="0">
              <a:solidFill>
                <a:srgbClr val="FFFFFF"/>
              </a:solidFill>
              <a:latin typeface="Arial" charset="0"/>
              <a:cs typeface="Arial" charset="0"/>
            </a:endParaRPr>
          </a:p>
          <a:p>
            <a:pPr algn="ctr">
              <a:spcBef>
                <a:spcPct val="20000"/>
              </a:spcBef>
            </a:pPr>
            <a:r>
              <a:rPr lang="ar-JO" sz="1400" b="1" dirty="0">
                <a:solidFill>
                  <a:srgbClr val="FFFFFF"/>
                </a:solidFill>
                <a:latin typeface="Arial" charset="0"/>
                <a:cs typeface="Arial" charset="0"/>
              </a:rPr>
              <a:t>كو – رأس الكنيسة المرتفع</a:t>
            </a:r>
            <a:endParaRPr lang="en-US" sz="1400" dirty="0">
              <a:solidFill>
                <a:srgbClr val="FFFFFF"/>
              </a:solidFill>
              <a:latin typeface="Arial" charset="0"/>
              <a:cs typeface="Arial" charset="0"/>
            </a:endParaRPr>
          </a:p>
          <a:p>
            <a:pPr algn="ctr">
              <a:spcBef>
                <a:spcPct val="20000"/>
              </a:spcBef>
            </a:pPr>
            <a:r>
              <a:rPr lang="ar-JO" sz="1400" dirty="0">
                <a:solidFill>
                  <a:srgbClr val="FFFFFF"/>
                </a:solidFill>
                <a:latin typeface="Arial" charset="0"/>
                <a:cs typeface="Arial" charset="0"/>
              </a:rPr>
              <a:t>1 تس – بوق قبل الرجوع</a:t>
            </a:r>
            <a:endParaRPr lang="en-US" sz="1400" dirty="0">
              <a:solidFill>
                <a:srgbClr val="FFFFFF"/>
              </a:solidFill>
              <a:latin typeface="Arial" charset="0"/>
              <a:cs typeface="Arial" charset="0"/>
            </a:endParaRPr>
          </a:p>
          <a:p>
            <a:pPr algn="ctr">
              <a:spcBef>
                <a:spcPct val="20000"/>
              </a:spcBef>
            </a:pPr>
            <a:r>
              <a:rPr lang="ar-JO" sz="1400" dirty="0">
                <a:solidFill>
                  <a:srgbClr val="FFFFFF"/>
                </a:solidFill>
                <a:latin typeface="Arial" charset="0"/>
                <a:cs typeface="Arial" charset="0"/>
              </a:rPr>
              <a:t>2 تس – الضيقة قبل الرجوع</a:t>
            </a:r>
            <a:endParaRPr lang="en-US" sz="1400" dirty="0">
              <a:solidFill>
                <a:srgbClr val="FFFFFF"/>
              </a:solidFill>
              <a:latin typeface="Arial" charset="0"/>
              <a:cs typeface="Arial" charset="0"/>
            </a:endParaRPr>
          </a:p>
          <a:p>
            <a:pPr algn="ctr">
              <a:spcBef>
                <a:spcPct val="20000"/>
              </a:spcBef>
            </a:pPr>
            <a:r>
              <a:rPr lang="ar-JO" sz="1400" dirty="0">
                <a:solidFill>
                  <a:srgbClr val="FFFFFF"/>
                </a:solidFill>
                <a:latin typeface="Arial" charset="0"/>
                <a:cs typeface="Arial" charset="0"/>
              </a:rPr>
              <a:t>1 تي – الثقة في تيموثاوس</a:t>
            </a:r>
            <a:endParaRPr lang="en-US" sz="1400" dirty="0">
              <a:solidFill>
                <a:srgbClr val="FFFFFF"/>
              </a:solidFill>
              <a:latin typeface="Arial" charset="0"/>
              <a:cs typeface="Arial" charset="0"/>
            </a:endParaRPr>
          </a:p>
          <a:p>
            <a:pPr algn="ctr">
              <a:spcBef>
                <a:spcPct val="20000"/>
              </a:spcBef>
            </a:pPr>
            <a:r>
              <a:rPr lang="ar-JO" sz="1400" dirty="0">
                <a:solidFill>
                  <a:srgbClr val="FFFFFF"/>
                </a:solidFill>
                <a:latin typeface="Arial" charset="0"/>
                <a:cs typeface="Arial" charset="0"/>
              </a:rPr>
              <a:t>2 تي – علم الكنيسة</a:t>
            </a:r>
            <a:endParaRPr lang="en-US" sz="1400" dirty="0">
              <a:solidFill>
                <a:srgbClr val="FFFFFF"/>
              </a:solidFill>
              <a:latin typeface="Arial" charset="0"/>
              <a:cs typeface="Arial" charset="0"/>
            </a:endParaRPr>
          </a:p>
          <a:p>
            <a:pPr algn="ctr">
              <a:spcBef>
                <a:spcPct val="20000"/>
              </a:spcBef>
            </a:pPr>
            <a:r>
              <a:rPr lang="ar-JO" sz="1400" b="1" dirty="0">
                <a:solidFill>
                  <a:srgbClr val="FFFFFF"/>
                </a:solidFill>
                <a:latin typeface="Arial" charset="0"/>
                <a:cs typeface="Arial" charset="0"/>
              </a:rPr>
              <a:t>تي – رفض المعلمين الكذبة</a:t>
            </a:r>
            <a:endParaRPr lang="en-US" sz="1400" dirty="0">
              <a:solidFill>
                <a:srgbClr val="FFFFFF"/>
              </a:solidFill>
              <a:latin typeface="Arial" charset="0"/>
              <a:cs typeface="Arial" charset="0"/>
            </a:endParaRPr>
          </a:p>
          <a:p>
            <a:pPr algn="ctr">
              <a:spcBef>
                <a:spcPct val="20000"/>
              </a:spcBef>
            </a:pPr>
            <a:r>
              <a:rPr lang="ar-JO" sz="1400" b="1" dirty="0">
                <a:solidFill>
                  <a:srgbClr val="FFFFFF"/>
                </a:solidFill>
                <a:latin typeface="Arial" charset="0"/>
                <a:cs typeface="Arial" charset="0"/>
              </a:rPr>
              <a:t>فيل – عذر لأنسيمس</a:t>
            </a:r>
            <a:endParaRPr lang="en-US" sz="1400" dirty="0">
              <a:solidFill>
                <a:srgbClr val="FFFFFF"/>
              </a:solidFill>
              <a:latin typeface="Arial" charset="0"/>
              <a:cs typeface="Arial" charset="0"/>
            </a:endParaRPr>
          </a:p>
        </p:txBody>
      </p:sp>
      <p:sp>
        <p:nvSpPr>
          <p:cNvPr id="22537" name="Text Box 9"/>
          <p:cNvSpPr txBox="1">
            <a:spLocks noChangeArrowheads="1"/>
          </p:cNvSpPr>
          <p:nvPr/>
        </p:nvSpPr>
        <p:spPr bwMode="auto">
          <a:xfrm>
            <a:off x="6300788" y="1249366"/>
            <a:ext cx="2819400" cy="30771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ar-JO" sz="1400" b="1" dirty="0">
                <a:latin typeface="Arial" charset="0"/>
                <a:cs typeface="Arial" charset="0"/>
              </a:rPr>
              <a:t>رؤيا – إعلان المستقبل</a:t>
            </a:r>
            <a:endParaRPr lang="en-US" sz="1400" dirty="0">
              <a:latin typeface="Arial" charset="0"/>
              <a:cs typeface="Arial" charset="0"/>
            </a:endParaRPr>
          </a:p>
        </p:txBody>
      </p:sp>
      <p:sp>
        <p:nvSpPr>
          <p:cNvPr id="22538" name="Text Box 10"/>
          <p:cNvSpPr txBox="1">
            <a:spLocks noChangeArrowheads="1"/>
          </p:cNvSpPr>
          <p:nvPr/>
        </p:nvSpPr>
        <p:spPr bwMode="auto">
          <a:xfrm>
            <a:off x="740462" y="3886200"/>
            <a:ext cx="1316257" cy="40004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تاريخ الكنيسة</a:t>
            </a:r>
            <a:endParaRPr lang="en-US" sz="2000" dirty="0">
              <a:latin typeface="Arial" charset="0"/>
              <a:cs typeface="Arial" charset="0"/>
            </a:endParaRPr>
          </a:p>
        </p:txBody>
      </p:sp>
      <p:sp>
        <p:nvSpPr>
          <p:cNvPr id="22539" name="Text Box 11"/>
          <p:cNvSpPr txBox="1">
            <a:spLocks noChangeArrowheads="1"/>
          </p:cNvSpPr>
          <p:nvPr/>
        </p:nvSpPr>
        <p:spPr bwMode="auto">
          <a:xfrm>
            <a:off x="3133728" y="4840288"/>
            <a:ext cx="1923795" cy="2117438"/>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pPr>
            <a:r>
              <a:rPr lang="ar-JO" sz="1400" b="1" dirty="0">
                <a:latin typeface="Arial" charset="0"/>
                <a:cs typeface="Arial" charset="0"/>
              </a:rPr>
              <a:t>عب – التحريض على النضج</a:t>
            </a:r>
            <a:endParaRPr lang="en-US" sz="1400" dirty="0">
              <a:latin typeface="Arial" charset="0"/>
              <a:cs typeface="Arial" charset="0"/>
            </a:endParaRPr>
          </a:p>
          <a:p>
            <a:pPr algn="ctr">
              <a:spcBef>
                <a:spcPct val="20000"/>
              </a:spcBef>
            </a:pPr>
            <a:r>
              <a:rPr lang="ar-JO" sz="1400" b="1" dirty="0">
                <a:latin typeface="Arial" charset="0"/>
                <a:cs typeface="Arial" charset="0"/>
              </a:rPr>
              <a:t>يع – سلوك الإيمان اليهودي</a:t>
            </a:r>
            <a:endParaRPr lang="en-US" sz="1400" dirty="0">
              <a:latin typeface="Arial" charset="0"/>
              <a:cs typeface="Arial" charset="0"/>
            </a:endParaRPr>
          </a:p>
          <a:p>
            <a:pPr algn="ctr">
              <a:spcBef>
                <a:spcPct val="20000"/>
              </a:spcBef>
            </a:pPr>
            <a:r>
              <a:rPr lang="ar-JO" sz="1400" dirty="0">
                <a:latin typeface="Arial" charset="0"/>
                <a:cs typeface="Arial" charset="0"/>
              </a:rPr>
              <a:t>1 بط – الصبر في الضيقات</a:t>
            </a:r>
            <a:endParaRPr lang="en-US" sz="1400" dirty="0">
              <a:latin typeface="Arial" charset="0"/>
              <a:cs typeface="Arial" charset="0"/>
            </a:endParaRPr>
          </a:p>
          <a:p>
            <a:pPr algn="ctr">
              <a:spcBef>
                <a:spcPct val="20000"/>
              </a:spcBef>
            </a:pPr>
            <a:r>
              <a:rPr lang="ar-JO" sz="1400" dirty="0">
                <a:latin typeface="Arial" charset="0"/>
                <a:cs typeface="Arial" charset="0"/>
              </a:rPr>
              <a:t>2 بط – مقاومة المعلمين الكذبة</a:t>
            </a:r>
            <a:endParaRPr lang="en-US" sz="1400" dirty="0">
              <a:latin typeface="Arial" charset="0"/>
              <a:cs typeface="Arial" charset="0"/>
            </a:endParaRPr>
          </a:p>
          <a:p>
            <a:pPr algn="ctr">
              <a:spcBef>
                <a:spcPct val="20000"/>
              </a:spcBef>
            </a:pPr>
            <a:r>
              <a:rPr lang="ar-JO" sz="1400" dirty="0">
                <a:latin typeface="Arial" charset="0"/>
                <a:cs typeface="Arial" charset="0"/>
              </a:rPr>
              <a:t>1 يو – فرح في الشركة</a:t>
            </a:r>
            <a:endParaRPr lang="en-US" sz="1400" dirty="0">
              <a:latin typeface="Arial" charset="0"/>
              <a:cs typeface="Arial" charset="0"/>
            </a:endParaRPr>
          </a:p>
          <a:p>
            <a:pPr algn="ctr">
              <a:spcBef>
                <a:spcPct val="20000"/>
              </a:spcBef>
            </a:pPr>
            <a:r>
              <a:rPr lang="ar-JO" sz="1400" dirty="0">
                <a:latin typeface="Arial" charset="0"/>
                <a:cs typeface="Arial" charset="0"/>
              </a:rPr>
              <a:t>2 يو – إدانة المعلمين الكذبة</a:t>
            </a:r>
            <a:endParaRPr lang="en-US" sz="1400" dirty="0">
              <a:latin typeface="Arial" charset="0"/>
              <a:cs typeface="Arial" charset="0"/>
            </a:endParaRPr>
          </a:p>
          <a:p>
            <a:pPr algn="ctr">
              <a:spcBef>
                <a:spcPct val="20000"/>
              </a:spcBef>
            </a:pPr>
            <a:r>
              <a:rPr lang="ar-JO" sz="1400" dirty="0">
                <a:latin typeface="Arial" charset="0"/>
                <a:cs typeface="Arial" charset="0"/>
              </a:rPr>
              <a:t>3 يو – فرح الضيافة</a:t>
            </a:r>
            <a:endParaRPr lang="en-US" sz="1400" dirty="0">
              <a:latin typeface="Arial" charset="0"/>
              <a:cs typeface="Arial" charset="0"/>
            </a:endParaRPr>
          </a:p>
          <a:p>
            <a:pPr algn="ctr">
              <a:spcBef>
                <a:spcPct val="20000"/>
              </a:spcBef>
            </a:pPr>
            <a:r>
              <a:rPr lang="ar-JO" sz="1400" b="1" dirty="0">
                <a:latin typeface="Arial" charset="0"/>
                <a:cs typeface="Arial" charset="0"/>
              </a:rPr>
              <a:t>يه – دينونة المرتدين</a:t>
            </a:r>
            <a:endParaRPr lang="en-US" sz="1400" dirty="0">
              <a:latin typeface="Arial" charset="0"/>
              <a:cs typeface="Arial" charset="0"/>
            </a:endParaRPr>
          </a:p>
        </p:txBody>
      </p:sp>
      <p:sp>
        <p:nvSpPr>
          <p:cNvPr id="22540" name="Text Box 12"/>
          <p:cNvSpPr txBox="1">
            <a:spLocks noChangeArrowheads="1"/>
          </p:cNvSpPr>
          <p:nvPr/>
        </p:nvSpPr>
        <p:spPr bwMode="auto">
          <a:xfrm>
            <a:off x="263528" y="4387850"/>
            <a:ext cx="2236770" cy="307712"/>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400" b="1" dirty="0">
                <a:latin typeface="Arial" charset="0"/>
                <a:cs typeface="Arial" charset="0"/>
              </a:rPr>
              <a:t>أع – رسل الكنيسة</a:t>
            </a:r>
            <a:endParaRPr lang="en-US" sz="1400" dirty="0">
              <a:latin typeface="Arial" charset="0"/>
              <a:cs typeface="Arial" charset="0"/>
            </a:endParaRPr>
          </a:p>
        </p:txBody>
      </p:sp>
      <p:sp>
        <p:nvSpPr>
          <p:cNvPr id="146446" name="Text Box 5"/>
          <p:cNvSpPr txBox="1">
            <a:spLocks noChangeArrowheads="1"/>
          </p:cNvSpPr>
          <p:nvPr/>
        </p:nvSpPr>
        <p:spPr bwMode="auto">
          <a:xfrm>
            <a:off x="8578854" y="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Arial" charset="0"/>
              </a:rPr>
              <a:t>33</a:t>
            </a:r>
            <a:endParaRPr lang="en-US" sz="2000" b="1" dirty="0">
              <a:solidFill>
                <a:srgbClr val="FFFFFF"/>
              </a:solidFill>
              <a:latin typeface="Arial" charset="0"/>
              <a:cs typeface="Arial" charset="0"/>
            </a:endParaRPr>
          </a:p>
        </p:txBody>
      </p:sp>
      <p:sp>
        <p:nvSpPr>
          <p:cNvPr id="146447" name="TextBox 5"/>
          <p:cNvSpPr txBox="1">
            <a:spLocks noChangeArrowheads="1"/>
          </p:cNvSpPr>
          <p:nvPr/>
        </p:nvSpPr>
        <p:spPr bwMode="auto">
          <a:xfrm>
            <a:off x="5940425" y="6524625"/>
            <a:ext cx="3208338"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600" dirty="0">
                <a:solidFill>
                  <a:srgbClr val="FFFFFF"/>
                </a:solidFill>
                <a:latin typeface="Arial" charset="0"/>
                <a:cs typeface="Arial" charset="0"/>
              </a:rPr>
              <a:t>تيري هول، بانوراما الكتاب المقدس، 158</a:t>
            </a:r>
            <a:endParaRPr lang="en-US" sz="1600"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5"/>
                                        </p:tgtEl>
                                        <p:attrNameLst>
                                          <p:attrName>style.visibility</p:attrName>
                                        </p:attrNameLst>
                                      </p:cBhvr>
                                      <p:to>
                                        <p:strVal val="visible"/>
                                      </p:to>
                                    </p:set>
                                    <p:anim calcmode="lin" valueType="num">
                                      <p:cBhvr additive="base">
                                        <p:cTn id="13" dur="500" fill="hold"/>
                                        <p:tgtEl>
                                          <p:spTgt spid="22535"/>
                                        </p:tgtEl>
                                        <p:attrNameLst>
                                          <p:attrName>ppt_x</p:attrName>
                                        </p:attrNameLst>
                                      </p:cBhvr>
                                      <p:tavLst>
                                        <p:tav tm="0">
                                          <p:val>
                                            <p:strVal val="0-#ppt_w/2"/>
                                          </p:val>
                                        </p:tav>
                                        <p:tav tm="100000">
                                          <p:val>
                                            <p:strVal val="#ppt_x"/>
                                          </p:val>
                                        </p:tav>
                                      </p:tavLst>
                                    </p:anim>
                                    <p:anim calcmode="lin" valueType="num">
                                      <p:cBhvr additive="base">
                                        <p:cTn id="14"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40"/>
                                        </p:tgtEl>
                                        <p:attrNameLst>
                                          <p:attrName>style.visibility</p:attrName>
                                        </p:attrNameLst>
                                      </p:cBhvr>
                                      <p:to>
                                        <p:strVal val="visible"/>
                                      </p:to>
                                    </p:set>
                                    <p:anim calcmode="lin" valueType="num">
                                      <p:cBhvr additive="base">
                                        <p:cTn id="25" dur="500" fill="hold"/>
                                        <p:tgtEl>
                                          <p:spTgt spid="22540"/>
                                        </p:tgtEl>
                                        <p:attrNameLst>
                                          <p:attrName>ppt_x</p:attrName>
                                        </p:attrNameLst>
                                      </p:cBhvr>
                                      <p:tavLst>
                                        <p:tav tm="0">
                                          <p:val>
                                            <p:strVal val="0-#ppt_w/2"/>
                                          </p:val>
                                        </p:tav>
                                        <p:tav tm="100000">
                                          <p:val>
                                            <p:strVal val="#ppt_x"/>
                                          </p:val>
                                        </p:tav>
                                      </p:tavLst>
                                    </p:anim>
                                    <p:anim calcmode="lin" valueType="num">
                                      <p:cBhvr additive="base">
                                        <p:cTn id="26"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2533"/>
                                        </p:tgtEl>
                                        <p:attrNameLst>
                                          <p:attrName>style.visibility</p:attrName>
                                        </p:attrNameLst>
                                      </p:cBhvr>
                                      <p:to>
                                        <p:strVal val="visible"/>
                                      </p:to>
                                    </p:set>
                                    <p:anim calcmode="lin" valueType="num">
                                      <p:cBhvr additive="base">
                                        <p:cTn id="31" dur="500" fill="hold"/>
                                        <p:tgtEl>
                                          <p:spTgt spid="22533"/>
                                        </p:tgtEl>
                                        <p:attrNameLst>
                                          <p:attrName>ppt_x</p:attrName>
                                        </p:attrNameLst>
                                      </p:cBhvr>
                                      <p:tavLst>
                                        <p:tav tm="0">
                                          <p:val>
                                            <p:strVal val="#ppt_x"/>
                                          </p:val>
                                        </p:tav>
                                        <p:tav tm="100000">
                                          <p:val>
                                            <p:strVal val="#ppt_x"/>
                                          </p:val>
                                        </p:tav>
                                      </p:tavLst>
                                    </p:anim>
                                    <p:anim calcmode="lin" valueType="num">
                                      <p:cBhvr additive="base">
                                        <p:cTn id="32" dur="500" fill="hold"/>
                                        <p:tgtEl>
                                          <p:spTgt spid="22533"/>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536"/>
                                        </p:tgtEl>
                                        <p:attrNameLst>
                                          <p:attrName>style.visibility</p:attrName>
                                        </p:attrNameLst>
                                      </p:cBhvr>
                                      <p:to>
                                        <p:strVal val="visible"/>
                                      </p:to>
                                    </p:set>
                                    <p:anim calcmode="lin" valueType="num">
                                      <p:cBhvr additive="base">
                                        <p:cTn id="37" dur="500" fill="hold"/>
                                        <p:tgtEl>
                                          <p:spTgt spid="22536"/>
                                        </p:tgtEl>
                                        <p:attrNameLst>
                                          <p:attrName>ppt_x</p:attrName>
                                        </p:attrNameLst>
                                      </p:cBhvr>
                                      <p:tavLst>
                                        <p:tav tm="0">
                                          <p:val>
                                            <p:strVal val="#ppt_x"/>
                                          </p:val>
                                        </p:tav>
                                        <p:tav tm="100000">
                                          <p:val>
                                            <p:strVal val="#ppt_x"/>
                                          </p:val>
                                        </p:tav>
                                      </p:tavLst>
                                    </p:anim>
                                    <p:anim calcmode="lin" valueType="num">
                                      <p:cBhvr additive="base">
                                        <p:cTn id="38" dur="500" fill="hold"/>
                                        <p:tgtEl>
                                          <p:spTgt spid="2253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539"/>
                                        </p:tgtEl>
                                        <p:attrNameLst>
                                          <p:attrName>style.visibility</p:attrName>
                                        </p:attrNameLst>
                                      </p:cBhvr>
                                      <p:to>
                                        <p:strVal val="visible"/>
                                      </p:to>
                                    </p:set>
                                    <p:anim calcmode="lin" valueType="num">
                                      <p:cBhvr additive="base">
                                        <p:cTn id="43" dur="500" fill="hold"/>
                                        <p:tgtEl>
                                          <p:spTgt spid="22539"/>
                                        </p:tgtEl>
                                        <p:attrNameLst>
                                          <p:attrName>ppt_x</p:attrName>
                                        </p:attrNameLst>
                                      </p:cBhvr>
                                      <p:tavLst>
                                        <p:tav tm="0">
                                          <p:val>
                                            <p:strVal val="#ppt_x"/>
                                          </p:val>
                                        </p:tav>
                                        <p:tav tm="100000">
                                          <p:val>
                                            <p:strVal val="#ppt_x"/>
                                          </p:val>
                                        </p:tav>
                                      </p:tavLst>
                                    </p:anim>
                                    <p:anim calcmode="lin" valueType="num">
                                      <p:cBhvr additive="base">
                                        <p:cTn id="44" dur="500" fill="hold"/>
                                        <p:tgtEl>
                                          <p:spTgt spid="2253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2534"/>
                                        </p:tgtEl>
                                        <p:attrNameLst>
                                          <p:attrName>style.visibility</p:attrName>
                                        </p:attrNameLst>
                                      </p:cBhvr>
                                      <p:to>
                                        <p:strVal val="visible"/>
                                      </p:to>
                                    </p:set>
                                    <p:anim calcmode="lin" valueType="num">
                                      <p:cBhvr additive="base">
                                        <p:cTn id="49" dur="500" fill="hold"/>
                                        <p:tgtEl>
                                          <p:spTgt spid="22534"/>
                                        </p:tgtEl>
                                        <p:attrNameLst>
                                          <p:attrName>ppt_x</p:attrName>
                                        </p:attrNameLst>
                                      </p:cBhvr>
                                      <p:tavLst>
                                        <p:tav tm="0">
                                          <p:val>
                                            <p:strVal val="#ppt_x"/>
                                          </p:val>
                                        </p:tav>
                                        <p:tav tm="100000">
                                          <p:val>
                                            <p:strVal val="#ppt_x"/>
                                          </p:val>
                                        </p:tav>
                                      </p:tavLst>
                                    </p:anim>
                                    <p:anim calcmode="lin" valueType="num">
                                      <p:cBhvr additive="base">
                                        <p:cTn id="50"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537"/>
                                        </p:tgtEl>
                                        <p:attrNameLst>
                                          <p:attrName>style.visibility</p:attrName>
                                        </p:attrNameLst>
                                      </p:cBhvr>
                                      <p:to>
                                        <p:strVal val="visible"/>
                                      </p:to>
                                    </p:set>
                                    <p:anim calcmode="lin" valueType="num">
                                      <p:cBhvr additive="base">
                                        <p:cTn id="55" dur="500" fill="hold"/>
                                        <p:tgtEl>
                                          <p:spTgt spid="22537"/>
                                        </p:tgtEl>
                                        <p:attrNameLst>
                                          <p:attrName>ppt_x</p:attrName>
                                        </p:attrNameLst>
                                      </p:cBhvr>
                                      <p:tavLst>
                                        <p:tav tm="0">
                                          <p:val>
                                            <p:strVal val="#ppt_x"/>
                                          </p:val>
                                        </p:tav>
                                        <p:tav tm="100000">
                                          <p:val>
                                            <p:strVal val="#ppt_x"/>
                                          </p:val>
                                        </p:tav>
                                      </p:tavLst>
                                    </p:anim>
                                    <p:anim calcmode="lin" valueType="num">
                                      <p:cBhvr additive="base">
                                        <p:cTn id="56" dur="500" fill="hold"/>
                                        <p:tgtEl>
                                          <p:spTgt spid="225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autoUpdateAnimBg="0"/>
      <p:bldP spid="22534" grpId="0" animBg="1" autoUpdateAnimBg="0"/>
      <p:bldP spid="22535" grpId="0" animBg="1" autoUpdateAnimBg="0"/>
      <p:bldP spid="22536" grpId="0" animBg="1" autoUpdateAnimBg="0"/>
      <p:bldP spid="22537" grpId="0" animBg="1" autoUpdateAnimBg="0"/>
      <p:bldP spid="22538" grpId="0" animBg="1" autoUpdateAnimBg="0"/>
      <p:bldP spid="22539" grpId="0" animBg="1" autoUpdateAnimBg="0"/>
      <p:bldP spid="22540"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49B161-8113-D243-923E-3E0703C77081}"/>
              </a:ext>
            </a:extLst>
          </p:cNvPr>
          <p:cNvGrpSpPr/>
          <p:nvPr/>
        </p:nvGrpSpPr>
        <p:grpSpPr>
          <a:xfrm>
            <a:off x="0" y="526"/>
            <a:ext cx="7740352" cy="4076546"/>
            <a:chOff x="0" y="526"/>
            <a:chExt cx="7884368" cy="4184918"/>
          </a:xfrm>
        </p:grpSpPr>
        <p:pic>
          <p:nvPicPr>
            <p:cNvPr id="21094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5865"/>
            <a:stretch/>
          </p:blipFill>
          <p:spPr bwMode="auto">
            <a:xfrm>
              <a:off x="0" y="526"/>
              <a:ext cx="7884368" cy="4184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99B30608-D9DD-FF40-B2F8-E04146029005}"/>
                </a:ext>
              </a:extLst>
            </p:cNvPr>
            <p:cNvSpPr/>
            <p:nvPr/>
          </p:nvSpPr>
          <p:spPr bwMode="auto">
            <a:xfrm>
              <a:off x="1428728" y="3789040"/>
              <a:ext cx="911024" cy="288032"/>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grpSp>
      <p:pic>
        <p:nvPicPr>
          <p:cNvPr id="21094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4208" y="2424131"/>
            <a:ext cx="2362200"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6163202" y="554453"/>
            <a:ext cx="2643206" cy="762000"/>
          </a:xfrm>
          <a:solidFill>
            <a:srgbClr val="000099"/>
          </a:solidFill>
        </p:spPr>
        <p:txBody>
          <a:bodyPr/>
          <a:lstStyle/>
          <a:p>
            <a:pPr eaLnBrk="1" hangingPunct="1"/>
            <a:r>
              <a:rPr lang="ar-JO" b="1" dirty="0">
                <a:solidFill>
                  <a:srgbClr val="FFFFFF"/>
                </a:solidFill>
                <a:latin typeface="Times New Roman" charset="0"/>
                <a:ea typeface="ＭＳ Ｐゴシック" charset="0"/>
                <a:cs typeface="ＭＳ Ｐゴシック" charset="0"/>
              </a:rPr>
              <a:t>أعمال الرسل</a:t>
            </a:r>
            <a:endParaRPr lang="en-US" dirty="0">
              <a:latin typeface="Times New Roman" charset="0"/>
              <a:ea typeface="ＭＳ Ｐゴシック" charset="0"/>
              <a:cs typeface="ＭＳ Ｐゴシック"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ar-JO" sz="2400" b="1" i="1" kern="0" dirty="0">
                <a:solidFill>
                  <a:srgbClr val="FFFFFF"/>
                </a:solidFill>
                <a:latin typeface="Arial"/>
              </a:rPr>
              <a:t>باري هدلستون، الكتاب المقدس التطبيقي</a:t>
            </a:r>
            <a:endParaRPr lang="en-US" sz="2400" b="1" kern="0" dirty="0">
              <a:solidFill>
                <a:srgbClr val="FFFFFF"/>
              </a:solidFill>
              <a:latin typeface="Arial"/>
            </a:endParaRPr>
          </a:p>
        </p:txBody>
      </p:sp>
      <p:sp>
        <p:nvSpPr>
          <p:cNvPr id="9" name="Rectangle 8"/>
          <p:cNvSpPr/>
          <p:nvPr/>
        </p:nvSpPr>
        <p:spPr bwMode="auto">
          <a:xfrm>
            <a:off x="-1" y="3933056"/>
            <a:ext cx="2716667" cy="22669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 صعود المسيح السماوي</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 انسكاب الروح القدس</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3. شفاء رجل أعرج</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4. نتائج الكرازة العلنية</a:t>
            </a:r>
          </a:p>
          <a:p>
            <a:pPr marL="0" marR="0" indent="0" algn="r" defTabSz="914400" rtl="0" eaLnBrk="1" fontAlgn="base" latinLnBrk="0" hangingPunct="1">
              <a:lnSpc>
                <a:spcPct val="100000"/>
              </a:lnSpc>
              <a:spcBef>
                <a:spcPct val="0"/>
              </a:spcBef>
              <a:spcAft>
                <a:spcPct val="0"/>
              </a:spcAft>
              <a:buClrTx/>
              <a:buSzTx/>
              <a:buFontTx/>
              <a:buNone/>
              <a:tabLst/>
            </a:pPr>
            <a:endParaRPr kumimoji="0" lang="ar-JO" sz="1600" b="1" i="0" u="none" strike="noStrike" cap="none" normalizeH="0" baseline="0" dirty="0">
              <a:ln>
                <a:noFill/>
              </a:ln>
              <a:solidFill>
                <a:schemeClr val="tx1"/>
              </a:solidFill>
              <a:effectLst/>
              <a:latin typeface="Times New Roman" pitchFamily="-110" charset="0"/>
            </a:endParaRP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5. دينونة سفيرة و حنانيا</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6.</a:t>
            </a:r>
            <a:r>
              <a:rPr kumimoji="0" lang="ar-JO" sz="1600" b="1" i="0" u="none" strike="noStrike" cap="none" normalizeH="0" dirty="0">
                <a:ln>
                  <a:noFill/>
                </a:ln>
                <a:solidFill>
                  <a:schemeClr val="tx1"/>
                </a:solidFill>
                <a:effectLst/>
                <a:latin typeface="Times New Roman" pitchFamily="-110" charset="0"/>
              </a:rPr>
              <a:t> إقامة الشمامسة تنهي الظلم</a:t>
            </a:r>
          </a:p>
          <a:p>
            <a:pPr marL="0" marR="0" indent="0" algn="r" defTabSz="914400" rtl="0" eaLnBrk="1" fontAlgn="base" latinLnBrk="0" hangingPunct="1">
              <a:lnSpc>
                <a:spcPct val="100000"/>
              </a:lnSpc>
              <a:spcBef>
                <a:spcPct val="0"/>
              </a:spcBef>
              <a:spcAft>
                <a:spcPct val="0"/>
              </a:spcAft>
              <a:buClrTx/>
              <a:buSzTx/>
              <a:buFontTx/>
              <a:buNone/>
              <a:tabLst/>
            </a:pPr>
            <a:r>
              <a:rPr lang="ar-JO" sz="1600" b="1" baseline="0" dirty="0">
                <a:latin typeface="Times New Roman" pitchFamily="-110" charset="0"/>
              </a:rPr>
              <a:t>7.</a:t>
            </a:r>
            <a:r>
              <a:rPr lang="ar-JO" sz="1600" b="1" dirty="0">
                <a:latin typeface="Times New Roman" pitchFamily="-110" charset="0"/>
              </a:rPr>
              <a:t> دفاع قوي من اسطفانوس</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8.</a:t>
            </a:r>
            <a:r>
              <a:rPr kumimoji="0" lang="ar-JO" sz="1600" b="1" i="0" u="none" strike="noStrike" cap="none" normalizeH="0" dirty="0">
                <a:ln>
                  <a:noFill/>
                </a:ln>
                <a:solidFill>
                  <a:schemeClr val="tx1"/>
                </a:solidFill>
                <a:effectLst/>
                <a:latin typeface="Times New Roman" pitchFamily="-110" charset="0"/>
              </a:rPr>
              <a:t> الإضطهاد يشتت الكنيسة</a:t>
            </a:r>
          </a:p>
          <a:p>
            <a:pPr marL="0" marR="0" indent="0" algn="r" defTabSz="914400" rtl="0" eaLnBrk="1" fontAlgn="base" latinLnBrk="0" hangingPunct="1">
              <a:lnSpc>
                <a:spcPct val="100000"/>
              </a:lnSpc>
              <a:spcBef>
                <a:spcPct val="0"/>
              </a:spcBef>
              <a:spcAft>
                <a:spcPct val="0"/>
              </a:spcAft>
              <a:buClrTx/>
              <a:buSzTx/>
              <a:buFontTx/>
              <a:buNone/>
              <a:tabLst/>
            </a:pPr>
            <a:r>
              <a:rPr lang="ar-JO" sz="1600" b="1" baseline="0" dirty="0">
                <a:latin typeface="Times New Roman" pitchFamily="-110" charset="0"/>
              </a:rPr>
              <a:t>9.</a:t>
            </a:r>
            <a:r>
              <a:rPr lang="ar-JO" sz="1600" b="1" dirty="0">
                <a:latin typeface="Times New Roman" pitchFamily="-110" charset="0"/>
              </a:rPr>
              <a:t> تقديم شاول للإنجيل</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10.</a:t>
            </a:r>
            <a:r>
              <a:rPr kumimoji="0" lang="ar-JO" sz="1600" b="1" i="0" u="none" strike="noStrike" cap="none" normalizeH="0" dirty="0">
                <a:ln>
                  <a:noFill/>
                </a:ln>
                <a:solidFill>
                  <a:schemeClr val="tx1"/>
                </a:solidFill>
                <a:effectLst/>
                <a:latin typeface="Times New Roman" pitchFamily="-110" charset="0"/>
              </a:rPr>
              <a:t> تقديم الإنجيل لكرنيليوس</a:t>
            </a:r>
            <a:endParaRPr kumimoji="0" lang="ar-JO" sz="1600" b="1" i="0" u="none" strike="noStrike" cap="none" normalizeH="0" baseline="0" dirty="0">
              <a:ln>
                <a:noFill/>
              </a:ln>
              <a:solidFill>
                <a:schemeClr val="tx1"/>
              </a:solidFill>
              <a:effectLst/>
              <a:latin typeface="Times New Roman" pitchFamily="-110" charset="0"/>
            </a:endParaRPr>
          </a:p>
        </p:txBody>
      </p:sp>
      <p:sp>
        <p:nvSpPr>
          <p:cNvPr id="11" name="Rectangle 10"/>
          <p:cNvSpPr/>
          <p:nvPr/>
        </p:nvSpPr>
        <p:spPr bwMode="auto">
          <a:xfrm>
            <a:off x="2915816" y="3933056"/>
            <a:ext cx="3096076" cy="246774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11. الدفاع عن العبادة مع الأمم</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12. خروج من السجن</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13. توصيل الإنجيل إلى أنطاكية</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14. خلط اللطف مع التشويش</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15. تحقيق مجمع أورشليم</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16. حاجة لختان تيموثاوس</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17. شرح الإنجيل في أثينا</a:t>
            </a:r>
          </a:p>
          <a:p>
            <a:pPr marL="0" marR="0" indent="0" algn="r" defTabSz="914400" rtl="0" eaLnBrk="1" fontAlgn="base" latinLnBrk="0" hangingPunct="1">
              <a:lnSpc>
                <a:spcPct val="100000"/>
              </a:lnSpc>
              <a:spcBef>
                <a:spcPct val="0"/>
              </a:spcBef>
              <a:spcAft>
                <a:spcPct val="0"/>
              </a:spcAft>
              <a:buClrTx/>
              <a:buSzTx/>
              <a:buFontTx/>
              <a:buNone/>
              <a:tabLst/>
            </a:pPr>
            <a:endParaRPr kumimoji="0" lang="ar-JO" sz="1600" b="1" i="0" u="none" strike="noStrike" cap="none" normalizeH="0" baseline="0" dirty="0">
              <a:ln>
                <a:noFill/>
              </a:ln>
              <a:solidFill>
                <a:schemeClr val="tx1"/>
              </a:solidFill>
              <a:effectLst/>
              <a:latin typeface="Times New Roman" pitchFamily="-110" charset="0"/>
            </a:endParaRP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18. مقابلة أكيلا و بريسكلا</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19. مؤمنون جدد في أفسس</a:t>
            </a:r>
          </a:p>
        </p:txBody>
      </p:sp>
      <p:sp>
        <p:nvSpPr>
          <p:cNvPr id="12" name="Rectangle 11"/>
          <p:cNvSpPr/>
          <p:nvPr/>
        </p:nvSpPr>
        <p:spPr bwMode="auto">
          <a:xfrm>
            <a:off x="6660232" y="3933056"/>
            <a:ext cx="2305396" cy="217251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20. الوداع في أفسس</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21.</a:t>
            </a:r>
            <a:r>
              <a:rPr kumimoji="0" lang="ar-JO" sz="1600" b="1" i="0" u="none" strike="noStrike" cap="none" normalizeH="0" dirty="0">
                <a:ln>
                  <a:noFill/>
                </a:ln>
                <a:solidFill>
                  <a:schemeClr val="tx1"/>
                </a:solidFill>
                <a:effectLst/>
                <a:latin typeface="Times New Roman" pitchFamily="-110" charset="0"/>
              </a:rPr>
              <a:t> الروح القدس يحذر شاول</a:t>
            </a:r>
          </a:p>
          <a:p>
            <a:pPr marL="0" marR="0" indent="0" algn="r" defTabSz="914400" rtl="0" eaLnBrk="1" fontAlgn="base" latinLnBrk="0" hangingPunct="1">
              <a:lnSpc>
                <a:spcPct val="100000"/>
              </a:lnSpc>
              <a:spcBef>
                <a:spcPct val="0"/>
              </a:spcBef>
              <a:spcAft>
                <a:spcPct val="0"/>
              </a:spcAft>
              <a:buClrTx/>
              <a:buSzTx/>
              <a:buFontTx/>
              <a:buNone/>
              <a:tabLst/>
            </a:pPr>
            <a:r>
              <a:rPr lang="ar-JO" sz="1600" b="1" baseline="0" dirty="0">
                <a:latin typeface="Times New Roman" pitchFamily="-110" charset="0"/>
              </a:rPr>
              <a:t>22.</a:t>
            </a:r>
            <a:r>
              <a:rPr lang="ar-JO" sz="1600" b="1" dirty="0">
                <a:latin typeface="Times New Roman" pitchFamily="-110" charset="0"/>
              </a:rPr>
              <a:t> تأثير شهادة بولس</a:t>
            </a:r>
          </a:p>
          <a:p>
            <a:pPr marL="0" marR="0" indent="0" algn="r" defTabSz="914400" rtl="0" eaLnBrk="1" fontAlgn="base" latinLnBrk="0" hangingPunct="1">
              <a:lnSpc>
                <a:spcPct val="100000"/>
              </a:lnSpc>
              <a:spcBef>
                <a:spcPct val="0"/>
              </a:spcBef>
              <a:spcAft>
                <a:spcPct val="0"/>
              </a:spcAft>
              <a:buClrTx/>
              <a:buSzTx/>
              <a:buFontTx/>
              <a:buNone/>
              <a:tabLst/>
            </a:pPr>
            <a:endParaRPr kumimoji="0" lang="ar-JO" sz="1600" b="1" i="0" u="none" strike="noStrike" cap="none" normalizeH="0" baseline="0" dirty="0">
              <a:ln>
                <a:noFill/>
              </a:ln>
              <a:solidFill>
                <a:schemeClr val="tx1"/>
              </a:solidFill>
              <a:effectLst/>
              <a:latin typeface="Times New Roman" pitchFamily="-110" charset="0"/>
            </a:endParaRP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23. مجمع السنهدريم</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24.</a:t>
            </a:r>
            <a:r>
              <a:rPr kumimoji="0" lang="ar-JO" sz="1600" b="1" i="0" u="none" strike="noStrike" cap="none" normalizeH="0" dirty="0">
                <a:ln>
                  <a:noFill/>
                </a:ln>
                <a:solidFill>
                  <a:schemeClr val="tx1"/>
                </a:solidFill>
                <a:effectLst/>
                <a:latin typeface="Times New Roman" pitchFamily="-110" charset="0"/>
              </a:rPr>
              <a:t> سماع فيلكس</a:t>
            </a:r>
          </a:p>
          <a:p>
            <a:pPr marL="0" marR="0" indent="0" algn="r" defTabSz="914400" rtl="0" eaLnBrk="1" fontAlgn="base" latinLnBrk="0" hangingPunct="1">
              <a:lnSpc>
                <a:spcPct val="100000"/>
              </a:lnSpc>
              <a:spcBef>
                <a:spcPct val="0"/>
              </a:spcBef>
              <a:spcAft>
                <a:spcPct val="0"/>
              </a:spcAft>
              <a:buClrTx/>
              <a:buSzTx/>
              <a:buFontTx/>
              <a:buNone/>
              <a:tabLst/>
            </a:pPr>
            <a:r>
              <a:rPr lang="ar-JO" sz="1600" b="1" baseline="0" dirty="0">
                <a:latin typeface="Times New Roman" pitchFamily="-110" charset="0"/>
              </a:rPr>
              <a:t>25.</a:t>
            </a:r>
            <a:r>
              <a:rPr lang="ar-JO" sz="1600" b="1" dirty="0">
                <a:latin typeface="Times New Roman" pitchFamily="-110" charset="0"/>
              </a:rPr>
              <a:t> مناشدة طارئة لقيصر</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26. محاججة الملك أغريباس</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27. من قيصرية إلى جزيرة مالطة</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28. تقديم الإنجييل في القيود</a:t>
            </a:r>
            <a:endParaRPr lang="en-US" sz="1600" b="1" dirty="0">
              <a:latin typeface="Times New Roman" pitchFamily="-110" charset="0"/>
            </a:endParaRPr>
          </a:p>
        </p:txBody>
      </p:sp>
    </p:spTree>
    <p:extLst>
      <p:ext uri="{BB962C8B-B14F-4D97-AF65-F5344CB8AC3E}">
        <p14:creationId xmlns:p14="http://schemas.microsoft.com/office/powerpoint/2010/main" val="29903682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Arail" charset="0"/>
                <a:cs typeface="Arail" charset="0"/>
              </a:rPr>
              <a:t>131e</a:t>
            </a:r>
          </a:p>
        </p:txBody>
      </p:sp>
      <p:pic>
        <p:nvPicPr>
          <p:cNvPr id="6" name="05-Acts in 3 Minutes TheChurchAtBrookHills.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6512" y="-27384"/>
            <a:ext cx="9217024" cy="5184576"/>
          </a:xfrm>
          <a:prstGeom prst="rect">
            <a:avLst/>
          </a:prstGeom>
        </p:spPr>
      </p:pic>
      <p:sp>
        <p:nvSpPr>
          <p:cNvPr id="217089" name="Rectangle 2"/>
          <p:cNvSpPr>
            <a:spLocks noGrp="1" noChangeArrowheads="1"/>
          </p:cNvSpPr>
          <p:nvPr>
            <p:ph type="title" idx="4294967295"/>
          </p:nvPr>
        </p:nvSpPr>
        <p:spPr>
          <a:xfrm>
            <a:off x="0" y="5373216"/>
            <a:ext cx="9144000" cy="1484784"/>
          </a:xfrm>
        </p:spPr>
        <p:txBody>
          <a:bodyPr/>
          <a:lstStyle/>
          <a:p>
            <a:pPr eaLnBrk="1" hangingPunct="1"/>
            <a:r>
              <a:rPr lang="ar-JO" sz="4000" b="1" i="1" dirty="0">
                <a:latin typeface="Arial" charset="0"/>
                <a:ea typeface="ＭＳ Ｐゴシック" charset="0"/>
                <a:cs typeface="Arial" charset="0"/>
              </a:rPr>
              <a:t>سفر الأعمال في 3 دقائق</a:t>
            </a:r>
            <a:br>
              <a:rPr lang="en-US" sz="3600" b="1" i="1" dirty="0">
                <a:latin typeface="Arial" charset="0"/>
                <a:ea typeface="ＭＳ Ｐゴシック" charset="0"/>
                <a:cs typeface="Arial" charset="0"/>
              </a:rPr>
            </a:br>
            <a:r>
              <a:rPr lang="en-US" sz="2800" b="1" i="1" dirty="0">
                <a:latin typeface="Arial" charset="0"/>
                <a:ea typeface="ＭＳ Ｐゴシック" charset="0"/>
                <a:cs typeface="Arial" charset="0"/>
              </a:rPr>
              <a:t>(TheChurchatBrookHills.mp4)</a:t>
            </a:r>
            <a:endParaRPr lang="en-US" sz="2000" i="1" dirty="0">
              <a:latin typeface="Arial" charset="0"/>
              <a:ea typeface="ＭＳ Ｐゴシック" charset="0"/>
              <a:cs typeface="Arial" charset="0"/>
            </a:endParaRPr>
          </a:p>
        </p:txBody>
      </p:sp>
    </p:spTree>
    <p:extLst>
      <p:ext uri="{BB962C8B-B14F-4D97-AF65-F5344CB8AC3E}">
        <p14:creationId xmlns:p14="http://schemas.microsoft.com/office/powerpoint/2010/main" val="9412300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ar-JO" b="1" i="1" dirty="0">
                <a:solidFill>
                  <a:srgbClr val="504818"/>
                </a:solidFill>
                <a:latin typeface="Arial" charset="0"/>
                <a:ea typeface="ＭＳ Ｐゴシック" charset="0"/>
                <a:cs typeface="Arial" charset="0"/>
              </a:rPr>
              <a:t>ماذا يجب أن نفعل ؟</a:t>
            </a:r>
            <a:endParaRPr lang="en-US" sz="3600" i="1" dirty="0">
              <a:solidFill>
                <a:srgbClr val="504818"/>
              </a:solidFill>
              <a:latin typeface="Arial" charset="0"/>
              <a:ea typeface="ＭＳ Ｐゴシック" charset="0"/>
              <a:cs typeface="Arial" charset="0"/>
            </a:endParaRPr>
          </a:p>
        </p:txBody>
      </p:sp>
      <p:sp>
        <p:nvSpPr>
          <p:cNvPr id="217090" name="Text Box 3"/>
          <p:cNvSpPr txBox="1">
            <a:spLocks noChangeArrowheads="1"/>
          </p:cNvSpPr>
          <p:nvPr/>
        </p:nvSpPr>
        <p:spPr bwMode="auto">
          <a:xfrm>
            <a:off x="1219200" y="1219217"/>
            <a:ext cx="800100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600" b="1" dirty="0">
                <a:solidFill>
                  <a:srgbClr val="000000"/>
                </a:solidFill>
                <a:latin typeface="Arial" charset="0"/>
                <a:cs typeface="Arial" charset="0"/>
              </a:rPr>
              <a:t>1. ما هي الممارسات في أعمال الرسل وبقية العهد الجديد التي يجب أن نفعلها اليوم؟ من فضلك خذ الاختبار.</a:t>
            </a:r>
            <a:endParaRPr lang="en-US" sz="3600" b="1" dirty="0">
              <a:solidFill>
                <a:srgbClr val="000000"/>
              </a:solidFill>
              <a:latin typeface="Arial" charset="0"/>
              <a:cs typeface="Arial" charset="0"/>
            </a:endParaRPr>
          </a:p>
        </p:txBody>
      </p:sp>
      <p:sp>
        <p:nvSpPr>
          <p:cNvPr id="217091" name="Text Box 3"/>
          <p:cNvSpPr txBox="1">
            <a:spLocks noChangeArrowheads="1"/>
          </p:cNvSpPr>
          <p:nvPr/>
        </p:nvSpPr>
        <p:spPr bwMode="auto">
          <a:xfrm>
            <a:off x="8243895" y="44459"/>
            <a:ext cx="881759"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ail" charset="0"/>
                <a:cs typeface="Arail" charset="0"/>
              </a:rPr>
              <a:t>131ج</a:t>
            </a:r>
            <a:endParaRPr lang="en-US" b="1" dirty="0">
              <a:solidFill>
                <a:srgbClr val="000000"/>
              </a:solidFill>
              <a:latin typeface="Arail" charset="0"/>
              <a:cs typeface="Arail" charset="0"/>
            </a:endParaRPr>
          </a:p>
        </p:txBody>
      </p:sp>
    </p:spTree>
    <p:extLst>
      <p:ext uri="{BB962C8B-B14F-4D97-AF65-F5344CB8AC3E}">
        <p14:creationId xmlns:p14="http://schemas.microsoft.com/office/powerpoint/2010/main" val="76116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7090">
                                            <p:txEl>
                                              <p:pRg st="0" end="0"/>
                                            </p:txEl>
                                          </p:spTgt>
                                        </p:tgtEl>
                                        <p:attrNameLst>
                                          <p:attrName>style.visibility</p:attrName>
                                        </p:attrNameLst>
                                      </p:cBhvr>
                                      <p:to>
                                        <p:strVal val="visible"/>
                                      </p:to>
                                    </p:set>
                                    <p:animEffect transition="in" filter="blinds(horizontal)">
                                      <p:cBhvr>
                                        <p:cTn id="7" dur="500"/>
                                        <p:tgtEl>
                                          <p:spTgt spid="2170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en-US" b="1" i="1" dirty="0">
                <a:solidFill>
                  <a:srgbClr val="504818"/>
                </a:solidFill>
                <a:latin typeface="Arial" charset="0"/>
                <a:ea typeface="ＭＳ Ｐゴシック" charset="0"/>
                <a:cs typeface="Arial" charset="0"/>
              </a:rPr>
              <a:t>What to Do?</a:t>
            </a:r>
            <a:endParaRPr lang="en-US" sz="3600" i="1" dirty="0">
              <a:solidFill>
                <a:srgbClr val="504818"/>
              </a:solidFill>
              <a:latin typeface="Arial" charset="0"/>
              <a:ea typeface="ＭＳ Ｐゴシック" charset="0"/>
              <a:cs typeface="Arial" charset="0"/>
            </a:endParaRPr>
          </a:p>
        </p:txBody>
      </p:sp>
      <p:pic>
        <p:nvPicPr>
          <p:cNvPr id="2" name="Picture 1" descr="NTS131e Acts Permanent or Temporar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068"/>
            <a:ext cx="9144000" cy="6838932"/>
          </a:xfrm>
          <a:prstGeom prst="rect">
            <a:avLst/>
          </a:prstGeom>
        </p:spPr>
      </p:pic>
      <p:sp>
        <p:nvSpPr>
          <p:cNvPr id="217091" name="Text Box 3"/>
          <p:cNvSpPr txBox="1">
            <a:spLocks noChangeArrowheads="1"/>
          </p:cNvSpPr>
          <p:nvPr/>
        </p:nvSpPr>
        <p:spPr bwMode="auto">
          <a:xfrm>
            <a:off x="8243895" y="44459"/>
            <a:ext cx="881759"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ail" charset="0"/>
                <a:cs typeface="Arail" charset="0"/>
              </a:rPr>
              <a:t>131ج</a:t>
            </a:r>
            <a:endParaRPr lang="en-US" b="1" dirty="0">
              <a:solidFill>
                <a:srgbClr val="000000"/>
              </a:solidFill>
              <a:latin typeface="Arail" charset="0"/>
              <a:cs typeface="Arail" charset="0"/>
            </a:endParaRPr>
          </a:p>
        </p:txBody>
      </p:sp>
      <p:grpSp>
        <p:nvGrpSpPr>
          <p:cNvPr id="4" name="Group 3"/>
          <p:cNvGrpSpPr/>
          <p:nvPr/>
        </p:nvGrpSpPr>
        <p:grpSpPr>
          <a:xfrm>
            <a:off x="314076" y="5229200"/>
            <a:ext cx="2457729" cy="1270816"/>
            <a:chOff x="0" y="5229200"/>
            <a:chExt cx="2457729" cy="1270816"/>
          </a:xfrm>
        </p:grpSpPr>
        <p:sp>
          <p:nvSpPr>
            <p:cNvPr id="5" name="Text Box 3"/>
            <p:cNvSpPr txBox="1">
              <a:spLocks noChangeArrowheads="1"/>
            </p:cNvSpPr>
            <p:nvPr/>
          </p:nvSpPr>
          <p:spPr bwMode="auto">
            <a:xfrm>
              <a:off x="0" y="5229200"/>
              <a:ext cx="1907704" cy="830997"/>
            </a:xfrm>
            <a:prstGeom prst="rect">
              <a:avLst/>
            </a:prstGeom>
            <a:solidFill>
              <a:schemeClr val="tx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ail" charset="0"/>
                  <a:cs typeface="Arail" charset="0"/>
                </a:rPr>
                <a:t>الآن إلى الجزء الصعب</a:t>
              </a:r>
              <a:endParaRPr lang="en-US" b="1" dirty="0">
                <a:solidFill>
                  <a:srgbClr val="FFFFFF"/>
                </a:solidFill>
                <a:latin typeface="Arail" charset="0"/>
                <a:cs typeface="Arail" charset="0"/>
              </a:endParaRPr>
            </a:p>
          </p:txBody>
        </p:sp>
        <p:sp>
          <p:nvSpPr>
            <p:cNvPr id="3" name="Down Arrow 2"/>
            <p:cNvSpPr/>
            <p:nvPr/>
          </p:nvSpPr>
          <p:spPr bwMode="auto">
            <a:xfrm rot="18065523">
              <a:off x="1629637" y="5671924"/>
              <a:ext cx="936104" cy="720080"/>
            </a:xfrm>
            <a:prstGeom prst="downArrow">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ctr" defTabSz="913370"/>
              <a:endParaRPr lang="en-US">
                <a:solidFill>
                  <a:srgbClr val="000000"/>
                </a:solidFill>
                <a:latin typeface="Times New Roman" pitchFamily="-110" charset="0"/>
              </a:endParaRPr>
            </a:p>
          </p:txBody>
        </p:sp>
      </p:grpSp>
    </p:spTree>
    <p:extLst>
      <p:ext uri="{BB962C8B-B14F-4D97-AF65-F5344CB8AC3E}">
        <p14:creationId xmlns:p14="http://schemas.microsoft.com/office/powerpoint/2010/main" val="238701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53975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4" name="Text Box 3"/>
          <p:cNvSpPr txBox="1">
            <a:spLocks noChangeArrowheads="1"/>
          </p:cNvSpPr>
          <p:nvPr/>
        </p:nvSpPr>
        <p:spPr bwMode="auto">
          <a:xfrm>
            <a:off x="2034561" y="-2022"/>
            <a:ext cx="4706608" cy="523156"/>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charset="0"/>
                <a:cs typeface="Arial" charset="0"/>
              </a:rPr>
              <a:t>رحلات بولس التبشيرية الأولى و الثانية</a:t>
            </a:r>
            <a:endParaRPr lang="en-US" sz="2800" b="1" dirty="0">
              <a:solidFill>
                <a:srgbClr val="FFFFFF"/>
              </a:solidFill>
              <a:latin typeface="Arial" charset="0"/>
              <a:cs typeface="Arial" charset="0"/>
            </a:endParaRPr>
          </a:p>
        </p:txBody>
      </p:sp>
      <p:sp>
        <p:nvSpPr>
          <p:cNvPr id="259075" name="Text Box 4"/>
          <p:cNvSpPr txBox="1">
            <a:spLocks noChangeArrowheads="1"/>
          </p:cNvSpPr>
          <p:nvPr/>
        </p:nvSpPr>
        <p:spPr bwMode="auto">
          <a:xfrm>
            <a:off x="8096254" y="76205"/>
            <a:ext cx="125854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latin typeface="Arial" charset="0"/>
                <a:cs typeface="Arial" charset="0"/>
              </a:rPr>
              <a:t>138-139</a:t>
            </a:r>
            <a:endParaRPr lang="en-US" dirty="0">
              <a:latin typeface="Arial" charset="0"/>
              <a:cs typeface="Arial"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2" name="Rectangle 3"/>
          <p:cNvSpPr>
            <a:spLocks noGrp="1" noChangeArrowheads="1"/>
          </p:cNvSpPr>
          <p:nvPr>
            <p:ph type="title"/>
          </p:nvPr>
        </p:nvSpPr>
        <p:spPr>
          <a:xfrm>
            <a:off x="76200" y="6400800"/>
            <a:ext cx="6096000" cy="457200"/>
          </a:xfrm>
          <a:solidFill>
            <a:schemeClr val="tx1"/>
          </a:solidFill>
        </p:spPr>
        <p:txBody>
          <a:bodyPr/>
          <a:lstStyle/>
          <a:p>
            <a:pPr eaLnBrk="1" hangingPunct="1"/>
            <a:r>
              <a:rPr lang="ar-JO" sz="3200" dirty="0">
                <a:solidFill>
                  <a:schemeClr val="bg1"/>
                </a:solidFill>
                <a:latin typeface="Arial" charset="0"/>
                <a:ea typeface="ＭＳ Ｐゴシック" charset="0"/>
                <a:cs typeface="Arial" charset="0"/>
              </a:rPr>
              <a:t>رحلة بولس التبشيرية الثالثة</a:t>
            </a:r>
            <a:endParaRPr lang="en-US" sz="3200" dirty="0">
              <a:solidFill>
                <a:schemeClr val="bg1"/>
              </a:solidFill>
              <a:latin typeface="Arial" charset="0"/>
              <a:ea typeface="ＭＳ Ｐゴシック" charset="0"/>
              <a:cs typeface="Arial" charset="0"/>
            </a:endParaRPr>
          </a:p>
        </p:txBody>
      </p:sp>
      <p:sp>
        <p:nvSpPr>
          <p:cNvPr id="261123" name="Text Box 4"/>
          <p:cNvSpPr txBox="1">
            <a:spLocks noChangeArrowheads="1"/>
          </p:cNvSpPr>
          <p:nvPr/>
        </p:nvSpPr>
        <p:spPr bwMode="auto">
          <a:xfrm>
            <a:off x="8458204" y="76205"/>
            <a:ext cx="67024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latin typeface="Arial" charset="0"/>
                <a:cs typeface="Arial" charset="0"/>
              </a:rPr>
              <a:t>140</a:t>
            </a:r>
            <a:endParaRPr lang="en-US" dirty="0">
              <a:latin typeface="Arial" charset="0"/>
              <a:cs typeface="Arial"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7" name="Picture 2"/>
          <p:cNvPicPr>
            <a:picLocks noChangeAspect="1" noChangeArrowheads="1"/>
          </p:cNvPicPr>
          <p:nvPr/>
        </p:nvPicPr>
        <p:blipFill>
          <a:blip r:embed="rId3">
            <a:lum bright="-16000" contrast="20000"/>
            <a:extLst>
              <a:ext uri="{28A0092B-C50C-407E-A947-70E740481C1C}">
                <a14:useLocalDpi xmlns:a14="http://schemas.microsoft.com/office/drawing/2010/main"/>
              </a:ext>
            </a:extLst>
          </a:blip>
          <a:srcRect/>
          <a:stretch>
            <a:fillRect/>
          </a:stretch>
        </p:blipFill>
        <p:spPr bwMode="auto">
          <a:xfrm>
            <a:off x="0" y="838200"/>
            <a:ext cx="9144000" cy="582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23" name="Text Box 7"/>
          <p:cNvSpPr txBox="1">
            <a:spLocks noChangeArrowheads="1"/>
          </p:cNvSpPr>
          <p:nvPr/>
        </p:nvSpPr>
        <p:spPr bwMode="auto">
          <a:xfrm>
            <a:off x="8374063" y="4861"/>
            <a:ext cx="698500" cy="831851"/>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400" dirty="0">
                <a:solidFill>
                  <a:srgbClr val="000000"/>
                </a:solidFill>
                <a:effectLst>
                  <a:outerShdw blurRad="38100" dist="38100" dir="2700000" algn="tl">
                    <a:srgbClr val="FFFFFF"/>
                  </a:outerShdw>
                </a:effectLst>
                <a:latin typeface="Arial"/>
                <a:cs typeface="Arial"/>
              </a:rPr>
              <a:t>141</a:t>
            </a:r>
            <a:endParaRPr lang="en-US" sz="2400" dirty="0">
              <a:solidFill>
                <a:srgbClr val="000000"/>
              </a:solidFill>
              <a:effectLst>
                <a:outerShdw blurRad="38100" dist="38100" dir="2700000" algn="tl">
                  <a:srgbClr val="FFFFFF"/>
                </a:outerShdw>
              </a:effectLst>
              <a:latin typeface="Arial"/>
              <a:cs typeface="Arial"/>
            </a:endParaRPr>
          </a:p>
          <a:p>
            <a:pPr algn="ctr" eaLnBrk="1" hangingPunct="1">
              <a:defRPr/>
            </a:pPr>
            <a:r>
              <a:rPr lang="ar-JO" sz="2400" dirty="0">
                <a:solidFill>
                  <a:srgbClr val="000000"/>
                </a:solidFill>
                <a:effectLst>
                  <a:outerShdw blurRad="38100" dist="38100" dir="2700000" algn="tl">
                    <a:srgbClr val="FFFFFF"/>
                  </a:outerShdw>
                </a:effectLst>
                <a:latin typeface="Arial"/>
                <a:cs typeface="Arial"/>
              </a:rPr>
              <a:t>219</a:t>
            </a:r>
            <a:endParaRPr lang="en-US" sz="2400" dirty="0">
              <a:solidFill>
                <a:srgbClr val="786950"/>
              </a:solidFill>
              <a:effectLst>
                <a:outerShdw blurRad="38100" dist="38100" dir="2700000" algn="tl">
                  <a:srgbClr val="000000"/>
                </a:outerShdw>
              </a:effectLst>
              <a:latin typeface="Arial"/>
              <a:cs typeface="Arial"/>
            </a:endParaRPr>
          </a:p>
        </p:txBody>
      </p:sp>
      <p:sp>
        <p:nvSpPr>
          <p:cNvPr id="254981" name="Rectangle 8"/>
          <p:cNvSpPr>
            <a:spLocks noGrp="1" noChangeArrowheads="1"/>
          </p:cNvSpPr>
          <p:nvPr>
            <p:ph type="title" idx="4294967295"/>
          </p:nvPr>
        </p:nvSpPr>
        <p:spPr>
          <a:xfrm>
            <a:off x="539552" y="125918"/>
            <a:ext cx="7632848" cy="584776"/>
          </a:xfrm>
          <a:solidFill>
            <a:schemeClr val="hlink"/>
          </a:solidFill>
          <a:ln w="12700" cap="sq">
            <a:solidFill>
              <a:schemeClr val="tx1"/>
            </a:solidFill>
            <a:miter lim="800000"/>
            <a:headEnd/>
            <a:tailEnd/>
          </a:ln>
        </p:spPr>
        <p:txBody>
          <a:bodyPr wrap="square" lIns="91440" tIns="45720" rIns="91440" bIns="45720">
            <a:spAutoFit/>
          </a:bodyPr>
          <a:lstStyle/>
          <a:p>
            <a:pPr eaLnBrk="1" hangingPunct="1"/>
            <a:r>
              <a:rPr lang="ar-JO" sz="3200" dirty="0">
                <a:solidFill>
                  <a:schemeClr val="bg1"/>
                </a:solidFill>
                <a:latin typeface="Arial" charset="0"/>
                <a:ea typeface="ＭＳ Ｐゴシック" charset="0"/>
                <a:cs typeface="Arial" charset="0"/>
              </a:rPr>
              <a:t>رحلة بولس التبشيرية الرابعة</a:t>
            </a:r>
            <a:endParaRPr lang="en-US" sz="3200" b="1" dirty="0">
              <a:solidFill>
                <a:srgbClr val="FFFF00"/>
              </a:solidFill>
              <a:latin typeface="Arial" charset="0"/>
              <a:ea typeface="ＭＳ Ｐゴシック" charset="0"/>
              <a:cs typeface="Arial" charset="0"/>
            </a:endParaRPr>
          </a:p>
        </p:txBody>
      </p:sp>
    </p:spTree>
    <p:extLst>
      <p:ext uri="{BB962C8B-B14F-4D97-AF65-F5344CB8AC3E}">
        <p14:creationId xmlns:p14="http://schemas.microsoft.com/office/powerpoint/2010/main" val="24586342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365" tIns="45683" rIns="91365" bIns="45683" anchor="ctr"/>
          <a:lstStyle/>
          <a:p>
            <a:pPr algn="ctr">
              <a:defRPr/>
            </a:pPr>
            <a:endParaRPr lang="en-US">
              <a:solidFill>
                <a:srgbClr val="FFFFFF"/>
              </a:solidFill>
            </a:endParaRPr>
          </a:p>
        </p:txBody>
      </p:sp>
      <p:sp>
        <p:nvSpPr>
          <p:cNvPr id="263171" name="TextBox 107"/>
          <p:cNvSpPr txBox="1">
            <a:spLocks noChangeArrowheads="1"/>
          </p:cNvSpPr>
          <p:nvPr/>
        </p:nvSpPr>
        <p:spPr bwMode="auto">
          <a:xfrm>
            <a:off x="8153402" y="71441"/>
            <a:ext cx="771214" cy="461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Times New Roman" charset="0"/>
              </a:rPr>
              <a:t>201أ</a:t>
            </a:r>
            <a:endParaRPr lang="en-US" b="1" dirty="0">
              <a:solidFill>
                <a:srgbClr val="FFFFFF"/>
              </a:solidFill>
              <a:latin typeface="Arial" charset="0"/>
              <a:cs typeface="Times New Roman" charset="0"/>
            </a:endParaRPr>
          </a:p>
        </p:txBody>
      </p:sp>
      <p:sp>
        <p:nvSpPr>
          <p:cNvPr id="263172" name="Title 112"/>
          <p:cNvSpPr>
            <a:spLocks noGrp="1"/>
          </p:cNvSpPr>
          <p:nvPr>
            <p:ph type="title" idx="4294967295"/>
          </p:nvPr>
        </p:nvSpPr>
        <p:spPr>
          <a:xfrm>
            <a:off x="1600200" y="76206"/>
            <a:ext cx="6172200" cy="523875"/>
          </a:xfrm>
          <a:solidFill>
            <a:schemeClr val="tx1"/>
          </a:solidFill>
          <a:ln w="12700" cap="sq">
            <a:solidFill>
              <a:schemeClr val="tx1"/>
            </a:solidFill>
            <a:miter lim="800000"/>
            <a:headEnd/>
            <a:tailEnd/>
          </a:ln>
        </p:spPr>
        <p:txBody>
          <a:bodyPr>
            <a:spAutoFit/>
          </a:bodyPr>
          <a:lstStyle/>
          <a:p>
            <a:r>
              <a:rPr lang="ar-JO" altLang="zh-CN" sz="2800" b="1" dirty="0">
                <a:solidFill>
                  <a:srgbClr val="FFFFFF"/>
                </a:solidFill>
                <a:latin typeface="Arial" charset="0"/>
                <a:ea typeface="SimSun" charset="0"/>
                <a:cs typeface="SimSun" charset="0"/>
              </a:rPr>
              <a:t>علم المسيح في رسائل السجن</a:t>
            </a:r>
            <a:endParaRPr lang="en-US" altLang="zh-CN" sz="2800" b="1" dirty="0">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1311683464"/>
              </p:ext>
            </p:extLst>
          </p:nvPr>
        </p:nvGraphicFramePr>
        <p:xfrm>
          <a:off x="0" y="1558925"/>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المسيح كونه</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rPr>
                        <a:t>التركيز</a:t>
                      </a:r>
                      <a:endPar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rPr>
                        <a:t>الشرح</a:t>
                      </a:r>
                      <a:endPar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rPr>
                        <a:t>أفسس</a:t>
                      </a:r>
                      <a:endPar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rPr>
                        <a:t>الرأس</a:t>
                      </a:r>
                      <a:endPar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وحدة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يكسر المسيح الحواجز بين المؤمنين</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فيلبي</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rPr>
                        <a:t>المثال</a:t>
                      </a:r>
                      <a:endPar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rPr>
                        <a:t>فكر المسيح</a:t>
                      </a:r>
                      <a:endPar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يوضح المسيح كيف نتحمل الصعوبات</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rPr>
                        <a:t>كولوسي</a:t>
                      </a:r>
                      <a:endPar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rPr>
                        <a:t>الله</a:t>
                      </a:r>
                      <a:endPar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ألوهية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المسيح متفوق على الفلسفات البشرية</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rPr>
                        <a:t>فليمون</a:t>
                      </a:r>
                      <a:endPar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المصالح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غفران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يصالح المسيح المؤمنين مع الله و مع بعضهم البعض</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4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extBox 107"/>
          <p:cNvSpPr txBox="1">
            <a:spLocks noChangeArrowheads="1"/>
          </p:cNvSpPr>
          <p:nvPr/>
        </p:nvSpPr>
        <p:spPr bwMode="auto">
          <a:xfrm>
            <a:off x="8229604" y="71441"/>
            <a:ext cx="70391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000000"/>
                </a:solidFill>
                <a:latin typeface="Arial" charset="0"/>
                <a:cs typeface="Times New Roman" charset="0"/>
              </a:rPr>
              <a:t>202</a:t>
            </a:r>
            <a:endParaRPr lang="en-US" b="1" dirty="0">
              <a:solidFill>
                <a:srgbClr val="000000"/>
              </a:solidFill>
              <a:latin typeface="Arial" charset="0"/>
              <a:cs typeface="Times New Roman" charset="0"/>
            </a:endParaRPr>
          </a:p>
        </p:txBody>
      </p:sp>
      <p:sp>
        <p:nvSpPr>
          <p:cNvPr id="265218" name="Title 112"/>
          <p:cNvSpPr>
            <a:spLocks noGrp="1"/>
          </p:cNvSpPr>
          <p:nvPr>
            <p:ph type="title" idx="4294967295"/>
          </p:nvPr>
        </p:nvSpPr>
        <p:spPr>
          <a:xfrm>
            <a:off x="914400" y="0"/>
            <a:ext cx="7239000" cy="585788"/>
          </a:xfrm>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r>
              <a:rPr lang="ar-JO" altLang="zh-CN" sz="3200" b="1" dirty="0">
                <a:solidFill>
                  <a:srgbClr val="000000"/>
                </a:solidFill>
                <a:latin typeface="Arial" charset="0"/>
                <a:ea typeface="ＭＳ Ｐゴシック" charset="0"/>
                <a:cs typeface="Arial" charset="0"/>
              </a:rPr>
              <a:t>تطبيق رسائل السجن</a:t>
            </a:r>
            <a:endParaRPr lang="en-US" altLang="zh-CN" sz="3200" b="1" dirty="0">
              <a:solidFill>
                <a:srgbClr val="000000"/>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6" y="685800"/>
          <a:ext cx="9161463" cy="6208058"/>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ar-JO" altLang="zh-CN" sz="2400" b="1" i="0" u="none" strike="noStrike" cap="none" normalizeH="0" baseline="0" dirty="0">
                          <a:ln>
                            <a:noFill/>
                          </a:ln>
                          <a:solidFill>
                            <a:srgbClr val="FFFFFF"/>
                          </a:solidFill>
                          <a:effectLst/>
                          <a:latin typeface="Arial" charset="0"/>
                          <a:ea typeface="SimSun" charset="0"/>
                          <a:cs typeface="SimSun" charset="0"/>
                        </a:rPr>
                        <a:t>الرسالة</a:t>
                      </a:r>
                      <a:endParaRPr kumimoji="0" lang="en-US" altLang="zh-CN" sz="2400" b="1"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SimSun" charset="0"/>
                          <a:cs typeface="SimSun" charset="0"/>
                        </a:rPr>
                        <a:t>مشكلة القرن الأول</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ar-JO" altLang="zh-CN" sz="2400" b="1" i="0" u="none" strike="noStrike" cap="none" normalizeH="0" baseline="0" dirty="0">
                          <a:ln>
                            <a:noFill/>
                          </a:ln>
                          <a:solidFill>
                            <a:srgbClr val="FFFFFF"/>
                          </a:solidFill>
                          <a:effectLst/>
                          <a:latin typeface="Arial" charset="0"/>
                          <a:ea typeface="SimSun" charset="0"/>
                          <a:cs typeface="SimSun" charset="0"/>
                        </a:rPr>
                        <a:t>مشكلة القرن ال21</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SimSun" charset="0"/>
                          <a:cs typeface="SimSun" charset="0"/>
                        </a:rPr>
                        <a:t>الحل</a:t>
                      </a:r>
                      <a:endParaRPr kumimoji="0" lang="en-US" altLang="zh-CN" sz="2400" b="0" i="0" u="none" strike="noStrike" cap="none" normalizeH="0" baseline="0" dirty="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r>
                        <a:rPr kumimoji="0" lang="ar-JO" altLang="zh-CN" sz="2400" b="1" i="0" u="none" strike="noStrike" cap="none" normalizeH="0" baseline="0" dirty="0">
                          <a:ln>
                            <a:noFill/>
                          </a:ln>
                          <a:solidFill>
                            <a:srgbClr val="FFFFFF"/>
                          </a:solidFill>
                          <a:effectLst/>
                          <a:latin typeface="Arial" charset="0"/>
                          <a:ea typeface="SimSun" charset="0"/>
                          <a:cs typeface="SimSun" charset="0"/>
                        </a:rPr>
                        <a:t>المغزى</a:t>
                      </a: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endParaRPr kumimoji="0" lang="en-US" altLang="zh-CN" sz="2400" b="0"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أفسس</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صراع اليهود و الأمم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Weism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الصينيون فقط</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Arial" charset="0"/>
                          <a:cs typeface="Arial" charset="0"/>
                        </a:rPr>
                        <a:t>المعمدانيون فقط</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Arial" charset="0"/>
                          <a:cs typeface="Arial" charset="0"/>
                        </a:rPr>
                        <a:t>البالغون فقط</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إدراك الوحدة المسيحية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(4: 3)</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فيلبي</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 </a:t>
                      </a:r>
                      <a:r>
                        <a:rPr kumimoji="0" lang="ar-JO" altLang="zh-CN" sz="2000" b="1" i="0" u="none" strike="noStrike" cap="none" normalizeH="0" baseline="0" dirty="0">
                          <a:ln>
                            <a:noFill/>
                          </a:ln>
                          <a:solidFill>
                            <a:srgbClr val="000000"/>
                          </a:solidFill>
                          <a:effectLst/>
                          <a:latin typeface="Arial" charset="0"/>
                          <a:ea typeface="Arial" charset="0"/>
                          <a:cs typeface="Arial" charset="0"/>
                        </a:rPr>
                        <a:t>الإضطهاد</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Arial" charset="0"/>
                          <a:cs typeface="Arial" charset="0"/>
                        </a:rPr>
                        <a:t>السجن</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Arial" charset="0"/>
                          <a:cs typeface="Arial" charset="0"/>
                        </a:rPr>
                        <a:t>الموت</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Arial" charset="0"/>
                          <a:cs typeface="Arial" charset="0"/>
                        </a:rPr>
                        <a:t>عدم ملائمة وقت الخدمة</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Arial" charset="0"/>
                          <a:cs typeface="Arial" charset="0"/>
                        </a:rPr>
                        <a:t>النوم - الترفيه</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Arial" charset="0"/>
                          <a:cs typeface="Arial" charset="0"/>
                        </a:rPr>
                        <a:t>تبني فكر المسيح</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(2: 5)</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كولوسي</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Arial" charset="0"/>
                          <a:cs typeface="Arial" charset="0"/>
                        </a:rPr>
                        <a:t>إنكار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Arial" charset="0"/>
                          <a:cs typeface="Arial" charset="0"/>
                        </a:rPr>
                        <a:t>ألوهية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Arial" charset="0"/>
                          <a:cs typeface="Arial" charset="0"/>
                        </a:rPr>
                        <a:t>المسيح</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الجيل الجديد</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Arial" charset="0"/>
                          <a:cs typeface="Arial" charset="0"/>
                        </a:rPr>
                        <a:t>البدع</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إعلان الألوهية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(2: 9)</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SimSun" charset="0"/>
                          <a:cs typeface="SimSun" charset="0"/>
                        </a:rPr>
                        <a:t>فليمون</a:t>
                      </a:r>
                      <a:endParaRPr kumimoji="0" lang="en-US" altLang="zh-CN" sz="2400" b="1"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صراع السيد و العبد</a:t>
                      </a:r>
                      <a:endParaRPr kumimoji="0" lang="en-US" altLang="zh-CN" sz="2000" b="1"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Meism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rgbClr val="000000"/>
                          </a:solidFill>
                          <a:effectLst/>
                          <a:latin typeface="Arial" charset="0"/>
                          <a:ea typeface="Arial" charset="0"/>
                          <a:cs typeface="Arial" charset="0"/>
                        </a:rPr>
                        <a:t>التسامح بين السيد و العبد و آخرين</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rgbClr val="000000"/>
                          </a:solidFill>
                          <a:effectLst/>
                          <a:latin typeface="Arial" charset="0"/>
                          <a:ea typeface="Arial" charset="0"/>
                          <a:cs typeface="Arial" charset="0"/>
                        </a:rPr>
                        <a:t>إصلاح العلاقات</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a:t>
                      </a:r>
                      <a:r>
                        <a:rPr kumimoji="0" lang="ar-JO" altLang="zh-CN" sz="2000" b="1" i="0" u="none" strike="noStrike" cap="none" normalizeH="0" baseline="0" dirty="0">
                          <a:ln>
                            <a:noFill/>
                          </a:ln>
                          <a:solidFill>
                            <a:srgbClr val="000000"/>
                          </a:solidFill>
                          <a:effectLst/>
                          <a:latin typeface="Arial" charset="0"/>
                          <a:ea typeface="Arial" charset="0"/>
                          <a:cs typeface="Arial" charset="0"/>
                        </a:rPr>
                        <a:t>17-18</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eaLnBrk="0" hangingPunct="0">
              <a:defRPr/>
            </a:pPr>
            <a:endParaRPr lang="en-US">
              <a:solidFill>
                <a:srgbClr val="FFFFFF"/>
              </a:solidFill>
            </a:endParaRPr>
          </a:p>
        </p:txBody>
      </p:sp>
      <p:sp>
        <p:nvSpPr>
          <p:cNvPr id="267266" name="TextBox 107"/>
          <p:cNvSpPr txBox="1">
            <a:spLocks noChangeArrowheads="1"/>
          </p:cNvSpPr>
          <p:nvPr/>
        </p:nvSpPr>
        <p:spPr bwMode="auto">
          <a:xfrm>
            <a:off x="8369304" y="71441"/>
            <a:ext cx="70391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charset="0"/>
                <a:cs typeface="Times New Roman" charset="0"/>
              </a:rPr>
              <a:t>201</a:t>
            </a:r>
            <a:endParaRPr lang="en-US" b="1" dirty="0">
              <a:solidFill>
                <a:srgbClr val="FFFFFF"/>
              </a:solidFill>
              <a:latin typeface="Arial" charset="0"/>
              <a:cs typeface="Times New Roman" charset="0"/>
            </a:endParaRPr>
          </a:p>
        </p:txBody>
      </p:sp>
      <p:sp>
        <p:nvSpPr>
          <p:cNvPr id="267267" name="Title 112"/>
          <p:cNvSpPr>
            <a:spLocks noGrp="1"/>
          </p:cNvSpPr>
          <p:nvPr>
            <p:ph type="title" idx="4294967295"/>
          </p:nvPr>
        </p:nvSpPr>
        <p:spPr>
          <a:xfrm>
            <a:off x="914400" y="106365"/>
            <a:ext cx="7239000" cy="461962"/>
          </a:xfrm>
          <a:solidFill>
            <a:schemeClr val="tx1"/>
          </a:solidFill>
          <a:ln w="12700" cap="sq">
            <a:solidFill>
              <a:schemeClr val="bg1"/>
            </a:solidFill>
            <a:miter lim="800000"/>
            <a:headEnd/>
            <a:tailEnd/>
          </a:ln>
        </p:spPr>
        <p:txBody>
          <a:bodyPr>
            <a:spAutoFit/>
          </a:bodyPr>
          <a:lstStyle/>
          <a:p>
            <a:r>
              <a:rPr lang="ar-JO" sz="2400" b="1" dirty="0">
                <a:solidFill>
                  <a:srgbClr val="FFFFFF"/>
                </a:solidFill>
                <a:latin typeface="Arial" charset="0"/>
                <a:ea typeface="SimSun" charset="0"/>
                <a:cs typeface="SimSun" charset="0"/>
              </a:rPr>
              <a:t>كيف تتجاوب مع التجارب ؟</a:t>
            </a:r>
            <a:endParaRPr lang="en-US" altLang="zh-CN" sz="2400" b="1" dirty="0">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6" y="838206"/>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ar-JO" altLang="zh-CN" sz="2400" b="1" i="0" u="none" strike="noStrike" cap="none" normalizeH="0" baseline="0" dirty="0">
                          <a:ln>
                            <a:noFill/>
                          </a:ln>
                          <a:solidFill>
                            <a:srgbClr val="FFFFFF"/>
                          </a:solidFill>
                          <a:effectLst/>
                          <a:latin typeface="Arial" charset="0"/>
                          <a:ea typeface="SimSun" charset="0"/>
                          <a:cs typeface="SimSun" charset="0"/>
                        </a:rPr>
                        <a:t>أنت تقول</a:t>
                      </a:r>
                      <a:endParaRPr kumimoji="0" lang="en-US" altLang="zh-CN" sz="2400" b="1"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SimSun" charset="0"/>
                          <a:cs typeface="SimSun" charset="0"/>
                        </a:rPr>
                        <a:t>الإستراتيجية</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SimSun" charset="0"/>
                          <a:cs typeface="SimSun" charset="0"/>
                        </a:rPr>
                        <a:t>الطبع</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SimSun" charset="0"/>
                          <a:cs typeface="SimSun" charset="0"/>
                        </a:rPr>
                        <a:t>الرسالة</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أنا على حق</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الدفع من خلالها</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المزاج الكولي</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أفسس</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لماذا أنا</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الإحباط</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المكتئب</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فيلبي</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سوف أعبر منها</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المساومة</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المتفائل</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كولوسي</a:t>
                      </a: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SimSun" charset="0"/>
                          <a:cs typeface="SimSun" charset="0"/>
                        </a:rPr>
                        <a:t>سوف تمر</a:t>
                      </a:r>
                      <a:endParaRPr kumimoji="0" lang="en-US" altLang="zh-CN" sz="2400" b="1"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400" b="1" i="0" u="none" strike="noStrike" cap="none" normalizeH="0" baseline="0" dirty="0">
                          <a:ln>
                            <a:noFill/>
                          </a:ln>
                          <a:solidFill>
                            <a:srgbClr val="FFFFFF"/>
                          </a:solidFill>
                          <a:effectLst/>
                          <a:latin typeface="Arial" charset="0"/>
                          <a:ea typeface="SimSun" charset="0"/>
                          <a:cs typeface="SimSun" charset="0"/>
                        </a:rPr>
                        <a:t>رفضها</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البارد</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400" b="1" i="0" u="none" strike="noStrike" cap="none" normalizeH="0" baseline="0" dirty="0">
                          <a:ln>
                            <a:noFill/>
                          </a:ln>
                          <a:solidFill>
                            <a:srgbClr val="FFFFFF"/>
                          </a:solidFill>
                          <a:effectLst/>
                          <a:latin typeface="Arial" charset="0"/>
                          <a:ea typeface="SimSun" charset="0"/>
                          <a:cs typeface="SimSun" charset="0"/>
                        </a:rPr>
                        <a:t>فليمون</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Grp="1" noRot="1" noChangeArrowheads="1"/>
          </p:cNvSpPr>
          <p:nvPr>
            <p:ph type="title"/>
          </p:nvPr>
        </p:nvSpPr>
        <p:spPr>
          <a:xfrm>
            <a:off x="685800" y="152400"/>
            <a:ext cx="7772400" cy="1143000"/>
          </a:xfrm>
        </p:spPr>
        <p:txBody>
          <a:bodyPr/>
          <a:lstStyle/>
          <a:p>
            <a:pPr eaLnBrk="1" hangingPunct="1">
              <a:defRPr/>
            </a:pPr>
            <a:r>
              <a:rPr lang="ar-JO" sz="3600" dirty="0">
                <a:latin typeface="Arial" charset="0"/>
                <a:ea typeface="Times New Roman" charset="0"/>
              </a:rPr>
              <a:t>كتّاب العهد الجديد</a:t>
            </a:r>
            <a:endParaRPr lang="en-US" dirty="0">
              <a:latin typeface="Arial" charset="0"/>
              <a:ea typeface="Arial" charset="0"/>
              <a:cs typeface="Arial" charset="0"/>
            </a:endParaRPr>
          </a:p>
        </p:txBody>
      </p:sp>
      <p:graphicFrame>
        <p:nvGraphicFramePr>
          <p:cNvPr id="55358" name="Group 1086"/>
          <p:cNvGraphicFramePr>
            <a:graphicFrameLocks noGrp="1"/>
          </p:cNvGraphicFramePr>
          <p:nvPr/>
        </p:nvGraphicFramePr>
        <p:xfrm>
          <a:off x="0" y="1371600"/>
          <a:ext cx="9144000" cy="5327651"/>
        </p:xfrm>
        <a:graphic>
          <a:graphicData uri="http://schemas.openxmlformats.org/drawingml/2006/table">
            <a:tbl>
              <a:tblPr/>
              <a:tblGrid>
                <a:gridCol w="10668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83811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الإسم</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الجنسية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المؤطن الأصلي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6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الوظيفة</a:t>
                      </a:r>
                      <a:endParaRPr kumimoji="0" lang="en-US" sz="16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العلاقات</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الإصحاحات المكتوبة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الأعداد المكتوبة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الأسفار المكتوبة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91435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متى</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يهودي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6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كفرناحوم</a:t>
                      </a:r>
                      <a:endParaRPr kumimoji="0" lang="en-US" sz="16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جابي ضرائب</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رسول يسوع المسيح</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28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1071</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إنجيل متى</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64922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مرقس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يهودي / روماني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أورشليم</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مرسل</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تلميذ بطرس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16</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678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إنجيل مرقس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6922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لوقا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يوناني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أنطاكية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طبيب</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تلميذ بولس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Arial"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52</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2158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إنجيل لوقا</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أعمال الرسل</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195673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يوحنا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يهودي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بيت صيدا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أو</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كفرناحوم</a:t>
                      </a:r>
                      <a:endParaRPr kumimoji="0" lang="en-US" sz="16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صياد</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تلميذ يسوع المسيح</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50</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1414</a:t>
                      </a:r>
                      <a:r>
                        <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 </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إنجيل يوحنا</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1 يوحنا</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2 يوحنا</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3 يوحنا</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rPr>
                        <a:t>رؤيا يوحنا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Narrow"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67642" name="Text Box 1083"/>
          <p:cNvSpPr txBox="1">
            <a:spLocks noChangeArrowheads="1"/>
          </p:cNvSpPr>
          <p:nvPr/>
        </p:nvSpPr>
        <p:spPr bwMode="auto">
          <a:xfrm>
            <a:off x="8559471" y="152400"/>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268741"/>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F60A6C39-E780-4847-BDAB-A47B52B58E12}"/>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DB9F9670-713B-2846-A55A-D316956B3DFF}"/>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83" name="Text Box 19">
            <a:extLst>
              <a:ext uri="{FF2B5EF4-FFF2-40B4-BE49-F238E27FC236}">
                <a16:creationId xmlns:a16="http://schemas.microsoft.com/office/drawing/2014/main" id="{E9CF1FD5-9C4E-1D40-9504-DF4125739035}"/>
              </a:ext>
            </a:extLst>
          </p:cNvPr>
          <p:cNvSpPr txBox="1">
            <a:spLocks noChangeArrowheads="1"/>
          </p:cNvSpPr>
          <p:nvPr/>
        </p:nvSpPr>
        <p:spPr bwMode="auto">
          <a:xfrm>
            <a:off x="971600" y="41022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84" name="Text Box 20">
            <a:extLst>
              <a:ext uri="{FF2B5EF4-FFF2-40B4-BE49-F238E27FC236}">
                <a16:creationId xmlns:a16="http://schemas.microsoft.com/office/drawing/2014/main" id="{FCF774C6-D848-6743-B841-BD2CEEC27DE0}"/>
              </a:ext>
            </a:extLst>
          </p:cNvPr>
          <p:cNvSpPr txBox="1">
            <a:spLocks noChangeArrowheads="1"/>
          </p:cNvSpPr>
          <p:nvPr/>
        </p:nvSpPr>
        <p:spPr bwMode="auto">
          <a:xfrm>
            <a:off x="2694032" y="4102224"/>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85" name="Text Box 21">
            <a:extLst>
              <a:ext uri="{FF2B5EF4-FFF2-40B4-BE49-F238E27FC236}">
                <a16:creationId xmlns:a16="http://schemas.microsoft.com/office/drawing/2014/main" id="{70102B09-7F4D-1549-AF0E-28A6C4C7C1D3}"/>
              </a:ext>
            </a:extLst>
          </p:cNvPr>
          <p:cNvSpPr txBox="1">
            <a:spLocks noChangeArrowheads="1"/>
          </p:cNvSpPr>
          <p:nvPr/>
        </p:nvSpPr>
        <p:spPr bwMode="auto">
          <a:xfrm>
            <a:off x="2694032" y="4559424"/>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86" name="Text Box 22">
            <a:extLst>
              <a:ext uri="{FF2B5EF4-FFF2-40B4-BE49-F238E27FC236}">
                <a16:creationId xmlns:a16="http://schemas.microsoft.com/office/drawing/2014/main" id="{1F6452C6-7D96-654B-8736-D0EC55731857}"/>
              </a:ext>
            </a:extLst>
          </p:cNvPr>
          <p:cNvSpPr txBox="1">
            <a:spLocks noChangeArrowheads="1"/>
          </p:cNvSpPr>
          <p:nvPr/>
        </p:nvSpPr>
        <p:spPr bwMode="auto">
          <a:xfrm>
            <a:off x="3791000" y="41022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87" name="Text Box 23">
            <a:extLst>
              <a:ext uri="{FF2B5EF4-FFF2-40B4-BE49-F238E27FC236}">
                <a16:creationId xmlns:a16="http://schemas.microsoft.com/office/drawing/2014/main" id="{043078CB-609B-BC47-8DEF-C03C7D734FB0}"/>
              </a:ext>
            </a:extLst>
          </p:cNvPr>
          <p:cNvSpPr txBox="1">
            <a:spLocks noChangeArrowheads="1"/>
          </p:cNvSpPr>
          <p:nvPr/>
        </p:nvSpPr>
        <p:spPr bwMode="auto">
          <a:xfrm>
            <a:off x="3791000" y="45594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88" name="Text Box 24">
            <a:extLst>
              <a:ext uri="{FF2B5EF4-FFF2-40B4-BE49-F238E27FC236}">
                <a16:creationId xmlns:a16="http://schemas.microsoft.com/office/drawing/2014/main" id="{D9016A74-8313-5A4D-BD21-CD1AE4E0DD0D}"/>
              </a:ext>
            </a:extLst>
          </p:cNvPr>
          <p:cNvSpPr txBox="1">
            <a:spLocks noChangeArrowheads="1"/>
          </p:cNvSpPr>
          <p:nvPr/>
        </p:nvSpPr>
        <p:spPr bwMode="auto">
          <a:xfrm>
            <a:off x="3791000" y="50166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89" name="Text Box 25">
            <a:extLst>
              <a:ext uri="{FF2B5EF4-FFF2-40B4-BE49-F238E27FC236}">
                <a16:creationId xmlns:a16="http://schemas.microsoft.com/office/drawing/2014/main" id="{6B7DB5AB-2954-2C49-9F27-4FCE75F1D96A}"/>
              </a:ext>
            </a:extLst>
          </p:cNvPr>
          <p:cNvSpPr txBox="1">
            <a:spLocks noChangeArrowheads="1"/>
          </p:cNvSpPr>
          <p:nvPr/>
        </p:nvSpPr>
        <p:spPr bwMode="auto">
          <a:xfrm>
            <a:off x="5467400" y="41022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90" name="Text Box 26">
            <a:extLst>
              <a:ext uri="{FF2B5EF4-FFF2-40B4-BE49-F238E27FC236}">
                <a16:creationId xmlns:a16="http://schemas.microsoft.com/office/drawing/2014/main" id="{EE431447-3C68-A743-9D8C-7CC9DF543555}"/>
              </a:ext>
            </a:extLst>
          </p:cNvPr>
          <p:cNvSpPr txBox="1">
            <a:spLocks noChangeArrowheads="1"/>
          </p:cNvSpPr>
          <p:nvPr/>
        </p:nvSpPr>
        <p:spPr bwMode="auto">
          <a:xfrm>
            <a:off x="5467400" y="4559424"/>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91" name="Text Box 27">
            <a:extLst>
              <a:ext uri="{FF2B5EF4-FFF2-40B4-BE49-F238E27FC236}">
                <a16:creationId xmlns:a16="http://schemas.microsoft.com/office/drawing/2014/main" id="{B8A15845-E678-8143-B1CA-F913BC9D6F54}"/>
              </a:ext>
            </a:extLst>
          </p:cNvPr>
          <p:cNvSpPr txBox="1">
            <a:spLocks noChangeArrowheads="1"/>
          </p:cNvSpPr>
          <p:nvPr/>
        </p:nvSpPr>
        <p:spPr bwMode="auto">
          <a:xfrm>
            <a:off x="5467400" y="50166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92" name="Text Box 28">
            <a:extLst>
              <a:ext uri="{FF2B5EF4-FFF2-40B4-BE49-F238E27FC236}">
                <a16:creationId xmlns:a16="http://schemas.microsoft.com/office/drawing/2014/main" id="{76590B5B-B4BE-374D-85B2-AAC39D0850E1}"/>
              </a:ext>
            </a:extLst>
          </p:cNvPr>
          <p:cNvSpPr txBox="1">
            <a:spLocks noChangeArrowheads="1"/>
          </p:cNvSpPr>
          <p:nvPr/>
        </p:nvSpPr>
        <p:spPr bwMode="auto">
          <a:xfrm>
            <a:off x="5467400" y="5473824"/>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93" name="Text Box 29">
            <a:extLst>
              <a:ext uri="{FF2B5EF4-FFF2-40B4-BE49-F238E27FC236}">
                <a16:creationId xmlns:a16="http://schemas.microsoft.com/office/drawing/2014/main" id="{DEBB1AF5-3842-484A-BDF3-505AC77589BE}"/>
              </a:ext>
            </a:extLst>
          </p:cNvPr>
          <p:cNvSpPr txBox="1">
            <a:spLocks noChangeArrowheads="1"/>
          </p:cNvSpPr>
          <p:nvPr/>
        </p:nvSpPr>
        <p:spPr bwMode="auto">
          <a:xfrm>
            <a:off x="6427832" y="4102224"/>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94" name="Text Box 30">
            <a:extLst>
              <a:ext uri="{FF2B5EF4-FFF2-40B4-BE49-F238E27FC236}">
                <a16:creationId xmlns:a16="http://schemas.microsoft.com/office/drawing/2014/main" id="{AA392336-6CD7-8246-8588-E5430396266F}"/>
              </a:ext>
            </a:extLst>
          </p:cNvPr>
          <p:cNvSpPr txBox="1">
            <a:spLocks noChangeArrowheads="1"/>
          </p:cNvSpPr>
          <p:nvPr/>
        </p:nvSpPr>
        <p:spPr bwMode="auto">
          <a:xfrm>
            <a:off x="6427832" y="4559424"/>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95" name="Text Box 31">
            <a:extLst>
              <a:ext uri="{FF2B5EF4-FFF2-40B4-BE49-F238E27FC236}">
                <a16:creationId xmlns:a16="http://schemas.microsoft.com/office/drawing/2014/main" id="{56122DF0-397C-B64D-B071-E202A601A7FE}"/>
              </a:ext>
            </a:extLst>
          </p:cNvPr>
          <p:cNvSpPr txBox="1">
            <a:spLocks noChangeArrowheads="1"/>
          </p:cNvSpPr>
          <p:nvPr/>
        </p:nvSpPr>
        <p:spPr bwMode="auto">
          <a:xfrm>
            <a:off x="7372400" y="41022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96" name="Text Box 19">
            <a:extLst>
              <a:ext uri="{FF2B5EF4-FFF2-40B4-BE49-F238E27FC236}">
                <a16:creationId xmlns:a16="http://schemas.microsoft.com/office/drawing/2014/main" id="{CD61D483-53D6-BC45-9F6D-400BE9C0CA2D}"/>
              </a:ext>
            </a:extLst>
          </p:cNvPr>
          <p:cNvSpPr txBox="1">
            <a:spLocks noChangeArrowheads="1"/>
          </p:cNvSpPr>
          <p:nvPr/>
        </p:nvSpPr>
        <p:spPr bwMode="auto">
          <a:xfrm>
            <a:off x="971600" y="3645024"/>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100" name="Text Box 19">
            <a:extLst>
              <a:ext uri="{FF2B5EF4-FFF2-40B4-BE49-F238E27FC236}">
                <a16:creationId xmlns:a16="http://schemas.microsoft.com/office/drawing/2014/main" id="{EB98B948-2CB6-C749-9B23-D131630EFC40}"/>
              </a:ext>
            </a:extLst>
          </p:cNvPr>
          <p:cNvSpPr txBox="1">
            <a:spLocks noChangeArrowheads="1"/>
          </p:cNvSpPr>
          <p:nvPr/>
        </p:nvSpPr>
        <p:spPr bwMode="auto">
          <a:xfrm>
            <a:off x="971600" y="45594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الأعمال</a:t>
            </a:r>
            <a:endParaRPr lang="en-US" sz="1600" dirty="0">
              <a:solidFill>
                <a:srgbClr val="000000"/>
              </a:solidFill>
              <a:latin typeface="Arial Narrow" charset="0"/>
              <a:cs typeface="Times New Roman" charset="0"/>
            </a:endParaRPr>
          </a:p>
        </p:txBody>
      </p:sp>
      <p:sp>
        <p:nvSpPr>
          <p:cNvPr id="101" name="Text Box 19">
            <a:extLst>
              <a:ext uri="{FF2B5EF4-FFF2-40B4-BE49-F238E27FC236}">
                <a16:creationId xmlns:a16="http://schemas.microsoft.com/office/drawing/2014/main" id="{03685895-14CE-234E-81ED-12F8BDC93B0B}"/>
              </a:ext>
            </a:extLst>
          </p:cNvPr>
          <p:cNvSpPr txBox="1">
            <a:spLocks noChangeArrowheads="1"/>
          </p:cNvSpPr>
          <p:nvPr/>
        </p:nvSpPr>
        <p:spPr bwMode="auto">
          <a:xfrm>
            <a:off x="6427832" y="5016624"/>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الألم</a:t>
            </a:r>
            <a:endParaRPr lang="en-US" sz="1600" dirty="0">
              <a:solidFill>
                <a:srgbClr val="000000"/>
              </a:solidFill>
              <a:latin typeface="Arial Narrow" charset="0"/>
              <a:cs typeface="Times New Roman" charset="0"/>
            </a:endParaRPr>
          </a:p>
        </p:txBody>
      </p:sp>
      <p:sp>
        <p:nvSpPr>
          <p:cNvPr id="102" name="Text Box 19">
            <a:extLst>
              <a:ext uri="{FF2B5EF4-FFF2-40B4-BE49-F238E27FC236}">
                <a16:creationId xmlns:a16="http://schemas.microsoft.com/office/drawing/2014/main" id="{D1E7831A-8B7E-764E-9B04-E8E076D8DFFC}"/>
              </a:ext>
            </a:extLst>
          </p:cNvPr>
          <p:cNvSpPr txBox="1">
            <a:spLocks noChangeArrowheads="1"/>
          </p:cNvSpPr>
          <p:nvPr/>
        </p:nvSpPr>
        <p:spPr bwMode="auto">
          <a:xfrm>
            <a:off x="6427832" y="5473824"/>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المعرفة</a:t>
            </a:r>
            <a:endParaRPr lang="en-US" sz="1600" dirty="0">
              <a:solidFill>
                <a:srgbClr val="000000"/>
              </a:solidFill>
              <a:latin typeface="Arial Narrow" charset="0"/>
              <a:cs typeface="Times New Roman" charset="0"/>
            </a:endParaRPr>
          </a:p>
        </p:txBody>
      </p:sp>
      <p:sp>
        <p:nvSpPr>
          <p:cNvPr id="103" name="Text Box 19">
            <a:extLst>
              <a:ext uri="{FF2B5EF4-FFF2-40B4-BE49-F238E27FC236}">
                <a16:creationId xmlns:a16="http://schemas.microsoft.com/office/drawing/2014/main" id="{6F38C96C-AC59-5544-89F3-456CCB44D22B}"/>
              </a:ext>
            </a:extLst>
          </p:cNvPr>
          <p:cNvSpPr txBox="1">
            <a:spLocks noChangeArrowheads="1"/>
          </p:cNvSpPr>
          <p:nvPr/>
        </p:nvSpPr>
        <p:spPr bwMode="auto">
          <a:xfrm>
            <a:off x="7372400" y="45594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الأفضل</a:t>
            </a:r>
            <a:endParaRPr lang="en-US" sz="1600" dirty="0">
              <a:solidFill>
                <a:srgbClr val="000000"/>
              </a:solidFill>
              <a:latin typeface="Arial Narrow" charset="0"/>
              <a:cs typeface="Times New Roman" charset="0"/>
            </a:endParaRPr>
          </a:p>
        </p:txBody>
      </p:sp>
      <p:sp>
        <p:nvSpPr>
          <p:cNvPr id="104" name="Text Box 19">
            <a:extLst>
              <a:ext uri="{FF2B5EF4-FFF2-40B4-BE49-F238E27FC236}">
                <a16:creationId xmlns:a16="http://schemas.microsoft.com/office/drawing/2014/main" id="{7ACB8A9D-9F85-774E-824B-47A2F4DDE498}"/>
              </a:ext>
            </a:extLst>
          </p:cNvPr>
          <p:cNvSpPr txBox="1">
            <a:spLocks noChangeArrowheads="1"/>
          </p:cNvSpPr>
          <p:nvPr/>
        </p:nvSpPr>
        <p:spPr bwMode="auto">
          <a:xfrm>
            <a:off x="8286800" y="41022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المدعين</a:t>
            </a:r>
            <a:endParaRPr lang="en-US" sz="1600" dirty="0">
              <a:solidFill>
                <a:srgbClr val="000000"/>
              </a:solidFill>
              <a:latin typeface="Arial Narrow" charset="0"/>
              <a:cs typeface="Times New Roman" charset="0"/>
            </a:endParaRPr>
          </a:p>
        </p:txBody>
      </p:sp>
      <p:sp>
        <p:nvSpPr>
          <p:cNvPr id="105" name="Text Box 19">
            <a:extLst>
              <a:ext uri="{FF2B5EF4-FFF2-40B4-BE49-F238E27FC236}">
                <a16:creationId xmlns:a16="http://schemas.microsoft.com/office/drawing/2014/main" id="{98808799-F257-3348-AFC4-1EA4D6A61B15}"/>
              </a:ext>
            </a:extLst>
          </p:cNvPr>
          <p:cNvSpPr txBox="1">
            <a:spLocks noChangeArrowheads="1"/>
          </p:cNvSpPr>
          <p:nvPr/>
        </p:nvSpPr>
        <p:spPr bwMode="auto">
          <a:xfrm>
            <a:off x="8286800" y="45594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المحبة</a:t>
            </a:r>
            <a:endParaRPr lang="en-US" sz="1600" dirty="0">
              <a:solidFill>
                <a:srgbClr val="000000"/>
              </a:solidFill>
              <a:latin typeface="Arial Narrow" charset="0"/>
              <a:cs typeface="Times New Roman" charset="0"/>
            </a:endParaRPr>
          </a:p>
        </p:txBody>
      </p:sp>
      <p:sp>
        <p:nvSpPr>
          <p:cNvPr id="106" name="Text Box 19">
            <a:extLst>
              <a:ext uri="{FF2B5EF4-FFF2-40B4-BE49-F238E27FC236}">
                <a16:creationId xmlns:a16="http://schemas.microsoft.com/office/drawing/2014/main" id="{13D207B1-A312-1044-9607-A862A12BE5D0}"/>
              </a:ext>
            </a:extLst>
          </p:cNvPr>
          <p:cNvSpPr txBox="1">
            <a:spLocks noChangeArrowheads="1"/>
          </p:cNvSpPr>
          <p:nvPr/>
        </p:nvSpPr>
        <p:spPr bwMode="auto">
          <a:xfrm>
            <a:off x="8286800" y="50166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الحدود</a:t>
            </a:r>
            <a:endParaRPr lang="en-US" sz="1600" dirty="0">
              <a:solidFill>
                <a:srgbClr val="000000"/>
              </a:solidFill>
              <a:latin typeface="Arial Narrow" charset="0"/>
              <a:cs typeface="Times New Roman" charset="0"/>
            </a:endParaRPr>
          </a:p>
        </p:txBody>
      </p:sp>
      <p:sp>
        <p:nvSpPr>
          <p:cNvPr id="107" name="Text Box 19">
            <a:extLst>
              <a:ext uri="{FF2B5EF4-FFF2-40B4-BE49-F238E27FC236}">
                <a16:creationId xmlns:a16="http://schemas.microsoft.com/office/drawing/2014/main" id="{0A86BD88-634A-5746-8870-FFA38641743B}"/>
              </a:ext>
            </a:extLst>
          </p:cNvPr>
          <p:cNvSpPr txBox="1">
            <a:spLocks noChangeArrowheads="1"/>
          </p:cNvSpPr>
          <p:nvPr/>
        </p:nvSpPr>
        <p:spPr bwMode="auto">
          <a:xfrm>
            <a:off x="8286800" y="54738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الإرسالية</a:t>
            </a:r>
            <a:endParaRPr lang="en-US" sz="1600" dirty="0">
              <a:solidFill>
                <a:srgbClr val="000000"/>
              </a:solidFill>
              <a:latin typeface="Arial Narrow" charset="0"/>
              <a:cs typeface="Times New Roman" charset="0"/>
            </a:endParaRPr>
          </a:p>
        </p:txBody>
      </p:sp>
      <p:sp>
        <p:nvSpPr>
          <p:cNvPr id="108" name="Text Box 19">
            <a:extLst>
              <a:ext uri="{FF2B5EF4-FFF2-40B4-BE49-F238E27FC236}">
                <a16:creationId xmlns:a16="http://schemas.microsoft.com/office/drawing/2014/main" id="{CCCA9D4D-8B19-B640-B213-52BF8D956EB1}"/>
              </a:ext>
            </a:extLst>
          </p:cNvPr>
          <p:cNvSpPr txBox="1">
            <a:spLocks noChangeArrowheads="1"/>
          </p:cNvSpPr>
          <p:nvPr/>
        </p:nvSpPr>
        <p:spPr bwMode="auto">
          <a:xfrm>
            <a:off x="8286800" y="5931024"/>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الإنتصار</a:t>
            </a:r>
            <a:endParaRPr lang="en-US" sz="1600" dirty="0">
              <a:solidFill>
                <a:srgbClr val="000000"/>
              </a:solidFill>
              <a:latin typeface="Arial Narrow" charset="0"/>
              <a:cs typeface="Times New Roman" charset="0"/>
            </a:endParaRPr>
          </a:p>
        </p:txBody>
      </p:sp>
      <p:sp>
        <p:nvSpPr>
          <p:cNvPr id="110" name="Text Box 22">
            <a:extLst>
              <a:ext uri="{FF2B5EF4-FFF2-40B4-BE49-F238E27FC236}">
                <a16:creationId xmlns:a16="http://schemas.microsoft.com/office/drawing/2014/main" id="{8284D919-4D91-D049-A7F7-60C5E9B16D23}"/>
              </a:ext>
            </a:extLst>
          </p:cNvPr>
          <p:cNvSpPr txBox="1">
            <a:spLocks noChangeArrowheads="1"/>
          </p:cNvSpPr>
          <p:nvPr/>
        </p:nvSpPr>
        <p:spPr bwMode="auto">
          <a:xfrm>
            <a:off x="4572000" y="3645024"/>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111" name="Text Box 31">
            <a:extLst>
              <a:ext uri="{FF2B5EF4-FFF2-40B4-BE49-F238E27FC236}">
                <a16:creationId xmlns:a16="http://schemas.microsoft.com/office/drawing/2014/main" id="{87187257-F0D0-234C-9948-D08DEA0C0C27}"/>
              </a:ext>
            </a:extLst>
          </p:cNvPr>
          <p:cNvSpPr txBox="1">
            <a:spLocks noChangeArrowheads="1"/>
          </p:cNvSpPr>
          <p:nvPr/>
        </p:nvSpPr>
        <p:spPr bwMode="auto">
          <a:xfrm>
            <a:off x="7391400" y="3645024"/>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112" name="Text Box 29">
            <a:extLst>
              <a:ext uri="{FF2B5EF4-FFF2-40B4-BE49-F238E27FC236}">
                <a16:creationId xmlns:a16="http://schemas.microsoft.com/office/drawing/2014/main" id="{5531833E-3296-F244-AD6C-3A12CC3FB578}"/>
              </a:ext>
            </a:extLst>
          </p:cNvPr>
          <p:cNvSpPr txBox="1">
            <a:spLocks noChangeArrowheads="1"/>
          </p:cNvSpPr>
          <p:nvPr/>
        </p:nvSpPr>
        <p:spPr bwMode="auto">
          <a:xfrm>
            <a:off x="6446832" y="3645024"/>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113" name="Text Box 22">
            <a:extLst>
              <a:ext uri="{FF2B5EF4-FFF2-40B4-BE49-F238E27FC236}">
                <a16:creationId xmlns:a16="http://schemas.microsoft.com/office/drawing/2014/main" id="{D4739603-A026-F148-9F55-F356E3B66DBA}"/>
              </a:ext>
            </a:extLst>
          </p:cNvPr>
          <p:cNvSpPr txBox="1">
            <a:spLocks noChangeArrowheads="1"/>
          </p:cNvSpPr>
          <p:nvPr/>
        </p:nvSpPr>
        <p:spPr bwMode="auto">
          <a:xfrm>
            <a:off x="5486400" y="3645024"/>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
        <p:nvSpPr>
          <p:cNvPr id="127" name="Text Box 20">
            <a:extLst>
              <a:ext uri="{FF2B5EF4-FFF2-40B4-BE49-F238E27FC236}">
                <a16:creationId xmlns:a16="http://schemas.microsoft.com/office/drawing/2014/main" id="{0739B20F-AE65-F248-AD50-0B99F3436D02}"/>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Books by Category &amp; Key Words </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9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1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13"/>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1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11"/>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84"/>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85"/>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6"/>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87"/>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88"/>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89"/>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90"/>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91"/>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2"/>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3"/>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4"/>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95"/>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100"/>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101"/>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102"/>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103"/>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104"/>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105"/>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106"/>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107"/>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0" grpId="0" animBg="1"/>
      <p:bldP spid="51" grpId="0" animBg="1"/>
      <p:bldP spid="5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10" grpId="0" animBg="1"/>
      <p:bldP spid="111" grpId="0" animBg="1"/>
      <p:bldP spid="112" grpId="0" animBg="1"/>
      <p:bldP spid="1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43" name="Text Box 9">
            <a:extLst>
              <a:ext uri="{FF2B5EF4-FFF2-40B4-BE49-F238E27FC236}">
                <a16:creationId xmlns:a16="http://schemas.microsoft.com/office/drawing/2014/main" id="{FFF536CE-048B-A94D-85C9-A908AE386A49}"/>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44" name="Text Box 10">
            <a:extLst>
              <a:ext uri="{FF2B5EF4-FFF2-40B4-BE49-F238E27FC236}">
                <a16:creationId xmlns:a16="http://schemas.microsoft.com/office/drawing/2014/main" id="{54C929A3-231C-4E4F-BBA1-E17FB61AE27C}"/>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5" name="Text Box 20">
            <a:extLst>
              <a:ext uri="{FF2B5EF4-FFF2-40B4-BE49-F238E27FC236}">
                <a16:creationId xmlns:a16="http://schemas.microsoft.com/office/drawing/2014/main" id="{B41CA753-5060-5C4F-970D-09C43ABE03E8}"/>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Pauline Books + Key Words </a:t>
            </a:r>
            <a:endParaRPr lang="en-US" sz="1600" b="1" dirty="0">
              <a:solidFill>
                <a:srgbClr val="FFFFFF"/>
              </a:solidFill>
              <a:latin typeface="Arial Narrow" charset="0"/>
              <a:cs typeface="Times New Roman" charset="0"/>
            </a:endParaRPr>
          </a:p>
        </p:txBody>
      </p:sp>
      <p:sp>
        <p:nvSpPr>
          <p:cNvPr id="46" name="Text Box 19">
            <a:extLst>
              <a:ext uri="{FF2B5EF4-FFF2-40B4-BE49-F238E27FC236}">
                <a16:creationId xmlns:a16="http://schemas.microsoft.com/office/drawing/2014/main" id="{B9976232-F4BE-B94D-B6C5-D80CA62E6068}"/>
              </a:ext>
            </a:extLst>
          </p:cNvPr>
          <p:cNvSpPr txBox="1">
            <a:spLocks noChangeArrowheads="1"/>
          </p:cNvSpPr>
          <p:nvPr/>
        </p:nvSpPr>
        <p:spPr bwMode="auto">
          <a:xfrm>
            <a:off x="971600" y="41364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47" name="Text Box 20">
            <a:extLst>
              <a:ext uri="{FF2B5EF4-FFF2-40B4-BE49-F238E27FC236}">
                <a16:creationId xmlns:a16="http://schemas.microsoft.com/office/drawing/2014/main" id="{BA65D5F5-04B8-A44C-97FE-06D31A1A5F31}"/>
              </a:ext>
            </a:extLst>
          </p:cNvPr>
          <p:cNvSpPr txBox="1">
            <a:spLocks noChangeArrowheads="1"/>
          </p:cNvSpPr>
          <p:nvPr/>
        </p:nvSpPr>
        <p:spPr bwMode="auto">
          <a:xfrm>
            <a:off x="2694032" y="4136405"/>
            <a:ext cx="792162"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49" name="Text Box 21">
            <a:extLst>
              <a:ext uri="{FF2B5EF4-FFF2-40B4-BE49-F238E27FC236}">
                <a16:creationId xmlns:a16="http://schemas.microsoft.com/office/drawing/2014/main" id="{1089D6AD-4EDA-B741-9532-A59FD5627515}"/>
              </a:ext>
            </a:extLst>
          </p:cNvPr>
          <p:cNvSpPr txBox="1">
            <a:spLocks noChangeArrowheads="1"/>
          </p:cNvSpPr>
          <p:nvPr/>
        </p:nvSpPr>
        <p:spPr bwMode="auto">
          <a:xfrm>
            <a:off x="2694032" y="4593605"/>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52" name="Text Box 22">
            <a:extLst>
              <a:ext uri="{FF2B5EF4-FFF2-40B4-BE49-F238E27FC236}">
                <a16:creationId xmlns:a16="http://schemas.microsoft.com/office/drawing/2014/main" id="{03297D76-1031-CD4A-843B-4ACD1D0753D4}"/>
              </a:ext>
            </a:extLst>
          </p:cNvPr>
          <p:cNvSpPr txBox="1">
            <a:spLocks noChangeArrowheads="1"/>
          </p:cNvSpPr>
          <p:nvPr/>
        </p:nvSpPr>
        <p:spPr bwMode="auto">
          <a:xfrm>
            <a:off x="3791000" y="41364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54" name="Text Box 23">
            <a:extLst>
              <a:ext uri="{FF2B5EF4-FFF2-40B4-BE49-F238E27FC236}">
                <a16:creationId xmlns:a16="http://schemas.microsoft.com/office/drawing/2014/main" id="{E866A2CE-87F7-A547-BAB1-A8DD3BB1185D}"/>
              </a:ext>
            </a:extLst>
          </p:cNvPr>
          <p:cNvSpPr txBox="1">
            <a:spLocks noChangeArrowheads="1"/>
          </p:cNvSpPr>
          <p:nvPr/>
        </p:nvSpPr>
        <p:spPr bwMode="auto">
          <a:xfrm>
            <a:off x="3791000" y="45936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55" name="Text Box 24">
            <a:extLst>
              <a:ext uri="{FF2B5EF4-FFF2-40B4-BE49-F238E27FC236}">
                <a16:creationId xmlns:a16="http://schemas.microsoft.com/office/drawing/2014/main" id="{B2EFD818-E488-CB43-BD6E-90A5616769E5}"/>
              </a:ext>
            </a:extLst>
          </p:cNvPr>
          <p:cNvSpPr txBox="1">
            <a:spLocks noChangeArrowheads="1"/>
          </p:cNvSpPr>
          <p:nvPr/>
        </p:nvSpPr>
        <p:spPr bwMode="auto">
          <a:xfrm>
            <a:off x="3791000" y="50508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56" name="Text Box 25">
            <a:extLst>
              <a:ext uri="{FF2B5EF4-FFF2-40B4-BE49-F238E27FC236}">
                <a16:creationId xmlns:a16="http://schemas.microsoft.com/office/drawing/2014/main" id="{440B98A0-21FD-054B-9E59-E4CC631D0E20}"/>
              </a:ext>
            </a:extLst>
          </p:cNvPr>
          <p:cNvSpPr txBox="1">
            <a:spLocks noChangeArrowheads="1"/>
          </p:cNvSpPr>
          <p:nvPr/>
        </p:nvSpPr>
        <p:spPr bwMode="auto">
          <a:xfrm>
            <a:off x="5467400" y="41364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57" name="Text Box 26">
            <a:extLst>
              <a:ext uri="{FF2B5EF4-FFF2-40B4-BE49-F238E27FC236}">
                <a16:creationId xmlns:a16="http://schemas.microsoft.com/office/drawing/2014/main" id="{893E7122-8D0B-A748-8154-73AE75CEEA17}"/>
              </a:ext>
            </a:extLst>
          </p:cNvPr>
          <p:cNvSpPr txBox="1">
            <a:spLocks noChangeArrowheads="1"/>
          </p:cNvSpPr>
          <p:nvPr/>
        </p:nvSpPr>
        <p:spPr bwMode="auto">
          <a:xfrm>
            <a:off x="5467400" y="4593605"/>
            <a:ext cx="792163"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58" name="Text Box 27">
            <a:extLst>
              <a:ext uri="{FF2B5EF4-FFF2-40B4-BE49-F238E27FC236}">
                <a16:creationId xmlns:a16="http://schemas.microsoft.com/office/drawing/2014/main" id="{73A1E87D-DCEE-9041-8E9E-F4ADB7C786B4}"/>
              </a:ext>
            </a:extLst>
          </p:cNvPr>
          <p:cNvSpPr txBox="1">
            <a:spLocks noChangeArrowheads="1"/>
          </p:cNvSpPr>
          <p:nvPr/>
        </p:nvSpPr>
        <p:spPr bwMode="auto">
          <a:xfrm>
            <a:off x="5467400" y="50508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59" name="Text Box 28">
            <a:extLst>
              <a:ext uri="{FF2B5EF4-FFF2-40B4-BE49-F238E27FC236}">
                <a16:creationId xmlns:a16="http://schemas.microsoft.com/office/drawing/2014/main" id="{FFDB6258-E099-5645-851F-5F7E20401CCC}"/>
              </a:ext>
            </a:extLst>
          </p:cNvPr>
          <p:cNvSpPr txBox="1">
            <a:spLocks noChangeArrowheads="1"/>
          </p:cNvSpPr>
          <p:nvPr/>
        </p:nvSpPr>
        <p:spPr bwMode="auto">
          <a:xfrm>
            <a:off x="5467400" y="5508005"/>
            <a:ext cx="792163"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60" name="Text Box 29">
            <a:extLst>
              <a:ext uri="{FF2B5EF4-FFF2-40B4-BE49-F238E27FC236}">
                <a16:creationId xmlns:a16="http://schemas.microsoft.com/office/drawing/2014/main" id="{0BAF2243-CCE9-E945-B6CA-511499CFE014}"/>
              </a:ext>
            </a:extLst>
          </p:cNvPr>
          <p:cNvSpPr txBox="1">
            <a:spLocks noChangeArrowheads="1"/>
          </p:cNvSpPr>
          <p:nvPr/>
        </p:nvSpPr>
        <p:spPr bwMode="auto">
          <a:xfrm>
            <a:off x="6427832" y="4136405"/>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61" name="Text Box 30">
            <a:extLst>
              <a:ext uri="{FF2B5EF4-FFF2-40B4-BE49-F238E27FC236}">
                <a16:creationId xmlns:a16="http://schemas.microsoft.com/office/drawing/2014/main" id="{99A420D1-0F24-BA47-A1A9-BB660C91AE8F}"/>
              </a:ext>
            </a:extLst>
          </p:cNvPr>
          <p:cNvSpPr txBox="1">
            <a:spLocks noChangeArrowheads="1"/>
          </p:cNvSpPr>
          <p:nvPr/>
        </p:nvSpPr>
        <p:spPr bwMode="auto">
          <a:xfrm>
            <a:off x="6427832" y="4593605"/>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62" name="Text Box 31">
            <a:extLst>
              <a:ext uri="{FF2B5EF4-FFF2-40B4-BE49-F238E27FC236}">
                <a16:creationId xmlns:a16="http://schemas.microsoft.com/office/drawing/2014/main" id="{8718FF57-ED2B-794D-80CB-59DA4E678508}"/>
              </a:ext>
            </a:extLst>
          </p:cNvPr>
          <p:cNvSpPr txBox="1">
            <a:spLocks noChangeArrowheads="1"/>
          </p:cNvSpPr>
          <p:nvPr/>
        </p:nvSpPr>
        <p:spPr bwMode="auto">
          <a:xfrm>
            <a:off x="7372400" y="41364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P spid="46" grpId="0" animBg="1"/>
      <p:bldP spid="47" grpId="0" animBg="1"/>
      <p:bldP spid="49" grpId="0" animBg="1"/>
      <p:bldP spid="52"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a:solidFill>
                  <a:srgbClr val="FFFFFF"/>
                </a:solidFill>
                <a:effectLst>
                  <a:outerShdw blurRad="38100" dist="38100" dir="2700000" algn="tl">
                    <a:srgbClr val="000000">
                      <a:alpha val="43137"/>
                    </a:srgbClr>
                  </a:outerShdw>
                </a:effectLst>
                <a:latin typeface="Arial" charset="0"/>
                <a:cs typeface="Times New Roman" charset="0"/>
              </a:rPr>
              <a:t> </a:t>
            </a:r>
            <a:r>
              <a:rPr lang="ar-JO" sz="2800" b="1" dirty="0">
                <a:solidFill>
                  <a:srgbClr val="FFFFFF"/>
                </a:solidFill>
                <a:effectLst>
                  <a:outerShdw blurRad="38100" dist="38100" dir="2700000" algn="tl">
                    <a:srgbClr val="000000">
                      <a:alpha val="43137"/>
                    </a:srgbClr>
                  </a:outerShdw>
                </a:effectLst>
                <a:latin typeface="Arial" charset="0"/>
                <a:cs typeface="Times New Roman" charset="0"/>
              </a:rPr>
              <a:t> نظرة عامة على العهد الجديد </a:t>
            </a:r>
            <a:br>
              <a:rPr lang="ar-JO" sz="2800" b="1" dirty="0">
                <a:solidFill>
                  <a:srgbClr val="FFFFFF"/>
                </a:solidFill>
                <a:effectLst>
                  <a:outerShdw blurRad="38100" dist="38100" dir="2700000" algn="tl">
                    <a:srgbClr val="000000">
                      <a:alpha val="43137"/>
                    </a:srgbClr>
                  </a:outerShdw>
                </a:effectLst>
                <a:latin typeface="Arial" charset="0"/>
                <a:cs typeface="Times New Roman" charset="0"/>
              </a:rPr>
            </a:br>
            <a:r>
              <a:rPr lang="ar-JO" sz="2800" b="1" dirty="0">
                <a:solidFill>
                  <a:srgbClr val="FFFFFF"/>
                </a:solidFill>
                <a:effectLst>
                  <a:outerShdw blurRad="38100" dist="38100" dir="2700000" algn="tl">
                    <a:srgbClr val="000000">
                      <a:alpha val="43137"/>
                    </a:srgbClr>
                  </a:outerShdw>
                </a:effectLst>
                <a:latin typeface="Arial" charset="0"/>
                <a:cs typeface="Times New Roman" charset="0"/>
              </a:rPr>
              <a:t>(الكلمات المفتاحية)</a:t>
            </a:r>
            <a:endParaRPr lang="en-US" sz="28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الأعمال</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الألم</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المعرفة</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الأفضل</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المدعين</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المحبة</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الحدود</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الإرسالية</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الإنتصار</a:t>
            </a:r>
            <a:endParaRPr lang="en-US" sz="1600" dirty="0">
              <a:solidFill>
                <a:srgbClr val="000000"/>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C78AAD87-ACC7-1C4E-A03C-FA68B879C9E6}"/>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8762267D-2684-8E46-B079-81A7DB35A681}"/>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2">
            <a:extLst>
              <a:ext uri="{FF2B5EF4-FFF2-40B4-BE49-F238E27FC236}">
                <a16:creationId xmlns:a16="http://schemas.microsoft.com/office/drawing/2014/main" id="{6794CB44-04BF-E84D-9C91-A489BCCA12CD}"/>
              </a:ext>
            </a:extLst>
          </p:cNvPr>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57" name="Text Box 31">
            <a:extLst>
              <a:ext uri="{FF2B5EF4-FFF2-40B4-BE49-F238E27FC236}">
                <a16:creationId xmlns:a16="http://schemas.microsoft.com/office/drawing/2014/main" id="{02A4648C-7E56-8945-9B26-F8185CE46AC5}"/>
              </a:ext>
            </a:extLst>
          </p:cNvPr>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58" name="Text Box 29">
            <a:extLst>
              <a:ext uri="{FF2B5EF4-FFF2-40B4-BE49-F238E27FC236}">
                <a16:creationId xmlns:a16="http://schemas.microsoft.com/office/drawing/2014/main" id="{DB8B5DE6-062D-2F41-91B1-D76053B6AEFC}"/>
              </a:ext>
            </a:extLst>
          </p:cNvPr>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59" name="Text Box 22">
            <a:extLst>
              <a:ext uri="{FF2B5EF4-FFF2-40B4-BE49-F238E27FC236}">
                <a16:creationId xmlns:a16="http://schemas.microsoft.com/office/drawing/2014/main" id="{53C6718E-6D33-FD4F-BF9D-5EA69911B2E5}"/>
              </a:ext>
            </a:extLst>
          </p:cNvPr>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9" grpId="0" animBg="1"/>
      <p:bldP spid="40" grpId="0" animBg="1"/>
      <p:bldP spid="41" grpId="0" animBg="1"/>
      <p:bldP spid="42" grpId="0" animBg="1"/>
      <p:bldP spid="43" grpId="0" animBg="1"/>
      <p:bldP spid="44" grpId="0" animBg="1"/>
      <p:bldP spid="45" grpId="0" animBg="1"/>
      <p:bldP spid="46" grpId="0" animBg="1"/>
      <p:bldP spid="47" grpId="0" animBg="1"/>
      <p:bldP spid="56" grpId="0" animBg="1"/>
      <p:bldP spid="57" grpId="0" animBg="1"/>
      <p:bldP spid="58" grpId="0" animBg="1"/>
      <p:bldP spid="5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52657"/>
            <a:ext cx="7772400" cy="1015598"/>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3200" b="1" dirty="0">
                <a:solidFill>
                  <a:srgbClr val="FFFFFF"/>
                </a:solidFill>
                <a:effectLst>
                  <a:outerShdw blurRad="38100" dist="38100" dir="2700000" algn="tl">
                    <a:srgbClr val="000000">
                      <a:alpha val="43137"/>
                    </a:srgbClr>
                  </a:outerShdw>
                </a:effectLst>
                <a:latin typeface="Arial"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charset="0"/>
                <a:cs typeface="Times New Roman" charset="0"/>
              </a:rPr>
            </a:br>
            <a:r>
              <a:rPr lang="ar-JO" sz="2800" b="1" dirty="0">
                <a:solidFill>
                  <a:srgbClr val="FFFFFF"/>
                </a:solidFill>
                <a:effectLst>
                  <a:outerShdw blurRad="38100" dist="38100" dir="2700000" algn="tl">
                    <a:srgbClr val="000000">
                      <a:alpha val="43137"/>
                    </a:srgbClr>
                  </a:outerShdw>
                </a:effectLst>
                <a:latin typeface="Arial" charset="0"/>
                <a:cs typeface="Times New Roman" charset="0"/>
              </a:rPr>
              <a:t>(الكلمات المفتاحية التاريخية)</a:t>
            </a:r>
            <a:endParaRPr lang="en-US" sz="32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29" name="Text Box 9">
            <a:extLst>
              <a:ext uri="{FF2B5EF4-FFF2-40B4-BE49-F238E27FC236}">
                <a16:creationId xmlns:a16="http://schemas.microsoft.com/office/drawing/2014/main" id="{E8A7CC9A-3B0C-C44D-B58B-45C088B5CCD7}"/>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30" name="Text Box 10">
            <a:extLst>
              <a:ext uri="{FF2B5EF4-FFF2-40B4-BE49-F238E27FC236}">
                <a16:creationId xmlns:a16="http://schemas.microsoft.com/office/drawing/2014/main" id="{6AFE4329-02F7-F549-BE02-208CA2E3AFD1}"/>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1" name="Text Box 20">
            <a:extLst>
              <a:ext uri="{FF2B5EF4-FFF2-40B4-BE49-F238E27FC236}">
                <a16:creationId xmlns:a16="http://schemas.microsoft.com/office/drawing/2014/main" id="{2F272F0F-5C0C-844B-B13E-1BC955DAECA9}"/>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History Key Words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 </a:t>
            </a:r>
            <a:r>
              <a:rPr lang="ar-JO" sz="3200" b="1" dirty="0">
                <a:solidFill>
                  <a:srgbClr val="FFFFFF"/>
                </a:solidFill>
                <a:effectLst>
                  <a:outerShdw blurRad="38100" dist="38100" dir="2700000" algn="tl">
                    <a:srgbClr val="000000">
                      <a:alpha val="43137"/>
                    </a:srgbClr>
                  </a:outerShdw>
                </a:effectLst>
                <a:latin typeface="Arial"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charset="0"/>
                <a:cs typeface="Times New Roman" charset="0"/>
              </a:rPr>
            </a:br>
            <a:r>
              <a:rPr lang="ar-JO" b="1" dirty="0">
                <a:solidFill>
                  <a:srgbClr val="FFFFFF"/>
                </a:solidFill>
                <a:effectLst>
                  <a:outerShdw blurRad="38100" dist="38100" dir="2700000" algn="tl">
                    <a:srgbClr val="000000">
                      <a:alpha val="43137"/>
                    </a:srgbClr>
                  </a:outerShdw>
                </a:effectLst>
                <a:latin typeface="Arial" charset="0"/>
                <a:cs typeface="Times New Roman" charset="0"/>
              </a:rPr>
              <a:t>(الكلمات المفتاحية للرسائل البولسية)</a:t>
            </a:r>
            <a:endParaRPr lang="en-US" sz="32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43" name="Text Box 9">
            <a:extLst>
              <a:ext uri="{FF2B5EF4-FFF2-40B4-BE49-F238E27FC236}">
                <a16:creationId xmlns:a16="http://schemas.microsoft.com/office/drawing/2014/main" id="{07A4F110-806E-5F4A-AA88-4A1590B4C6D9}"/>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44" name="Text Box 10">
            <a:extLst>
              <a:ext uri="{FF2B5EF4-FFF2-40B4-BE49-F238E27FC236}">
                <a16:creationId xmlns:a16="http://schemas.microsoft.com/office/drawing/2014/main" id="{35BDCAA3-2C6D-984D-A53C-ECA01ACE413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5" name="Text Box 20">
            <a:extLst>
              <a:ext uri="{FF2B5EF4-FFF2-40B4-BE49-F238E27FC236}">
                <a16:creationId xmlns:a16="http://schemas.microsoft.com/office/drawing/2014/main" id="{FE403113-8525-2D4B-B87D-3B59AC60226F}"/>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Key Words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7" name="Text Box 19">
            <a:extLst>
              <a:ext uri="{FF2B5EF4-FFF2-40B4-BE49-F238E27FC236}">
                <a16:creationId xmlns:a16="http://schemas.microsoft.com/office/drawing/2014/main" id="{8F88B5CD-F314-E346-9FF9-24A981809D3B}"/>
              </a:ext>
            </a:extLst>
          </p:cNvPr>
          <p:cNvSpPr txBox="1">
            <a:spLocks noChangeArrowheads="1"/>
          </p:cNvSpPr>
          <p:nvPr/>
        </p:nvSpPr>
        <p:spPr bwMode="auto">
          <a:xfrm>
            <a:off x="9716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49" name="Text Box 20">
            <a:extLst>
              <a:ext uri="{FF2B5EF4-FFF2-40B4-BE49-F238E27FC236}">
                <a16:creationId xmlns:a16="http://schemas.microsoft.com/office/drawing/2014/main" id="{0917012F-A37A-CF40-9D1D-B993DFC5D9EF}"/>
              </a:ext>
            </a:extLst>
          </p:cNvPr>
          <p:cNvSpPr txBox="1">
            <a:spLocks noChangeArrowheads="1"/>
          </p:cNvSpPr>
          <p:nvPr/>
        </p:nvSpPr>
        <p:spPr bwMode="auto">
          <a:xfrm>
            <a:off x="2694032" y="41609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52" name="Text Box 21">
            <a:extLst>
              <a:ext uri="{FF2B5EF4-FFF2-40B4-BE49-F238E27FC236}">
                <a16:creationId xmlns:a16="http://schemas.microsoft.com/office/drawing/2014/main" id="{78B030BA-DDD9-984D-A0F8-A29C25307CFB}"/>
              </a:ext>
            </a:extLst>
          </p:cNvPr>
          <p:cNvSpPr txBox="1">
            <a:spLocks noChangeArrowheads="1"/>
          </p:cNvSpPr>
          <p:nvPr/>
        </p:nvSpPr>
        <p:spPr bwMode="auto">
          <a:xfrm>
            <a:off x="2694032" y="46181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54" name="Text Box 22">
            <a:extLst>
              <a:ext uri="{FF2B5EF4-FFF2-40B4-BE49-F238E27FC236}">
                <a16:creationId xmlns:a16="http://schemas.microsoft.com/office/drawing/2014/main" id="{199947D6-B9D8-D64D-8C3F-F57B88268B6E}"/>
              </a:ext>
            </a:extLst>
          </p:cNvPr>
          <p:cNvSpPr txBox="1">
            <a:spLocks noChangeArrowheads="1"/>
          </p:cNvSpPr>
          <p:nvPr/>
        </p:nvSpPr>
        <p:spPr bwMode="auto">
          <a:xfrm>
            <a:off x="37910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55" name="Text Box 23">
            <a:extLst>
              <a:ext uri="{FF2B5EF4-FFF2-40B4-BE49-F238E27FC236}">
                <a16:creationId xmlns:a16="http://schemas.microsoft.com/office/drawing/2014/main" id="{97D8EF36-150D-B44B-9052-634A3F5BB326}"/>
              </a:ext>
            </a:extLst>
          </p:cNvPr>
          <p:cNvSpPr txBox="1">
            <a:spLocks noChangeArrowheads="1"/>
          </p:cNvSpPr>
          <p:nvPr/>
        </p:nvSpPr>
        <p:spPr bwMode="auto">
          <a:xfrm>
            <a:off x="3791000" y="46181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56" name="Text Box 24">
            <a:extLst>
              <a:ext uri="{FF2B5EF4-FFF2-40B4-BE49-F238E27FC236}">
                <a16:creationId xmlns:a16="http://schemas.microsoft.com/office/drawing/2014/main" id="{3DA87A08-2CA9-014F-8E39-197640F17E54}"/>
              </a:ext>
            </a:extLst>
          </p:cNvPr>
          <p:cNvSpPr txBox="1">
            <a:spLocks noChangeArrowheads="1"/>
          </p:cNvSpPr>
          <p:nvPr/>
        </p:nvSpPr>
        <p:spPr bwMode="auto">
          <a:xfrm>
            <a:off x="3791000" y="50753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1880"/>
            <a:ext cx="7772400" cy="107715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charset="0"/>
                <a:cs typeface="Times New Roman" charset="0"/>
              </a:rPr>
              <a:t> </a:t>
            </a:r>
            <a:r>
              <a:rPr lang="ar-JO" sz="3600" b="1" dirty="0">
                <a:solidFill>
                  <a:srgbClr val="FFFFFF"/>
                </a:solidFill>
                <a:effectLst>
                  <a:outerShdw blurRad="38100" dist="38100" dir="2700000" algn="tl">
                    <a:srgbClr val="000000">
                      <a:alpha val="43137"/>
                    </a:srgbClr>
                  </a:outerShdw>
                </a:effectLst>
                <a:latin typeface="Arial" charset="0"/>
                <a:cs typeface="Times New Roman" charset="0"/>
              </a:rPr>
              <a:t> نظرة عامة على العهد الجديد </a:t>
            </a:r>
            <a:br>
              <a:rPr lang="ar-JO" sz="3600" b="1" dirty="0">
                <a:solidFill>
                  <a:srgbClr val="FFFFFF"/>
                </a:solidFill>
                <a:effectLst>
                  <a:outerShdw blurRad="38100" dist="38100" dir="2700000" algn="tl">
                    <a:srgbClr val="000000">
                      <a:alpha val="43137"/>
                    </a:srgbClr>
                  </a:outerShdw>
                </a:effectLst>
                <a:latin typeface="Arial" charset="0"/>
                <a:cs typeface="Times New Roman" charset="0"/>
              </a:rPr>
            </a:br>
            <a:r>
              <a:rPr lang="ar-JO" sz="2800" b="1" dirty="0">
                <a:solidFill>
                  <a:srgbClr val="FFFFFF"/>
                </a:solidFill>
                <a:effectLst>
                  <a:outerShdw blurRad="38100" dist="38100" dir="2700000" algn="tl">
                    <a:srgbClr val="000000">
                      <a:alpha val="43137"/>
                    </a:srgbClr>
                  </a:outerShdw>
                </a:effectLst>
                <a:latin typeface="Arial" charset="0"/>
                <a:cs typeface="Times New Roman" charset="0"/>
              </a:rPr>
              <a:t>(الكلمات المفتاحية للرسائل المرسلية)</a:t>
            </a:r>
            <a:endParaRPr lang="en-US" sz="36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716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694032" y="4173536"/>
            <a:ext cx="792162"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694032" y="4630736"/>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7910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791000" y="46307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791000" y="50879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38" name="Text Box 9">
            <a:extLst>
              <a:ext uri="{FF2B5EF4-FFF2-40B4-BE49-F238E27FC236}">
                <a16:creationId xmlns:a16="http://schemas.microsoft.com/office/drawing/2014/main" id="{26CE014F-E6B4-294F-AEBB-1D8458F672A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39" name="Text Box 10">
            <a:extLst>
              <a:ext uri="{FF2B5EF4-FFF2-40B4-BE49-F238E27FC236}">
                <a16:creationId xmlns:a16="http://schemas.microsoft.com/office/drawing/2014/main" id="{BA34F525-E244-454C-B7CF-59C63EA1E5E9}"/>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 name="Text Box 20">
            <a:extLst>
              <a:ext uri="{FF2B5EF4-FFF2-40B4-BE49-F238E27FC236}">
                <a16:creationId xmlns:a16="http://schemas.microsoft.com/office/drawing/2014/main" id="{4ABCB274-157B-9542-B36F-E9779992E50B}"/>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Missionary Key Words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7" name="Text Box 19">
            <a:extLst>
              <a:ext uri="{FF2B5EF4-FFF2-40B4-BE49-F238E27FC236}">
                <a16:creationId xmlns:a16="http://schemas.microsoft.com/office/drawing/2014/main" id="{8F88B5CD-F314-E346-9FF9-24A981809D3B}"/>
              </a:ext>
            </a:extLst>
          </p:cNvPr>
          <p:cNvSpPr txBox="1">
            <a:spLocks noChangeArrowheads="1"/>
          </p:cNvSpPr>
          <p:nvPr/>
        </p:nvSpPr>
        <p:spPr bwMode="auto">
          <a:xfrm>
            <a:off x="9716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9" name="Text Box 20">
            <a:extLst>
              <a:ext uri="{FF2B5EF4-FFF2-40B4-BE49-F238E27FC236}">
                <a16:creationId xmlns:a16="http://schemas.microsoft.com/office/drawing/2014/main" id="{0917012F-A37A-CF40-9D1D-B993DFC5D9EF}"/>
              </a:ext>
            </a:extLst>
          </p:cNvPr>
          <p:cNvSpPr txBox="1">
            <a:spLocks noChangeArrowheads="1"/>
          </p:cNvSpPr>
          <p:nvPr/>
        </p:nvSpPr>
        <p:spPr bwMode="auto">
          <a:xfrm>
            <a:off x="2694032" y="41609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21">
            <a:extLst>
              <a:ext uri="{FF2B5EF4-FFF2-40B4-BE49-F238E27FC236}">
                <a16:creationId xmlns:a16="http://schemas.microsoft.com/office/drawing/2014/main" id="{78B030BA-DDD9-984D-A0F8-A29C25307CFB}"/>
              </a:ext>
            </a:extLst>
          </p:cNvPr>
          <p:cNvSpPr txBox="1">
            <a:spLocks noChangeArrowheads="1"/>
          </p:cNvSpPr>
          <p:nvPr/>
        </p:nvSpPr>
        <p:spPr bwMode="auto">
          <a:xfrm>
            <a:off x="2694032" y="46181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4" name="Text Box 22">
            <a:extLst>
              <a:ext uri="{FF2B5EF4-FFF2-40B4-BE49-F238E27FC236}">
                <a16:creationId xmlns:a16="http://schemas.microsoft.com/office/drawing/2014/main" id="{199947D6-B9D8-D64D-8C3F-F57B88268B6E}"/>
              </a:ext>
            </a:extLst>
          </p:cNvPr>
          <p:cNvSpPr txBox="1">
            <a:spLocks noChangeArrowheads="1"/>
          </p:cNvSpPr>
          <p:nvPr/>
        </p:nvSpPr>
        <p:spPr bwMode="auto">
          <a:xfrm>
            <a:off x="37910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23">
            <a:extLst>
              <a:ext uri="{FF2B5EF4-FFF2-40B4-BE49-F238E27FC236}">
                <a16:creationId xmlns:a16="http://schemas.microsoft.com/office/drawing/2014/main" id="{97D8EF36-150D-B44B-9052-634A3F5BB326}"/>
              </a:ext>
            </a:extLst>
          </p:cNvPr>
          <p:cNvSpPr txBox="1">
            <a:spLocks noChangeArrowheads="1"/>
          </p:cNvSpPr>
          <p:nvPr/>
        </p:nvSpPr>
        <p:spPr bwMode="auto">
          <a:xfrm>
            <a:off x="3791000" y="46181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6" name="Text Box 24">
            <a:extLst>
              <a:ext uri="{FF2B5EF4-FFF2-40B4-BE49-F238E27FC236}">
                <a16:creationId xmlns:a16="http://schemas.microsoft.com/office/drawing/2014/main" id="{3DA87A08-2CA9-014F-8E39-197640F17E54}"/>
              </a:ext>
            </a:extLst>
          </p:cNvPr>
          <p:cNvSpPr txBox="1">
            <a:spLocks noChangeArrowheads="1"/>
          </p:cNvSpPr>
          <p:nvPr/>
        </p:nvSpPr>
        <p:spPr bwMode="auto">
          <a:xfrm>
            <a:off x="3791000" y="50753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9" name="Text Box 19"/>
          <p:cNvSpPr txBox="1">
            <a:spLocks noChangeArrowheads="1"/>
          </p:cNvSpPr>
          <p:nvPr/>
        </p:nvSpPr>
        <p:spPr bwMode="auto">
          <a:xfrm>
            <a:off x="9716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التبرير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694032" y="4173536"/>
            <a:ext cx="792162"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الإختطاف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694032" y="4630736"/>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الضيقة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7910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التقديس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791000" y="46307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الرسولية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791000" y="50879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البر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الملكوت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8" name="Text Box 9">
            <a:extLst>
              <a:ext uri="{FF2B5EF4-FFF2-40B4-BE49-F238E27FC236}">
                <a16:creationId xmlns:a16="http://schemas.microsoft.com/office/drawing/2014/main" id="{26CE014F-E6B4-294F-AEBB-1D8458F672A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9" name="Text Box 10">
            <a:extLst>
              <a:ext uri="{FF2B5EF4-FFF2-40B4-BE49-F238E27FC236}">
                <a16:creationId xmlns:a16="http://schemas.microsoft.com/office/drawing/2014/main" id="{BA34F525-E244-454C-B7CF-59C63EA1E5E9}"/>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2" name="Text Box 20">
            <a:extLst>
              <a:ext uri="{FF2B5EF4-FFF2-40B4-BE49-F238E27FC236}">
                <a16:creationId xmlns:a16="http://schemas.microsoft.com/office/drawing/2014/main" id="{092FA48D-8720-0747-B8BA-0ADDBCCF0405}"/>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Missionary + Key Words</a:t>
            </a:r>
            <a:endParaRPr lang="en-US" sz="1600" b="1" dirty="0">
              <a:solidFill>
                <a:srgbClr val="FFFFFF"/>
              </a:solidFill>
              <a:latin typeface="Arial Narrow" charset="0"/>
              <a:cs typeface="Times New Roman" charset="0"/>
            </a:endParaRPr>
          </a:p>
        </p:txBody>
      </p:sp>
      <p:sp>
        <p:nvSpPr>
          <p:cNvPr id="43" name="Title 33">
            <a:extLst>
              <a:ext uri="{FF2B5EF4-FFF2-40B4-BE49-F238E27FC236}">
                <a16:creationId xmlns:a16="http://schemas.microsoft.com/office/drawing/2014/main" id="{686870A5-DAE7-C04D-BA81-40E94468E89E}"/>
              </a:ext>
            </a:extLst>
          </p:cNvPr>
          <p:cNvSpPr txBox="1">
            <a:spLocks/>
          </p:cNvSpPr>
          <p:nvPr/>
        </p:nvSpPr>
        <p:spPr bwMode="auto">
          <a:xfrm>
            <a:off x="152400" y="21880"/>
            <a:ext cx="7772400" cy="1077153"/>
          </a:xfrm>
          <a:prstGeom prst="rect">
            <a:avLst/>
          </a:prstGeom>
          <a:gradFill flip="none" rotWithShape="1">
            <a:gsLst>
              <a:gs pos="0">
                <a:srgbClr val="008000"/>
              </a:gs>
              <a:gs pos="100000">
                <a:srgbClr val="000000"/>
              </a:gs>
            </a:gsLst>
            <a:path path="shape">
              <a:fillToRect l="50000" t="50000" r="50000" b="50000"/>
            </a:path>
            <a:tileRect/>
          </a:gra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Times New Roman"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9pPr>
          </a:lstStyle>
          <a:p>
            <a:pPr eaLnBrk="1" hangingPunct="1">
              <a:spcBef>
                <a:spcPct val="50000"/>
              </a:spcBef>
              <a:defRPr/>
            </a:pPr>
            <a:r>
              <a:rPr lang="en-US" sz="3600" b="1" kern="0">
                <a:solidFill>
                  <a:srgbClr val="FFFFFF"/>
                </a:solidFill>
                <a:effectLst>
                  <a:outerShdw blurRad="38100" dist="38100" dir="2700000" algn="tl">
                    <a:srgbClr val="000000">
                      <a:alpha val="43137"/>
                    </a:srgbClr>
                  </a:outerShdw>
                </a:effectLst>
                <a:latin typeface="Arial" charset="0"/>
                <a:cs typeface="Times New Roman" charset="0"/>
              </a:rPr>
              <a:t> </a:t>
            </a:r>
            <a:r>
              <a:rPr lang="ar-JO" sz="3600" b="1" kern="0">
                <a:solidFill>
                  <a:srgbClr val="FFFFFF"/>
                </a:solidFill>
                <a:effectLst>
                  <a:outerShdw blurRad="38100" dist="38100" dir="2700000" algn="tl">
                    <a:srgbClr val="000000">
                      <a:alpha val="43137"/>
                    </a:srgbClr>
                  </a:outerShdw>
                </a:effectLst>
                <a:latin typeface="Arial" charset="0"/>
                <a:cs typeface="Times New Roman" charset="0"/>
              </a:rPr>
              <a:t> نظرة عامة على العهد الجديد </a:t>
            </a:r>
            <a:br>
              <a:rPr lang="ar-JO" sz="3600" b="1" kern="0">
                <a:solidFill>
                  <a:srgbClr val="FFFFFF"/>
                </a:solidFill>
                <a:effectLst>
                  <a:outerShdw blurRad="38100" dist="38100" dir="2700000" algn="tl">
                    <a:srgbClr val="000000">
                      <a:alpha val="43137"/>
                    </a:srgbClr>
                  </a:outerShdw>
                </a:effectLst>
                <a:latin typeface="Arial" charset="0"/>
                <a:cs typeface="Times New Roman" charset="0"/>
              </a:rPr>
            </a:br>
            <a:r>
              <a:rPr lang="ar-JO" sz="2800" b="1" kern="0">
                <a:solidFill>
                  <a:srgbClr val="FFFFFF"/>
                </a:solidFill>
                <a:effectLst>
                  <a:outerShdw blurRad="38100" dist="38100" dir="2700000" algn="tl">
                    <a:srgbClr val="000000">
                      <a:alpha val="43137"/>
                    </a:srgbClr>
                  </a:outerShdw>
                </a:effectLst>
                <a:latin typeface="Arial" charset="0"/>
                <a:cs typeface="Times New Roman" charset="0"/>
              </a:rPr>
              <a:t>(الكلمات المفتاحية)</a:t>
            </a:r>
            <a:endParaRPr lang="en-US" sz="3600" b="1" kern="0" dirty="0">
              <a:solidFill>
                <a:srgbClr val="FFFFFF"/>
              </a:solidFill>
              <a:effectLst>
                <a:outerShdw blurRad="38100" dist="38100" dir="2700000" algn="tl">
                  <a:srgbClr val="000000">
                    <a:alpha val="43137"/>
                  </a:srgbClr>
                </a:outerShdw>
              </a:effectLst>
              <a:latin typeface="Arial" charset="0"/>
              <a:cs typeface="Times New Roman" charset="0"/>
            </a:endParaRPr>
          </a:p>
        </p:txBody>
      </p:sp>
    </p:spTree>
    <p:extLst>
      <p:ext uri="{BB962C8B-B14F-4D97-AF65-F5344CB8AC3E}">
        <p14:creationId xmlns:p14="http://schemas.microsoft.com/office/powerpoint/2010/main" val="259145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52" grpId="0" animBg="1"/>
      <p:bldP spid="54" grpId="0" animBg="1"/>
      <p:bldP spid="55" grpId="0" animBg="1"/>
      <p:bldP spid="56" grpId="0" animBg="1"/>
      <p:bldP spid="19" grpId="0" animBg="1"/>
      <p:bldP spid="20" grpId="0" animBg="1"/>
      <p:bldP spid="21" grpId="0" animBg="1"/>
      <p:bldP spid="22" grpId="0" animBg="1"/>
      <p:bldP spid="23" grpId="0" animBg="1"/>
      <p:bldP spid="2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1880"/>
            <a:ext cx="7772400" cy="107715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charset="0"/>
                <a:cs typeface="Times New Roman" charset="0"/>
              </a:rPr>
              <a:t> </a:t>
            </a:r>
            <a:r>
              <a:rPr lang="ar-JO" sz="3600" b="1" dirty="0">
                <a:solidFill>
                  <a:srgbClr val="FFFFFF"/>
                </a:solidFill>
                <a:effectLst>
                  <a:outerShdw blurRad="38100" dist="38100" dir="2700000" algn="tl">
                    <a:srgbClr val="000000">
                      <a:alpha val="43137"/>
                    </a:srgbClr>
                  </a:outerShdw>
                </a:effectLst>
                <a:latin typeface="Arial" charset="0"/>
                <a:cs typeface="Times New Roman" charset="0"/>
              </a:rPr>
              <a:t> نظرة عامة على العهد الجديد </a:t>
            </a:r>
            <a:br>
              <a:rPr lang="ar-JO" sz="3600" b="1" dirty="0">
                <a:solidFill>
                  <a:srgbClr val="FFFFFF"/>
                </a:solidFill>
                <a:effectLst>
                  <a:outerShdw blurRad="38100" dist="38100" dir="2700000" algn="tl">
                    <a:srgbClr val="000000">
                      <a:alpha val="43137"/>
                    </a:srgbClr>
                  </a:outerShdw>
                </a:effectLst>
                <a:latin typeface="Arial" charset="0"/>
                <a:cs typeface="Times New Roman" charset="0"/>
              </a:rPr>
            </a:br>
            <a:r>
              <a:rPr lang="ar-JO" sz="2800" b="1" dirty="0">
                <a:solidFill>
                  <a:srgbClr val="FFFFFF"/>
                </a:solidFill>
                <a:effectLst>
                  <a:outerShdw blurRad="38100" dist="38100" dir="2700000" algn="tl">
                    <a:srgbClr val="000000">
                      <a:alpha val="43137"/>
                    </a:srgbClr>
                  </a:outerShdw>
                </a:effectLst>
                <a:latin typeface="Arial" charset="0"/>
                <a:cs typeface="Times New Roman" charset="0"/>
              </a:rPr>
              <a:t>(الكلمات المفتاحية)</a:t>
            </a:r>
            <a:endParaRPr lang="en-US" sz="36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الأعمال</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الألم</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المعرفة</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الأفضل</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المدعين</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المحبة</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الحدود</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الإرسالية</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الإنتصار</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F6FB32B3-66AB-7545-BD98-23512F174D2F}"/>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8B23CF50-74FF-D446-8168-176216D807D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 (حسب النوع)</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012536A2-B8E0-2C4C-8463-3CB7A5A5C13F}"/>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A8C7E492-6C9D-7C4B-BC25-E638CE2E9EDF}"/>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16C2D884-0DC4-A84E-974C-1289CBA4F851}"/>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By category</a:t>
            </a:r>
            <a:endParaRPr lang="en-US" sz="1600"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0" grpId="0" animBg="1"/>
      <p:bldP spid="51" grpId="0" animBg="1"/>
      <p:bldP spid="5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 (تاريخي)</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1" name="Text Box 20">
            <a:extLst>
              <a:ext uri="{FF2B5EF4-FFF2-40B4-BE49-F238E27FC236}">
                <a16:creationId xmlns:a16="http://schemas.microsoft.com/office/drawing/2014/main" id="{1BE11378-555E-F248-A21D-59F6A54F6A62}"/>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Gospels &amp; Acts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P spid="50" grpId="0" animBg="1"/>
    </p:bldLst>
  </p:timing>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Cactus">
  <a:themeElements>
    <a:clrScheme name="Cactus">
      <a:dk1>
        <a:srgbClr val="000000"/>
      </a:dk1>
      <a:lt1>
        <a:srgbClr val="FFFFFF"/>
      </a:lt1>
      <a:dk2>
        <a:srgbClr val="A7A7A7"/>
      </a:dk2>
      <a:lt2>
        <a:srgbClr val="535353"/>
      </a:lt2>
      <a:accent1>
        <a:srgbClr val="F5EBC1"/>
      </a:accent1>
      <a:accent2>
        <a:srgbClr val="FFCC00"/>
      </a:accent2>
      <a:accent3>
        <a:srgbClr val="8F8F8F"/>
      </a:accent3>
      <a:accent4>
        <a:srgbClr val="707070"/>
      </a:accent4>
      <a:accent5>
        <a:srgbClr val="F9F3DD"/>
      </a:accent5>
      <a:accent6>
        <a:srgbClr val="E7B900"/>
      </a:accent6>
      <a:hlink>
        <a:srgbClr val="0000FF"/>
      </a:hlink>
      <a:folHlink>
        <a:srgbClr val="FF00FF"/>
      </a:folHlink>
    </a:clrScheme>
    <a:fontScheme name="Cactus">
      <a:majorFont>
        <a:latin typeface="Helvetica"/>
        <a:ea typeface="Helvetica"/>
        <a:cs typeface="Helvetica"/>
      </a:majorFont>
      <a:minorFont>
        <a:latin typeface="Times New Roman"/>
        <a:ea typeface="Times New Roman"/>
        <a:cs typeface="Times New Roman"/>
      </a:minorFont>
    </a:fontScheme>
    <a:fmtScheme name="Cact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30165</TotalTime>
  <Words>10483</Words>
  <Application>Microsoft Macintosh PowerPoint</Application>
  <PresentationFormat>On-screen Show (4:3)</PresentationFormat>
  <Paragraphs>2735</Paragraphs>
  <Slides>107</Slides>
  <Notes>81</Notes>
  <HiddenSlides>0</HiddenSlides>
  <MMClips>1</MMClips>
  <ScaleCrop>false</ScaleCrop>
  <HeadingPairs>
    <vt:vector size="6" baseType="variant">
      <vt:variant>
        <vt:lpstr>Fonts Used</vt:lpstr>
      </vt:variant>
      <vt:variant>
        <vt:i4>23</vt:i4>
      </vt:variant>
      <vt:variant>
        <vt:lpstr>Theme</vt:lpstr>
      </vt:variant>
      <vt:variant>
        <vt:i4>41</vt:i4>
      </vt:variant>
      <vt:variant>
        <vt:lpstr>Slide Titles</vt:lpstr>
      </vt:variant>
      <vt:variant>
        <vt:i4>107</vt:i4>
      </vt:variant>
    </vt:vector>
  </HeadingPairs>
  <TitlesOfParts>
    <vt:vector size="171" baseType="lpstr">
      <vt:lpstr>26</vt:lpstr>
      <vt:lpstr>Arail</vt:lpstr>
      <vt:lpstr>BONES</vt:lpstr>
      <vt:lpstr>MS Gothic</vt:lpstr>
      <vt:lpstr>ＭＳ Ｐゴシック</vt:lpstr>
      <vt:lpstr>SimSun</vt:lpstr>
      <vt:lpstr>Times</vt:lpstr>
      <vt:lpstr>Times Roman</vt:lpstr>
      <vt:lpstr>Arial</vt:lpstr>
      <vt:lpstr>Arial Black</vt:lpstr>
      <vt:lpstr>Arial Narrow</vt:lpstr>
      <vt:lpstr>Calibri</vt:lpstr>
      <vt:lpstr>Calibri Light</vt:lpstr>
      <vt:lpstr>Comic Sans MS</vt:lpstr>
      <vt:lpstr>Engravers MT</vt:lpstr>
      <vt:lpstr>Garamond</vt:lpstr>
      <vt:lpstr>Helvetica</vt:lpstr>
      <vt:lpstr>Lucida Handwriting</vt:lpstr>
      <vt:lpstr>Tahoma</vt:lpstr>
      <vt:lpstr>Times New Roman</vt:lpstr>
      <vt:lpstr>Trebuchet MS</vt:lpstr>
      <vt:lpstr>Verdana</vt:lpstr>
      <vt:lpstr>Wingdings</vt:lpstr>
      <vt:lpstr>Capsules</vt:lpstr>
      <vt:lpstr>Strategic</vt:lpstr>
      <vt:lpstr>Default Design</vt:lpstr>
      <vt:lpstr>Blue Diagonal</vt:lpstr>
      <vt:lpstr>3_Default Design</vt:lpstr>
      <vt:lpstr>1_Strategic</vt:lpstr>
      <vt:lpstr>Fireball</vt:lpstr>
      <vt:lpstr>1_Fireball</vt:lpstr>
      <vt:lpstr>Blank Presentation</vt:lpstr>
      <vt:lpstr>Portfolio</vt:lpstr>
      <vt:lpstr>Blends</vt:lpstr>
      <vt:lpstr>Orbit</vt:lpstr>
      <vt:lpstr>2_Blank Presentation</vt:lpstr>
      <vt:lpstr>1_Orbit</vt:lpstr>
      <vt:lpstr>2_Orbit</vt:lpstr>
      <vt:lpstr>2_Fireball</vt:lpstr>
      <vt:lpstr>1_Blank Presentation</vt:lpstr>
      <vt:lpstr>Soaring</vt:lpstr>
      <vt:lpstr>2_Default Design</vt:lpstr>
      <vt:lpstr>4_Default Design</vt:lpstr>
      <vt:lpstr>1_Soaring</vt:lpstr>
      <vt:lpstr>3_Fireball</vt:lpstr>
      <vt:lpstr>Ribbons</vt:lpstr>
      <vt:lpstr>3_Orbit</vt:lpstr>
      <vt:lpstr>3_Blank Presentation</vt:lpstr>
      <vt:lpstr>6_Default Design</vt:lpstr>
      <vt:lpstr>2_Blue Diagonal</vt:lpstr>
      <vt:lpstr>1_Capsules</vt:lpstr>
      <vt:lpstr>4_Blank Presentation</vt:lpstr>
      <vt:lpstr>5_Blank Presentation</vt:lpstr>
      <vt:lpstr>2_Strategic</vt:lpstr>
      <vt:lpstr>2_Soaring</vt:lpstr>
      <vt:lpstr>49_Blank Presentation</vt:lpstr>
      <vt:lpstr>6_Strategic</vt:lpstr>
      <vt:lpstr>3_Office Theme</vt:lpstr>
      <vt:lpstr>3_Strategic</vt:lpstr>
      <vt:lpstr>7_Strategic</vt:lpstr>
      <vt:lpstr>6_Blank Presentation</vt:lpstr>
      <vt:lpstr>50_Blank Presentation</vt:lpstr>
      <vt:lpstr>1_Cactus</vt:lpstr>
      <vt:lpstr>Stream</vt:lpstr>
      <vt:lpstr>نظرة عامة  على  العهد الجديد</vt:lpstr>
      <vt:lpstr>قائمة مرتبة لكل أسفار العهد الجديد</vt:lpstr>
      <vt:lpstr>توازي هيكل العهد القديم و العهد الجديد</vt:lpstr>
      <vt:lpstr>بناء العهد الجديد</vt:lpstr>
      <vt:lpstr>ملاحظات على           هيكل العهد الجديد</vt:lpstr>
      <vt:lpstr>ملاحظات على          هيكل العهد الجديد</vt:lpstr>
      <vt:lpstr>ملاحظات على          هيكل العهد الجديد</vt:lpstr>
      <vt:lpstr>PowerPoint Presentation</vt:lpstr>
      <vt:lpstr>كتّاب العهد الجديد</vt:lpstr>
      <vt:lpstr>كتّاب العهد الجديد</vt:lpstr>
      <vt:lpstr>كتّاب العهد الجديد</vt:lpstr>
      <vt:lpstr>التسلسل الزمني     للعهد الجديد</vt:lpstr>
      <vt:lpstr>الأناجيل</vt:lpstr>
      <vt:lpstr>الأناجيل  الإزائية</vt:lpstr>
      <vt:lpstr>التشابهات الإزائية</vt:lpstr>
      <vt:lpstr>صورة مكتملة للرب يسوع المسيح</vt:lpstr>
      <vt:lpstr>كل إنجيل كتب له </vt:lpstr>
      <vt:lpstr>أربع صور فردية…</vt:lpstr>
      <vt:lpstr>تأطير الأناجيل</vt:lpstr>
      <vt:lpstr>جمهور الأناجيل</vt:lpstr>
      <vt:lpstr>يصور يسوع كأنه</vt:lpstr>
      <vt:lpstr>يصور يسوع كأنه</vt:lpstr>
      <vt:lpstr>الكلمة غريبة الصوت</vt:lpstr>
      <vt:lpstr>الإزائية (النظر معاً)</vt:lpstr>
      <vt:lpstr>التداخل بين الأناجيل</vt:lpstr>
      <vt:lpstr>يوحنا : تجميع الرسالة</vt:lpstr>
      <vt:lpstr>مشكلة الإزائية</vt:lpstr>
      <vt:lpstr>مخطط أولوية ماركان</vt:lpstr>
      <vt:lpstr>تأريخ الأناجيل الإزائية</vt:lpstr>
      <vt:lpstr>حلول المشكلة الإزائية</vt:lpstr>
      <vt:lpstr>حلول المشكلة الإزائية</vt:lpstr>
      <vt:lpstr>فرضية المصدرين</vt:lpstr>
      <vt:lpstr>فرضية المصادر الأربعة</vt:lpstr>
      <vt:lpstr>متى أعتقد أنها كتبت</vt:lpstr>
      <vt:lpstr>اقتراحات تأريخ إنجيل يوحنا</vt:lpstr>
      <vt:lpstr>صمد الهيكل حتى 70 م</vt:lpstr>
      <vt:lpstr>قلعة أنطونيا</vt:lpstr>
      <vt:lpstr>مهاجمة الهيكل</vt:lpstr>
      <vt:lpstr>بركة إسرائيل</vt:lpstr>
      <vt:lpstr>بركة بيت حسدا</vt:lpstr>
      <vt:lpstr>بركة بيت حسدا</vt:lpstr>
      <vt:lpstr>خطام بركة بيت حسدا</vt:lpstr>
      <vt:lpstr>مقارنة الأناجيل الأربعة</vt:lpstr>
      <vt:lpstr>مقارنة الأناجيل الأربعة</vt:lpstr>
      <vt:lpstr>مقارنة الأناجيل الأربعة</vt:lpstr>
      <vt:lpstr>How Well Do You Know the Life of Christ?</vt:lpstr>
      <vt:lpstr>  نظرة عامة على العهد الجديد </vt:lpstr>
      <vt:lpstr>الكلمات المفتاحية لأسفار العهد الجديد</vt:lpstr>
      <vt:lpstr>الكلمات المفتاحية لأسفار العهد الجديد</vt:lpstr>
      <vt:lpstr>الكلمات المفتاحية لأسفار العهد الجديد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Clearing History</vt:lpstr>
      <vt:lpstr>PowerPoint Presentation</vt:lpstr>
      <vt:lpstr>تاريخ ميلاد المسيح</vt:lpstr>
      <vt:lpstr>تاريخ بداية خدمة المسيح</vt:lpstr>
      <vt:lpstr>مدة خدمة المسيح</vt:lpstr>
      <vt:lpstr>التسلسل الزمني ليسوع و الأعمال</vt:lpstr>
      <vt:lpstr>عمر يسوع عندما بدأ خدمته</vt:lpstr>
      <vt:lpstr>أعمال الرسل</vt:lpstr>
      <vt:lpstr>الكلمة المفتاحية</vt:lpstr>
      <vt:lpstr>الموضوع الرئيسي</vt:lpstr>
      <vt:lpstr>الآية المفتاحية</vt:lpstr>
      <vt:lpstr>التلخيص و التطبيق</vt:lpstr>
      <vt:lpstr>بيان الملكوت في سفر الأعمال</vt:lpstr>
      <vt:lpstr>العهد في سفر الأعمال</vt:lpstr>
      <vt:lpstr>الفداء في سفر الأعمال</vt:lpstr>
      <vt:lpstr>النبوة في سفر الأعمال (رب، إله) </vt:lpstr>
      <vt:lpstr>جدول السفر</vt:lpstr>
      <vt:lpstr>أعمال الرسل</vt:lpstr>
      <vt:lpstr>سفر الأعمال في 3 دقائق (TheChurchatBrookHills.mp4)</vt:lpstr>
      <vt:lpstr>ماذا يجب أن نفعل ؟</vt:lpstr>
      <vt:lpstr>What to Do?</vt:lpstr>
      <vt:lpstr>PowerPoint Presentation</vt:lpstr>
      <vt:lpstr>رحلة بولس التبشيرية الثالثة</vt:lpstr>
      <vt:lpstr>رحلة بولس التبشيرية الرابعة</vt:lpstr>
      <vt:lpstr>علم المسيح في رسائل السجن</vt:lpstr>
      <vt:lpstr>تطبيق رسائل السجن</vt:lpstr>
      <vt:lpstr>كيف تتجاوب مع التجارب ؟</vt:lpstr>
      <vt:lpstr>نظرة عامة على العهد الجديد</vt:lpstr>
      <vt:lpstr>نظرة عامة على العهد الجديد</vt:lpstr>
      <vt:lpstr>  نظرة عامة على العهد الجديد  (الكلمات المفتاحية)</vt:lpstr>
      <vt:lpstr> نظرة عامة على العهد الجديد  (الكلمات المفتاحية التاريخية)</vt:lpstr>
      <vt:lpstr>  نظرة عامة على العهد الجديد  (الكلمات المفتاحية للرسائل البولسية)</vt:lpstr>
      <vt:lpstr>  نظرة عامة على العهد الجديد  (الكلمات المفتاحية للرسائل المرسلية)</vt:lpstr>
      <vt:lpstr>PowerPoint Presentation</vt:lpstr>
      <vt:lpstr>  نظرة عامة على العهد الجديد  (الكلمات المفتاحية)</vt:lpstr>
      <vt:lpstr>نظرة عامة على العهد الجديد (حسب النوع)</vt:lpstr>
      <vt:lpstr>نظرة عامة على العهد الجديد (تاريخي)</vt:lpstr>
      <vt:lpstr>نظرة عامة على العهد الجديد (رسائل بولس)</vt:lpstr>
      <vt:lpstr>نظرة عامة على العهد الجديد (الرسائل العامة)</vt:lpstr>
      <vt:lpstr>  نظرة عامة على العهد الجديد  (الرسائل العامة و الكلمات المفتاحية)</vt:lpstr>
      <vt:lpstr>نظرة عامة على العهد الجديد (زمنياً)</vt:lpstr>
      <vt:lpstr>PowerPoint Presentation</vt:lpstr>
      <vt:lpstr>رسائل بولس في أفضل ترتيب كتابي</vt:lpstr>
      <vt:lpstr>Black</vt:lpstr>
      <vt:lpstr>    مسح العهد الجديدat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199</cp:revision>
  <dcterms:created xsi:type="dcterms:W3CDTF">2002-12-23T16:16:03Z</dcterms:created>
  <dcterms:modified xsi:type="dcterms:W3CDTF">2025-01-28T13:09:54Z</dcterms:modified>
</cp:coreProperties>
</file>