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5" r:id="rId2"/>
    <p:sldMasterId id="2147483733" r:id="rId3"/>
    <p:sldMasterId id="2147483750" r:id="rId4"/>
    <p:sldMasterId id="2147483753" r:id="rId5"/>
    <p:sldMasterId id="2147483766" r:id="rId6"/>
    <p:sldMasterId id="2147483778" r:id="rId7"/>
    <p:sldMasterId id="2147483780" r:id="rId8"/>
    <p:sldMasterId id="2147483794" r:id="rId9"/>
  </p:sldMasterIdLst>
  <p:notesMasterIdLst>
    <p:notesMasterId r:id="rId33"/>
  </p:notesMasterIdLst>
  <p:sldIdLst>
    <p:sldId id="4675" r:id="rId10"/>
    <p:sldId id="257" r:id="rId11"/>
    <p:sldId id="314" r:id="rId12"/>
    <p:sldId id="315" r:id="rId13"/>
    <p:sldId id="316" r:id="rId14"/>
    <p:sldId id="317" r:id="rId15"/>
    <p:sldId id="318" r:id="rId16"/>
    <p:sldId id="319" r:id="rId17"/>
    <p:sldId id="320" r:id="rId18"/>
    <p:sldId id="350" r:id="rId19"/>
    <p:sldId id="321" r:id="rId20"/>
    <p:sldId id="352" r:id="rId21"/>
    <p:sldId id="322" r:id="rId22"/>
    <p:sldId id="603" r:id="rId23"/>
    <p:sldId id="323" r:id="rId24"/>
    <p:sldId id="324" r:id="rId25"/>
    <p:sldId id="325" r:id="rId26"/>
    <p:sldId id="5457" r:id="rId27"/>
    <p:sldId id="5458" r:id="rId28"/>
    <p:sldId id="334" r:id="rId29"/>
    <p:sldId id="335" r:id="rId30"/>
    <p:sldId id="277" r:id="rId31"/>
    <p:sldId id="405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14" autoAdjust="0"/>
    <p:restoredTop sz="70076" autoAdjust="0"/>
  </p:normalViewPr>
  <p:slideViewPr>
    <p:cSldViewPr snapToObjects="1">
      <p:cViewPr varScale="1">
        <p:scale>
          <a:sx n="68" d="100"/>
          <a:sy n="68" d="100"/>
        </p:scale>
        <p:origin x="200" y="10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1/27/26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150938" y="692150"/>
            <a:ext cx="4556125" cy="3416300"/>
          </a:xfrm>
          <a:ln/>
        </p:spPr>
      </p:sp>
      <p:sp>
        <p:nvSpPr>
          <p:cNvPr id="2242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Shape 3127"/>
          <p:cNvSpPr>
            <a:spLocks noGrp="1" noRot="1" noChangeAspect="1"/>
          </p:cNvSpPr>
          <p:nvPr>
            <p:ph type="sldImg"/>
          </p:nvPr>
        </p:nvSpPr>
        <p:spPr>
          <a:prstGeom prst="rect">
            <a:avLst/>
          </a:prstGeom>
        </p:spPr>
        <p:txBody>
          <a:bodyPr/>
          <a:lstStyle/>
          <a:p>
            <a:endParaRPr/>
          </a:p>
        </p:txBody>
      </p:sp>
      <p:sp>
        <p:nvSpPr>
          <p:cNvPr id="3128" name="Shape 3128"/>
          <p:cNvSpPr>
            <a:spLocks noGrp="1"/>
          </p:cNvSpPr>
          <p:nvPr>
            <p:ph type="body" sz="quarter" idx="1"/>
          </p:nvPr>
        </p:nvSpPr>
        <p:spPr>
          <a:prstGeom prst="rect">
            <a:avLst/>
          </a:prstGeom>
        </p:spPr>
        <p:txBody>
          <a:bodyPr/>
          <a:lstStyle/>
          <a:p>
            <a:pPr algn="r" rtl="1">
              <a:defRPr>
                <a:latin typeface="Arial"/>
                <a:ea typeface="Arial"/>
                <a:cs typeface="Arial"/>
                <a:sym typeface="Arial"/>
              </a:defRPr>
            </a:pPr>
            <a:r>
              <a:t>ماذا قال لنا يسوع؟ في الأصحاح الرابع من متى ، قيل لنا أن "يسوع بدأ يكرز ويقول:" توبوا ، لأن ملكوت السماوات قد اقترب ... كان يسوع يسير في كل الجليل ، يُعلم في مجامعهم ويعلن إنجيل الملكوت….”</a:t>
            </a:r>
          </a:p>
          <a:p>
            <a:pPr algn="r" rtl="1">
              <a:defRPr>
                <a:latin typeface="Arial"/>
                <a:ea typeface="Arial"/>
                <a:cs typeface="Arial"/>
                <a:sym typeface="Arial"/>
              </a:defRPr>
            </a:pPr>
            <a:r>
              <a:t>ما هي تلك المملكة؟ ماذا كان يعني؟</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xfrm>
            <a:off x="1150938" y="692150"/>
            <a:ext cx="4556125" cy="3416300"/>
          </a:xfrm>
          <a:ln/>
        </p:spPr>
      </p:sp>
      <p:sp>
        <p:nvSpPr>
          <p:cNvPr id="2283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was Jesus saying to us?  In Matthew</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s fourth chapter, we are told that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Jesus began to preach and say: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Repent, for the kingdom of heaven is at hand…Jesus was going throughout all Galilee, teaching in their synagogues and proclaiming the gospel of the Kingdom…</a:t>
            </a:r>
            <a:r>
              <a:rPr lang="mr-IN" altLang="ja-JP" dirty="0">
                <a:solidFill>
                  <a:srgbClr val="000000"/>
                </a:solidFill>
                <a:latin typeface="Arial" panose="020B0604020202020204" pitchFamily="34" charset="0"/>
                <a:ea typeface="ＭＳ Ｐゴシック" charset="0"/>
                <a:cs typeface="ＭＳ Ｐゴシック" charset="0"/>
              </a:rPr>
              <a:t>'"</a:t>
            </a:r>
            <a:endParaRPr lang="en-US" altLang="ja-JP" dirty="0">
              <a:solidFill>
                <a:srgbClr val="000000"/>
              </a:solidFill>
              <a:latin typeface="Arial" panose="020B0604020202020204" pitchFamily="34" charset="0"/>
              <a:ea typeface="ＭＳ Ｐゴシック" charset="0"/>
              <a:cs typeface="Arial" panose="020B0604020202020204" pitchFamily="34" charset="0"/>
            </a:endParaRPr>
          </a:p>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is that Kingdom?  What did he mean?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Shape 3179"/>
          <p:cNvSpPr>
            <a:spLocks noGrp="1" noRot="1" noChangeAspect="1"/>
          </p:cNvSpPr>
          <p:nvPr>
            <p:ph type="sldImg"/>
          </p:nvPr>
        </p:nvSpPr>
        <p:spPr>
          <a:prstGeom prst="rect">
            <a:avLst/>
          </a:prstGeom>
        </p:spPr>
        <p:txBody>
          <a:bodyPr/>
          <a:lstStyle/>
          <a:p>
            <a:endParaRPr/>
          </a:p>
        </p:txBody>
      </p:sp>
      <p:sp>
        <p:nvSpPr>
          <p:cNvPr id="3180" name="Shape 3180"/>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بعد إصحاحين ، يخبرنا متى عن يسوع قائلاً ، "لكن اطلبوا اولاً ملكوته وبره ،وكل هذا سيزاد لكم.”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49"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40812AC7-B7D5-7148-9C89-1BD26C0CDF4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2850" name="Rectangle 2"/>
          <p:cNvSpPr>
            <a:spLocks noGrp="1" noRot="1" noChangeAspect="1" noChangeArrowheads="1"/>
          </p:cNvSpPr>
          <p:nvPr>
            <p:ph type="sldImg"/>
          </p:nvPr>
        </p:nvSpPr>
        <p:spPr>
          <a:solidFill>
            <a:srgbClr val="FFFFFF"/>
          </a:solidFill>
          <a:ln/>
        </p:spPr>
      </p:sp>
      <p:sp>
        <p:nvSpPr>
          <p:cNvPr id="110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1" name="Shape 3231"/>
          <p:cNvSpPr>
            <a:spLocks noGrp="1" noRot="1" noChangeAspect="1"/>
          </p:cNvSpPr>
          <p:nvPr>
            <p:ph type="sldImg"/>
          </p:nvPr>
        </p:nvSpPr>
        <p:spPr>
          <a:prstGeom prst="rect">
            <a:avLst/>
          </a:prstGeom>
        </p:spPr>
        <p:txBody>
          <a:bodyPr/>
          <a:lstStyle/>
          <a:p>
            <a:endParaRPr/>
          </a:p>
        </p:txBody>
      </p:sp>
      <p:sp>
        <p:nvSpPr>
          <p:cNvPr id="3232" name="Shape 323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lgn="r" rtl="1">
              <a:defRPr>
                <a:latin typeface="Arial"/>
                <a:ea typeface="Arial"/>
                <a:cs typeface="Arial"/>
                <a:sym typeface="Arial"/>
              </a:defRPr>
            </a:pPr>
            <a:r>
              <a:t>ثم يكتب بولس في رسالته في كولوسي: "لأنه أنقذنا من سلطان الظلمة ونقلنا إلى ملكوت ابنه الحبيب.”</a:t>
            </a:r>
          </a:p>
          <a:p>
            <a:pPr algn="r" rtl="1">
              <a:defRPr>
                <a:latin typeface="Arial"/>
                <a:ea typeface="Arial"/>
                <a:cs typeface="Arial"/>
                <a:sym typeface="Arial"/>
              </a:defRPr>
            </a:pPr>
            <a:r>
              <a:t>هذه المملكة… أين ذلك وكيف نصل إلى هناك؟</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Shape 3286"/>
          <p:cNvSpPr>
            <a:spLocks noGrp="1" noRot="1" noChangeAspect="1"/>
          </p:cNvSpPr>
          <p:nvPr>
            <p:ph type="sldImg"/>
          </p:nvPr>
        </p:nvSpPr>
        <p:spPr>
          <a:xfrm>
            <a:off x="1143000" y="693738"/>
            <a:ext cx="4572000" cy="3429000"/>
          </a:xfrm>
          <a:prstGeom prst="rect">
            <a:avLst/>
          </a:prstGeom>
        </p:spPr>
        <p:txBody>
          <a:bodyPr/>
          <a:lstStyle/>
          <a:p>
            <a:pPr rtl="0" latinLnBrk="0">
              <a:spcBef>
                <a:spcPts val="400"/>
              </a:spcBef>
            </a:pPr>
            <a:endParaRPr/>
          </a:p>
        </p:txBody>
      </p:sp>
      <p:sp>
        <p:nvSpPr>
          <p:cNvPr id="3287" name="Shape 3287"/>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a:p>
            <a:pPr algn="r" rtl="1">
              <a:defRPr>
                <a:latin typeface="Arial"/>
                <a:ea typeface="Arial"/>
                <a:cs typeface="Arial"/>
                <a:sym typeface="Arial"/>
              </a:defRPr>
            </a:pPr>
            <a:r>
              <a:rPr dirty="0" err="1"/>
              <a:t>يتم</a:t>
            </a:r>
            <a:r>
              <a:rPr dirty="0"/>
              <a:t> </a:t>
            </a:r>
            <a:r>
              <a:rPr dirty="0" err="1"/>
              <a:t>إرشادنا</a:t>
            </a:r>
            <a:r>
              <a:rPr dirty="0"/>
              <a:t> </a:t>
            </a:r>
            <a:r>
              <a:rPr dirty="0" err="1"/>
              <a:t>من</a:t>
            </a:r>
            <a:r>
              <a:rPr dirty="0"/>
              <a:t> </a:t>
            </a:r>
            <a:r>
              <a:rPr dirty="0" err="1"/>
              <a:t>خلال</a:t>
            </a:r>
            <a:r>
              <a:rPr dirty="0"/>
              <a:t> </a:t>
            </a:r>
            <a:r>
              <a:rPr dirty="0" err="1"/>
              <a:t>رسالتين</a:t>
            </a:r>
            <a:r>
              <a:rPr dirty="0"/>
              <a:t> </a:t>
            </a:r>
            <a:r>
              <a:rPr dirty="0" err="1"/>
              <a:t>شاملتين</a:t>
            </a:r>
            <a:r>
              <a:rPr dirty="0"/>
              <a:t> </a:t>
            </a:r>
            <a:r>
              <a:rPr dirty="0" err="1"/>
              <a:t>من</a:t>
            </a:r>
            <a:r>
              <a:rPr dirty="0"/>
              <a:t> </a:t>
            </a:r>
            <a:r>
              <a:rPr dirty="0" err="1"/>
              <a:t>الكتاب</a:t>
            </a:r>
            <a:r>
              <a:rPr dirty="0"/>
              <a:t> </a:t>
            </a:r>
            <a:r>
              <a:rPr dirty="0" err="1"/>
              <a:t>المقدس</a:t>
            </a:r>
            <a:r>
              <a:rPr dirty="0"/>
              <a:t>… </a:t>
            </a:r>
            <a:r>
              <a:rPr dirty="0" err="1"/>
              <a:t>أولاً</a:t>
            </a:r>
            <a:endParaRPr dirty="0"/>
          </a:p>
          <a:p>
            <a:pPr algn="r" rtl="1">
              <a:defRPr>
                <a:latin typeface="Arial"/>
                <a:ea typeface="Arial"/>
                <a:cs typeface="Arial"/>
                <a:sym typeface="Arial"/>
              </a:defRPr>
            </a:pPr>
            <a:r>
              <a:rPr dirty="0"/>
              <a:t>   ////</a:t>
            </a:r>
            <a:r>
              <a:rPr dirty="0" err="1"/>
              <a:t>يصور</a:t>
            </a:r>
            <a:r>
              <a:rPr dirty="0"/>
              <a:t> </a:t>
            </a:r>
            <a:r>
              <a:rPr dirty="0" err="1"/>
              <a:t>لنا</a:t>
            </a:r>
            <a:r>
              <a:rPr dirty="0"/>
              <a:t> </a:t>
            </a:r>
            <a:r>
              <a:rPr dirty="0" err="1"/>
              <a:t>رسالة</a:t>
            </a:r>
            <a:r>
              <a:rPr dirty="0"/>
              <a:t> </a:t>
            </a:r>
            <a:r>
              <a:rPr dirty="0" err="1"/>
              <a:t>الكتاب</a:t>
            </a:r>
            <a:r>
              <a:rPr dirty="0"/>
              <a:t> </a:t>
            </a:r>
            <a:r>
              <a:rPr dirty="0" err="1"/>
              <a:t>بكلمات</a:t>
            </a:r>
            <a:r>
              <a:rPr dirty="0"/>
              <a:t> </a:t>
            </a:r>
            <a:r>
              <a:rPr dirty="0" err="1"/>
              <a:t>يمكننا</a:t>
            </a:r>
            <a:r>
              <a:rPr dirty="0"/>
              <a:t> </a:t>
            </a:r>
            <a:r>
              <a:rPr dirty="0" err="1"/>
              <a:t>أن</a:t>
            </a:r>
            <a:r>
              <a:rPr dirty="0"/>
              <a:t> </a:t>
            </a:r>
            <a:r>
              <a:rPr dirty="0" err="1"/>
              <a:t>نجتهد</a:t>
            </a:r>
            <a:r>
              <a:rPr dirty="0"/>
              <a:t> </a:t>
            </a:r>
            <a:r>
              <a:rPr dirty="0" err="1"/>
              <a:t>بوضوح</a:t>
            </a:r>
            <a:r>
              <a:rPr dirty="0"/>
              <a:t> </a:t>
            </a:r>
            <a:r>
              <a:rPr dirty="0" err="1"/>
              <a:t>لفهم</a:t>
            </a:r>
            <a:r>
              <a:rPr dirty="0"/>
              <a:t> "</a:t>
            </a:r>
            <a:r>
              <a:rPr dirty="0" err="1"/>
              <a:t>مجد</a:t>
            </a:r>
            <a:r>
              <a:rPr dirty="0"/>
              <a:t> </a:t>
            </a:r>
            <a:r>
              <a:rPr dirty="0" err="1"/>
              <a:t>الله</a:t>
            </a:r>
            <a:r>
              <a:rPr dirty="0"/>
              <a:t>" </a:t>
            </a:r>
            <a:r>
              <a:rPr dirty="0" err="1"/>
              <a:t>والاحتفال</a:t>
            </a:r>
            <a:r>
              <a:rPr dirty="0"/>
              <a:t> </a:t>
            </a:r>
            <a:r>
              <a:rPr dirty="0" err="1"/>
              <a:t>به</a:t>
            </a:r>
            <a:r>
              <a:rPr dirty="0"/>
              <a:t> </a:t>
            </a:r>
            <a:r>
              <a:rPr dirty="0" err="1"/>
              <a:t>وإظهاره</a:t>
            </a:r>
            <a:r>
              <a:rPr dirty="0"/>
              <a:t>     </a:t>
            </a:r>
          </a:p>
          <a:p>
            <a:pPr algn="r" rtl="1">
              <a:defRPr>
                <a:latin typeface="Arial"/>
                <a:ea typeface="Arial"/>
                <a:cs typeface="Arial"/>
                <a:sym typeface="Arial"/>
              </a:defRPr>
            </a:pPr>
            <a:r>
              <a:rPr dirty="0"/>
              <a:t>   ////</a:t>
            </a:r>
            <a:r>
              <a:rPr dirty="0" err="1"/>
              <a:t>بناءً</a:t>
            </a:r>
            <a:r>
              <a:rPr dirty="0"/>
              <a:t> </a:t>
            </a:r>
            <a:r>
              <a:rPr dirty="0" err="1"/>
              <a:t>على</a:t>
            </a:r>
            <a:r>
              <a:rPr dirty="0"/>
              <a:t> </a:t>
            </a:r>
            <a:r>
              <a:rPr dirty="0" err="1"/>
              <a:t>فهمنا</a:t>
            </a:r>
            <a:r>
              <a:rPr dirty="0"/>
              <a:t> </a:t>
            </a:r>
            <a:r>
              <a:rPr dirty="0" err="1"/>
              <a:t>واستسلامنا</a:t>
            </a:r>
            <a:r>
              <a:rPr dirty="0"/>
              <a:t> </a:t>
            </a:r>
            <a:r>
              <a:rPr dirty="0" err="1"/>
              <a:t>لقيادة</a:t>
            </a:r>
            <a:r>
              <a:rPr dirty="0"/>
              <a:t> </a:t>
            </a:r>
            <a:r>
              <a:rPr dirty="0" err="1"/>
              <a:t>الروح</a:t>
            </a:r>
            <a:r>
              <a:rPr dirty="0"/>
              <a:t> </a:t>
            </a:r>
            <a:r>
              <a:rPr dirty="0" err="1"/>
              <a:t>القدس</a:t>
            </a:r>
            <a:r>
              <a:rPr dirty="0"/>
              <a:t> ... </a:t>
            </a:r>
            <a:r>
              <a:rPr dirty="0" err="1"/>
              <a:t>نحن</a:t>
            </a:r>
            <a:r>
              <a:rPr dirty="0"/>
              <a:t> </a:t>
            </a:r>
            <a:r>
              <a:rPr dirty="0" err="1"/>
              <a:t>نسير</a:t>
            </a:r>
            <a:r>
              <a:rPr dirty="0"/>
              <a:t> </a:t>
            </a:r>
            <a:r>
              <a:rPr dirty="0" err="1"/>
              <a:t>بثبات</a:t>
            </a:r>
            <a:r>
              <a:rPr dirty="0"/>
              <a:t> </a:t>
            </a:r>
            <a:r>
              <a:rPr dirty="0" err="1"/>
              <a:t>نحو</a:t>
            </a:r>
            <a:r>
              <a:rPr dirty="0"/>
              <a:t> </a:t>
            </a:r>
            <a:r>
              <a:rPr dirty="0" err="1"/>
              <a:t>ملكوت</a:t>
            </a:r>
            <a:r>
              <a:rPr dirty="0"/>
              <a:t> </a:t>
            </a:r>
            <a:r>
              <a:rPr dirty="0" err="1"/>
              <a:t>الله</a:t>
            </a:r>
            <a:r>
              <a:rPr dirty="0"/>
              <a:t> ... </a:t>
            </a:r>
            <a:r>
              <a:rPr dirty="0" err="1"/>
              <a:t>الذي</a:t>
            </a:r>
            <a:r>
              <a:rPr dirty="0"/>
              <a:t> </a:t>
            </a:r>
            <a:r>
              <a:rPr dirty="0" err="1"/>
              <a:t>يستعيد</a:t>
            </a:r>
            <a:r>
              <a:rPr dirty="0"/>
              <a:t> </a:t>
            </a:r>
            <a:r>
              <a:rPr dirty="0" err="1"/>
              <a:t>ببساطة</a:t>
            </a:r>
            <a:r>
              <a:rPr dirty="0"/>
              <a:t> </a:t>
            </a:r>
            <a:r>
              <a:rPr dirty="0" err="1"/>
              <a:t>تلك</a:t>
            </a:r>
            <a:r>
              <a:rPr dirty="0"/>
              <a:t> </a:t>
            </a:r>
            <a:r>
              <a:rPr dirty="0" err="1"/>
              <a:t>العلاقة</a:t>
            </a:r>
            <a:r>
              <a:rPr dirty="0"/>
              <a:t> </a:t>
            </a:r>
            <a:r>
              <a:rPr dirty="0" err="1"/>
              <a:t>الوثيقة</a:t>
            </a:r>
            <a:r>
              <a:rPr dirty="0"/>
              <a:t> </a:t>
            </a:r>
            <a:r>
              <a:rPr dirty="0" err="1"/>
              <a:t>والحميمة</a:t>
            </a:r>
            <a:r>
              <a:rPr dirty="0"/>
              <a:t> </a:t>
            </a:r>
            <a:r>
              <a:rPr dirty="0" err="1"/>
              <a:t>التي</a:t>
            </a:r>
            <a:r>
              <a:rPr dirty="0"/>
              <a:t> </a:t>
            </a:r>
            <a:r>
              <a:rPr dirty="0" err="1"/>
              <a:t>احاطت</a:t>
            </a:r>
            <a:r>
              <a:rPr dirty="0"/>
              <a:t> </a:t>
            </a:r>
            <a:r>
              <a:rPr dirty="0" err="1"/>
              <a:t>آباؤنا</a:t>
            </a:r>
            <a:r>
              <a:rPr dirty="0"/>
              <a:t> </a:t>
            </a:r>
            <a:r>
              <a:rPr dirty="0" err="1"/>
              <a:t>الأصليون</a:t>
            </a:r>
            <a:r>
              <a:rPr dirty="0"/>
              <a:t> </a:t>
            </a:r>
            <a:r>
              <a:rPr dirty="0" err="1"/>
              <a:t>في</a:t>
            </a:r>
            <a:r>
              <a:rPr dirty="0"/>
              <a:t> </a:t>
            </a:r>
            <a:r>
              <a:rPr dirty="0" err="1"/>
              <a:t>تلك</a:t>
            </a:r>
            <a:r>
              <a:rPr dirty="0"/>
              <a:t> </a:t>
            </a:r>
            <a:r>
              <a:rPr dirty="0" err="1"/>
              <a:t>الجنة</a:t>
            </a:r>
            <a:r>
              <a:rPr dirty="0"/>
              <a:t> </a:t>
            </a:r>
            <a:r>
              <a:rPr dirty="0" err="1"/>
              <a:t>القديمة</a:t>
            </a:r>
            <a:r>
              <a:rPr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0" name="Shape 3340"/>
          <p:cNvSpPr>
            <a:spLocks noGrp="1" noRot="1" noChangeAspect="1"/>
          </p:cNvSpPr>
          <p:nvPr>
            <p:ph type="sldImg"/>
          </p:nvPr>
        </p:nvSpPr>
        <p:spPr>
          <a:prstGeom prst="rect">
            <a:avLst/>
          </a:prstGeom>
        </p:spPr>
        <p:txBody>
          <a:bodyPr/>
          <a:lstStyle/>
          <a:p>
            <a:endParaRPr/>
          </a:p>
        </p:txBody>
      </p:sp>
      <p:sp>
        <p:nvSpPr>
          <p:cNvPr id="3341" name="Shape 3341"/>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يقول</a:t>
            </a:r>
            <a:r>
              <a:rPr dirty="0"/>
              <a:t> </a:t>
            </a:r>
            <a:r>
              <a:rPr dirty="0" err="1"/>
              <a:t>الكتاب</a:t>
            </a:r>
            <a:r>
              <a:rPr dirty="0"/>
              <a:t> </a:t>
            </a:r>
            <a:r>
              <a:rPr dirty="0" err="1"/>
              <a:t>المقدس</a:t>
            </a:r>
            <a:r>
              <a:rPr dirty="0"/>
              <a:t> </a:t>
            </a:r>
            <a:r>
              <a:rPr dirty="0" err="1"/>
              <a:t>بصراحة</a:t>
            </a:r>
            <a:r>
              <a:rPr dirty="0"/>
              <a:t> </a:t>
            </a:r>
            <a:r>
              <a:rPr dirty="0" err="1"/>
              <a:t>أن</a:t>
            </a:r>
            <a:r>
              <a:rPr dirty="0"/>
              <a:t>….. </a:t>
            </a:r>
          </a:p>
          <a:p>
            <a:pPr algn="r" rtl="1">
              <a:defRPr>
                <a:latin typeface="Arial"/>
                <a:ea typeface="Arial"/>
                <a:cs typeface="Arial"/>
                <a:sym typeface="Arial"/>
              </a:defRPr>
            </a:pPr>
            <a:r>
              <a:rPr dirty="0" err="1"/>
              <a:t>جاء</a:t>
            </a:r>
            <a:r>
              <a:rPr dirty="0"/>
              <a:t> </a:t>
            </a:r>
            <a:r>
              <a:rPr dirty="0" err="1"/>
              <a:t>يسوع</a:t>
            </a:r>
            <a:r>
              <a:rPr dirty="0"/>
              <a:t> </a:t>
            </a:r>
            <a:r>
              <a:rPr dirty="0" err="1"/>
              <a:t>المسيح</a:t>
            </a:r>
            <a:r>
              <a:rPr dirty="0"/>
              <a:t> </a:t>
            </a:r>
            <a:r>
              <a:rPr dirty="0" err="1"/>
              <a:t>ليخلص</a:t>
            </a:r>
            <a:r>
              <a:rPr dirty="0"/>
              <a:t> </a:t>
            </a:r>
            <a:r>
              <a:rPr dirty="0" err="1"/>
              <a:t>ما</a:t>
            </a:r>
            <a:r>
              <a:rPr dirty="0"/>
              <a:t> </a:t>
            </a:r>
            <a:r>
              <a:rPr dirty="0" err="1"/>
              <a:t>هلك</a:t>
            </a:r>
            <a:r>
              <a:rPr dirty="0"/>
              <a:t>… </a:t>
            </a:r>
            <a:r>
              <a:rPr dirty="0" err="1"/>
              <a:t>ولكي</a:t>
            </a:r>
            <a:r>
              <a:rPr dirty="0"/>
              <a:t> </a:t>
            </a:r>
            <a:r>
              <a:rPr dirty="0" err="1"/>
              <a:t>يكتسب</a:t>
            </a:r>
            <a:r>
              <a:rPr dirty="0"/>
              <a:t> </a:t>
            </a:r>
            <a:r>
              <a:rPr dirty="0" err="1"/>
              <a:t>الإنسان</a:t>
            </a:r>
            <a:r>
              <a:rPr dirty="0"/>
              <a:t> </a:t>
            </a:r>
            <a:r>
              <a:rPr dirty="0" err="1"/>
              <a:t>الحياة</a:t>
            </a:r>
            <a:r>
              <a:rPr dirty="0"/>
              <a:t> </a:t>
            </a:r>
            <a:r>
              <a:rPr dirty="0" err="1"/>
              <a:t>الأبدية</a:t>
            </a:r>
            <a:r>
              <a:rPr dirty="0"/>
              <a:t> ، </a:t>
            </a:r>
            <a:r>
              <a:rPr dirty="0" err="1"/>
              <a:t>يجب</a:t>
            </a:r>
            <a:r>
              <a:rPr dirty="0"/>
              <a:t> </a:t>
            </a:r>
            <a:r>
              <a:rPr dirty="0" err="1"/>
              <a:t>أن</a:t>
            </a:r>
            <a:r>
              <a:rPr dirty="0"/>
              <a:t> </a:t>
            </a:r>
            <a:r>
              <a:rPr dirty="0" err="1"/>
              <a:t>يؤمن</a:t>
            </a:r>
            <a:r>
              <a:rPr dirty="0"/>
              <a:t> </a:t>
            </a:r>
            <a:r>
              <a:rPr dirty="0" err="1"/>
              <a:t>به</a:t>
            </a:r>
            <a:r>
              <a:rPr dirty="0"/>
              <a:t> </a:t>
            </a:r>
            <a:r>
              <a:rPr dirty="0" err="1"/>
              <a:t>الإنسان</a:t>
            </a:r>
            <a:r>
              <a:rPr dirty="0"/>
              <a:t> </a:t>
            </a:r>
            <a:r>
              <a:rPr dirty="0" err="1"/>
              <a:t>من</a:t>
            </a:r>
            <a:r>
              <a:rPr dirty="0"/>
              <a:t> </a:t>
            </a:r>
            <a:r>
              <a:rPr dirty="0" err="1"/>
              <a:t>خلال</a:t>
            </a:r>
            <a:r>
              <a:rPr dirty="0"/>
              <a:t> </a:t>
            </a:r>
            <a:r>
              <a:rPr dirty="0" err="1"/>
              <a:t>رسالة</a:t>
            </a:r>
            <a:r>
              <a:rPr dirty="0"/>
              <a:t> </a:t>
            </a:r>
            <a:r>
              <a:rPr dirty="0" err="1"/>
              <a:t>إنجيل</a:t>
            </a:r>
            <a:r>
              <a:rPr dirty="0"/>
              <a:t> </a:t>
            </a:r>
            <a:r>
              <a:rPr dirty="0" err="1"/>
              <a:t>المسيح</a:t>
            </a:r>
            <a:r>
              <a:rPr dirty="0"/>
              <a:t> </a:t>
            </a:r>
          </a:p>
          <a:p>
            <a:pPr algn="r" rtl="1">
              <a:defRPr>
                <a:latin typeface="Arial"/>
                <a:ea typeface="Arial"/>
                <a:cs typeface="Arial"/>
                <a:sym typeface="Arial"/>
              </a:defRPr>
            </a:pPr>
            <a:r>
              <a:rPr dirty="0" err="1"/>
              <a:t>إذا</a:t>
            </a:r>
            <a:r>
              <a:rPr dirty="0"/>
              <a:t> </a:t>
            </a:r>
            <a:r>
              <a:rPr dirty="0" err="1"/>
              <a:t>كنا</a:t>
            </a:r>
            <a:r>
              <a:rPr dirty="0"/>
              <a:t> </a:t>
            </a:r>
            <a:r>
              <a:rPr dirty="0" err="1"/>
              <a:t>نؤمن</a:t>
            </a:r>
            <a:r>
              <a:rPr dirty="0"/>
              <a:t> ... </a:t>
            </a:r>
            <a:r>
              <a:rPr dirty="0" err="1"/>
              <a:t>إذا</a:t>
            </a:r>
            <a:r>
              <a:rPr dirty="0"/>
              <a:t> </a:t>
            </a:r>
            <a:r>
              <a:rPr dirty="0" err="1"/>
              <a:t>كنا</a:t>
            </a:r>
            <a:r>
              <a:rPr dirty="0"/>
              <a:t> </a:t>
            </a:r>
            <a:r>
              <a:rPr dirty="0" err="1"/>
              <a:t>نؤمن</a:t>
            </a:r>
            <a:r>
              <a:rPr dirty="0"/>
              <a:t> </a:t>
            </a:r>
            <a:r>
              <a:rPr dirty="0" err="1"/>
              <a:t>حقًا</a:t>
            </a:r>
            <a:r>
              <a:rPr dirty="0"/>
              <a:t> </a:t>
            </a:r>
            <a:r>
              <a:rPr dirty="0" err="1"/>
              <a:t>بكلمات</a:t>
            </a:r>
            <a:r>
              <a:rPr dirty="0"/>
              <a:t> </a:t>
            </a:r>
            <a:r>
              <a:rPr dirty="0" err="1"/>
              <a:t>كتابنا</a:t>
            </a:r>
            <a:r>
              <a:rPr dirty="0"/>
              <a:t> ... </a:t>
            </a:r>
            <a:r>
              <a:rPr dirty="0" err="1"/>
              <a:t>فإن</a:t>
            </a:r>
            <a:r>
              <a:rPr dirty="0"/>
              <a:t> </a:t>
            </a:r>
            <a:r>
              <a:rPr dirty="0" err="1"/>
              <a:t>مهمتنا</a:t>
            </a:r>
            <a:r>
              <a:rPr dirty="0"/>
              <a:t> </a:t>
            </a:r>
            <a:r>
              <a:rPr dirty="0" err="1"/>
              <a:t>بسيطة</a:t>
            </a:r>
            <a:r>
              <a:rPr dirty="0"/>
              <a:t> </a:t>
            </a:r>
            <a:r>
              <a:rPr dirty="0" err="1"/>
              <a:t>جدًا</a:t>
            </a:r>
            <a:r>
              <a:rPr dirty="0"/>
              <a:t> : </a:t>
            </a:r>
          </a:p>
          <a:p>
            <a:pPr algn="r" rtl="1">
              <a:defRPr sz="100">
                <a:solidFill>
                  <a:srgbClr val="FFFFFF"/>
                </a:solidFill>
                <a:latin typeface="Arial"/>
                <a:ea typeface="Arial"/>
                <a:cs typeface="Arial"/>
                <a:sym typeface="Arial"/>
              </a:defRPr>
            </a:pPr>
            <a:r>
              <a:rPr dirty="0" err="1"/>
              <a:t>ي</a:t>
            </a:r>
            <a:r>
              <a:rPr sz="1200" dirty="0">
                <a:solidFill>
                  <a:srgbClr val="000000"/>
                </a:solidFill>
              </a:rPr>
              <a:t>//// </a:t>
            </a:r>
            <a:r>
              <a:rPr lang="en-US" sz="1200" dirty="0">
                <a:solidFill>
                  <a:srgbClr val="000000"/>
                </a:solidFill>
              </a:rPr>
              <a:t> </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نذهب</a:t>
            </a:r>
            <a:r>
              <a:rPr sz="1200" dirty="0">
                <a:solidFill>
                  <a:srgbClr val="000000"/>
                </a:solidFill>
              </a:rPr>
              <a:t> </a:t>
            </a:r>
            <a:r>
              <a:rPr sz="1200" dirty="0" err="1">
                <a:solidFill>
                  <a:srgbClr val="000000"/>
                </a:solidFill>
              </a:rPr>
              <a:t>ونقول</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نكون</a:t>
            </a:r>
            <a:r>
              <a:rPr sz="1200" dirty="0">
                <a:solidFill>
                  <a:srgbClr val="000000"/>
                </a:solidFill>
              </a:rPr>
              <a:t> </a:t>
            </a:r>
            <a:r>
              <a:rPr sz="1200" dirty="0" err="1">
                <a:solidFill>
                  <a:srgbClr val="000000"/>
                </a:solidFill>
              </a:rPr>
              <a:t>مستعدين</a:t>
            </a:r>
            <a:r>
              <a:rPr sz="1200" dirty="0">
                <a:solidFill>
                  <a:srgbClr val="000000"/>
                </a:solidFill>
              </a:rPr>
              <a:t> </a:t>
            </a:r>
            <a:r>
              <a:rPr sz="1200" dirty="0" err="1">
                <a:solidFill>
                  <a:srgbClr val="000000"/>
                </a:solidFill>
              </a:rPr>
              <a:t>لمشاركة</a:t>
            </a:r>
            <a:r>
              <a:rPr sz="1200" dirty="0">
                <a:solidFill>
                  <a:srgbClr val="000000"/>
                </a:solidFill>
              </a:rPr>
              <a:t> </a:t>
            </a:r>
            <a:r>
              <a:rPr sz="1200" dirty="0" err="1">
                <a:solidFill>
                  <a:srgbClr val="000000"/>
                </a:solidFill>
              </a:rPr>
              <a:t>إيماننا</a:t>
            </a:r>
            <a:r>
              <a:rPr sz="1200" dirty="0">
                <a:solidFill>
                  <a:srgbClr val="000000"/>
                </a:solidFill>
              </a:rPr>
              <a:t> </a:t>
            </a:r>
            <a:r>
              <a:rPr sz="1200" dirty="0" err="1">
                <a:solidFill>
                  <a:srgbClr val="000000"/>
                </a:solidFill>
              </a:rPr>
              <a:t>مع</a:t>
            </a:r>
            <a:r>
              <a:rPr sz="1200" dirty="0">
                <a:solidFill>
                  <a:srgbClr val="000000"/>
                </a:solidFill>
              </a:rPr>
              <a:t> </a:t>
            </a:r>
            <a:r>
              <a:rPr sz="1200" dirty="0" err="1">
                <a:solidFill>
                  <a:srgbClr val="000000"/>
                </a:solidFill>
              </a:rPr>
              <a:t>الآخرين</a:t>
            </a:r>
            <a:r>
              <a:rPr sz="1200" dirty="0">
                <a:solidFill>
                  <a:srgbClr val="000000"/>
                </a:solidFill>
              </a:rPr>
              <a:t> ، </a:t>
            </a:r>
            <a:r>
              <a:rPr sz="1200" dirty="0" err="1">
                <a:solidFill>
                  <a:srgbClr val="000000"/>
                </a:solidFill>
              </a:rPr>
              <a:t>لنقدم</a:t>
            </a:r>
            <a:r>
              <a:rPr sz="1200" dirty="0">
                <a:solidFill>
                  <a:srgbClr val="000000"/>
                </a:solidFill>
              </a:rPr>
              <a:t> </a:t>
            </a:r>
            <a:r>
              <a:rPr sz="1200" dirty="0" err="1">
                <a:solidFill>
                  <a:srgbClr val="000000"/>
                </a:solidFill>
              </a:rPr>
              <a:t>لهم</a:t>
            </a:r>
            <a:r>
              <a:rPr sz="1200" dirty="0">
                <a:solidFill>
                  <a:srgbClr val="000000"/>
                </a:solidFill>
              </a:rPr>
              <a:t> </a:t>
            </a:r>
            <a:r>
              <a:rPr sz="1200" dirty="0" err="1">
                <a:solidFill>
                  <a:srgbClr val="000000"/>
                </a:solidFill>
              </a:rPr>
              <a:t>ضمان</a:t>
            </a:r>
            <a:r>
              <a:rPr sz="1200" dirty="0">
                <a:solidFill>
                  <a:srgbClr val="000000"/>
                </a:solidFill>
              </a:rPr>
              <a:t> </a:t>
            </a:r>
            <a:r>
              <a:rPr sz="1200" dirty="0" err="1">
                <a:solidFill>
                  <a:srgbClr val="000000"/>
                </a:solidFill>
              </a:rPr>
              <a:t>الحياة</a:t>
            </a:r>
            <a:r>
              <a:rPr sz="1200" dirty="0">
                <a:solidFill>
                  <a:srgbClr val="000000"/>
                </a:solidFill>
              </a:rPr>
              <a:t> </a:t>
            </a:r>
            <a:r>
              <a:rPr sz="1200" dirty="0" err="1">
                <a:solidFill>
                  <a:srgbClr val="000000"/>
                </a:solidFill>
              </a:rPr>
              <a:t>الأبدية</a:t>
            </a:r>
            <a:r>
              <a:rPr sz="1200" dirty="0">
                <a:solidFill>
                  <a:srgbClr val="000000"/>
                </a:solidFill>
              </a:rPr>
              <a:t> </a:t>
            </a:r>
            <a:r>
              <a:rPr sz="1200" dirty="0" err="1">
                <a:solidFill>
                  <a:srgbClr val="000000"/>
                </a:solidFill>
              </a:rPr>
              <a:t>التي</a:t>
            </a:r>
            <a:r>
              <a:rPr sz="1200" dirty="0">
                <a:solidFill>
                  <a:srgbClr val="000000"/>
                </a:solidFill>
              </a:rPr>
              <a:t> ، </a:t>
            </a:r>
            <a:r>
              <a:rPr sz="1200" dirty="0" err="1">
                <a:solidFill>
                  <a:srgbClr val="000000"/>
                </a:solidFill>
              </a:rPr>
              <a:t>إذا</a:t>
            </a:r>
            <a:r>
              <a:rPr sz="1200" dirty="0">
                <a:solidFill>
                  <a:srgbClr val="000000"/>
                </a:solidFill>
              </a:rPr>
              <a:t> </a:t>
            </a:r>
            <a:r>
              <a:rPr sz="1200" dirty="0" err="1">
                <a:solidFill>
                  <a:srgbClr val="000000"/>
                </a:solidFill>
              </a:rPr>
              <a:t>كنا</a:t>
            </a:r>
            <a:r>
              <a:rPr sz="1200" dirty="0">
                <a:solidFill>
                  <a:srgbClr val="000000"/>
                </a:solidFill>
              </a:rPr>
              <a:t> </a:t>
            </a:r>
            <a:r>
              <a:rPr sz="1200" dirty="0" err="1">
                <a:solidFill>
                  <a:srgbClr val="000000"/>
                </a:solidFill>
              </a:rPr>
              <a:t>مؤمنين</a:t>
            </a:r>
            <a:r>
              <a:rPr sz="1200" dirty="0">
                <a:solidFill>
                  <a:srgbClr val="000000"/>
                </a:solidFill>
              </a:rPr>
              <a:t> ، </a:t>
            </a:r>
            <a:r>
              <a:rPr sz="1200" dirty="0" err="1">
                <a:solidFill>
                  <a:srgbClr val="000000"/>
                </a:solidFill>
              </a:rPr>
              <a:t>فإننا</a:t>
            </a:r>
            <a:r>
              <a:rPr sz="1200" dirty="0">
                <a:solidFill>
                  <a:srgbClr val="000000"/>
                </a:solidFill>
              </a:rPr>
              <a:t> </a:t>
            </a:r>
            <a:r>
              <a:rPr sz="1200" dirty="0" err="1">
                <a:solidFill>
                  <a:srgbClr val="000000"/>
                </a:solidFill>
              </a:rPr>
              <a:t>نؤمن</a:t>
            </a:r>
            <a:r>
              <a:rPr sz="1200" dirty="0">
                <a:solidFill>
                  <a:srgbClr val="000000"/>
                </a:solidFill>
              </a:rPr>
              <a:t> </a:t>
            </a:r>
            <a:r>
              <a:rPr sz="1200" dirty="0" err="1">
                <a:solidFill>
                  <a:srgbClr val="000000"/>
                </a:solidFill>
              </a:rPr>
              <a:t>بأنفسنا</a:t>
            </a:r>
            <a:r>
              <a:rPr sz="1200" dirty="0">
                <a:solidFill>
                  <a:srgbClr val="000000"/>
                </a:solidFill>
              </a:rPr>
              <a:t>. </a:t>
            </a:r>
            <a:r>
              <a:rPr sz="1200" dirty="0" err="1">
                <a:solidFill>
                  <a:srgbClr val="000000"/>
                </a:solidFill>
              </a:rPr>
              <a:t>عدم</a:t>
            </a:r>
            <a:r>
              <a:rPr sz="1200" dirty="0">
                <a:solidFill>
                  <a:srgbClr val="000000"/>
                </a:solidFill>
              </a:rPr>
              <a:t> </a:t>
            </a:r>
            <a:r>
              <a:rPr sz="1200" dirty="0" err="1">
                <a:solidFill>
                  <a:srgbClr val="000000"/>
                </a:solidFill>
              </a:rPr>
              <a:t>القيام</a:t>
            </a:r>
            <a:r>
              <a:rPr sz="1200" dirty="0">
                <a:solidFill>
                  <a:srgbClr val="000000"/>
                </a:solidFill>
              </a:rPr>
              <a:t> </a:t>
            </a:r>
            <a:r>
              <a:rPr sz="1200" dirty="0" err="1">
                <a:solidFill>
                  <a:srgbClr val="000000"/>
                </a:solidFill>
              </a:rPr>
              <a:t>بذلك</a:t>
            </a:r>
            <a:r>
              <a:rPr sz="1200" dirty="0">
                <a:solidFill>
                  <a:srgbClr val="000000"/>
                </a:solidFill>
              </a:rPr>
              <a:t> </a:t>
            </a:r>
            <a:r>
              <a:rPr sz="1200" dirty="0" err="1">
                <a:solidFill>
                  <a:srgbClr val="000000"/>
                </a:solidFill>
              </a:rPr>
              <a:t>هو</a:t>
            </a:r>
            <a:r>
              <a:rPr sz="1200" dirty="0">
                <a:solidFill>
                  <a:srgbClr val="000000"/>
                </a:solidFill>
              </a:rPr>
              <a:t> </a:t>
            </a:r>
            <a:r>
              <a:rPr sz="1200" dirty="0" err="1">
                <a:solidFill>
                  <a:srgbClr val="000000"/>
                </a:solidFill>
              </a:rPr>
              <a:t>عصيان</a:t>
            </a:r>
            <a:r>
              <a:rPr sz="1200" dirty="0">
                <a:solidFill>
                  <a:srgbClr val="000000"/>
                </a:solidFill>
              </a:rPr>
              <a:t> </a:t>
            </a:r>
            <a:r>
              <a:rPr sz="1200" dirty="0" err="1">
                <a:solidFill>
                  <a:srgbClr val="000000"/>
                </a:solidFill>
              </a:rPr>
              <a:t>وصية</a:t>
            </a:r>
            <a:r>
              <a:rPr sz="1200" dirty="0">
                <a:solidFill>
                  <a:srgbClr val="000000"/>
                </a:solidFill>
              </a:rPr>
              <a:t> </a:t>
            </a:r>
            <a:r>
              <a:rPr sz="1200" dirty="0" err="1">
                <a:solidFill>
                  <a:srgbClr val="000000"/>
                </a:solidFill>
              </a:rPr>
              <a:t>ربنا</a:t>
            </a:r>
            <a:r>
              <a:rPr sz="1200" dirty="0">
                <a:solidFill>
                  <a:srgbClr val="000000"/>
                </a:solidFill>
              </a:rPr>
              <a:t> </a:t>
            </a:r>
            <a:r>
              <a:rPr sz="1200" dirty="0" err="1">
                <a:solidFill>
                  <a:srgbClr val="000000"/>
                </a:solidFill>
              </a:rPr>
              <a:t>الصريحة</a:t>
            </a:r>
            <a:r>
              <a:rPr sz="1200" dirty="0">
                <a:solidFill>
                  <a:srgbClr val="000000"/>
                </a:solidFill>
              </a:rPr>
              <a:t> </a:t>
            </a:r>
            <a:r>
              <a:rPr sz="1200" dirty="0" err="1">
                <a:solidFill>
                  <a:srgbClr val="000000"/>
                </a:solidFill>
              </a:rPr>
              <a:t>وتجاهلها</a:t>
            </a:r>
            <a:r>
              <a:rPr sz="1200" dirty="0">
                <a:solidFill>
                  <a:srgbClr val="000000"/>
                </a:solidFill>
              </a:rPr>
              <a:t> </a:t>
            </a:r>
            <a:r>
              <a:rPr sz="1200" dirty="0" err="1">
                <a:solidFill>
                  <a:srgbClr val="000000"/>
                </a:solidFill>
              </a:rPr>
              <a:t>لأنه</a:t>
            </a:r>
            <a:r>
              <a:rPr sz="1200" dirty="0">
                <a:solidFill>
                  <a:srgbClr val="000000"/>
                </a:solidFill>
              </a:rPr>
              <a:t> </a:t>
            </a:r>
            <a:r>
              <a:rPr sz="1200" dirty="0" err="1">
                <a:solidFill>
                  <a:srgbClr val="000000"/>
                </a:solidFill>
              </a:rPr>
              <a:t>ترك</a:t>
            </a:r>
            <a:r>
              <a:rPr sz="1200" dirty="0">
                <a:solidFill>
                  <a:srgbClr val="000000"/>
                </a:solidFill>
              </a:rPr>
              <a:t> </a:t>
            </a:r>
            <a:r>
              <a:rPr sz="1200" dirty="0" err="1">
                <a:solidFill>
                  <a:srgbClr val="000000"/>
                </a:solidFill>
              </a:rPr>
              <a:t>تلاميذه</a:t>
            </a:r>
            <a:r>
              <a:rPr sz="1200" dirty="0">
                <a:solidFill>
                  <a:srgbClr val="000000"/>
                </a:solidFill>
              </a:rPr>
              <a:t> </a:t>
            </a:r>
            <a:r>
              <a:rPr sz="1200" dirty="0" err="1">
                <a:solidFill>
                  <a:srgbClr val="000000"/>
                </a:solidFill>
              </a:rPr>
              <a:t>لعرشه</a:t>
            </a:r>
            <a:r>
              <a:rPr sz="1200" dirty="0">
                <a:solidFill>
                  <a:srgbClr val="000000"/>
                </a:solidFill>
              </a:rPr>
              <a:t> </a:t>
            </a:r>
            <a:r>
              <a:rPr sz="1200" dirty="0" err="1">
                <a:solidFill>
                  <a:srgbClr val="000000"/>
                </a:solidFill>
              </a:rPr>
              <a:t>السماوي</a:t>
            </a:r>
            <a:r>
              <a:rPr sz="1200" dirty="0">
                <a:solidFill>
                  <a:srgbClr val="000000"/>
                </a:solidFill>
              </a:rPr>
              <a:t> … </a:t>
            </a:r>
            <a:r>
              <a:rPr sz="1200" dirty="0" err="1">
                <a:solidFill>
                  <a:srgbClr val="000000"/>
                </a:solidFill>
              </a:rPr>
              <a:t>وترك</a:t>
            </a:r>
            <a:r>
              <a:rPr sz="1200" dirty="0">
                <a:solidFill>
                  <a:srgbClr val="000000"/>
                </a:solidFill>
              </a:rPr>
              <a:t> </a:t>
            </a:r>
            <a:r>
              <a:rPr sz="1200" dirty="0" err="1">
                <a:solidFill>
                  <a:srgbClr val="000000"/>
                </a:solidFill>
              </a:rPr>
              <a:t>بركته</a:t>
            </a:r>
            <a:r>
              <a:rPr sz="1200" dirty="0">
                <a:solidFill>
                  <a:srgbClr val="000000"/>
                </a:solidFill>
              </a:rPr>
              <a:t> "</a:t>
            </a:r>
            <a:r>
              <a:rPr sz="1200" dirty="0" err="1">
                <a:solidFill>
                  <a:srgbClr val="000000"/>
                </a:solidFill>
              </a:rPr>
              <a:t>لجميع</a:t>
            </a:r>
            <a:r>
              <a:rPr sz="1200" dirty="0">
                <a:solidFill>
                  <a:srgbClr val="000000"/>
                </a:solidFill>
              </a:rPr>
              <a:t> </a:t>
            </a:r>
            <a:r>
              <a:rPr sz="1200" dirty="0" err="1">
                <a:solidFill>
                  <a:srgbClr val="000000"/>
                </a:solidFill>
              </a:rPr>
              <a:t>عائلات</a:t>
            </a:r>
            <a:r>
              <a:rPr sz="1200" dirty="0">
                <a:solidFill>
                  <a:srgbClr val="000000"/>
                </a:solidFill>
              </a:rPr>
              <a:t> </a:t>
            </a:r>
            <a:r>
              <a:rPr sz="1200" dirty="0" err="1">
                <a:solidFill>
                  <a:srgbClr val="000000"/>
                </a:solidFill>
              </a:rPr>
              <a:t>الأرض</a:t>
            </a:r>
            <a:r>
              <a:rPr sz="1200" dirty="0">
                <a:solidFill>
                  <a:srgbClr val="000000"/>
                </a:solidFill>
              </a:rPr>
              <a:t>" </a:t>
            </a:r>
            <a:r>
              <a:rPr sz="1200" dirty="0" err="1">
                <a:solidFill>
                  <a:srgbClr val="000000"/>
                </a:solidFill>
              </a:rPr>
              <a:t>تمامًا</a:t>
            </a:r>
            <a:r>
              <a:rPr sz="1200" dirty="0">
                <a:solidFill>
                  <a:srgbClr val="000000"/>
                </a:solidFill>
              </a:rPr>
              <a:t> </a:t>
            </a:r>
            <a:r>
              <a:rPr sz="1200" dirty="0" err="1">
                <a:solidFill>
                  <a:srgbClr val="000000"/>
                </a:solidFill>
              </a:rPr>
              <a:t>كما</a:t>
            </a:r>
            <a:r>
              <a:rPr sz="1200" dirty="0">
                <a:solidFill>
                  <a:srgbClr val="000000"/>
                </a:solidFill>
              </a:rPr>
              <a:t> </a:t>
            </a:r>
            <a:r>
              <a:rPr sz="1200" dirty="0" err="1">
                <a:solidFill>
                  <a:srgbClr val="000000"/>
                </a:solidFill>
              </a:rPr>
              <a:t>وعد</a:t>
            </a:r>
            <a:r>
              <a:rPr sz="1200" dirty="0">
                <a:solidFill>
                  <a:srgbClr val="000000"/>
                </a:solidFill>
              </a:rPr>
              <a:t> </a:t>
            </a:r>
            <a:r>
              <a:rPr sz="1200" dirty="0" err="1">
                <a:solidFill>
                  <a:srgbClr val="000000"/>
                </a:solidFill>
              </a:rPr>
              <a:t>إبراهيم</a:t>
            </a:r>
            <a:r>
              <a:rPr sz="1200" dirty="0">
                <a:solidFill>
                  <a:srgbClr val="000000"/>
                </a:solidFill>
              </a:rPr>
              <a:t> </a:t>
            </a:r>
            <a:r>
              <a:rPr sz="1200" dirty="0" err="1">
                <a:solidFill>
                  <a:srgbClr val="000000"/>
                </a:solidFill>
              </a:rPr>
              <a:t>قبل</a:t>
            </a:r>
            <a:r>
              <a:rPr sz="1200" dirty="0">
                <a:solidFill>
                  <a:srgbClr val="000000"/>
                </a:solidFill>
              </a:rPr>
              <a:t> ٢٠٠٠ </a:t>
            </a:r>
            <a:r>
              <a:rPr sz="1200" dirty="0" err="1">
                <a:solidFill>
                  <a:srgbClr val="000000"/>
                </a:solidFill>
              </a:rPr>
              <a:t>عام</a:t>
            </a:r>
            <a:r>
              <a:rPr sz="1200" dirty="0">
                <a:solidFill>
                  <a:srgbClr val="000000"/>
                </a:solidFill>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18</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normAutofit fontScale="32500" lnSpcReduction="20000"/>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يجمع هذا المخطَّط المعقَّد ما بين موضوعَي "الملكوت" و"العهود". يُقدِّم اللهُ للبشريَّة عبْرَ العصور السلطانَ للاشتراك معه في حُكْمِ ملكوته (انظرْ إلى النصِّ باللون الأبيض في أعلى السلايد- تحت العنوان). لكنَّ الجزء الأساسيَّ من السلايد يُبيِّن ظهورَ وعود "العهد الإبراهيميِّ" للعيان في "عهد الأرض"، وفي وعود "العهد الداوديّ"، ووعود "العهد الجديد"- التي جرى تحقيقها جزئيًّا في الوقت الحاضر، ولكنَّها ستُتَمَّم كلِّيًّا في الملكوت المسيانيّ. سيحدث هذا في زمن "المُلْك الألفيّ"، وسيحدث على نحوٍ أوضح بعد ذلك في "الحالة الأبديَّة".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يُظهِر هذا الرسم البيانيُّ أيضًا أنَّ العهد الجديد قد حلَّ محلَّ العهد القديم (الموسويّ).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يتَّفق الجميع على أنَّ تحقيقًا جزئيًّا للعهد المُعطَى لإبراهيم موجودٌ الآن للكنيسة في الروح القدس الساكن فيها وغفران الخطايا (إرميا 31: 31-34)- وأنَّ الإتمام النهائيَّ سيكون في "الحالة الأبديَّة".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يتعلَّق مجال الخلاف الرئيسيِّ بشأن الفترة الزمنيَّة الممتدَّة من الوقت الحاضر إلى وقت بدء الحالة الأبديَّة. هل ستكون هناك أمورٌ تتحقَّق حرفيًّا مِثْل أرضٍ وعرشٍ وبَرَكةٍ على مستوى العالم لإسرائيل القوميَّة (العِرْقيَّة) قبْلَ بدء الملكوت الأبديّ؟ يُظهِر هذا المخطَّط البيانيُّ المقاطعَ الكتابيَّة التي تعطي بصورةٍ مدوِّيةٍ إجابةَ "نعم" عن هذا السؤال، وذلك في تتميمٍ جزئيٍّ في الوقت الحاضر وتتميمٍ كلِّيٍّ في المستقبل. وسنحصل على إجابة "نعم" تلك إذا قرأنا المقاطع الكتابيَّة المذكورة بالمعنى اللغويِّ الطبيعيِّ للكلمات المستخدَمة في تلك المقاطع. لكنَّ الملكوت المسيانيَّ سيكون على مرحلتين- الأولى في المُلْك الألفيِّ الذي سيدوم 1000 سنة. ثمَّ بعد ذلك تأتي المرحلة الثانية- "الحالة الأبديَّة"- في أورشليم الجديدة بعد تدمير السماوات الحاليَّة والأرض الحاليَّة (رؤيا يوحنَّا 21-22). يا له من مستقبلٍ رائعٍ ينتظر أولئك الذين يثقون بيسوع!</a:t>
            </a:r>
            <a:endParaRPr lang="ar-JO" b="0" dirty="0">
              <a:effectLst/>
            </a:endParaRPr>
          </a:p>
          <a:p>
            <a:endParaRPr lang="en-US"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BG-13-Present &amp; Future Geog-74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BS-14-OT_Literature-55</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OS-00-Pentateuch-18</a:t>
            </a:r>
          </a:p>
          <a:p>
            <a:pPr eaLnBrk="1" hangingPunct="1"/>
            <a:r>
              <a:rPr lang="en-US" altLang="zh-CN" b="0" dirty="0">
                <a:latin typeface="Arial" charset="0"/>
                <a:ea typeface="SimSun" charset="0"/>
                <a:cs typeface="SimSun" charset="0"/>
              </a:rPr>
              <a:t>OS-01-Gen4-20—slide 220</a:t>
            </a:r>
          </a:p>
          <a:p>
            <a:pPr eaLnBrk="1" hangingPunct="1"/>
            <a:r>
              <a:rPr lang="en-US" altLang="zh-CN" b="0" dirty="0">
                <a:latin typeface="Arial" charset="0"/>
                <a:ea typeface="SimSun" charset="0"/>
                <a:cs typeface="SimSun" charset="0"/>
              </a:rPr>
              <a:t>OS-02-Exodus-294-p22</a:t>
            </a:r>
          </a:p>
          <a:p>
            <a:pPr eaLnBrk="1" hangingPunct="1"/>
            <a:r>
              <a:rPr lang="en-US" altLang="zh-CN" b="0" dirty="0">
                <a:latin typeface="Arial" charset="0"/>
                <a:ea typeface="SimSun" charset="0"/>
                <a:cs typeface="SimSun" charset="0"/>
              </a:rPr>
              <a:t>OS-05-Deut-285, 306</a:t>
            </a:r>
          </a:p>
          <a:p>
            <a:pPr eaLnBrk="1" hangingPunct="1"/>
            <a:r>
              <a:rPr lang="en-US" altLang="zh-CN" b="0" dirty="0">
                <a:latin typeface="Arial" charset="0"/>
                <a:ea typeface="SimSun" charset="0"/>
                <a:cs typeface="SimSun" charset="0"/>
              </a:rPr>
              <a:t>OS-10-2Sam-97-p22</a:t>
            </a:r>
          </a:p>
          <a:p>
            <a:pPr eaLnBrk="1" hangingPunct="1"/>
            <a:r>
              <a:rPr lang="en-US" altLang="zh-CN" b="0" dirty="0">
                <a:latin typeface="Arial" charset="0"/>
                <a:ea typeface="SimSun" charset="0"/>
                <a:cs typeface="SimSun" charset="0"/>
              </a:rPr>
              <a:t>OS-10-Davidic Covenant-29</a:t>
            </a:r>
          </a:p>
          <a:p>
            <a:pPr eaLnBrk="1" hangingPunct="1"/>
            <a:r>
              <a:rPr lang="en-US" altLang="zh-CN" b="0" dirty="0">
                <a:latin typeface="Arial" charset="0"/>
                <a:ea typeface="SimSun" charset="0"/>
                <a:cs typeface="SimSun" charset="0"/>
              </a:rPr>
              <a:t>OS-11-1 Kings-22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Chron-43</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the NT-18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NS-06-Rom9-16—slide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NS-09-Gal-148-p9g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70000" lnSpcReduction="20000"/>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 العهد القديم هو قصَّةٌ أكثر من مجرَّد كونه وصْفًا شِعْريًّا.</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هذا الجزء باللون الأصفر والخطِّ العريض الكبير هو الجزء الرئيسيُّ من الموضوع الرئيسيّ!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معظم الأوصاف بشأن الموضوع العامِّ للعهد القديم تفتقر إلى الإشارة إلى الأفكار المختصَّة بالملكوت. لكنَّ هذا الوصف يشمل المشكلة.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الحلُّ (وهو الفداء)</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أمَّة العهد التي هي إسرائيل</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المسيح بوصفه "المَلِكً"</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(وليس فقط "المُخَلِّص")</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وأخيرًا، العهد الإبراهيميّ.</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OS-00-Intro &amp; Biblical Theology-104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OS-00-Pentateuch-19</a:t>
            </a:r>
          </a:p>
          <a:p>
            <a:pPr eaLnBrk="1" hangingPunct="1"/>
            <a:r>
              <a:rPr lang="en-US" altLang="zh-CN" b="0" dirty="0">
                <a:latin typeface="Arial" panose="020B0604020202020204" pitchFamily="34" charset="0"/>
                <a:ea typeface="ＭＳ Ｐゴシック" charset="0"/>
                <a:cs typeface="Arial" panose="020B0604020202020204" pitchFamily="34" charset="0"/>
              </a:rPr>
              <a:t>OS-23-Isaiah_49-66/Slide 106</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يجب أن يتطابق الموضوع الرئيسيُّ للعهد الجديد مع الموضوع الرئيسيِّ للعهد القديم أو يُكمِّله، أليس كذلك؟</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مِثْل العهد القديم، يتضمَّن العهد الجديد سَرْدًا قصصيًّا- إنَّه قصَّةٌ أيضًا.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تَرِدُ الإشارة إلى ملكوت الله مئات المرَّات</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الكنيسة هي وسيلة البشارة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الرسالة هي نفسها كما في العهد القديم، وهذه الرسالة هي "النعمة"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ينال الإنسان هذه النعمة بالإيمان وليس بالأعمال</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المسيح هو الموضوع (الغرض) الوحيد للإيمان الذي (يقدر أن) يُخلِّصنا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سيؤدِّي الخلاص الذي أنجزه المسيح إلى حصوله على مقاليد الحُكْم</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سيُكمِّل هذا الأمرُ (حصول المسيح على مقاليد الحُكْم) الجانبَ الداوديَّ من العهد الإبراهيميّ</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وسينال الله المجدَ من كلِّ ذلك</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p>
          <a:p>
            <a:pPr eaLnBrk="1" hangingPunct="1"/>
            <a:r>
              <a:rPr lang="en-US" altLang="zh-CN" b="0" dirty="0">
                <a:latin typeface="Arial" charset="0"/>
                <a:ea typeface="SimSun" charset="0"/>
                <a:cs typeface="SimSun" charset="0"/>
              </a:rPr>
              <a:t>OS-00-Intro &amp; Biblical Theology-105</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1366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وهكذا، يمكننا الآن أن نقدِّم الموضوع الرئيسيَّ للكتاب المقدَّس كلِّه!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الكتاب كلُّه هو قصَّة- قصَّة الله- تاريخٌ أو "قصَّته" </a:t>
            </a:r>
            <a:r>
              <a:rPr lang="en-US" sz="1800" b="0" i="0" u="none" strike="noStrike" dirty="0">
                <a:solidFill>
                  <a:srgbClr val="000000"/>
                </a:solidFill>
                <a:effectLst/>
                <a:latin typeface="Arial" panose="020B0604020202020204" pitchFamily="34" charset="0"/>
              </a:rPr>
              <a:t>History = His story)</a:t>
            </a:r>
            <a:r>
              <a:rPr lang="ar-JO" sz="1800" b="0" i="0" u="none" strike="noStrike" dirty="0">
                <a:solidFill>
                  <a:srgbClr val="000000"/>
                </a:solidFill>
                <a:effectLst/>
                <a:latin typeface="Arial" panose="020B0604020202020204" pitchFamily="34" charset="0"/>
              </a:rPr>
              <a:t>)</a:t>
            </a:r>
          </a:p>
          <a:p>
            <a:pPr marL="0" indent="0" algn="r" rtl="1">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a:t>
            </a:r>
            <a:r>
              <a:rPr lang="ar-JO" sz="1800" b="0" i="0" u="none" strike="noStrike" dirty="0">
                <a:solidFill>
                  <a:srgbClr val="000000"/>
                </a:solidFill>
                <a:effectLst/>
                <a:latin typeface="Arial" panose="020B0604020202020204" pitchFamily="34" charset="0"/>
              </a:rPr>
              <a:t> الموضوع الرئيسيُّ هو أنَّ الله فتح الباب للإنسان ليشارك في الحُكْم الذي يمتلكه الله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أدَّت أمَّةُ إسرائيل الدورَ الرئيسيَّ في إحضار يسوع إلينا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يأتي يسوع بالكنيسة إلى نفسه لتكرز به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رسالة الكتاب المقدَّس هي أن نثق بيسوع</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لماذا؟ هو "الفادي" أو "الحاكم المُطلَق" الوحيد </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لا أحد غيره يتمِّم جميع الوعود التي أُعطِيَتْ لإبراهيم</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لن يُمجِّد أيُّ شخصٍ آخَر اللهَ مثلما فَعَل يسوع</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a:t>
            </a:r>
            <a:r>
              <a:rPr lang="en-US" altLang="en-US" dirty="0" err="1">
                <a:latin typeface="Arial" pitchFamily="34" charset="0"/>
                <a:ea typeface="ＭＳ Ｐゴシック" pitchFamily="34" charset="-128"/>
              </a:rPr>
              <a:t>or"His</a:t>
            </a:r>
            <a:r>
              <a:rPr lang="en-US" altLang="en-US" dirty="0">
                <a:latin typeface="Arial" pitchFamily="34" charset="0"/>
                <a:ea typeface="ＭＳ Ｐゴシック" pitchFamily="34" charset="-128"/>
              </a:rPr>
              <a:t>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p>
          <a:p>
            <a:pPr eaLnBrk="1" hangingPunct="1"/>
            <a:r>
              <a:rPr lang="en-US" altLang="zh-CN" b="0" dirty="0">
                <a:latin typeface="Arial" charset="0"/>
                <a:ea typeface="SimSun" charset="0"/>
                <a:cs typeface="SimSun" charset="0"/>
              </a:rPr>
              <a:t>OS-00-Intro &amp; Biblical Theology-106</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9835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 name="Shape 2668"/>
          <p:cNvSpPr>
            <a:spLocks noGrp="1" noRot="1" noChangeAspect="1"/>
          </p:cNvSpPr>
          <p:nvPr>
            <p:ph type="sldImg"/>
          </p:nvPr>
        </p:nvSpPr>
        <p:spPr>
          <a:prstGeom prst="rect">
            <a:avLst/>
          </a:prstGeom>
        </p:spPr>
        <p:txBody>
          <a:bodyPr/>
          <a:lstStyle/>
          <a:p>
            <a:endParaRPr/>
          </a:p>
        </p:txBody>
      </p:sp>
      <p:sp>
        <p:nvSpPr>
          <p:cNvPr id="2669" name="Shape 266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حول</a:t>
            </a:r>
            <a:r>
              <a:rPr dirty="0"/>
              <a:t> </a:t>
            </a:r>
            <a:r>
              <a:rPr dirty="0" err="1"/>
              <a:t>الرؤيا</a:t>
            </a:r>
            <a:r>
              <a:rPr dirty="0"/>
              <a:t> ، </a:t>
            </a:r>
            <a:r>
              <a:rPr dirty="0" err="1"/>
              <a:t>كتب</a:t>
            </a:r>
            <a:r>
              <a:rPr dirty="0"/>
              <a:t> </a:t>
            </a:r>
            <a:r>
              <a:rPr dirty="0" err="1"/>
              <a:t>اللاهوتي</a:t>
            </a:r>
            <a:r>
              <a:rPr dirty="0"/>
              <a:t> </a:t>
            </a:r>
            <a:r>
              <a:rPr dirty="0" err="1"/>
              <a:t>المحبوب</a:t>
            </a:r>
            <a:r>
              <a:rPr dirty="0"/>
              <a:t> </a:t>
            </a:r>
            <a:r>
              <a:rPr dirty="0" err="1"/>
              <a:t>يوحنا</a:t>
            </a:r>
            <a:r>
              <a:rPr dirty="0"/>
              <a:t> </a:t>
            </a:r>
            <a:r>
              <a:rPr dirty="0" err="1"/>
              <a:t>والفوورد</a:t>
            </a:r>
            <a:r>
              <a:rPr dirty="0"/>
              <a:t> </a:t>
            </a:r>
            <a:r>
              <a:rPr dirty="0" err="1"/>
              <a:t>ما</a:t>
            </a:r>
            <a:r>
              <a:rPr dirty="0"/>
              <a:t> </a:t>
            </a:r>
            <a:r>
              <a:rPr dirty="0" err="1"/>
              <a:t>يلي</a:t>
            </a:r>
            <a:r>
              <a:rPr dirty="0"/>
              <a:t>: "</a:t>
            </a:r>
            <a:r>
              <a:rPr dirty="0" err="1"/>
              <a:t>هذا</a:t>
            </a:r>
            <a:r>
              <a:rPr dirty="0"/>
              <a:t> </a:t>
            </a:r>
            <a:r>
              <a:rPr dirty="0" err="1"/>
              <a:t>هو</a:t>
            </a:r>
            <a:r>
              <a:rPr dirty="0"/>
              <a:t> </a:t>
            </a:r>
            <a:r>
              <a:rPr dirty="0" err="1"/>
              <a:t>السيناريو</a:t>
            </a:r>
            <a:r>
              <a:rPr dirty="0"/>
              <a:t> </a:t>
            </a:r>
            <a:r>
              <a:rPr dirty="0" err="1"/>
              <a:t>الذي</a:t>
            </a:r>
            <a:r>
              <a:rPr dirty="0"/>
              <a:t> </a:t>
            </a:r>
            <a:r>
              <a:rPr dirty="0" err="1"/>
              <a:t>يصل</a:t>
            </a:r>
            <a:r>
              <a:rPr dirty="0"/>
              <a:t> </a:t>
            </a:r>
            <a:r>
              <a:rPr dirty="0" err="1"/>
              <a:t>فيه</a:t>
            </a:r>
            <a:r>
              <a:rPr dirty="0"/>
              <a:t> </a:t>
            </a:r>
            <a:r>
              <a:rPr dirty="0" err="1"/>
              <a:t>الكتاب</a:t>
            </a:r>
            <a:r>
              <a:rPr dirty="0"/>
              <a:t> </a:t>
            </a:r>
            <a:r>
              <a:rPr dirty="0" err="1"/>
              <a:t>المقدس</a:t>
            </a:r>
            <a:r>
              <a:rPr dirty="0"/>
              <a:t> </a:t>
            </a:r>
            <a:r>
              <a:rPr dirty="0" err="1"/>
              <a:t>إلى</a:t>
            </a:r>
            <a:r>
              <a:rPr dirty="0"/>
              <a:t> </a:t>
            </a:r>
            <a:r>
              <a:rPr dirty="0" err="1"/>
              <a:t>نهايته</a:t>
            </a:r>
            <a:r>
              <a:rPr dirty="0"/>
              <a:t> </a:t>
            </a:r>
            <a:r>
              <a:rPr dirty="0" err="1"/>
              <a:t>المجيدة</a:t>
            </a:r>
            <a:r>
              <a:rPr dirty="0"/>
              <a:t> </a:t>
            </a:r>
            <a:r>
              <a:rPr dirty="0" err="1"/>
              <a:t>في</a:t>
            </a:r>
            <a:r>
              <a:rPr dirty="0"/>
              <a:t> </a:t>
            </a:r>
            <a:r>
              <a:rPr dirty="0" err="1"/>
              <a:t>سفر</a:t>
            </a:r>
            <a:r>
              <a:rPr dirty="0"/>
              <a:t> </a:t>
            </a:r>
            <a:r>
              <a:rPr dirty="0" err="1"/>
              <a:t>الرؤيا</a:t>
            </a:r>
            <a:r>
              <a:rPr dirty="0"/>
              <a:t>.</a:t>
            </a:r>
          </a:p>
          <a:p>
            <a:pPr algn="r" rtl="1">
              <a:defRPr>
                <a:latin typeface="Arial"/>
                <a:ea typeface="Arial"/>
                <a:cs typeface="Arial"/>
                <a:sym typeface="Arial"/>
              </a:defRPr>
            </a:pPr>
            <a:r>
              <a:rPr dirty="0"/>
              <a:t> </a:t>
            </a:r>
            <a:r>
              <a:rPr lang="en-US" dirty="0"/>
              <a:t>   </a:t>
            </a:r>
            <a:r>
              <a:rPr dirty="0"/>
              <a:t>  ////</a:t>
            </a:r>
            <a:r>
              <a:rPr dirty="0" err="1"/>
              <a:t>هناك</a:t>
            </a:r>
            <a:r>
              <a:rPr dirty="0"/>
              <a:t> ، </a:t>
            </a:r>
            <a:r>
              <a:rPr dirty="0" err="1"/>
              <a:t>في</a:t>
            </a:r>
            <a:r>
              <a:rPr dirty="0"/>
              <a:t> </a:t>
            </a:r>
            <a:r>
              <a:rPr dirty="0" err="1"/>
              <a:t>سياق</a:t>
            </a:r>
            <a:r>
              <a:rPr dirty="0"/>
              <a:t> </a:t>
            </a:r>
            <a:r>
              <a:rPr dirty="0" err="1"/>
              <a:t>الألفية</a:t>
            </a:r>
            <a:r>
              <a:rPr dirty="0"/>
              <a:t> ، </a:t>
            </a:r>
            <a:r>
              <a:rPr dirty="0" err="1"/>
              <a:t>تتدفق</a:t>
            </a:r>
            <a:r>
              <a:rPr dirty="0"/>
              <a:t> </a:t>
            </a:r>
            <a:r>
              <a:rPr dirty="0" err="1"/>
              <a:t>كل</a:t>
            </a:r>
            <a:r>
              <a:rPr dirty="0"/>
              <a:t> </a:t>
            </a:r>
            <a:r>
              <a:rPr dirty="0" err="1"/>
              <a:t>التيارات</a:t>
            </a:r>
            <a:r>
              <a:rPr dirty="0"/>
              <a:t> </a:t>
            </a:r>
            <a:r>
              <a:rPr dirty="0" err="1"/>
              <a:t>العديدة</a:t>
            </a:r>
            <a:r>
              <a:rPr dirty="0"/>
              <a:t> </a:t>
            </a:r>
            <a:r>
              <a:rPr dirty="0" err="1"/>
              <a:t>للتاريخ</a:t>
            </a:r>
            <a:r>
              <a:rPr dirty="0"/>
              <a:t> </a:t>
            </a:r>
            <a:r>
              <a:rPr dirty="0" err="1"/>
              <a:t>وعهود</a:t>
            </a:r>
            <a:r>
              <a:rPr dirty="0"/>
              <a:t> </a:t>
            </a:r>
            <a:r>
              <a:rPr dirty="0" err="1"/>
              <a:t>الله</a:t>
            </a:r>
            <a:r>
              <a:rPr dirty="0"/>
              <a:t> </a:t>
            </a:r>
            <a:r>
              <a:rPr dirty="0" err="1"/>
              <a:t>غير</a:t>
            </a:r>
            <a:r>
              <a:rPr dirty="0"/>
              <a:t> </a:t>
            </a:r>
            <a:r>
              <a:rPr dirty="0" err="1"/>
              <a:t>المشروطة</a:t>
            </a:r>
            <a:r>
              <a:rPr dirty="0"/>
              <a:t> </a:t>
            </a:r>
            <a:r>
              <a:rPr dirty="0" err="1"/>
              <a:t>معًا</a:t>
            </a:r>
            <a:r>
              <a:rPr dirty="0"/>
              <a:t> </a:t>
            </a:r>
            <a:r>
              <a:rPr dirty="0" err="1"/>
              <a:t>نحو</a:t>
            </a:r>
            <a:r>
              <a:rPr dirty="0"/>
              <a:t> </a:t>
            </a:r>
            <a:r>
              <a:rPr dirty="0" err="1"/>
              <a:t>الإكمال</a:t>
            </a:r>
            <a:r>
              <a:rPr dirty="0"/>
              <a:t>     </a:t>
            </a:r>
          </a:p>
          <a:p>
            <a:pPr algn="r" rtl="1">
              <a:defRPr>
                <a:latin typeface="Arial"/>
                <a:ea typeface="Arial"/>
                <a:cs typeface="Arial"/>
                <a:sym typeface="Arial"/>
              </a:defRPr>
            </a:pPr>
            <a:r>
              <a:rPr dirty="0"/>
              <a:t> </a:t>
            </a:r>
            <a:r>
              <a:rPr lang="en-US" dirty="0"/>
              <a:t>   </a:t>
            </a:r>
            <a:r>
              <a:rPr dirty="0"/>
              <a:t>  ////</a:t>
            </a:r>
            <a:r>
              <a:rPr dirty="0" err="1"/>
              <a:t>كل</a:t>
            </a:r>
            <a:r>
              <a:rPr dirty="0"/>
              <a:t> </a:t>
            </a:r>
            <a:r>
              <a:rPr dirty="0" err="1"/>
              <a:t>ما</a:t>
            </a:r>
            <a:r>
              <a:rPr dirty="0"/>
              <a:t> </a:t>
            </a:r>
            <a:r>
              <a:rPr dirty="0" err="1"/>
              <a:t>وعد</a:t>
            </a:r>
            <a:r>
              <a:rPr dirty="0"/>
              <a:t> </a:t>
            </a:r>
            <a:r>
              <a:rPr dirty="0" err="1"/>
              <a:t>قد</a:t>
            </a:r>
            <a:r>
              <a:rPr dirty="0"/>
              <a:t> </a:t>
            </a:r>
            <a:r>
              <a:rPr dirty="0" err="1"/>
              <a:t>تم</a:t>
            </a:r>
            <a:endParaRPr dirty="0"/>
          </a:p>
          <a:p>
            <a:pPr algn="r" rtl="1">
              <a:defRPr>
                <a:latin typeface="Arial"/>
                <a:ea typeface="Arial"/>
                <a:cs typeface="Arial"/>
                <a:sym typeface="Arial"/>
              </a:defRPr>
            </a:pPr>
            <a:r>
              <a:rPr dirty="0"/>
              <a:t>  </a:t>
            </a:r>
            <a:r>
              <a:rPr lang="en-US" dirty="0"/>
              <a:t>   </a:t>
            </a:r>
            <a:r>
              <a:rPr dirty="0"/>
              <a:t> ////</a:t>
            </a:r>
            <a:r>
              <a:rPr dirty="0" err="1"/>
              <a:t>ذا</a:t>
            </a:r>
            <a:r>
              <a:rPr dirty="0"/>
              <a:t> </a:t>
            </a:r>
            <a:r>
              <a:rPr dirty="0" err="1"/>
              <a:t>التفاهم</a:t>
            </a:r>
            <a:r>
              <a:rPr dirty="0"/>
              <a:t> </a:t>
            </a:r>
            <a:r>
              <a:rPr dirty="0" err="1"/>
              <a:t>القديم</a:t>
            </a:r>
            <a:r>
              <a:rPr dirty="0"/>
              <a:t> </a:t>
            </a:r>
            <a:r>
              <a:rPr dirty="0" err="1"/>
              <a:t>بين</a:t>
            </a:r>
            <a:r>
              <a:rPr dirty="0"/>
              <a:t> </a:t>
            </a:r>
            <a:r>
              <a:rPr dirty="0" err="1"/>
              <a:t>الله</a:t>
            </a:r>
            <a:r>
              <a:rPr dirty="0"/>
              <a:t> </a:t>
            </a:r>
            <a:r>
              <a:rPr dirty="0" err="1"/>
              <a:t>وخليله</a:t>
            </a:r>
            <a:r>
              <a:rPr dirty="0"/>
              <a:t> </a:t>
            </a:r>
            <a:r>
              <a:rPr dirty="0" err="1"/>
              <a:t>أبراهام</a:t>
            </a:r>
            <a:r>
              <a:rPr dirty="0"/>
              <a:t> </a:t>
            </a:r>
            <a:r>
              <a:rPr dirty="0" err="1"/>
              <a:t>قد</a:t>
            </a:r>
            <a:r>
              <a:rPr dirty="0"/>
              <a:t> </a:t>
            </a:r>
            <a:r>
              <a:rPr dirty="0" err="1"/>
              <a:t>تحقق</a:t>
            </a:r>
            <a:r>
              <a:rPr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 name="Shape 2734"/>
          <p:cNvSpPr>
            <a:spLocks noGrp="1" noRot="1" noChangeAspect="1"/>
          </p:cNvSpPr>
          <p:nvPr>
            <p:ph type="sldImg"/>
          </p:nvPr>
        </p:nvSpPr>
        <p:spPr>
          <a:prstGeom prst="rect">
            <a:avLst/>
          </a:prstGeom>
        </p:spPr>
        <p:txBody>
          <a:bodyPr/>
          <a:lstStyle/>
          <a:p>
            <a:endParaRPr/>
          </a:p>
        </p:txBody>
      </p:sp>
      <p:sp>
        <p:nvSpPr>
          <p:cNvPr id="2735" name="Shape 2735"/>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وهكذا ... يتقدم العهد الأبراهيمي مع الوفاء بوعود الأرض والنسل والبركة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0" name="Shape 2800"/>
          <p:cNvSpPr>
            <a:spLocks noGrp="1" noRot="1" noChangeAspect="1"/>
          </p:cNvSpPr>
          <p:nvPr>
            <p:ph type="sldImg"/>
          </p:nvPr>
        </p:nvSpPr>
        <p:spPr>
          <a:prstGeom prst="rect">
            <a:avLst/>
          </a:prstGeom>
        </p:spPr>
        <p:txBody>
          <a:bodyPr/>
          <a:lstStyle/>
          <a:p>
            <a:endParaRPr/>
          </a:p>
        </p:txBody>
      </p:sp>
      <p:sp>
        <p:nvSpPr>
          <p:cNvPr id="2801" name="Shape 2801"/>
          <p:cNvSpPr>
            <a:spLocks noGrp="1"/>
          </p:cNvSpPr>
          <p:nvPr>
            <p:ph type="body" sz="quarter" idx="1"/>
          </p:nvPr>
        </p:nvSpPr>
        <p:spPr>
          <a:prstGeom prst="rect">
            <a:avLst/>
          </a:prstGeom>
        </p:spPr>
        <p:txBody>
          <a:bodyPr/>
          <a:lstStyle/>
          <a:p>
            <a:pPr algn="r" rtl="1">
              <a:defRPr>
                <a:latin typeface="Arial"/>
                <a:ea typeface="Arial"/>
                <a:cs typeface="Arial"/>
                <a:sym typeface="Arial"/>
              </a:defRPr>
            </a:pPr>
            <a:r>
              <a:t>في هذا السياق الألفي، </a:t>
            </a:r>
          </a:p>
          <a:p>
            <a:pPr algn="r" rtl="1">
              <a:defRPr>
                <a:latin typeface="Arial"/>
                <a:ea typeface="Arial"/>
                <a:cs typeface="Arial"/>
                <a:sym typeface="Arial"/>
              </a:defRPr>
            </a:pPr>
            <a:r>
              <a:t> يُنظر إلى إسرائيل مستوطنة بشكل دائم في الأرض في جميع الأوقات -</a:t>
            </a:r>
          </a:p>
          <a:p>
            <a:pPr algn="r" rtl="1">
              <a:defRPr>
                <a:latin typeface="Arial"/>
                <a:ea typeface="Arial"/>
                <a:cs typeface="Arial"/>
                <a:sym typeface="Arial"/>
              </a:defRPr>
            </a:pPr>
            <a:r>
              <a:t>وبذلك يتم استكمال عهد الأرض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6" name="Shape 2866"/>
          <p:cNvSpPr>
            <a:spLocks noGrp="1" noRot="1" noChangeAspect="1"/>
          </p:cNvSpPr>
          <p:nvPr>
            <p:ph type="sldImg"/>
          </p:nvPr>
        </p:nvSpPr>
        <p:spPr>
          <a:prstGeom prst="rect">
            <a:avLst/>
          </a:prstGeom>
        </p:spPr>
        <p:txBody>
          <a:bodyPr/>
          <a:lstStyle/>
          <a:p>
            <a:endParaRPr/>
          </a:p>
        </p:txBody>
      </p:sp>
      <p:sp>
        <p:nvSpPr>
          <p:cNvPr id="2867" name="Shape 2867"/>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يسوع المسيح ، النسل الصالح لداود ، يُرى وهو يسود بشكل دائم على عرش داود في اورشليم - مكملاً عهد داود ; و</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 name="Shape 2918"/>
          <p:cNvSpPr>
            <a:spLocks noGrp="1" noRot="1" noChangeAspect="1"/>
          </p:cNvSpPr>
          <p:nvPr>
            <p:ph type="sldImg"/>
          </p:nvPr>
        </p:nvSpPr>
        <p:spPr>
          <a:prstGeom prst="rect">
            <a:avLst/>
          </a:prstGeom>
        </p:spPr>
        <p:txBody>
          <a:bodyPr/>
          <a:lstStyle/>
          <a:p>
            <a:endParaRPr/>
          </a:p>
        </p:txBody>
      </p:sp>
      <p:sp>
        <p:nvSpPr>
          <p:cNvPr id="2919" name="Shape 291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يُرى</a:t>
            </a:r>
            <a:r>
              <a:rPr dirty="0"/>
              <a:t> </a:t>
            </a:r>
            <a:r>
              <a:rPr dirty="0" err="1"/>
              <a:t>جميع</a:t>
            </a:r>
            <a:r>
              <a:rPr dirty="0"/>
              <a:t> </a:t>
            </a:r>
            <a:r>
              <a:rPr dirty="0" err="1"/>
              <a:t>البشر</a:t>
            </a:r>
            <a:r>
              <a:rPr dirty="0"/>
              <a:t> </a:t>
            </a:r>
            <a:r>
              <a:rPr dirty="0" err="1"/>
              <a:t>يعيشون</a:t>
            </a:r>
            <a:r>
              <a:rPr dirty="0"/>
              <a:t> </a:t>
            </a:r>
            <a:r>
              <a:rPr dirty="0" err="1"/>
              <a:t>في</a:t>
            </a:r>
            <a:r>
              <a:rPr dirty="0"/>
              <a:t> </a:t>
            </a:r>
            <a:r>
              <a:rPr dirty="0" err="1"/>
              <a:t>ضوء</a:t>
            </a:r>
            <a:r>
              <a:rPr dirty="0"/>
              <a:t> </a:t>
            </a:r>
            <a:r>
              <a:rPr dirty="0" err="1"/>
              <a:t>البركة</a:t>
            </a:r>
            <a:r>
              <a:rPr dirty="0"/>
              <a:t> </a:t>
            </a:r>
            <a:r>
              <a:rPr dirty="0" err="1"/>
              <a:t>التي</a:t>
            </a:r>
            <a:r>
              <a:rPr dirty="0"/>
              <a:t> </a:t>
            </a:r>
            <a:r>
              <a:rPr dirty="0" err="1"/>
              <a:t>تنبثق</a:t>
            </a:r>
            <a:r>
              <a:rPr dirty="0"/>
              <a:t> </a:t>
            </a:r>
            <a:r>
              <a:rPr dirty="0" err="1"/>
              <a:t>من</a:t>
            </a:r>
            <a:r>
              <a:rPr dirty="0"/>
              <a:t> </a:t>
            </a:r>
            <a:r>
              <a:rPr dirty="0" err="1"/>
              <a:t>هذا</a:t>
            </a:r>
            <a:r>
              <a:rPr dirty="0"/>
              <a:t> </a:t>
            </a:r>
            <a:r>
              <a:rPr dirty="0" err="1"/>
              <a:t>الوقت</a:t>
            </a:r>
            <a:r>
              <a:rPr dirty="0"/>
              <a:t> </a:t>
            </a:r>
            <a:r>
              <a:rPr dirty="0" err="1"/>
              <a:t>المستقبلي</a:t>
            </a:r>
            <a:r>
              <a:rPr dirty="0"/>
              <a:t> </a:t>
            </a:r>
            <a:r>
              <a:rPr dirty="0" err="1"/>
              <a:t>عندما</a:t>
            </a:r>
            <a:r>
              <a:rPr dirty="0"/>
              <a:t> ، </a:t>
            </a:r>
            <a:r>
              <a:rPr dirty="0" err="1"/>
              <a:t>مرة</a:t>
            </a:r>
            <a:r>
              <a:rPr dirty="0"/>
              <a:t> </a:t>
            </a:r>
            <a:r>
              <a:rPr dirty="0" err="1"/>
              <a:t>أخرى</a:t>
            </a:r>
            <a:r>
              <a:rPr dirty="0"/>
              <a:t> ، </a:t>
            </a:r>
            <a:r>
              <a:rPr dirty="0" err="1"/>
              <a:t>يعيش</a:t>
            </a:r>
            <a:r>
              <a:rPr dirty="0"/>
              <a:t> </a:t>
            </a:r>
            <a:r>
              <a:rPr dirty="0" err="1"/>
              <a:t>ربنا</a:t>
            </a:r>
            <a:r>
              <a:rPr dirty="0"/>
              <a:t> </a:t>
            </a:r>
            <a:r>
              <a:rPr dirty="0" err="1"/>
              <a:t>على</a:t>
            </a:r>
            <a:r>
              <a:rPr dirty="0"/>
              <a:t> </a:t>
            </a:r>
            <a:r>
              <a:rPr dirty="0" err="1"/>
              <a:t>الأرض</a:t>
            </a:r>
            <a:r>
              <a:rPr dirty="0"/>
              <a:t> - </a:t>
            </a:r>
            <a:r>
              <a:rPr dirty="0" err="1"/>
              <a:t>وبذلك</a:t>
            </a:r>
            <a:r>
              <a:rPr dirty="0"/>
              <a:t> </a:t>
            </a:r>
            <a:r>
              <a:rPr dirty="0" err="1"/>
              <a:t>يكمل</a:t>
            </a:r>
            <a:r>
              <a:rPr dirty="0"/>
              <a:t> </a:t>
            </a:r>
            <a:r>
              <a:rPr dirty="0" err="1"/>
              <a:t>العهد</a:t>
            </a:r>
            <a:r>
              <a:rPr dirty="0"/>
              <a:t> </a:t>
            </a:r>
            <a:r>
              <a:rPr dirty="0" err="1"/>
              <a:t>الجديد</a:t>
            </a:r>
            <a:r>
              <a:rPr dirty="0"/>
              <a:t>.</a:t>
            </a:r>
          </a:p>
          <a:p>
            <a:pPr algn="r" rtl="1">
              <a:defRPr>
                <a:latin typeface="Arial"/>
                <a:ea typeface="Arial"/>
                <a:cs typeface="Arial"/>
                <a:sym typeface="Arial"/>
              </a:defRPr>
            </a:pPr>
            <a:r>
              <a:rPr dirty="0"/>
              <a:t>   ////</a:t>
            </a:r>
            <a:r>
              <a:rPr dirty="0" err="1"/>
              <a:t>نجاز</a:t>
            </a:r>
            <a:r>
              <a:rPr dirty="0"/>
              <a:t> </a:t>
            </a:r>
            <a:r>
              <a:rPr dirty="0" err="1"/>
              <a:t>كل</a:t>
            </a:r>
            <a:r>
              <a:rPr dirty="0"/>
              <a:t> </a:t>
            </a:r>
            <a:r>
              <a:rPr dirty="0" err="1"/>
              <a:t>عنصر</a:t>
            </a:r>
            <a:r>
              <a:rPr dirty="0"/>
              <a:t> </a:t>
            </a:r>
            <a:r>
              <a:rPr dirty="0" err="1"/>
              <a:t>من</a:t>
            </a:r>
            <a:r>
              <a:rPr dirty="0"/>
              <a:t> </a:t>
            </a:r>
            <a:r>
              <a:rPr dirty="0" err="1"/>
              <a:t>عناصر</a:t>
            </a:r>
            <a:r>
              <a:rPr dirty="0"/>
              <a:t> </a:t>
            </a:r>
            <a:r>
              <a:rPr dirty="0" err="1"/>
              <a:t>الوعود</a:t>
            </a:r>
            <a:r>
              <a:rPr dirty="0"/>
              <a:t> </a:t>
            </a:r>
            <a:r>
              <a:rPr dirty="0" err="1"/>
              <a:t>الإبراهيمية</a:t>
            </a:r>
            <a:r>
              <a:rPr dirty="0"/>
              <a:t> </a:t>
            </a:r>
            <a:r>
              <a:rPr dirty="0" err="1"/>
              <a:t>العظيمة</a:t>
            </a:r>
            <a:r>
              <a:rPr dirty="0"/>
              <a:t> </a:t>
            </a:r>
            <a:r>
              <a:rPr dirty="0" err="1"/>
              <a:t>في</a:t>
            </a:r>
            <a:r>
              <a:rPr dirty="0"/>
              <a:t> </a:t>
            </a:r>
            <a:r>
              <a:rPr dirty="0" err="1"/>
              <a:t>تكوين</a:t>
            </a:r>
            <a:r>
              <a:rPr dirty="0"/>
              <a:t> ١٢: ١-٣ ... </a:t>
            </a:r>
            <a:r>
              <a:rPr dirty="0" err="1"/>
              <a:t>ذلك</a:t>
            </a:r>
            <a:r>
              <a:rPr dirty="0"/>
              <a:t> </a:t>
            </a:r>
            <a:r>
              <a:rPr dirty="0" err="1"/>
              <a:t>الترتيب</a:t>
            </a:r>
            <a:r>
              <a:rPr dirty="0"/>
              <a:t> </a:t>
            </a:r>
            <a:r>
              <a:rPr dirty="0" err="1"/>
              <a:t>التعاقدي</a:t>
            </a:r>
            <a:r>
              <a:rPr dirty="0"/>
              <a:t> </a:t>
            </a:r>
            <a:r>
              <a:rPr dirty="0" err="1"/>
              <a:t>بين</a:t>
            </a:r>
            <a:r>
              <a:rPr dirty="0"/>
              <a:t> </a:t>
            </a:r>
            <a:r>
              <a:rPr dirty="0" err="1"/>
              <a:t>الله</a:t>
            </a:r>
            <a:r>
              <a:rPr dirty="0"/>
              <a:t> </a:t>
            </a:r>
            <a:r>
              <a:rPr dirty="0" err="1"/>
              <a:t>وإبراهيم</a:t>
            </a:r>
            <a:r>
              <a:rPr dirty="0"/>
              <a:t> </a:t>
            </a:r>
            <a:r>
              <a:rPr dirty="0" err="1"/>
              <a:t>الذي</a:t>
            </a:r>
            <a:r>
              <a:rPr dirty="0"/>
              <a:t> </a:t>
            </a:r>
            <a:r>
              <a:rPr dirty="0" err="1"/>
              <a:t>وضع</a:t>
            </a:r>
            <a:r>
              <a:rPr dirty="0"/>
              <a:t> </a:t>
            </a:r>
            <a:r>
              <a:rPr dirty="0" err="1"/>
              <a:t>الأساس</a:t>
            </a:r>
            <a:r>
              <a:rPr dirty="0"/>
              <a:t> </a:t>
            </a:r>
            <a:r>
              <a:rPr dirty="0" err="1"/>
              <a:t>القديم</a:t>
            </a:r>
            <a:r>
              <a:rPr dirty="0"/>
              <a:t> </a:t>
            </a:r>
            <a:r>
              <a:rPr dirty="0" err="1"/>
              <a:t>لظهور</a:t>
            </a:r>
            <a:r>
              <a:rPr dirty="0"/>
              <a:t> </a:t>
            </a:r>
            <a:r>
              <a:rPr dirty="0" err="1"/>
              <a:t>الرب</a:t>
            </a:r>
            <a:r>
              <a:rPr dirty="0"/>
              <a:t> </a:t>
            </a:r>
            <a:r>
              <a:rPr dirty="0" err="1"/>
              <a:t>يسوع</a:t>
            </a:r>
            <a:r>
              <a:rPr dirty="0"/>
              <a:t> </a:t>
            </a:r>
            <a:r>
              <a:rPr dirty="0" err="1"/>
              <a:t>المسيح</a:t>
            </a:r>
            <a:r>
              <a:rPr dirty="0"/>
              <a:t> </a:t>
            </a:r>
            <a:r>
              <a:rPr dirty="0" err="1"/>
              <a:t>وخدمته</a:t>
            </a:r>
            <a:r>
              <a:rPr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 name="Shape 3022"/>
          <p:cNvSpPr>
            <a:spLocks noGrp="1" noRot="1" noChangeAspect="1"/>
          </p:cNvSpPr>
          <p:nvPr>
            <p:ph type="sldImg"/>
          </p:nvPr>
        </p:nvSpPr>
        <p:spPr>
          <a:prstGeom prst="rect">
            <a:avLst/>
          </a:prstGeom>
        </p:spPr>
        <p:txBody>
          <a:bodyPr/>
          <a:lstStyle/>
          <a:p>
            <a:endParaRPr/>
          </a:p>
        </p:txBody>
      </p:sp>
      <p:sp>
        <p:nvSpPr>
          <p:cNvPr id="3023" name="Shape 3023"/>
          <p:cNvSpPr>
            <a:spLocks noGrp="1"/>
          </p:cNvSpPr>
          <p:nvPr>
            <p:ph type="body" sz="quarter" idx="1"/>
          </p:nvPr>
        </p:nvSpPr>
        <p:spPr>
          <a:prstGeom prst="rect">
            <a:avLst/>
          </a:prstGeom>
        </p:spPr>
        <p:txBody>
          <a:bodyPr/>
          <a:lstStyle/>
          <a:p>
            <a:pPr algn="r" rtl="1">
              <a:defRPr>
                <a:latin typeface="Arial"/>
                <a:ea typeface="Arial"/>
                <a:cs typeface="Arial"/>
                <a:sym typeface="Arial"/>
              </a:defRPr>
            </a:pPr>
            <a:r>
              <a:t>لذا ... في ملف يسوع العقلي الخاص بك ، انتقل الآن إلى كل الأشياء المتعلقة بالحياة المسيحية ، وكل دراساتك ، وكل قراءتك ، وتفكيرك ، وحياة الصلاة ، وتجارب الحياة عندما تنمو وتنضج في إيمان .</a:t>
            </a:r>
          </a:p>
          <a:p>
            <a:pPr algn="r" rtl="1">
              <a:defRPr>
                <a:latin typeface="Arial"/>
                <a:ea typeface="Arial"/>
                <a:cs typeface="Arial"/>
                <a:sym typeface="Arial"/>
              </a:defRPr>
            </a:pPr>
            <a:r>
              <a:t>كهذا هو المكان المنظم لجميع هؤلاء الأشخاص العظماء في العهد الجديد ، للأحداث التي لا تضاهى في حياة المخلص ، ولتأسيس كنيسته وتوسيعها.              </a:t>
            </a:r>
          </a:p>
          <a:p>
            <a:pPr algn="r" rtl="1">
              <a:defRPr sz="100">
                <a:solidFill>
                  <a:srgbClr val="FFFFFF"/>
                </a:solidFill>
                <a:latin typeface="Arial"/>
                <a:ea typeface="Arial"/>
                <a:cs typeface="Arial"/>
                <a:sym typeface="Arial"/>
              </a:defRPr>
            </a:pPr>
            <a:r>
              <a:t>ك</a:t>
            </a:r>
            <a:r>
              <a:rPr sz="1200">
                <a:solidFill>
                  <a:srgbClr val="000000"/>
                </a:solidFill>
              </a:rPr>
              <a:t> //// الإدراك  الأساسي المطلق من ملف يسوع هو: الترابط والنمو من جميع الملفات الأخرى التي سبقته. الكتاب المقدس هو </a:t>
            </a:r>
            <a:r>
              <a:rPr sz="1200" u="sng">
                <a:solidFill>
                  <a:srgbClr val="000000"/>
                </a:solidFill>
              </a:rPr>
              <a:t>وحدة - يتم رؤية برنامج كبير قيد التشغيل</a:t>
            </a:r>
            <a:r>
              <a:rPr sz="1200">
                <a:solidFill>
                  <a:srgbClr val="000000"/>
                </a:solidFill>
              </a:rPr>
              <a:t>. من خلال فهم هذه الوحدة ، يتبع كل واحد منا علاقة شخصية وروحية بكل ما مضى ــــــ </a:t>
            </a:r>
            <a:r>
              <a:t> </a:t>
            </a:r>
            <a:r>
              <a:rPr sz="1200">
                <a:solidFill>
                  <a:srgbClr val="000000"/>
                </a:solidFill>
              </a:rPr>
              <a:t>وكل ما سيأتي بعد ذلك.</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3075"/>
          <p:cNvSpPr>
            <a:spLocks noGrp="1" noRot="1" noChangeAspect="1"/>
          </p:cNvSpPr>
          <p:nvPr>
            <p:ph type="sldImg"/>
          </p:nvPr>
        </p:nvSpPr>
        <p:spPr>
          <a:prstGeom prst="rect">
            <a:avLst/>
          </a:prstGeom>
        </p:spPr>
        <p:txBody>
          <a:bodyPr/>
          <a:lstStyle/>
          <a:p>
            <a:endParaRPr/>
          </a:p>
        </p:txBody>
      </p:sp>
      <p:sp>
        <p:nvSpPr>
          <p:cNvPr id="3076" name="Shape 3076"/>
          <p:cNvSpPr>
            <a:spLocks noGrp="1"/>
          </p:cNvSpPr>
          <p:nvPr>
            <p:ph type="body" sz="quarter" idx="1"/>
          </p:nvPr>
        </p:nvSpPr>
        <p:spPr>
          <a:prstGeom prst="rect">
            <a:avLst/>
          </a:prstGeom>
        </p:spPr>
        <p:txBody>
          <a:bodyPr/>
          <a:lstStyle/>
          <a:p>
            <a:pPr algn="r" rtl="1">
              <a:defRPr>
                <a:latin typeface="Times New Roman"/>
                <a:ea typeface="Times New Roman"/>
                <a:cs typeface="Times New Roman"/>
                <a:sym typeface="Times New Roman"/>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2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5" name="Group 2"/>
          <p:cNvGrpSpPr/>
          <p:nvPr/>
        </p:nvGrpSpPr>
        <p:grpSpPr>
          <a:xfrm>
            <a:off x="388937" y="322263"/>
            <a:ext cx="8377238" cy="6184901"/>
            <a:chOff x="0" y="0"/>
            <a:chExt cx="8377237" cy="6184900"/>
          </a:xfrm>
        </p:grpSpPr>
        <p:sp>
          <p:nvSpPr>
            <p:cNvPr id="2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69" name="Group 26"/>
          <p:cNvGrpSpPr/>
          <p:nvPr/>
        </p:nvGrpSpPr>
        <p:grpSpPr>
          <a:xfrm>
            <a:off x="-1" y="-1"/>
            <a:ext cx="1979615" cy="1957390"/>
            <a:chOff x="0" y="0"/>
            <a:chExt cx="1979613" cy="1957388"/>
          </a:xfrm>
        </p:grpSpPr>
        <p:sp>
          <p:nvSpPr>
            <p:cNvPr id="2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7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7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7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7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1826562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05" name="Group 2"/>
          <p:cNvGrpSpPr/>
          <p:nvPr/>
        </p:nvGrpSpPr>
        <p:grpSpPr>
          <a:xfrm>
            <a:off x="388937" y="322263"/>
            <a:ext cx="8377238" cy="6184901"/>
            <a:chOff x="0" y="0"/>
            <a:chExt cx="8377237" cy="6184900"/>
          </a:xfrm>
        </p:grpSpPr>
        <p:sp>
          <p:nvSpPr>
            <p:cNvPr id="28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9" name="Group 26"/>
          <p:cNvGrpSpPr/>
          <p:nvPr/>
        </p:nvGrpSpPr>
        <p:grpSpPr>
          <a:xfrm>
            <a:off x="-1" y="-1"/>
            <a:ext cx="1979615" cy="1957390"/>
            <a:chOff x="0" y="0"/>
            <a:chExt cx="1979613" cy="1957388"/>
          </a:xfrm>
        </p:grpSpPr>
        <p:sp>
          <p:nvSpPr>
            <p:cNvPr id="30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1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12" name="Title Text"/>
          <p:cNvSpPr txBox="1">
            <a:spLocks noGrp="1"/>
          </p:cNvSpPr>
          <p:nvPr>
            <p:ph type="title"/>
          </p:nvPr>
        </p:nvSpPr>
        <p:spPr>
          <a:xfrm>
            <a:off x="623887" y="1709738"/>
            <a:ext cx="7886701" cy="2852737"/>
          </a:xfrm>
          <a:prstGeom prst="rect">
            <a:avLst/>
          </a:prstGeom>
        </p:spPr>
        <p:txBody>
          <a:bodyPr lIns="45719" tIns="45719" rIns="45719" bIns="45719" anchor="b"/>
          <a:lstStyle>
            <a:lvl1pPr>
              <a:defRPr sz="6000">
                <a:effectLst>
                  <a:outerShdw blurRad="38100" dist="38100" dir="2700000" rotWithShape="0">
                    <a:srgbClr val="000000"/>
                  </a:outerShdw>
                </a:effectLst>
              </a:defRPr>
            </a:lvl1pPr>
          </a:lstStyle>
          <a:p>
            <a:r>
              <a:t>Title Text</a:t>
            </a:r>
          </a:p>
        </p:txBody>
      </p:sp>
      <p:sp>
        <p:nvSpPr>
          <p:cNvPr id="313" name="Body Level One…"/>
          <p:cNvSpPr txBox="1">
            <a:spLocks noGrp="1"/>
          </p:cNvSpPr>
          <p:nvPr>
            <p:ph type="body" sz="quarter" idx="1"/>
          </p:nvPr>
        </p:nvSpPr>
        <p:spPr>
          <a:xfrm>
            <a:off x="623887" y="4589462"/>
            <a:ext cx="7886701" cy="1500188"/>
          </a:xfrm>
          <a:prstGeom prst="rect">
            <a:avLst/>
          </a:prstGeom>
        </p:spPr>
        <p:txBody>
          <a:bodyPr lIns="45719" tIns="45719" rIns="45719" bIns="45719"/>
          <a:lstStyle>
            <a:lvl1pPr marL="0" indent="0">
              <a:buClrTx/>
              <a:buSzTx/>
              <a:buFontTx/>
              <a:buNone/>
              <a:defRPr sz="2400">
                <a:effectLst>
                  <a:outerShdw blurRad="38100" dist="38100" dir="2700000" rotWithShape="0">
                    <a:srgbClr val="000000"/>
                  </a:outerShdw>
                </a:effectLst>
              </a:defRPr>
            </a:lvl1pPr>
            <a:lvl2pPr marL="0" indent="457200">
              <a:buClrTx/>
              <a:buSzTx/>
              <a:buFontTx/>
              <a:buNone/>
              <a:defRPr sz="2400">
                <a:effectLst>
                  <a:outerShdw blurRad="38100" dist="38100" dir="2700000" rotWithShape="0">
                    <a:srgbClr val="000000"/>
                  </a:outerShdw>
                </a:effectLst>
              </a:defRPr>
            </a:lvl2pPr>
            <a:lvl3pPr marL="0" indent="914400">
              <a:buClrTx/>
              <a:buSzTx/>
              <a:buFontTx/>
              <a:buNone/>
              <a:defRPr sz="2400">
                <a:effectLst>
                  <a:outerShdw blurRad="38100" dist="38100" dir="2700000" rotWithShape="0">
                    <a:srgbClr val="000000"/>
                  </a:outerShdw>
                </a:effectLst>
              </a:defRPr>
            </a:lvl3pPr>
            <a:lvl4pPr marL="0" indent="1371600">
              <a:buClrTx/>
              <a:buSzTx/>
              <a:buFontTx/>
              <a:buNone/>
              <a:defRPr sz="2400">
                <a:effectLst>
                  <a:outerShdw blurRad="38100" dist="38100" dir="2700000" rotWithShape="0">
                    <a:srgbClr val="000000"/>
                  </a:outerShdw>
                </a:effectLst>
              </a:defRPr>
            </a:lvl4pPr>
            <a:lvl5pPr marL="0" indent="1828800">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1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008865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2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45" name="Group 2"/>
          <p:cNvGrpSpPr/>
          <p:nvPr/>
        </p:nvGrpSpPr>
        <p:grpSpPr>
          <a:xfrm>
            <a:off x="388937" y="322263"/>
            <a:ext cx="8377238" cy="6184901"/>
            <a:chOff x="0" y="0"/>
            <a:chExt cx="8377237" cy="6184900"/>
          </a:xfrm>
        </p:grpSpPr>
        <p:sp>
          <p:nvSpPr>
            <p:cNvPr id="32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49" name="Group 26"/>
          <p:cNvGrpSpPr/>
          <p:nvPr/>
        </p:nvGrpSpPr>
        <p:grpSpPr>
          <a:xfrm>
            <a:off x="-1" y="-1"/>
            <a:ext cx="1979615" cy="1957390"/>
            <a:chOff x="0" y="0"/>
            <a:chExt cx="1979613" cy="1957388"/>
          </a:xfrm>
        </p:grpSpPr>
        <p:sp>
          <p:nvSpPr>
            <p:cNvPr id="34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5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5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5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53" name="Body Level One…"/>
          <p:cNvSpPr txBox="1">
            <a:spLocks noGrp="1"/>
          </p:cNvSpPr>
          <p:nvPr>
            <p:ph type="body" sz="half" idx="1"/>
          </p:nvPr>
        </p:nvSpPr>
        <p:spPr>
          <a:xfrm>
            <a:off x="457200" y="1600200"/>
            <a:ext cx="4038600" cy="4525963"/>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7081778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85" name="Group 2"/>
          <p:cNvGrpSpPr/>
          <p:nvPr/>
        </p:nvGrpSpPr>
        <p:grpSpPr>
          <a:xfrm>
            <a:off x="388937" y="322263"/>
            <a:ext cx="8377238" cy="6184901"/>
            <a:chOff x="0" y="0"/>
            <a:chExt cx="8377237" cy="6184900"/>
          </a:xfrm>
        </p:grpSpPr>
        <p:sp>
          <p:nvSpPr>
            <p:cNvPr id="3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89" name="Group 26"/>
          <p:cNvGrpSpPr/>
          <p:nvPr/>
        </p:nvGrpSpPr>
        <p:grpSpPr>
          <a:xfrm>
            <a:off x="-1" y="-1"/>
            <a:ext cx="1979615" cy="1957390"/>
            <a:chOff x="0" y="0"/>
            <a:chExt cx="1979613" cy="1957388"/>
          </a:xfrm>
        </p:grpSpPr>
        <p:sp>
          <p:nvSpPr>
            <p:cNvPr id="3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9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9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92" name="Title Text"/>
          <p:cNvSpPr txBox="1">
            <a:spLocks noGrp="1"/>
          </p:cNvSpPr>
          <p:nvPr>
            <p:ph type="title"/>
          </p:nvPr>
        </p:nvSpPr>
        <p:spPr>
          <a:xfrm>
            <a:off x="630237" y="365125"/>
            <a:ext cx="7886701" cy="1325563"/>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93" name="Body Level One…"/>
          <p:cNvSpPr txBox="1">
            <a:spLocks noGrp="1"/>
          </p:cNvSpPr>
          <p:nvPr>
            <p:ph type="body" sz="quarter" idx="1"/>
          </p:nvPr>
        </p:nvSpPr>
        <p:spPr>
          <a:xfrm>
            <a:off x="630237" y="1681163"/>
            <a:ext cx="3868739" cy="823913"/>
          </a:xfrm>
          <a:prstGeom prst="rect">
            <a:avLst/>
          </a:prstGeom>
        </p:spPr>
        <p:txBody>
          <a:bodyPr lIns="45719" tIns="45719" rIns="45719" bIns="45719" anchor="b"/>
          <a:lstStyle>
            <a:lvl1pPr marL="0" indent="0">
              <a:buClrTx/>
              <a:buSzTx/>
              <a:buFontTx/>
              <a:buNone/>
              <a:defRPr sz="2400" b="1">
                <a:effectLst>
                  <a:outerShdw blurRad="38100" dist="38100" dir="2700000" rotWithShape="0">
                    <a:srgbClr val="000000"/>
                  </a:outerShdw>
                </a:effectLst>
              </a:defRPr>
            </a:lvl1pPr>
            <a:lvl2pPr marL="0" indent="457200">
              <a:buClrTx/>
              <a:buSzTx/>
              <a:buFontTx/>
              <a:buNone/>
              <a:defRPr sz="2400" b="1">
                <a:effectLst>
                  <a:outerShdw blurRad="38100" dist="38100" dir="2700000" rotWithShape="0">
                    <a:srgbClr val="000000"/>
                  </a:outerShdw>
                </a:effectLst>
              </a:defRPr>
            </a:lvl2pPr>
            <a:lvl3pPr marL="0" indent="914400">
              <a:buClrTx/>
              <a:buSzTx/>
              <a:buFontTx/>
              <a:buNone/>
              <a:defRPr sz="2400" b="1">
                <a:effectLst>
                  <a:outerShdw blurRad="38100" dist="38100" dir="2700000" rotWithShape="0">
                    <a:srgbClr val="000000"/>
                  </a:outerShdw>
                </a:effectLst>
              </a:defRPr>
            </a:lvl3pPr>
            <a:lvl4pPr marL="0" indent="1371600">
              <a:buClrTx/>
              <a:buSzTx/>
              <a:buFontTx/>
              <a:buNone/>
              <a:defRPr sz="2400" b="1">
                <a:effectLst>
                  <a:outerShdw blurRad="38100" dist="38100" dir="2700000" rotWithShape="0">
                    <a:srgbClr val="000000"/>
                  </a:outerShdw>
                </a:effectLst>
              </a:defRPr>
            </a:lvl4pPr>
            <a:lvl5pPr marL="0" indent="1828800">
              <a:buClrTx/>
              <a:buSzTx/>
              <a:buFontTx/>
              <a:buNone/>
              <a:defRPr sz="2400" b="1">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94" name="Text Placeholder 4"/>
          <p:cNvSpPr>
            <a:spLocks noGrp="1"/>
          </p:cNvSpPr>
          <p:nvPr>
            <p:ph type="body" sz="quarter" idx="21"/>
          </p:nvPr>
        </p:nvSpPr>
        <p:spPr>
          <a:xfrm>
            <a:off x="4629150" y="1681163"/>
            <a:ext cx="3887788" cy="823913"/>
          </a:xfrm>
          <a:prstGeom prst="rect">
            <a:avLst/>
          </a:prstGeom>
        </p:spPr>
        <p:txBody>
          <a:bodyPr lIns="45719" tIns="45719" rIns="45719" bIns="45719" anchor="b"/>
          <a:lstStyle/>
          <a:p>
            <a:pPr marL="0" indent="0" rtl="0">
              <a:buClrTx/>
              <a:buSzTx/>
              <a:buFontTx/>
              <a:buNone/>
              <a:defRPr sz="2400" b="1">
                <a:effectLst>
                  <a:outerShdw blurRad="38100" dist="38100" dir="2700000" rotWithShape="0">
                    <a:srgbClr val="000000"/>
                  </a:outerShdw>
                </a:effectLst>
              </a:defRPr>
            </a:pPr>
            <a:endParaRPr/>
          </a:p>
        </p:txBody>
      </p:sp>
      <p:sp>
        <p:nvSpPr>
          <p:cNvPr id="395"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7187648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02"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26" name="Group 2"/>
          <p:cNvGrpSpPr/>
          <p:nvPr/>
        </p:nvGrpSpPr>
        <p:grpSpPr>
          <a:xfrm>
            <a:off x="388937" y="322263"/>
            <a:ext cx="8377238" cy="6184901"/>
            <a:chOff x="0" y="0"/>
            <a:chExt cx="8377237" cy="6184900"/>
          </a:xfrm>
        </p:grpSpPr>
        <p:sp>
          <p:nvSpPr>
            <p:cNvPr id="403"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04"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5"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6"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7"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8"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9"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0"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1"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2"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3"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4"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5"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6"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7"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8"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9"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0"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1"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2"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3"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4"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5"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30" name="Group 26"/>
          <p:cNvGrpSpPr/>
          <p:nvPr/>
        </p:nvGrpSpPr>
        <p:grpSpPr>
          <a:xfrm>
            <a:off x="-1" y="-1"/>
            <a:ext cx="1979615" cy="1957390"/>
            <a:chOff x="0" y="0"/>
            <a:chExt cx="1979613" cy="1957388"/>
          </a:xfrm>
        </p:grpSpPr>
        <p:sp>
          <p:nvSpPr>
            <p:cNvPr id="427"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8"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9"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31"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32"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33"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4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1672924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65" name="Group 2"/>
          <p:cNvGrpSpPr/>
          <p:nvPr/>
        </p:nvGrpSpPr>
        <p:grpSpPr>
          <a:xfrm>
            <a:off x="388937" y="322263"/>
            <a:ext cx="8377238" cy="6184901"/>
            <a:chOff x="0" y="0"/>
            <a:chExt cx="8377237" cy="6184900"/>
          </a:xfrm>
        </p:grpSpPr>
        <p:sp>
          <p:nvSpPr>
            <p:cNvPr id="4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69" name="Group 26"/>
          <p:cNvGrpSpPr/>
          <p:nvPr/>
        </p:nvGrpSpPr>
        <p:grpSpPr>
          <a:xfrm>
            <a:off x="-1" y="-1"/>
            <a:ext cx="1979615" cy="1957390"/>
            <a:chOff x="0" y="0"/>
            <a:chExt cx="1979613" cy="1957388"/>
          </a:xfrm>
        </p:grpSpPr>
        <p:sp>
          <p:nvSpPr>
            <p:cNvPr id="4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7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7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72"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9540419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79"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03" name="Group 2"/>
          <p:cNvGrpSpPr/>
          <p:nvPr/>
        </p:nvGrpSpPr>
        <p:grpSpPr>
          <a:xfrm>
            <a:off x="388937" y="322263"/>
            <a:ext cx="8377238" cy="6184901"/>
            <a:chOff x="0" y="0"/>
            <a:chExt cx="8377237" cy="6184900"/>
          </a:xfrm>
        </p:grpSpPr>
        <p:sp>
          <p:nvSpPr>
            <p:cNvPr id="480"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81"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2"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3"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4"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5"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6"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7"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8"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9"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0"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1"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2"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3"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4"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5"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6"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7"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8"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9"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0"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1"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2"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07" name="Group 26"/>
          <p:cNvGrpSpPr/>
          <p:nvPr/>
        </p:nvGrpSpPr>
        <p:grpSpPr>
          <a:xfrm>
            <a:off x="-1" y="-1"/>
            <a:ext cx="1979615" cy="1957390"/>
            <a:chOff x="0" y="0"/>
            <a:chExt cx="1979613" cy="1957388"/>
          </a:xfrm>
        </p:grpSpPr>
        <p:sp>
          <p:nvSpPr>
            <p:cNvPr id="504"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5"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6"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08"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09"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10"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11" name="Body Level One…"/>
          <p:cNvSpPr txBox="1">
            <a:spLocks noGrp="1"/>
          </p:cNvSpPr>
          <p:nvPr>
            <p:ph type="body" sz="half" idx="1"/>
          </p:nvPr>
        </p:nvSpPr>
        <p:spPr>
          <a:xfrm>
            <a:off x="3887787" y="987425"/>
            <a:ext cx="4629151" cy="4873625"/>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829129" indent="-371929">
              <a:defRPr>
                <a:effectLst>
                  <a:outerShdw blurRad="38100" dist="38100" dir="2700000" rotWithShape="0">
                    <a:srgbClr val="000000"/>
                  </a:outerShdw>
                </a:effectLst>
              </a:defRPr>
            </a:lvl2pPr>
            <a:lvl3pPr marL="1320800" indent="-406400">
              <a:defRPr>
                <a:effectLst>
                  <a:outerShdw blurRad="38100" dist="38100" dir="2700000" rotWithShape="0">
                    <a:srgbClr val="000000"/>
                  </a:outerShdw>
                </a:effectLst>
              </a:defRPr>
            </a:lvl3pPr>
            <a:lvl4pPr marL="1955800" indent="-584200">
              <a:defRPr>
                <a:effectLst>
                  <a:outerShdw blurRad="38100" dist="38100" dir="2700000" rotWithShape="0">
                    <a:srgbClr val="000000"/>
                  </a:outerShdw>
                </a:effectLst>
              </a:defRPr>
            </a:lvl4pPr>
            <a:lvl5pPr marL="2413000" indent="-584200">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12" name="Text Placeholder 3"/>
          <p:cNvSpPr>
            <a:spLocks noGrp="1"/>
          </p:cNvSpPr>
          <p:nvPr>
            <p:ph type="body" sz="quarter" idx="21"/>
          </p:nvPr>
        </p:nvSpPr>
        <p:spPr>
          <a:xfrm>
            <a:off x="630237" y="2057400"/>
            <a:ext cx="2949576" cy="3811588"/>
          </a:xfrm>
          <a:prstGeom prst="rect">
            <a:avLst/>
          </a:prstGeom>
        </p:spPr>
        <p:txBody>
          <a:bodyPr lIns="45719" tIns="45719" rIns="45719" bIns="45719"/>
          <a:lstStyle/>
          <a:p>
            <a:pPr marL="0" indent="0" rtl="0">
              <a:buClrTx/>
              <a:buSzTx/>
              <a:buFontTx/>
              <a:buNone/>
              <a:defRPr sz="1600">
                <a:effectLst>
                  <a:outerShdw blurRad="38100" dist="38100" dir="2700000" rotWithShape="0">
                    <a:srgbClr val="000000"/>
                  </a:outerShdw>
                </a:effectLst>
              </a:defRPr>
            </a:pPr>
            <a:endParaRPr/>
          </a:p>
        </p:txBody>
      </p:sp>
      <p:sp>
        <p:nvSpPr>
          <p:cNvPr id="513"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000299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520"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44" name="Group 2"/>
          <p:cNvGrpSpPr/>
          <p:nvPr/>
        </p:nvGrpSpPr>
        <p:grpSpPr>
          <a:xfrm>
            <a:off x="388937" y="322263"/>
            <a:ext cx="8377238" cy="6184901"/>
            <a:chOff x="0" y="0"/>
            <a:chExt cx="8377237" cy="6184900"/>
          </a:xfrm>
        </p:grpSpPr>
        <p:sp>
          <p:nvSpPr>
            <p:cNvPr id="521"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22"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3"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4"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5"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6"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7"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8"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9"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0"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1"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2"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3"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4"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5"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6"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7"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8"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9"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0"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1"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2"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3"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48" name="Group 26"/>
          <p:cNvGrpSpPr/>
          <p:nvPr/>
        </p:nvGrpSpPr>
        <p:grpSpPr>
          <a:xfrm>
            <a:off x="-1" y="-1"/>
            <a:ext cx="1979615" cy="1957390"/>
            <a:chOff x="0" y="0"/>
            <a:chExt cx="1979613" cy="1957388"/>
          </a:xfrm>
        </p:grpSpPr>
        <p:sp>
          <p:nvSpPr>
            <p:cNvPr id="545"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6"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7"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49"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50"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51"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52" name="Picture Placeholder 2"/>
          <p:cNvSpPr>
            <a:spLocks noGrp="1"/>
          </p:cNvSpPr>
          <p:nvPr>
            <p:ph type="pic" sz="half" idx="21"/>
          </p:nvPr>
        </p:nvSpPr>
        <p:spPr>
          <a:xfrm>
            <a:off x="3887787" y="987425"/>
            <a:ext cx="4629151" cy="4873625"/>
          </a:xfrm>
          <a:prstGeom prst="rect">
            <a:avLst/>
          </a:prstGeom>
        </p:spPr>
        <p:txBody>
          <a:bodyPr lIns="91439" tIns="45719" rIns="91439" bIns="45719">
            <a:noAutofit/>
          </a:bodyPr>
          <a:lstStyle/>
          <a:p>
            <a:endParaRPr/>
          </a:p>
        </p:txBody>
      </p:sp>
      <p:sp>
        <p:nvSpPr>
          <p:cNvPr id="553" name="Body Level One…"/>
          <p:cNvSpPr txBox="1">
            <a:spLocks noGrp="1"/>
          </p:cNvSpPr>
          <p:nvPr>
            <p:ph type="body" sz="quarter" idx="1"/>
          </p:nvPr>
        </p:nvSpPr>
        <p:spPr>
          <a:xfrm>
            <a:off x="630237" y="2057400"/>
            <a:ext cx="2949576" cy="3811588"/>
          </a:xfrm>
          <a:prstGeom prst="rect">
            <a:avLst/>
          </a:prstGeom>
        </p:spPr>
        <p:txBody>
          <a:bodyPr lIns="45719" tIns="45719" rIns="45719" bIns="45719"/>
          <a:lstStyle>
            <a:lvl1pPr marL="0" indent="0">
              <a:buClrTx/>
              <a:buSzTx/>
              <a:buFontTx/>
              <a:buNone/>
              <a:defRPr sz="1600">
                <a:effectLst>
                  <a:outerShdw blurRad="38100" dist="38100" dir="2700000" rotWithShape="0">
                    <a:srgbClr val="000000"/>
                  </a:outerShdw>
                </a:effectLst>
              </a:defRPr>
            </a:lvl1pPr>
            <a:lvl2pPr marL="0" indent="457200">
              <a:buClrTx/>
              <a:buSzTx/>
              <a:buFontTx/>
              <a:buNone/>
              <a:defRPr sz="1600">
                <a:effectLst>
                  <a:outerShdw blurRad="38100" dist="38100" dir="2700000" rotWithShape="0">
                    <a:srgbClr val="000000"/>
                  </a:outerShdw>
                </a:effectLst>
              </a:defRPr>
            </a:lvl2pPr>
            <a:lvl3pPr marL="0" indent="914400">
              <a:buClrTx/>
              <a:buSzTx/>
              <a:buFontTx/>
              <a:buNone/>
              <a:defRPr sz="1600">
                <a:effectLst>
                  <a:outerShdw blurRad="38100" dist="38100" dir="2700000" rotWithShape="0">
                    <a:srgbClr val="000000"/>
                  </a:outerShdw>
                </a:effectLst>
              </a:defRPr>
            </a:lvl3pPr>
            <a:lvl4pPr marL="0" indent="1371600">
              <a:buClrTx/>
              <a:buSzTx/>
              <a:buFontTx/>
              <a:buNone/>
              <a:defRPr sz="1600">
                <a:effectLst>
                  <a:outerShdw blurRad="38100" dist="38100" dir="2700000" rotWithShape="0">
                    <a:srgbClr val="000000"/>
                  </a:outerShdw>
                </a:effectLst>
              </a:defRPr>
            </a:lvl4pPr>
            <a:lvl5pPr marL="0" indent="1828800">
              <a:buClrTx/>
              <a:buSzTx/>
              <a:buFontTx/>
              <a:buNone/>
              <a:defRPr sz="16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251131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113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66886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B1425440-80EA-614A-861E-E807F508F68C}" type="slidenum">
              <a:rPr lang="en-US"/>
              <a:pPr>
                <a:defRPr/>
              </a:pPr>
              <a:t>‹#›</a:t>
            </a:fld>
            <a:endParaRPr lang="en-US"/>
          </a:p>
        </p:txBody>
      </p:sp>
    </p:spTree>
    <p:extLst>
      <p:ext uri="{BB962C8B-B14F-4D97-AF65-F5344CB8AC3E}">
        <p14:creationId xmlns:p14="http://schemas.microsoft.com/office/powerpoint/2010/main" val="333377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984A31CC-8FA7-554D-8058-3D1BC5EB20F3}" type="slidenum">
              <a:rPr lang="en-US"/>
              <a:pPr>
                <a:defRPr/>
              </a:pPr>
              <a:t>‹#›</a:t>
            </a:fld>
            <a:endParaRPr lang="en-US"/>
          </a:p>
        </p:txBody>
      </p:sp>
    </p:spTree>
    <p:extLst>
      <p:ext uri="{BB962C8B-B14F-4D97-AF65-F5344CB8AC3E}">
        <p14:creationId xmlns:p14="http://schemas.microsoft.com/office/powerpoint/2010/main" val="392479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D40674B3-5CD0-C742-829D-9FB37EEE29D4}" type="slidenum">
              <a:rPr lang="en-US"/>
              <a:pPr>
                <a:defRPr/>
              </a:pPr>
              <a:t>‹#›</a:t>
            </a:fld>
            <a:endParaRPr lang="en-US"/>
          </a:p>
        </p:txBody>
      </p:sp>
    </p:spTree>
    <p:extLst>
      <p:ext uri="{BB962C8B-B14F-4D97-AF65-F5344CB8AC3E}">
        <p14:creationId xmlns:p14="http://schemas.microsoft.com/office/powerpoint/2010/main" val="400303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0434AED-AEDA-C04C-AF75-08F7AFF0E6B0}" type="slidenum">
              <a:rPr lang="en-US"/>
              <a:pPr>
                <a:defRPr/>
              </a:pPr>
              <a:t>‹#›</a:t>
            </a:fld>
            <a:endParaRPr lang="en-US"/>
          </a:p>
        </p:txBody>
      </p:sp>
    </p:spTree>
    <p:extLst>
      <p:ext uri="{BB962C8B-B14F-4D97-AF65-F5344CB8AC3E}">
        <p14:creationId xmlns:p14="http://schemas.microsoft.com/office/powerpoint/2010/main" val="4562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49263">
              <a:defRPr/>
            </a:lvl1pPr>
          </a:lstStyle>
          <a:p>
            <a:pPr>
              <a:defRPr/>
            </a:pPr>
            <a:endParaRPr lang="en-US"/>
          </a:p>
        </p:txBody>
      </p:sp>
      <p:sp>
        <p:nvSpPr>
          <p:cNvPr id="8"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a:defRPr/>
            </a:lvl1pPr>
          </a:lstStyle>
          <a:p>
            <a:pPr>
              <a:defRPr/>
            </a:pPr>
            <a:fld id="{096D0532-A29E-2F4B-B197-824CD930B111}" type="slidenum">
              <a:rPr lang="en-US"/>
              <a:pPr>
                <a:defRPr/>
              </a:pPr>
              <a:t>‹#›</a:t>
            </a:fld>
            <a:endParaRPr lang="en-US"/>
          </a:p>
        </p:txBody>
      </p:sp>
    </p:spTree>
    <p:extLst>
      <p:ext uri="{BB962C8B-B14F-4D97-AF65-F5344CB8AC3E}">
        <p14:creationId xmlns:p14="http://schemas.microsoft.com/office/powerpoint/2010/main" val="6070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49263">
              <a:defRPr/>
            </a:lvl1pPr>
          </a:lstStyle>
          <a:p>
            <a:pPr>
              <a:defRPr/>
            </a:pPr>
            <a:endParaRPr lang="en-US"/>
          </a:p>
        </p:txBody>
      </p:sp>
      <p:sp>
        <p:nvSpPr>
          <p:cNvPr id="4"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a:defRPr/>
            </a:lvl1pPr>
          </a:lstStyle>
          <a:p>
            <a:pPr>
              <a:defRPr/>
            </a:pPr>
            <a:fld id="{D9B0B000-8E02-E24D-8FB5-8297695D2E36}" type="slidenum">
              <a:rPr lang="en-US"/>
              <a:pPr>
                <a:defRPr/>
              </a:pPr>
              <a:t>‹#›</a:t>
            </a:fld>
            <a:endParaRPr lang="en-US"/>
          </a:p>
        </p:txBody>
      </p:sp>
    </p:spTree>
    <p:extLst>
      <p:ext uri="{BB962C8B-B14F-4D97-AF65-F5344CB8AC3E}">
        <p14:creationId xmlns:p14="http://schemas.microsoft.com/office/powerpoint/2010/main" val="2454624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a:defRPr/>
            </a:lvl1pPr>
          </a:lstStyle>
          <a:p>
            <a:pPr>
              <a:defRPr/>
            </a:pPr>
            <a:endParaRPr lang="en-US"/>
          </a:p>
        </p:txBody>
      </p:sp>
      <p:sp>
        <p:nvSpPr>
          <p:cNvPr id="3"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a:defRPr/>
            </a:lvl1pPr>
          </a:lstStyle>
          <a:p>
            <a:pPr>
              <a:defRPr/>
            </a:pPr>
            <a:fld id="{6D312D9D-3B35-E345-A794-7ED6D6AFF849}" type="slidenum">
              <a:rPr lang="en-US"/>
              <a:pPr>
                <a:defRPr/>
              </a:pPr>
              <a:t>‹#›</a:t>
            </a:fld>
            <a:endParaRPr lang="en-US"/>
          </a:p>
        </p:txBody>
      </p:sp>
    </p:spTree>
    <p:extLst>
      <p:ext uri="{BB962C8B-B14F-4D97-AF65-F5344CB8AC3E}">
        <p14:creationId xmlns:p14="http://schemas.microsoft.com/office/powerpoint/2010/main" val="2671374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5C4A2A2-F574-1E47-BDB8-A67DE7D58B30}" type="slidenum">
              <a:rPr lang="en-US"/>
              <a:pPr>
                <a:defRPr/>
              </a:pPr>
              <a:t>‹#›</a:t>
            </a:fld>
            <a:endParaRPr lang="en-US"/>
          </a:p>
        </p:txBody>
      </p:sp>
    </p:spTree>
    <p:extLst>
      <p:ext uri="{BB962C8B-B14F-4D97-AF65-F5344CB8AC3E}">
        <p14:creationId xmlns:p14="http://schemas.microsoft.com/office/powerpoint/2010/main" val="2344894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BE53286-9F3C-4B40-AEFF-61F9346B9101}" type="slidenum">
              <a:rPr lang="en-US"/>
              <a:pPr>
                <a:defRPr/>
              </a:pPr>
              <a:t>‹#›</a:t>
            </a:fld>
            <a:endParaRPr lang="en-US"/>
          </a:p>
        </p:txBody>
      </p:sp>
    </p:spTree>
    <p:extLst>
      <p:ext uri="{BB962C8B-B14F-4D97-AF65-F5344CB8AC3E}">
        <p14:creationId xmlns:p14="http://schemas.microsoft.com/office/powerpoint/2010/main" val="50971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0E99F56B-9E8C-364A-BA56-7CCB1A31E0C7}" type="slidenum">
              <a:rPr lang="en-US"/>
              <a:pPr>
                <a:defRPr/>
              </a:pPr>
              <a:t>‹#›</a:t>
            </a:fld>
            <a:endParaRPr lang="en-US"/>
          </a:p>
        </p:txBody>
      </p:sp>
    </p:spTree>
    <p:extLst>
      <p:ext uri="{BB962C8B-B14F-4D97-AF65-F5344CB8AC3E}">
        <p14:creationId xmlns:p14="http://schemas.microsoft.com/office/powerpoint/2010/main" val="329942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78767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1C8A38D4-A3A7-174D-B924-27474FB350ED}" type="slidenum">
              <a:rPr lang="en-US"/>
              <a:pPr>
                <a:defRPr/>
              </a:pPr>
              <a:t>‹#›</a:t>
            </a:fld>
            <a:endParaRPr lang="en-US"/>
          </a:p>
        </p:txBody>
      </p:sp>
    </p:spTree>
    <p:extLst>
      <p:ext uri="{BB962C8B-B14F-4D97-AF65-F5344CB8AC3E}">
        <p14:creationId xmlns:p14="http://schemas.microsoft.com/office/powerpoint/2010/main" val="1164523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A9DAB206-644B-284E-A5CB-3E9DB11F212E}" type="slidenum">
              <a:rPr lang="en-US"/>
              <a:pPr>
                <a:defRPr/>
              </a:pPr>
              <a:t>‹#›</a:t>
            </a:fld>
            <a:endParaRPr lang="en-US"/>
          </a:p>
        </p:txBody>
      </p:sp>
    </p:spTree>
    <p:extLst>
      <p:ext uri="{BB962C8B-B14F-4D97-AF65-F5344CB8AC3E}">
        <p14:creationId xmlns:p14="http://schemas.microsoft.com/office/powerpoint/2010/main" val="3937882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712038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908825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862727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7824445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440037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7896198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9861247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147260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983424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456844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94964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86492958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88849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1752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81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81572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559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550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051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89" name="Group"/>
          <p:cNvGrpSpPr/>
          <p:nvPr/>
        </p:nvGrpSpPr>
        <p:grpSpPr>
          <a:xfrm>
            <a:off x="-22" y="-6"/>
            <a:ext cx="9132905" cy="6843719"/>
            <a:chOff x="-15" y="-5"/>
            <a:chExt cx="9132904" cy="6843719"/>
          </a:xfrm>
        </p:grpSpPr>
        <p:sp>
          <p:nvSpPr>
            <p:cNvPr id="60" name="Rectangle 2"/>
            <p:cNvSpPr/>
            <p:nvPr/>
          </p:nvSpPr>
          <p:spPr>
            <a:xfrm>
              <a:off x="-4" y="-1"/>
              <a:ext cx="9132893" cy="6843716"/>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84" name="Group"/>
            <p:cNvGrpSpPr/>
            <p:nvPr/>
          </p:nvGrpSpPr>
          <p:grpSpPr>
            <a:xfrm>
              <a:off x="390518" y="323772"/>
              <a:ext cx="8366134" cy="6170777"/>
              <a:chOff x="-1" y="0"/>
              <a:chExt cx="8366133" cy="6170776"/>
            </a:xfrm>
          </p:grpSpPr>
          <p:sp>
            <p:nvSpPr>
              <p:cNvPr id="61" name="Rectangle 4"/>
              <p:cNvSpPr/>
              <p:nvPr/>
            </p:nvSpPr>
            <p:spPr>
              <a:xfrm>
                <a:off x="76200" y="38090"/>
                <a:ext cx="8281994" cy="6110466"/>
              </a:xfrm>
              <a:prstGeom prst="rect">
                <a:avLst/>
              </a:prstGeom>
              <a:solidFill>
                <a:srgbClr val="535353"/>
              </a:solidFill>
              <a:ln w="12700" cap="flat">
                <a:noFill/>
                <a:miter lim="400000"/>
              </a:ln>
              <a:effectLst>
                <a:outerShdw blurRad="63500" dist="197565" dir="2700000" rotWithShape="0">
                  <a:srgbClr val="000000">
                    <a:alpha val="74996"/>
                  </a:srgbClr>
                </a:outerShdw>
              </a:effectLst>
            </p:spPr>
            <p:txBody>
              <a:bodyPr wrap="square" lIns="45718" tIns="45718" rIns="45718" bIns="45718" numCol="1" anchor="ctr">
                <a:noAutofit/>
              </a:bodyPr>
              <a:lstStyle/>
              <a:p>
                <a:pPr>
                  <a:defRPr>
                    <a:solidFill>
                      <a:srgbClr val="00DFCA"/>
                    </a:solidFill>
                    <a:latin typeface="Arial"/>
                    <a:ea typeface="Arial"/>
                    <a:cs typeface="Arial"/>
                    <a:sym typeface="Arial"/>
                  </a:defRPr>
                </a:pPr>
                <a:endParaRPr/>
              </a:p>
            </p:txBody>
          </p:sp>
          <p:sp>
            <p:nvSpPr>
              <p:cNvPr id="62" name="AutoShape 5"/>
              <p:cNvSpPr/>
              <p:nvPr/>
            </p:nvSpPr>
            <p:spPr>
              <a:xfrm>
                <a:off x="4375151" y="276161"/>
                <a:ext cx="2238380" cy="5458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3" name="AutoShape 6"/>
              <p:cNvSpPr/>
              <p:nvPr/>
            </p:nvSpPr>
            <p:spPr>
              <a:xfrm>
                <a:off x="438150" y="5096283"/>
                <a:ext cx="3117856" cy="7761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4" name="AutoShape 7"/>
              <p:cNvSpPr/>
              <p:nvPr/>
            </p:nvSpPr>
            <p:spPr>
              <a:xfrm>
                <a:off x="6569075" y="309490"/>
                <a:ext cx="1652595" cy="2798120"/>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5" name="AutoShape 8"/>
              <p:cNvSpPr/>
              <p:nvPr/>
            </p:nvSpPr>
            <p:spPr>
              <a:xfrm>
                <a:off x="406400" y="1622048"/>
                <a:ext cx="7748595" cy="2225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6" name="AutoShape 9"/>
              <p:cNvSpPr/>
              <p:nvPr/>
            </p:nvSpPr>
            <p:spPr>
              <a:xfrm>
                <a:off x="273049" y="547560"/>
                <a:ext cx="7924808" cy="516136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7" name="AutoShape 10"/>
              <p:cNvSpPr/>
              <p:nvPr/>
            </p:nvSpPr>
            <p:spPr>
              <a:xfrm>
                <a:off x="449261" y="493597"/>
                <a:ext cx="1065219" cy="958633"/>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8" name="AutoShape 11"/>
              <p:cNvSpPr/>
              <p:nvPr/>
            </p:nvSpPr>
            <p:spPr>
              <a:xfrm>
                <a:off x="406399" y="276161"/>
                <a:ext cx="1801818" cy="402973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9" name="AutoShape 12"/>
              <p:cNvSpPr/>
              <p:nvPr/>
            </p:nvSpPr>
            <p:spPr>
              <a:xfrm>
                <a:off x="1717675" y="1277640"/>
                <a:ext cx="3138494" cy="66818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0" name="AutoShape 13"/>
              <p:cNvSpPr/>
              <p:nvPr/>
            </p:nvSpPr>
            <p:spPr>
              <a:xfrm>
                <a:off x="5111751" y="563431"/>
                <a:ext cx="2898781" cy="139509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1" name="AutoShape 14"/>
              <p:cNvSpPr/>
              <p:nvPr/>
            </p:nvSpPr>
            <p:spPr>
              <a:xfrm>
                <a:off x="468311" y="241243"/>
                <a:ext cx="7621595" cy="5493073"/>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2" name="AutoShape 15"/>
              <p:cNvSpPr/>
              <p:nvPr/>
            </p:nvSpPr>
            <p:spPr>
              <a:xfrm>
                <a:off x="0" y="0"/>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 name="AutoShape 16"/>
              <p:cNvSpPr/>
              <p:nvPr/>
            </p:nvSpPr>
            <p:spPr>
              <a:xfrm>
                <a:off x="-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 name="AutoShape 17"/>
              <p:cNvSpPr/>
              <p:nvPr/>
            </p:nvSpPr>
            <p:spPr>
              <a:xfrm>
                <a:off x="819785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 name="AutoShape 18"/>
              <p:cNvSpPr/>
              <p:nvPr/>
            </p:nvSpPr>
            <p:spPr>
              <a:xfrm>
                <a:off x="0" y="5986665"/>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 name="AutoShape 19"/>
              <p:cNvSpPr/>
              <p:nvPr/>
            </p:nvSpPr>
            <p:spPr>
              <a:xfrm>
                <a:off x="8197852" y="184107"/>
                <a:ext cx="125418" cy="29711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 name="AutoShape 20"/>
              <p:cNvSpPr/>
              <p:nvPr/>
            </p:nvSpPr>
            <p:spPr>
              <a:xfrm>
                <a:off x="1087437" y="6012059"/>
                <a:ext cx="2370142" cy="125388"/>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 name="AutoShape 21"/>
              <p:cNvSpPr/>
              <p:nvPr/>
            </p:nvSpPr>
            <p:spPr>
              <a:xfrm>
                <a:off x="4011613" y="5986665"/>
                <a:ext cx="2732093" cy="1269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 name="AutoShape 22"/>
              <p:cNvSpPr/>
              <p:nvPr/>
            </p:nvSpPr>
            <p:spPr>
              <a:xfrm>
                <a:off x="8197852" y="2855251"/>
                <a:ext cx="125418" cy="21664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0" name="AutoShape 23"/>
              <p:cNvSpPr/>
              <p:nvPr/>
            </p:nvSpPr>
            <p:spPr>
              <a:xfrm>
                <a:off x="-2" y="-1"/>
                <a:ext cx="168280" cy="3386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1" name="AutoShape 24"/>
              <p:cNvSpPr/>
              <p:nvPr/>
            </p:nvSpPr>
            <p:spPr>
              <a:xfrm>
                <a:off x="22223" y="369801"/>
                <a:ext cx="146055" cy="2694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2" name="AutoShape 25"/>
              <p:cNvSpPr/>
              <p:nvPr/>
            </p:nvSpPr>
            <p:spPr>
              <a:xfrm>
                <a:off x="1452562" y="0"/>
                <a:ext cx="40100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3" name="AutoShape 26"/>
              <p:cNvSpPr/>
              <p:nvPr/>
            </p:nvSpPr>
            <p:spPr>
              <a:xfrm>
                <a:off x="4483101" y="0"/>
                <a:ext cx="2711456" cy="11745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88" name="Group"/>
            <p:cNvGrpSpPr/>
            <p:nvPr/>
          </p:nvGrpSpPr>
          <p:grpSpPr>
            <a:xfrm>
              <a:off x="-16" y="-6"/>
              <a:ext cx="1978032" cy="1955353"/>
              <a:chOff x="-8" y="-3"/>
              <a:chExt cx="1978031" cy="1955351"/>
            </a:xfrm>
          </p:grpSpPr>
          <p:sp>
            <p:nvSpPr>
              <p:cNvPr id="85" name="Rectangle 28"/>
              <p:cNvSpPr/>
              <p:nvPr/>
            </p:nvSpPr>
            <p:spPr>
              <a:xfrm>
                <a:off x="-9" y="-4"/>
                <a:ext cx="1978032" cy="1955352"/>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6" name="Rectangle 29"/>
              <p:cNvSpPr/>
              <p:nvPr/>
            </p:nvSpPr>
            <p:spPr>
              <a:xfrm>
                <a:off x="390517" y="320598"/>
                <a:ext cx="1587507" cy="1634751"/>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7" name="Rectangle 30"/>
              <p:cNvSpPr/>
              <p:nvPr/>
            </p:nvSpPr>
            <p:spPr>
              <a:xfrm>
                <a:off x="-8" y="-3"/>
                <a:ext cx="1860556" cy="184901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90" name="Text Box 31"/>
          <p:cNvSpPr txBox="1"/>
          <p:nvPr/>
        </p:nvSpPr>
        <p:spPr>
          <a:xfrm>
            <a:off x="327024" y="6526211"/>
            <a:ext cx="917607"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©2006 TBBMI</a:t>
            </a:r>
          </a:p>
        </p:txBody>
      </p:sp>
      <p:sp>
        <p:nvSpPr>
          <p:cNvPr id="91" name="Text Box 32"/>
          <p:cNvSpPr txBox="1"/>
          <p:nvPr/>
        </p:nvSpPr>
        <p:spPr>
          <a:xfrm>
            <a:off x="7646985" y="6507481"/>
            <a:ext cx="656910"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defRPr sz="1000">
                <a:solidFill>
                  <a:srgbClr val="FFFFFF"/>
                </a:solidFill>
                <a:latin typeface="Comic Sans MS"/>
                <a:ea typeface="Comic Sans MS"/>
                <a:cs typeface="Comic Sans MS"/>
                <a:sym typeface="Comic Sans MS"/>
              </a:defRPr>
            </a:lvl1pPr>
          </a:lstStyle>
          <a:p>
            <a:r>
              <a:t>9.65.01.</a:t>
            </a:r>
          </a:p>
        </p:txBody>
      </p:sp>
      <p:sp>
        <p:nvSpPr>
          <p:cNvPr id="92"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93"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134835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40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1359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6411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405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522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846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400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16742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6198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897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000000"/>
        </a:solidFill>
        <a:effectLst/>
      </p:bgPr>
    </p:bg>
    <p:spTree>
      <p:nvGrpSpPr>
        <p:cNvPr id="1" name=""/>
        <p:cNvGrpSpPr/>
        <p:nvPr/>
      </p:nvGrpSpPr>
      <p:grpSpPr>
        <a:xfrm>
          <a:off x="0" y="0"/>
          <a:ext cx="0" cy="0"/>
          <a:chOff x="0" y="0"/>
          <a:chExt cx="0" cy="0"/>
        </a:xfrm>
      </p:grpSpPr>
      <p:grpSp>
        <p:nvGrpSpPr>
          <p:cNvPr id="108" name="Group"/>
          <p:cNvGrpSpPr/>
          <p:nvPr/>
        </p:nvGrpSpPr>
        <p:grpSpPr>
          <a:xfrm>
            <a:off x="-5" y="3902073"/>
            <a:ext cx="3400433" cy="2949578"/>
            <a:chOff x="0" y="0"/>
            <a:chExt cx="3400431" cy="2949577"/>
          </a:xfrm>
        </p:grpSpPr>
        <p:sp>
          <p:nvSpPr>
            <p:cNvPr id="101" name="Freeform 3"/>
            <p:cNvSpPr/>
            <p:nvPr/>
          </p:nvSpPr>
          <p:spPr>
            <a:xfrm>
              <a:off x="0" y="79374"/>
              <a:ext cx="3400431" cy="2863855"/>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2" name="Freeform 4"/>
            <p:cNvSpPr/>
            <p:nvPr/>
          </p:nvSpPr>
          <p:spPr>
            <a:xfrm>
              <a:off x="-1" y="0"/>
              <a:ext cx="2943232" cy="29495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3" name="Freeform 5"/>
            <p:cNvSpPr/>
            <p:nvPr/>
          </p:nvSpPr>
          <p:spPr>
            <a:xfrm>
              <a:off x="-1" y="439736"/>
              <a:ext cx="2770194" cy="2503493"/>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4" name="Freeform 6"/>
            <p:cNvSpPr/>
            <p:nvPr/>
          </p:nvSpPr>
          <p:spPr>
            <a:xfrm>
              <a:off x="-1" y="136524"/>
              <a:ext cx="2770194" cy="2806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5" name="Oval 7"/>
            <p:cNvSpPr/>
            <p:nvPr/>
          </p:nvSpPr>
          <p:spPr>
            <a:xfrm>
              <a:off x="331787" y="517523"/>
              <a:ext cx="136531" cy="13653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6" name="Oval 8"/>
            <p:cNvSpPr/>
            <p:nvPr/>
          </p:nvSpPr>
          <p:spPr>
            <a:xfrm>
              <a:off x="2438401" y="2263775"/>
              <a:ext cx="146055" cy="146055"/>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7" name="Oval 9"/>
            <p:cNvSpPr/>
            <p:nvPr/>
          </p:nvSpPr>
          <p:spPr>
            <a:xfrm>
              <a:off x="1255712" y="420686"/>
              <a:ext cx="192093" cy="19209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grpSp>
      <p:sp>
        <p:nvSpPr>
          <p:cNvPr id="109" name="Title Text"/>
          <p:cNvSpPr txBox="1">
            <a:spLocks noGrp="1"/>
          </p:cNvSpPr>
          <p:nvPr>
            <p:ph type="title"/>
          </p:nvPr>
        </p:nvSpPr>
        <p:spPr>
          <a:xfrm>
            <a:off x="685800" y="2130425"/>
            <a:ext cx="7772400" cy="1470025"/>
          </a:xfrm>
          <a:prstGeom prst="rect">
            <a:avLst/>
          </a:prstGeom>
        </p:spPr>
        <p:txBody>
          <a:bodyPr anchor="ctr"/>
          <a:lstStyle>
            <a:lvl1pPr>
              <a:defRPr>
                <a:effectLst>
                  <a:outerShdw blurRad="12700" dist="25400" dir="2700000" rotWithShape="0">
                    <a:srgbClr val="FFFFFF"/>
                  </a:outerShdw>
                </a:effectLst>
              </a:defRPr>
            </a:lvl1pPr>
          </a:lstStyle>
          <a:p>
            <a:r>
              <a:t>Title Text</a:t>
            </a:r>
          </a:p>
        </p:txBody>
      </p:sp>
      <p:sp>
        <p:nvSpPr>
          <p:cNvPr id="110" name="Body Level One…"/>
          <p:cNvSpPr txBox="1">
            <a:spLocks noGrp="1"/>
          </p:cNvSpPr>
          <p:nvPr>
            <p:ph type="body" sz="quarter" idx="1"/>
          </p:nvPr>
        </p:nvSpPr>
        <p:spPr>
          <a:xfrm>
            <a:off x="1371600" y="3886200"/>
            <a:ext cx="6400800" cy="1752600"/>
          </a:xfrm>
          <a:prstGeom prst="rect">
            <a:avLst/>
          </a:prstGeom>
        </p:spPr>
        <p:txBody>
          <a:bodyPr/>
          <a:lstStyle>
            <a:lvl1pPr>
              <a:defRPr>
                <a:effectLst>
                  <a:outerShdw blurRad="12700" dist="25400" dir="2700000" rotWithShape="0">
                    <a:srgbClr val="535353"/>
                  </a:outerShdw>
                </a:effectLst>
              </a:defRPr>
            </a:lvl1pPr>
            <a:lvl2pPr>
              <a:defRPr>
                <a:effectLst>
                  <a:outerShdw blurRad="12700" dist="25400" dir="2700000" rotWithShape="0">
                    <a:srgbClr val="535353"/>
                  </a:outerShdw>
                </a:effectLst>
              </a:defRPr>
            </a:lvl2pPr>
            <a:lvl3pPr>
              <a:defRPr>
                <a:effectLst>
                  <a:outerShdw blurRad="12700" dist="25400" dir="2700000" rotWithShape="0">
                    <a:srgbClr val="535353"/>
                  </a:outerShdw>
                </a:effectLst>
              </a:defRPr>
            </a:lvl3pPr>
            <a:lvl4pPr>
              <a:defRPr>
                <a:effectLst>
                  <a:outerShdw blurRad="12700" dist="25400" dir="2700000" rotWithShape="0">
                    <a:srgbClr val="535353"/>
                  </a:outerShdw>
                </a:effectLst>
              </a:defRPr>
            </a:lvl4pPr>
            <a:lvl5pPr>
              <a:defRPr>
                <a:effectLst>
                  <a:outerShdw blurRad="12700" dist="25400" dir="2700000" rotWithShape="0">
                    <a:srgbClr val="535353"/>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441403" y="6248400"/>
            <a:ext cx="245400" cy="226982"/>
          </a:xfrm>
          <a:prstGeom prst="rect">
            <a:avLst/>
          </a:prstGeom>
        </p:spPr>
        <p:txBody>
          <a:bodyPr anchor="t"/>
          <a:lstStyle>
            <a:lvl1pPr>
              <a:defRPr sz="1000">
                <a:solidFill>
                  <a:srgbClr val="FFFFFF"/>
                </a:solidFill>
                <a:effectLst>
                  <a:outerShdw blurRad="12700" dist="25400" dir="2700000" rotWithShape="0">
                    <a:srgbClr val="535353"/>
                  </a:outerShdw>
                </a:effectLst>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08765182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165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825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76560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4102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9646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6526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2395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5032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1089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66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118" name="Rectangle 1"/>
          <p:cNvSpPr/>
          <p:nvPr/>
        </p:nvSpPr>
        <p:spPr>
          <a:xfrm>
            <a:off x="-1" y="0"/>
            <a:ext cx="9132890" cy="68453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19" name="Rectangle 2"/>
          <p:cNvSpPr/>
          <p:nvPr/>
        </p:nvSpPr>
        <p:spPr>
          <a:xfrm>
            <a:off x="506412" y="414335"/>
            <a:ext cx="8359776" cy="6178555"/>
          </a:xfrm>
          <a:prstGeom prst="rect">
            <a:avLst/>
          </a:prstGeom>
          <a:solidFill>
            <a:srgbClr val="1A0004"/>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0" name="Rectangle 3"/>
          <p:cNvSpPr/>
          <p:nvPr/>
        </p:nvSpPr>
        <p:spPr>
          <a:xfrm>
            <a:off x="465137" y="361950"/>
            <a:ext cx="8283576" cy="6111875"/>
          </a:xfrm>
          <a:prstGeom prst="rect">
            <a:avLst/>
          </a:prstGeom>
          <a:solidFill>
            <a:srgbClr val="535353"/>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1" name="AutoShape 4"/>
          <p:cNvSpPr/>
          <p:nvPr/>
        </p:nvSpPr>
        <p:spPr>
          <a:xfrm>
            <a:off x="4764087" y="598486"/>
            <a:ext cx="2239966" cy="5461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2" name="AutoShape 5"/>
          <p:cNvSpPr/>
          <p:nvPr/>
        </p:nvSpPr>
        <p:spPr>
          <a:xfrm>
            <a:off x="795337" y="1946275"/>
            <a:ext cx="7750178"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3" name="AutoShape 6"/>
          <p:cNvSpPr/>
          <p:nvPr/>
        </p:nvSpPr>
        <p:spPr>
          <a:xfrm>
            <a:off x="661986" y="871535"/>
            <a:ext cx="7924803" cy="5162555"/>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4" name="AutoShape 7"/>
          <p:cNvSpPr/>
          <p:nvPr/>
        </p:nvSpPr>
        <p:spPr>
          <a:xfrm>
            <a:off x="839786"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5" name="AutoShape 8"/>
          <p:cNvSpPr/>
          <p:nvPr/>
        </p:nvSpPr>
        <p:spPr>
          <a:xfrm>
            <a:off x="796924" y="600074"/>
            <a:ext cx="1801816" cy="4030665"/>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6" name="AutoShape 9"/>
          <p:cNvSpPr/>
          <p:nvPr/>
        </p:nvSpPr>
        <p:spPr>
          <a:xfrm>
            <a:off x="858836" y="563561"/>
            <a:ext cx="7620003" cy="549592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7" name="AutoShape 10"/>
          <p:cNvSpPr/>
          <p:nvPr/>
        </p:nvSpPr>
        <p:spPr>
          <a:xfrm>
            <a:off x="388936" y="323849"/>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8" name="AutoShape 11"/>
          <p:cNvSpPr/>
          <p:nvPr/>
        </p:nvSpPr>
        <p:spPr>
          <a:xfrm>
            <a:off x="388936" y="322260"/>
            <a:ext cx="169865"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9" name="AutoShape 12"/>
          <p:cNvSpPr/>
          <p:nvPr/>
        </p:nvSpPr>
        <p:spPr>
          <a:xfrm>
            <a:off x="8586785" y="322260"/>
            <a:ext cx="169866"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0" name="AutoShape 13"/>
          <p:cNvSpPr/>
          <p:nvPr/>
        </p:nvSpPr>
        <p:spPr>
          <a:xfrm>
            <a:off x="388936" y="6311898"/>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1" name="AutoShape 14"/>
          <p:cNvSpPr/>
          <p:nvPr/>
        </p:nvSpPr>
        <p:spPr>
          <a:xfrm>
            <a:off x="1477962" y="6335712"/>
            <a:ext cx="2368551" cy="12700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2" name="AutoShape 15"/>
          <p:cNvSpPr/>
          <p:nvPr/>
        </p:nvSpPr>
        <p:spPr>
          <a:xfrm>
            <a:off x="4402136" y="6310312"/>
            <a:ext cx="2730503" cy="128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3" name="AutoShape 16"/>
          <p:cNvSpPr/>
          <p:nvPr/>
        </p:nvSpPr>
        <p:spPr>
          <a:xfrm>
            <a:off x="388936" y="322262"/>
            <a:ext cx="169865" cy="3389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4" name="AutoShape 17"/>
          <p:cNvSpPr/>
          <p:nvPr/>
        </p:nvSpPr>
        <p:spPr>
          <a:xfrm>
            <a:off x="412748" y="693736"/>
            <a:ext cx="146054" cy="2692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nvGrpSpPr>
          <p:cNvPr id="138" name="Group"/>
          <p:cNvGrpSpPr/>
          <p:nvPr/>
        </p:nvGrpSpPr>
        <p:grpSpPr>
          <a:xfrm>
            <a:off x="-8" y="-8"/>
            <a:ext cx="1978030" cy="1954220"/>
            <a:chOff x="-3" y="-4"/>
            <a:chExt cx="1978028" cy="1954218"/>
          </a:xfrm>
        </p:grpSpPr>
        <p:sp>
          <p:nvSpPr>
            <p:cNvPr id="135" name="Rectangle 19"/>
            <p:cNvSpPr/>
            <p:nvPr/>
          </p:nvSpPr>
          <p:spPr>
            <a:xfrm>
              <a:off x="-3" y="-2"/>
              <a:ext cx="1978027" cy="1954216"/>
            </a:xfrm>
            <a:prstGeom prst="rect">
              <a:avLst/>
            </a:prstGeom>
            <a:solidFill>
              <a:srgbClr val="1A0004"/>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6" name="Rectangle 20"/>
            <p:cNvSpPr/>
            <p:nvPr/>
          </p:nvSpPr>
          <p:spPr>
            <a:xfrm>
              <a:off x="390522" y="320411"/>
              <a:ext cx="1587503" cy="1633802"/>
            </a:xfrm>
            <a:prstGeom prst="rect">
              <a:avLst/>
            </a:prstGeom>
            <a:solidFill>
              <a:srgbClr val="474747"/>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7" name="Rectangle 21"/>
            <p:cNvSpPr/>
            <p:nvPr/>
          </p:nvSpPr>
          <p:spPr>
            <a:xfrm>
              <a:off x="-4" y="-5"/>
              <a:ext cx="1860552" cy="1847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sp>
        <p:nvSpPr>
          <p:cNvPr id="139" name="Text Box 22"/>
          <p:cNvSpPr txBox="1"/>
          <p:nvPr/>
        </p:nvSpPr>
        <p:spPr>
          <a:xfrm>
            <a:off x="387347" y="438150"/>
            <a:ext cx="2733681" cy="1003300"/>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p>
            <a:pPr>
              <a:defRPr sz="2000">
                <a:solidFill>
                  <a:srgbClr val="FFD34A"/>
                </a:solidFill>
                <a:latin typeface="+mn-lt"/>
                <a:ea typeface="+mn-ea"/>
                <a:cs typeface="+mn-cs"/>
                <a:sym typeface="Times Roman"/>
              </a:defRPr>
            </a:pPr>
            <a:r>
              <a:t> DRESSING</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THE                                    </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STAGE</a:t>
            </a:r>
          </a:p>
        </p:txBody>
      </p:sp>
      <p:sp>
        <p:nvSpPr>
          <p:cNvPr id="140" name="Text Box 23"/>
          <p:cNvSpPr txBox="1"/>
          <p:nvPr/>
        </p:nvSpPr>
        <p:spPr>
          <a:xfrm>
            <a:off x="307974" y="6549243"/>
            <a:ext cx="952891"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 2006 TBBMI</a:t>
            </a:r>
          </a:p>
        </p:txBody>
      </p:sp>
      <p:sp>
        <p:nvSpPr>
          <p:cNvPr id="141" name="Text Box 24"/>
          <p:cNvSpPr txBox="1"/>
          <p:nvPr/>
        </p:nvSpPr>
        <p:spPr>
          <a:xfrm>
            <a:off x="7662860" y="6515417"/>
            <a:ext cx="579395"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9.7.02.</a:t>
            </a:r>
          </a:p>
        </p:txBody>
      </p:sp>
      <p:sp>
        <p:nvSpPr>
          <p:cNvPr id="142" name="Rectangle 25"/>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6"/>
              </a:srgbClr>
            </a:outerShdw>
          </a:effectLst>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43"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144"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325622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t>Title Text</a:t>
            </a:r>
          </a:p>
        </p:txBody>
      </p:sp>
      <p:sp>
        <p:nvSpPr>
          <p:cNvPr id="1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667894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0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25" name="Group 2"/>
          <p:cNvGrpSpPr/>
          <p:nvPr/>
        </p:nvGrpSpPr>
        <p:grpSpPr>
          <a:xfrm>
            <a:off x="388937" y="322263"/>
            <a:ext cx="8377238" cy="6184901"/>
            <a:chOff x="0" y="0"/>
            <a:chExt cx="8377237" cy="6184900"/>
          </a:xfrm>
        </p:grpSpPr>
        <p:sp>
          <p:nvSpPr>
            <p:cNvPr id="20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29" name="Group 26"/>
          <p:cNvGrpSpPr/>
          <p:nvPr/>
        </p:nvGrpSpPr>
        <p:grpSpPr>
          <a:xfrm>
            <a:off x="-1" y="-1"/>
            <a:ext cx="1979615" cy="1957390"/>
            <a:chOff x="0" y="0"/>
            <a:chExt cx="1979613" cy="1957388"/>
          </a:xfrm>
        </p:grpSpPr>
        <p:sp>
          <p:nvSpPr>
            <p:cNvPr id="22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3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3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3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3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80493314"/>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sp>
        <p:nvSpPr>
          <p:cNvPr id="2" name="Rectangle 1"/>
          <p:cNvSpPr/>
          <p:nvPr/>
        </p:nvSpPr>
        <p:spPr>
          <a:xfrm>
            <a:off x="-2" y="0"/>
            <a:ext cx="9144004" cy="68580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 name="Group"/>
          <p:cNvGrpSpPr/>
          <p:nvPr/>
        </p:nvGrpSpPr>
        <p:grpSpPr>
          <a:xfrm>
            <a:off x="388934" y="322261"/>
            <a:ext cx="8375655" cy="6184906"/>
            <a:chOff x="-1" y="0"/>
            <a:chExt cx="8375653" cy="6184905"/>
          </a:xfrm>
        </p:grpSpPr>
        <p:sp>
          <p:nvSpPr>
            <p:cNvPr id="3" name="Rectangle 3"/>
            <p:cNvSpPr/>
            <p:nvPr/>
          </p:nvSpPr>
          <p:spPr>
            <a:xfrm>
              <a:off x="76285" y="38177"/>
              <a:ext cx="8291421" cy="6124457"/>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 name="AutoShape 4"/>
            <p:cNvSpPr/>
            <p:nvPr/>
          </p:nvSpPr>
          <p:spPr>
            <a:xfrm>
              <a:off x="4380130" y="276792"/>
              <a:ext cx="2240928" cy="5470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 name="AutoShape 5"/>
            <p:cNvSpPr/>
            <p:nvPr/>
          </p:nvSpPr>
          <p:spPr>
            <a:xfrm>
              <a:off x="438648" y="5107951"/>
              <a:ext cx="3121405" cy="7778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 name="AutoShape 6"/>
            <p:cNvSpPr/>
            <p:nvPr/>
          </p:nvSpPr>
          <p:spPr>
            <a:xfrm>
              <a:off x="6576553" y="310198"/>
              <a:ext cx="1664000" cy="2804528"/>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 name="AutoShape 7"/>
            <p:cNvSpPr/>
            <p:nvPr/>
          </p:nvSpPr>
          <p:spPr>
            <a:xfrm>
              <a:off x="406862" y="1625762"/>
              <a:ext cx="7766946" cy="22302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 name="AutoShape 8"/>
            <p:cNvSpPr/>
            <p:nvPr/>
          </p:nvSpPr>
          <p:spPr>
            <a:xfrm>
              <a:off x="273360" y="548813"/>
              <a:ext cx="7933828" cy="5163639"/>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9" name="AutoShape 9"/>
            <p:cNvSpPr/>
            <p:nvPr/>
          </p:nvSpPr>
          <p:spPr>
            <a:xfrm>
              <a:off x="449772" y="494727"/>
              <a:ext cx="1066432" cy="960828"/>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0" name="AutoShape 10"/>
            <p:cNvSpPr/>
            <p:nvPr/>
          </p:nvSpPr>
          <p:spPr>
            <a:xfrm>
              <a:off x="406861" y="276791"/>
              <a:ext cx="1803870" cy="404850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1" name="AutoShape 11"/>
            <p:cNvSpPr/>
            <p:nvPr/>
          </p:nvSpPr>
          <p:spPr>
            <a:xfrm>
              <a:off x="1719631" y="1280566"/>
              <a:ext cx="3142064" cy="66971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2" name="AutoShape 12"/>
            <p:cNvSpPr/>
            <p:nvPr/>
          </p:nvSpPr>
          <p:spPr>
            <a:xfrm>
              <a:off x="5117568" y="564720"/>
              <a:ext cx="2911611" cy="1398289"/>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3" name="AutoShape 13"/>
            <p:cNvSpPr/>
            <p:nvPr/>
          </p:nvSpPr>
          <p:spPr>
            <a:xfrm>
              <a:off x="468864" y="241796"/>
              <a:ext cx="7639785" cy="550565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4" name="AutoShape 14"/>
            <p:cNvSpPr/>
            <p:nvPr/>
          </p:nvSpPr>
          <p:spPr>
            <a:xfrm>
              <a:off x="-2" y="-1"/>
              <a:ext cx="8375655" cy="184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5" name="AutoShape 15"/>
            <p:cNvSpPr/>
            <p:nvPr/>
          </p:nvSpPr>
          <p:spPr>
            <a:xfrm>
              <a:off x="-2" y="0"/>
              <a:ext cx="168471"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 name="AutoShape 16"/>
            <p:cNvSpPr/>
            <p:nvPr/>
          </p:nvSpPr>
          <p:spPr>
            <a:xfrm>
              <a:off x="8207181" y="0"/>
              <a:ext cx="168472"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 name="AutoShape 17"/>
            <p:cNvSpPr/>
            <p:nvPr/>
          </p:nvSpPr>
          <p:spPr>
            <a:xfrm>
              <a:off x="-2" y="6000372"/>
              <a:ext cx="8375655" cy="184533"/>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 name="AutoShape 18"/>
            <p:cNvSpPr/>
            <p:nvPr/>
          </p:nvSpPr>
          <p:spPr>
            <a:xfrm>
              <a:off x="8207181" y="184527"/>
              <a:ext cx="125560" cy="2977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 name="AutoShape 19"/>
            <p:cNvSpPr/>
            <p:nvPr/>
          </p:nvSpPr>
          <p:spPr>
            <a:xfrm>
              <a:off x="1088673" y="6025824"/>
              <a:ext cx="2372842" cy="125675"/>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 name="AutoShape 20"/>
            <p:cNvSpPr/>
            <p:nvPr/>
          </p:nvSpPr>
          <p:spPr>
            <a:xfrm>
              <a:off x="4016179" y="6000372"/>
              <a:ext cx="2744734" cy="1272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 name="AutoShape 21"/>
            <p:cNvSpPr/>
            <p:nvPr/>
          </p:nvSpPr>
          <p:spPr>
            <a:xfrm>
              <a:off x="8207181" y="2861788"/>
              <a:ext cx="125560" cy="2171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 name="AutoShape 22"/>
            <p:cNvSpPr/>
            <p:nvPr/>
          </p:nvSpPr>
          <p:spPr>
            <a:xfrm>
              <a:off x="-2" y="-2"/>
              <a:ext cx="168471" cy="3394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3" name="AutoShape 23"/>
            <p:cNvSpPr/>
            <p:nvPr/>
          </p:nvSpPr>
          <p:spPr>
            <a:xfrm>
              <a:off x="22247" y="370647"/>
              <a:ext cx="146222" cy="27043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 name="AutoShape 24"/>
            <p:cNvSpPr/>
            <p:nvPr/>
          </p:nvSpPr>
          <p:spPr>
            <a:xfrm>
              <a:off x="1454216" y="-1"/>
              <a:ext cx="4024126" cy="1845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 name="AutoShape 25"/>
            <p:cNvSpPr/>
            <p:nvPr/>
          </p:nvSpPr>
          <p:spPr>
            <a:xfrm>
              <a:off x="4488203" y="-1"/>
              <a:ext cx="2714542" cy="11772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 name="Group"/>
          <p:cNvGrpSpPr/>
          <p:nvPr/>
        </p:nvGrpSpPr>
        <p:grpSpPr>
          <a:xfrm>
            <a:off x="-9" y="-3"/>
            <a:ext cx="1979619" cy="1957393"/>
            <a:chOff x="-4" y="-1"/>
            <a:chExt cx="1979618" cy="1957391"/>
          </a:xfrm>
        </p:grpSpPr>
        <p:sp>
          <p:nvSpPr>
            <p:cNvPr id="27" name="Rectangle 27"/>
            <p:cNvSpPr/>
            <p:nvPr/>
          </p:nvSpPr>
          <p:spPr>
            <a:xfrm>
              <a:off x="-3" y="-2"/>
              <a:ext cx="1979617" cy="1957393"/>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 name="Rectangle 28"/>
            <p:cNvSpPr/>
            <p:nvPr/>
          </p:nvSpPr>
          <p:spPr>
            <a:xfrm>
              <a:off x="390834" y="320934"/>
              <a:ext cx="1588778" cy="1636456"/>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 name="Rectangle 29"/>
            <p:cNvSpPr/>
            <p:nvPr/>
          </p:nvSpPr>
          <p:spPr>
            <a:xfrm>
              <a:off x="-5" y="-2"/>
              <a:ext cx="1862049" cy="1850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 name="Text Box 30"/>
          <p:cNvSpPr txBox="1"/>
          <p:nvPr/>
        </p:nvSpPr>
        <p:spPr>
          <a:xfrm>
            <a:off x="487694" y="6544481"/>
            <a:ext cx="896268"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2" name="Text Box 31"/>
          <p:cNvSpPr txBox="1"/>
          <p:nvPr/>
        </p:nvSpPr>
        <p:spPr>
          <a:xfrm>
            <a:off x="7509295" y="6496367"/>
            <a:ext cx="721464"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9.65.03f.</a:t>
            </a:r>
          </a:p>
        </p:txBody>
      </p:sp>
      <p:sp>
        <p:nvSpPr>
          <p:cNvPr id="33"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stStyle>
          <a:p>
            <a:r>
              <a:t>Title Text</a:t>
            </a:r>
          </a:p>
        </p:txBody>
      </p:sp>
      <p:sp>
        <p:nvSpPr>
          <p:cNvPr id="3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6261442" y="6208238"/>
            <a:ext cx="290172" cy="294637"/>
          </a:xfrm>
          <a:prstGeom prst="rect">
            <a:avLst/>
          </a:prstGeom>
          <a:ln w="12700">
            <a:miter lim="400000"/>
          </a:ln>
        </p:spPr>
        <p:txBody>
          <a:bodyPr wrap="none" lIns="45718" tIns="45718" rIns="45718" bIns="45718" anchor="ctr">
            <a:spAutoFit/>
          </a:bodyPr>
          <a:lstStyle>
            <a:lvl1pPr algn="r">
              <a:defRPr sz="1200">
                <a:solidFill>
                  <a:srgbClr val="00DFCA"/>
                </a:solidFill>
                <a:latin typeface="Comic Sans MS"/>
                <a:ea typeface="Comic Sans MS"/>
                <a:cs typeface="Comic Sans MS"/>
                <a:sym typeface="Comic Sans MS"/>
              </a:defRPr>
            </a:lvl1pPr>
          </a:lstStyle>
          <a:p>
            <a:fld id="{86CB4B4D-7CA3-9044-876B-883B54F8677D}" type="slidenum">
              <a:t>‹#›</a:t>
            </a:fld>
            <a:endParaRPr/>
          </a:p>
        </p:txBody>
      </p:sp>
    </p:spTree>
    <p:extLst>
      <p:ext uri="{BB962C8B-B14F-4D97-AF65-F5344CB8AC3E}">
        <p14:creationId xmlns:p14="http://schemas.microsoft.com/office/powerpoint/2010/main" val="5840840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1pPr>
      <a:lvl2pPr marL="1035754" marR="0" indent="-578553"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2pPr>
      <a:lvl3pPr marL="1456264" marR="0" indent="-541864"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3pPr>
      <a:lvl4pPr marL="20207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4pPr>
      <a:lvl5pPr marL="24779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lstStyle/>
          <a:p>
            <a:pPr defTabSz="456726" eaLnBrk="1" hangingPunct="1"/>
            <a:endParaRPr lang="en-US" sz="1800">
              <a:solidFill>
                <a:srgbClr val="FFFFFF"/>
              </a:solidFill>
              <a:latin typeface="Times" charset="0"/>
            </a:endParaRPr>
          </a:p>
        </p:txBody>
      </p:sp>
      <p:grpSp>
        <p:nvGrpSpPr>
          <p:cNvPr id="72707" name="Group 26"/>
          <p:cNvGrpSpPr>
            <a:grpSpLocks/>
          </p:cNvGrpSpPr>
          <p:nvPr/>
        </p:nvGrpSpPr>
        <p:grpSpPr bwMode="auto">
          <a:xfrm>
            <a:off x="390546" y="323851"/>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7" name="Freeform 6"/>
            <p:cNvSpPr>
              <a:spLocks/>
            </p:cNvSpPr>
            <p:nvPr/>
          </p:nvSpPr>
          <p:spPr bwMode="auto">
            <a:xfrm>
              <a:off x="4384" y="399"/>
              <a:ext cx="1045" cy="1764"/>
            </a:xfrm>
            <a:custGeom>
              <a:avLst/>
              <a:gdLst>
                <a:gd name="T0" fmla="*/ 1022 w 1042"/>
                <a:gd name="T1" fmla="*/ 76 h 1764"/>
                <a:gd name="T2" fmla="*/ 952 w 1042"/>
                <a:gd name="T3" fmla="*/ 152 h 1764"/>
                <a:gd name="T4" fmla="*/ 856 w 1042"/>
                <a:gd name="T5" fmla="*/ 131 h 1764"/>
                <a:gd name="T6" fmla="*/ 775 w 1042"/>
                <a:gd name="T7" fmla="*/ 152 h 1764"/>
                <a:gd name="T8" fmla="*/ 715 w 1042"/>
                <a:gd name="T9" fmla="*/ 229 h 1764"/>
                <a:gd name="T10" fmla="*/ 634 w 1042"/>
                <a:gd name="T11" fmla="*/ 250 h 1764"/>
                <a:gd name="T12" fmla="*/ 554 w 1042"/>
                <a:gd name="T13" fmla="*/ 283 h 1764"/>
                <a:gd name="T14" fmla="*/ 458 w 1042"/>
                <a:gd name="T15" fmla="*/ 348 h 1764"/>
                <a:gd name="T16" fmla="*/ 398 w 1042"/>
                <a:gd name="T17" fmla="*/ 435 h 1764"/>
                <a:gd name="T18" fmla="*/ 358 w 1042"/>
                <a:gd name="T19" fmla="*/ 511 h 1764"/>
                <a:gd name="T20" fmla="*/ 317 w 1042"/>
                <a:gd name="T21" fmla="*/ 599 h 1764"/>
                <a:gd name="T22" fmla="*/ 237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7 w 1042"/>
                <a:gd name="T35" fmla="*/ 816 h 1764"/>
                <a:gd name="T36" fmla="*/ 317 w 1042"/>
                <a:gd name="T37" fmla="*/ 860 h 1764"/>
                <a:gd name="T38" fmla="*/ 398 w 1042"/>
                <a:gd name="T39" fmla="*/ 914 h 1764"/>
                <a:gd name="T40" fmla="*/ 478 w 1042"/>
                <a:gd name="T41" fmla="*/ 914 h 1764"/>
                <a:gd name="T42" fmla="*/ 554 w 1042"/>
                <a:gd name="T43" fmla="*/ 882 h 1764"/>
                <a:gd name="T44" fmla="*/ 614 w 1042"/>
                <a:gd name="T45" fmla="*/ 816 h 1764"/>
                <a:gd name="T46" fmla="*/ 685 w 1042"/>
                <a:gd name="T47" fmla="*/ 784 h 1764"/>
                <a:gd name="T48" fmla="*/ 735 w 1042"/>
                <a:gd name="T49" fmla="*/ 871 h 1764"/>
                <a:gd name="T50" fmla="*/ 765 w 1042"/>
                <a:gd name="T51" fmla="*/ 958 h 1764"/>
                <a:gd name="T52" fmla="*/ 826 w 1042"/>
                <a:gd name="T53" fmla="*/ 1088 h 1764"/>
                <a:gd name="T54" fmla="*/ 879 w 1042"/>
                <a:gd name="T55" fmla="*/ 1186 h 1764"/>
                <a:gd name="T56" fmla="*/ 921 w 1042"/>
                <a:gd name="T57" fmla="*/ 1273 h 1764"/>
                <a:gd name="T58" fmla="*/ 952 w 1042"/>
                <a:gd name="T59" fmla="*/ 1360 h 1764"/>
                <a:gd name="T60" fmla="*/ 962 w 1042"/>
                <a:gd name="T61" fmla="*/ 1447 h 1764"/>
                <a:gd name="T62" fmla="*/ 1002 w 1042"/>
                <a:gd name="T63" fmla="*/ 1534 h 1764"/>
                <a:gd name="T64" fmla="*/ 1022 w 1042"/>
                <a:gd name="T65" fmla="*/ 1622 h 1764"/>
                <a:gd name="T66" fmla="*/ 1062 w 1042"/>
                <a:gd name="T67" fmla="*/ 1709 h 1764"/>
                <a:gd name="T68" fmla="*/ 1086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33 w 4882"/>
                <a:gd name="T11" fmla="*/ 739 h 1403"/>
                <a:gd name="T12" fmla="*/ 1023 w 4882"/>
                <a:gd name="T13" fmla="*/ 815 h 1403"/>
                <a:gd name="T14" fmla="*/ 1225 w 4882"/>
                <a:gd name="T15" fmla="*/ 869 h 1403"/>
                <a:gd name="T16" fmla="*/ 1346 w 4882"/>
                <a:gd name="T17" fmla="*/ 772 h 1403"/>
                <a:gd name="T18" fmla="*/ 1427 w 4882"/>
                <a:gd name="T19" fmla="*/ 565 h 1403"/>
                <a:gd name="T20" fmla="*/ 1306 w 4882"/>
                <a:gd name="T21" fmla="*/ 359 h 1403"/>
                <a:gd name="T22" fmla="*/ 1427 w 4882"/>
                <a:gd name="T23" fmla="*/ 163 h 1403"/>
                <a:gd name="T24" fmla="*/ 1618 w 4882"/>
                <a:gd name="T25" fmla="*/ 206 h 1403"/>
                <a:gd name="T26" fmla="*/ 1800 w 4882"/>
                <a:gd name="T27" fmla="*/ 250 h 1403"/>
                <a:gd name="T28" fmla="*/ 1982 w 4882"/>
                <a:gd name="T29" fmla="*/ 250 h 1403"/>
                <a:gd name="T30" fmla="*/ 2103 w 4882"/>
                <a:gd name="T31" fmla="*/ 217 h 1403"/>
                <a:gd name="T32" fmla="*/ 2234 w 4882"/>
                <a:gd name="T33" fmla="*/ 120 h 1403"/>
                <a:gd name="T34" fmla="*/ 2435 w 4882"/>
                <a:gd name="T35" fmla="*/ 261 h 1403"/>
                <a:gd name="T36" fmla="*/ 2642 w 4882"/>
                <a:gd name="T37" fmla="*/ 348 h 1403"/>
                <a:gd name="T38" fmla="*/ 2813 w 4882"/>
                <a:gd name="T39" fmla="*/ 478 h 1403"/>
                <a:gd name="T40" fmla="*/ 3015 w 4882"/>
                <a:gd name="T41" fmla="*/ 576 h 1403"/>
                <a:gd name="T42" fmla="*/ 3207 w 4882"/>
                <a:gd name="T43" fmla="*/ 652 h 1403"/>
                <a:gd name="T44" fmla="*/ 3408 w 4882"/>
                <a:gd name="T45" fmla="*/ 772 h 1403"/>
                <a:gd name="T46" fmla="*/ 3610 w 4882"/>
                <a:gd name="T47" fmla="*/ 706 h 1403"/>
                <a:gd name="T48" fmla="*/ 3812 w 4882"/>
                <a:gd name="T49" fmla="*/ 772 h 1403"/>
                <a:gd name="T50" fmla="*/ 4013 w 4882"/>
                <a:gd name="T51" fmla="*/ 706 h 1403"/>
                <a:gd name="T52" fmla="*/ 4240 w 4882"/>
                <a:gd name="T53" fmla="*/ 696 h 1403"/>
                <a:gd name="T54" fmla="*/ 4442 w 4882"/>
                <a:gd name="T55" fmla="*/ 783 h 1403"/>
                <a:gd name="T56" fmla="*/ 4644 w 4882"/>
                <a:gd name="T57" fmla="*/ 783 h 1403"/>
                <a:gd name="T58" fmla="*/ 4845 w 4882"/>
                <a:gd name="T59" fmla="*/ 761 h 1403"/>
                <a:gd name="T60" fmla="*/ 4805 w 4882"/>
                <a:gd name="T61" fmla="*/ 848 h 1403"/>
                <a:gd name="T62" fmla="*/ 4543 w 4882"/>
                <a:gd name="T63" fmla="*/ 924 h 1403"/>
                <a:gd name="T64" fmla="*/ 4341 w 4882"/>
                <a:gd name="T65" fmla="*/ 978 h 1403"/>
                <a:gd name="T66" fmla="*/ 4321 w 4882"/>
                <a:gd name="T67" fmla="*/ 1130 h 1403"/>
                <a:gd name="T68" fmla="*/ 4210 w 4882"/>
                <a:gd name="T69" fmla="*/ 1293 h 1403"/>
                <a:gd name="T70" fmla="*/ 3963 w 4882"/>
                <a:gd name="T71" fmla="*/ 1337 h 1403"/>
                <a:gd name="T72" fmla="*/ 3650 w 4882"/>
                <a:gd name="T73" fmla="*/ 1185 h 1403"/>
                <a:gd name="T74" fmla="*/ 3439 w 4882"/>
                <a:gd name="T75" fmla="*/ 1011 h 1403"/>
                <a:gd name="T76" fmla="*/ 3207 w 4882"/>
                <a:gd name="T77" fmla="*/ 978 h 1403"/>
                <a:gd name="T78" fmla="*/ 2985 w 4882"/>
                <a:gd name="T79" fmla="*/ 859 h 1403"/>
                <a:gd name="T80" fmla="*/ 2733 w 4882"/>
                <a:gd name="T81" fmla="*/ 848 h 1403"/>
                <a:gd name="T82" fmla="*/ 2501 w 4882"/>
                <a:gd name="T83" fmla="*/ 924 h 1403"/>
                <a:gd name="T84" fmla="*/ 2254 w 4882"/>
                <a:gd name="T85" fmla="*/ 859 h 1403"/>
                <a:gd name="T86" fmla="*/ 2042 w 4882"/>
                <a:gd name="T87" fmla="*/ 772 h 1403"/>
                <a:gd name="T88" fmla="*/ 1941 w 4882"/>
                <a:gd name="T89" fmla="*/ 946 h 1403"/>
                <a:gd name="T90" fmla="*/ 1931 w 4882"/>
                <a:gd name="T91" fmla="*/ 1163 h 1403"/>
                <a:gd name="T92" fmla="*/ 1820 w 4882"/>
                <a:gd name="T93" fmla="*/ 1359 h 1403"/>
                <a:gd name="T94" fmla="*/ 1608 w 4882"/>
                <a:gd name="T95" fmla="*/ 1402 h 1403"/>
                <a:gd name="T96" fmla="*/ 1397 w 4882"/>
                <a:gd name="T97" fmla="*/ 1326 h 1403"/>
                <a:gd name="T98" fmla="*/ 1195 w 4882"/>
                <a:gd name="T99" fmla="*/ 1239 h 1403"/>
                <a:gd name="T100" fmla="*/ 993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9" name="Freeform 8"/>
            <p:cNvSpPr>
              <a:spLocks/>
            </p:cNvSpPr>
            <p:nvPr/>
          </p:nvSpPr>
          <p:spPr bwMode="auto">
            <a:xfrm>
              <a:off x="418" y="549"/>
              <a:ext cx="4993" cy="3250"/>
            </a:xfrm>
            <a:custGeom>
              <a:avLst/>
              <a:gdLst>
                <a:gd name="T0" fmla="*/ 968 w 4993"/>
                <a:gd name="T1" fmla="*/ 2656 h 3253"/>
                <a:gd name="T2" fmla="*/ 766 w 4993"/>
                <a:gd name="T3" fmla="*/ 3000 h 3253"/>
                <a:gd name="T4" fmla="*/ 474 w 4993"/>
                <a:gd name="T5" fmla="*/ 3076 h 3253"/>
                <a:gd name="T6" fmla="*/ 161 w 4993"/>
                <a:gd name="T7" fmla="*/ 3022 h 3253"/>
                <a:gd name="T8" fmla="*/ 182 w 4993"/>
                <a:gd name="T9" fmla="*/ 2848 h 3253"/>
                <a:gd name="T10" fmla="*/ 504 w 4993"/>
                <a:gd name="T11" fmla="*/ 2783 h 3253"/>
                <a:gd name="T12" fmla="*/ 807 w 4993"/>
                <a:gd name="T13" fmla="*/ 2678 h 3253"/>
                <a:gd name="T14" fmla="*/ 958 w 4993"/>
                <a:gd name="T15" fmla="*/ 2417 h 3253"/>
                <a:gd name="T16" fmla="*/ 645 w 4993"/>
                <a:gd name="T17" fmla="*/ 2156 h 3253"/>
                <a:gd name="T18" fmla="*/ 303 w 4993"/>
                <a:gd name="T19" fmla="*/ 1971 h 3253"/>
                <a:gd name="T20" fmla="*/ 444 w 4993"/>
                <a:gd name="T21" fmla="*/ 1982 h 3253"/>
                <a:gd name="T22" fmla="*/ 837 w 4993"/>
                <a:gd name="T23" fmla="*/ 2047 h 3253"/>
                <a:gd name="T24" fmla="*/ 1190 w 4993"/>
                <a:gd name="T25" fmla="*/ 2156 h 3253"/>
                <a:gd name="T26" fmla="*/ 1291 w 4993"/>
                <a:gd name="T27" fmla="*/ 2200 h 3253"/>
                <a:gd name="T28" fmla="*/ 1553 w 4993"/>
                <a:gd name="T29" fmla="*/ 1960 h 3253"/>
                <a:gd name="T30" fmla="*/ 1896 w 4993"/>
                <a:gd name="T31" fmla="*/ 1765 h 3253"/>
                <a:gd name="T32" fmla="*/ 2047 w 4993"/>
                <a:gd name="T33" fmla="*/ 1453 h 3253"/>
                <a:gd name="T34" fmla="*/ 2148 w 4993"/>
                <a:gd name="T35" fmla="*/ 1508 h 3253"/>
                <a:gd name="T36" fmla="*/ 2350 w 4993"/>
                <a:gd name="T37" fmla="*/ 1355 h 3253"/>
                <a:gd name="T38" fmla="*/ 2158 w 4993"/>
                <a:gd name="T39" fmla="*/ 1073 h 3253"/>
                <a:gd name="T40" fmla="*/ 2077 w 4993"/>
                <a:gd name="T41" fmla="*/ 638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59 h 3253"/>
                <a:gd name="T52" fmla="*/ 2309 w 4993"/>
                <a:gd name="T53" fmla="*/ 899 h 3253"/>
                <a:gd name="T54" fmla="*/ 2562 w 4993"/>
                <a:gd name="T55" fmla="*/ 692 h 3253"/>
                <a:gd name="T56" fmla="*/ 2400 w 4993"/>
                <a:gd name="T57" fmla="*/ 326 h 3253"/>
                <a:gd name="T58" fmla="*/ 2794 w 4993"/>
                <a:gd name="T59" fmla="*/ 163 h 3253"/>
                <a:gd name="T60" fmla="*/ 3207 w 4993"/>
                <a:gd name="T61" fmla="*/ 196 h 3253"/>
                <a:gd name="T62" fmla="*/ 3247 w 4993"/>
                <a:gd name="T63" fmla="*/ 542 h 3253"/>
                <a:gd name="T64" fmla="*/ 3086 w 4993"/>
                <a:gd name="T65" fmla="*/ 768 h 3253"/>
                <a:gd name="T66" fmla="*/ 2783 w 4993"/>
                <a:gd name="T67" fmla="*/ 866 h 3253"/>
                <a:gd name="T68" fmla="*/ 3096 w 4993"/>
                <a:gd name="T69" fmla="*/ 1040 h 3253"/>
                <a:gd name="T70" fmla="*/ 3499 w 4993"/>
                <a:gd name="T71" fmla="*/ 1018 h 3253"/>
                <a:gd name="T72" fmla="*/ 3741 w 4993"/>
                <a:gd name="T73" fmla="*/ 1268 h 3253"/>
                <a:gd name="T74" fmla="*/ 3661 w 4993"/>
                <a:gd name="T75" fmla="*/ 1634 h 3253"/>
                <a:gd name="T76" fmla="*/ 3873 w 4993"/>
                <a:gd name="T77" fmla="*/ 1873 h 3253"/>
                <a:gd name="T78" fmla="*/ 4175 w 4993"/>
                <a:gd name="T79" fmla="*/ 1754 h 3253"/>
                <a:gd name="T80" fmla="*/ 4468 w 4993"/>
                <a:gd name="T81" fmla="*/ 1613 h 3253"/>
                <a:gd name="T82" fmla="*/ 4720 w 4993"/>
                <a:gd name="T83" fmla="*/ 1377 h 3253"/>
                <a:gd name="T84" fmla="*/ 4992 w 4993"/>
                <a:gd name="T85" fmla="*/ 1475 h 3253"/>
                <a:gd name="T86" fmla="*/ 4730 w 4993"/>
                <a:gd name="T87" fmla="*/ 1732 h 3253"/>
                <a:gd name="T88" fmla="*/ 4518 w 4993"/>
                <a:gd name="T89" fmla="*/ 2102 h 3253"/>
                <a:gd name="T90" fmla="*/ 4266 w 4993"/>
                <a:gd name="T91" fmla="*/ 2461 h 3253"/>
                <a:gd name="T92" fmla="*/ 3812 w 4993"/>
                <a:gd name="T93" fmla="*/ 2439 h 3253"/>
                <a:gd name="T94" fmla="*/ 3560 w 4993"/>
                <a:gd name="T95" fmla="*/ 2287 h 3253"/>
                <a:gd name="T96" fmla="*/ 3550 w 4993"/>
                <a:gd name="T97" fmla="*/ 1819 h 3253"/>
                <a:gd name="T98" fmla="*/ 3348 w 4993"/>
                <a:gd name="T99" fmla="*/ 1551 h 3253"/>
                <a:gd name="T100" fmla="*/ 3005 w 4993"/>
                <a:gd name="T101" fmla="*/ 1743 h 3253"/>
                <a:gd name="T102" fmla="*/ 2824 w 4993"/>
                <a:gd name="T103" fmla="*/ 1551 h 3253"/>
                <a:gd name="T104" fmla="*/ 2582 w 4993"/>
                <a:gd name="T105" fmla="*/ 1279 h 3253"/>
                <a:gd name="T106" fmla="*/ 2279 w 4993"/>
                <a:gd name="T107" fmla="*/ 1562 h 3253"/>
                <a:gd name="T108" fmla="*/ 2158 w 4993"/>
                <a:gd name="T109" fmla="*/ 1971 h 3253"/>
                <a:gd name="T110" fmla="*/ 1896 w 4993"/>
                <a:gd name="T111" fmla="*/ 2298 h 3253"/>
                <a:gd name="T112" fmla="*/ 1755 w 4993"/>
                <a:gd name="T113" fmla="*/ 2613 h 3253"/>
                <a:gd name="T114" fmla="*/ 1392 w 4993"/>
                <a:gd name="T115" fmla="*/ 240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7 h 2540"/>
                <a:gd name="T10" fmla="*/ 1054 w 1136"/>
                <a:gd name="T11" fmla="*/ 653 h 2540"/>
                <a:gd name="T12" fmla="*/ 1028 w 1136"/>
                <a:gd name="T13" fmla="*/ 769 h 2540"/>
                <a:gd name="T14" fmla="*/ 947 w 1136"/>
                <a:gd name="T15" fmla="*/ 878 h 2540"/>
                <a:gd name="T16" fmla="*/ 913 w 1136"/>
                <a:gd name="T17" fmla="*/ 994 h 2540"/>
                <a:gd name="T18" fmla="*/ 860 w 1136"/>
                <a:gd name="T19" fmla="*/ 1118 h 2540"/>
                <a:gd name="T20" fmla="*/ 813 w 1136"/>
                <a:gd name="T21" fmla="*/ 1234 h 2540"/>
                <a:gd name="T22" fmla="*/ 719 w 1136"/>
                <a:gd name="T23" fmla="*/ 1343 h 2540"/>
                <a:gd name="T24" fmla="*/ 611 w 1136"/>
                <a:gd name="T25" fmla="*/ 1350 h 2540"/>
                <a:gd name="T26" fmla="*/ 504 w 1136"/>
                <a:gd name="T27" fmla="*/ 1350 h 2540"/>
                <a:gd name="T28" fmla="*/ 396 w 1136"/>
                <a:gd name="T29" fmla="*/ 1394 h 2540"/>
                <a:gd name="T30" fmla="*/ 316 w 1136"/>
                <a:gd name="T31" fmla="*/ 1263 h 2540"/>
                <a:gd name="T32" fmla="*/ 208 w 1136"/>
                <a:gd name="T33" fmla="*/ 1190 h 2540"/>
                <a:gd name="T34" fmla="*/ 101 w 1136"/>
                <a:gd name="T35" fmla="*/ 1190 h 2540"/>
                <a:gd name="T36" fmla="*/ 40 w 1136"/>
                <a:gd name="T37" fmla="*/ 1197 h 2540"/>
                <a:gd name="T38" fmla="*/ 141 w 1136"/>
                <a:gd name="T39" fmla="*/ 1255 h 2540"/>
                <a:gd name="T40" fmla="*/ 235 w 1136"/>
                <a:gd name="T41" fmla="*/ 1358 h 2540"/>
                <a:gd name="T42" fmla="*/ 349 w 1136"/>
                <a:gd name="T43" fmla="*/ 1416 h 2540"/>
                <a:gd name="T44" fmla="*/ 356 w 1136"/>
                <a:gd name="T45" fmla="*/ 1561 h 2540"/>
                <a:gd name="T46" fmla="*/ 349 w 1136"/>
                <a:gd name="T47" fmla="*/ 1720 h 2540"/>
                <a:gd name="T48" fmla="*/ 296 w 1136"/>
                <a:gd name="T49" fmla="*/ 1851 h 2540"/>
                <a:gd name="T50" fmla="*/ 235 w 1136"/>
                <a:gd name="T51" fmla="*/ 1981 h 2540"/>
                <a:gd name="T52" fmla="*/ 168 w 1136"/>
                <a:gd name="T53" fmla="*/ 2112 h 2540"/>
                <a:gd name="T54" fmla="*/ 134 w 1136"/>
                <a:gd name="T55" fmla="*/ 2258 h 2540"/>
                <a:gd name="T56" fmla="*/ 67 w 1136"/>
                <a:gd name="T57" fmla="*/ 2374 h 2540"/>
                <a:gd name="T58" fmla="*/ 27 w 1136"/>
                <a:gd name="T59" fmla="*/ 2497 h 2540"/>
                <a:gd name="T60" fmla="*/ 20 w 1136"/>
                <a:gd name="T61" fmla="*/ 2555 h 2540"/>
                <a:gd name="T62" fmla="*/ 81 w 1136"/>
                <a:gd name="T63" fmla="*/ 2432 h 2540"/>
                <a:gd name="T64" fmla="*/ 148 w 1136"/>
                <a:gd name="T65" fmla="*/ 2316 h 2540"/>
                <a:gd name="T66" fmla="*/ 201 w 1136"/>
                <a:gd name="T67" fmla="*/ 2192 h 2540"/>
                <a:gd name="T68" fmla="*/ 242 w 1136"/>
                <a:gd name="T69" fmla="*/ 2032 h 2540"/>
                <a:gd name="T70" fmla="*/ 316 w 1136"/>
                <a:gd name="T71" fmla="*/ 1916 h 2540"/>
                <a:gd name="T72" fmla="*/ 403 w 1136"/>
                <a:gd name="T73" fmla="*/ 1793 h 2540"/>
                <a:gd name="T74" fmla="*/ 430 w 1136"/>
                <a:gd name="T75" fmla="*/ 1669 h 2540"/>
                <a:gd name="T76" fmla="*/ 423 w 1136"/>
                <a:gd name="T77" fmla="*/ 1553 h 2540"/>
                <a:gd name="T78" fmla="*/ 497 w 1136"/>
                <a:gd name="T79" fmla="*/ 1474 h 2540"/>
                <a:gd name="T80" fmla="*/ 651 w 1136"/>
                <a:gd name="T81" fmla="*/ 1437 h 2540"/>
                <a:gd name="T82" fmla="*/ 792 w 1136"/>
                <a:gd name="T83" fmla="*/ 1394 h 2540"/>
                <a:gd name="T84" fmla="*/ 866 w 1136"/>
                <a:gd name="T85" fmla="*/ 1270 h 2540"/>
                <a:gd name="T86" fmla="*/ 907 w 1136"/>
                <a:gd name="T87" fmla="*/ 1089 h 2540"/>
                <a:gd name="T88" fmla="*/ 1014 w 1136"/>
                <a:gd name="T89" fmla="*/ 994 h 2540"/>
                <a:gd name="T90" fmla="*/ 1048 w 1136"/>
                <a:gd name="T91" fmla="*/ 871 h 2540"/>
                <a:gd name="T92" fmla="*/ 1088 w 1136"/>
                <a:gd name="T93" fmla="*/ 748 h 2540"/>
                <a:gd name="T94" fmla="*/ 1115 w 1136"/>
                <a:gd name="T95" fmla="*/ 632 h 2540"/>
                <a:gd name="T96" fmla="*/ 1108 w 1136"/>
                <a:gd name="T97" fmla="*/ 508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7 w 1827"/>
                <a:gd name="T9" fmla="*/ 726 h 880"/>
                <a:gd name="T10" fmla="*/ 391 w 1827"/>
                <a:gd name="T11" fmla="*/ 697 h 880"/>
                <a:gd name="T12" fmla="*/ 445 w 1827"/>
                <a:gd name="T13" fmla="*/ 661 h 880"/>
                <a:gd name="T14" fmla="*/ 512 w 1827"/>
                <a:gd name="T15" fmla="*/ 625 h 880"/>
                <a:gd name="T16" fmla="*/ 592 w 1827"/>
                <a:gd name="T17" fmla="*/ 610 h 880"/>
                <a:gd name="T18" fmla="*/ 666 w 1827"/>
                <a:gd name="T19" fmla="*/ 588 h 880"/>
                <a:gd name="T20" fmla="*/ 720 w 1827"/>
                <a:gd name="T21" fmla="*/ 559 h 880"/>
                <a:gd name="T22" fmla="*/ 780 w 1827"/>
                <a:gd name="T23" fmla="*/ 501 h 880"/>
                <a:gd name="T24" fmla="*/ 854 w 1827"/>
                <a:gd name="T25" fmla="*/ 465 h 880"/>
                <a:gd name="T26" fmla="*/ 901 w 1827"/>
                <a:gd name="T27" fmla="*/ 407 h 880"/>
                <a:gd name="T28" fmla="*/ 942 w 1827"/>
                <a:gd name="T29" fmla="*/ 341 h 880"/>
                <a:gd name="T30" fmla="*/ 997 w 1827"/>
                <a:gd name="T31" fmla="*/ 283 h 880"/>
                <a:gd name="T32" fmla="*/ 1057 w 1827"/>
                <a:gd name="T33" fmla="*/ 240 h 880"/>
                <a:gd name="T34" fmla="*/ 1124 w 1827"/>
                <a:gd name="T35" fmla="*/ 203 h 880"/>
                <a:gd name="T36" fmla="*/ 1205 w 1827"/>
                <a:gd name="T37" fmla="*/ 174 h 880"/>
                <a:gd name="T38" fmla="*/ 1272 w 1827"/>
                <a:gd name="T39" fmla="*/ 174 h 880"/>
                <a:gd name="T40" fmla="*/ 1366 w 1827"/>
                <a:gd name="T41" fmla="*/ 145 h 880"/>
                <a:gd name="T42" fmla="*/ 1420 w 1827"/>
                <a:gd name="T43" fmla="*/ 123 h 880"/>
                <a:gd name="T44" fmla="*/ 1473 w 1827"/>
                <a:gd name="T45" fmla="*/ 109 h 880"/>
                <a:gd name="T46" fmla="*/ 1529 w 1827"/>
                <a:gd name="T47" fmla="*/ 94 h 880"/>
                <a:gd name="T48" fmla="*/ 1629 w 1827"/>
                <a:gd name="T49" fmla="*/ 94 h 880"/>
                <a:gd name="T50" fmla="*/ 1683 w 1827"/>
                <a:gd name="T51" fmla="*/ 73 h 880"/>
                <a:gd name="T52" fmla="*/ 1743 w 1827"/>
                <a:gd name="T53" fmla="*/ 44 h 880"/>
                <a:gd name="T54" fmla="*/ 1811 w 1827"/>
                <a:gd name="T55" fmla="*/ 22 h 880"/>
                <a:gd name="T56" fmla="*/ 1871 w 1827"/>
                <a:gd name="T57" fmla="*/ 0 h 880"/>
                <a:gd name="T58" fmla="*/ 1811 w 1827"/>
                <a:gd name="T59" fmla="*/ 22 h 880"/>
                <a:gd name="T60" fmla="*/ 1750 w 1827"/>
                <a:gd name="T61" fmla="*/ 80 h 880"/>
                <a:gd name="T62" fmla="*/ 1670 w 1827"/>
                <a:gd name="T63" fmla="*/ 102 h 880"/>
                <a:gd name="T64" fmla="*/ 1609 w 1827"/>
                <a:gd name="T65" fmla="*/ 116 h 880"/>
                <a:gd name="T66" fmla="*/ 1514 w 1827"/>
                <a:gd name="T67" fmla="*/ 138 h 880"/>
                <a:gd name="T68" fmla="*/ 1460 w 1827"/>
                <a:gd name="T69" fmla="*/ 145 h 880"/>
                <a:gd name="T70" fmla="*/ 1400 w 1827"/>
                <a:gd name="T71" fmla="*/ 160 h 880"/>
                <a:gd name="T72" fmla="*/ 1332 w 1827"/>
                <a:gd name="T73" fmla="*/ 174 h 880"/>
                <a:gd name="T74" fmla="*/ 1272 w 1827"/>
                <a:gd name="T75" fmla="*/ 203 h 880"/>
                <a:gd name="T76" fmla="*/ 1205 w 1827"/>
                <a:gd name="T77" fmla="*/ 218 h 880"/>
                <a:gd name="T78" fmla="*/ 1151 w 1827"/>
                <a:gd name="T79" fmla="*/ 240 h 880"/>
                <a:gd name="T80" fmla="*/ 1097 w 1827"/>
                <a:gd name="T81" fmla="*/ 262 h 880"/>
                <a:gd name="T82" fmla="*/ 1044 w 1827"/>
                <a:gd name="T83" fmla="*/ 298 h 880"/>
                <a:gd name="T84" fmla="*/ 990 w 1827"/>
                <a:gd name="T85" fmla="*/ 327 h 880"/>
                <a:gd name="T86" fmla="*/ 942 w 1827"/>
                <a:gd name="T87" fmla="*/ 370 h 880"/>
                <a:gd name="T88" fmla="*/ 901 w 1827"/>
                <a:gd name="T89" fmla="*/ 443 h 880"/>
                <a:gd name="T90" fmla="*/ 861 w 1827"/>
                <a:gd name="T91" fmla="*/ 509 h 880"/>
                <a:gd name="T92" fmla="*/ 807 w 1827"/>
                <a:gd name="T93" fmla="*/ 545 h 880"/>
                <a:gd name="T94" fmla="*/ 747 w 1827"/>
                <a:gd name="T95" fmla="*/ 567 h 880"/>
                <a:gd name="T96" fmla="*/ 680 w 1827"/>
                <a:gd name="T97" fmla="*/ 588 h 880"/>
                <a:gd name="T98" fmla="*/ 606 w 1827"/>
                <a:gd name="T99" fmla="*/ 610 h 880"/>
                <a:gd name="T100" fmla="*/ 552 w 1827"/>
                <a:gd name="T101" fmla="*/ 647 h 880"/>
                <a:gd name="T102" fmla="*/ 492 w 1827"/>
                <a:gd name="T103" fmla="*/ 654 h 880"/>
                <a:gd name="T104" fmla="*/ 418 w 1827"/>
                <a:gd name="T105" fmla="*/ 676 h 880"/>
                <a:gd name="T106" fmla="*/ 371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4" name="Freeform 13"/>
            <p:cNvSpPr>
              <a:spLocks/>
            </p:cNvSpPr>
            <p:nvPr/>
          </p:nvSpPr>
          <p:spPr bwMode="auto">
            <a:xfrm>
              <a:off x="531" y="356"/>
              <a:ext cx="4815" cy="3462"/>
            </a:xfrm>
            <a:custGeom>
              <a:avLst/>
              <a:gdLst>
                <a:gd name="T0" fmla="*/ 444 w 4812"/>
                <a:gd name="T1" fmla="*/ 348 h 3462"/>
                <a:gd name="T2" fmla="*/ 832 w 4812"/>
                <a:gd name="T3" fmla="*/ 664 h 3462"/>
                <a:gd name="T4" fmla="*/ 1205 w 4812"/>
                <a:gd name="T5" fmla="*/ 925 h 3462"/>
                <a:gd name="T6" fmla="*/ 1629 w 4812"/>
                <a:gd name="T7" fmla="*/ 1252 h 3462"/>
                <a:gd name="T8" fmla="*/ 2073 w 4812"/>
                <a:gd name="T9" fmla="*/ 1611 h 3462"/>
                <a:gd name="T10" fmla="*/ 2451 w 4812"/>
                <a:gd name="T11" fmla="*/ 1926 h 3462"/>
                <a:gd name="T12" fmla="*/ 2703 w 4812"/>
                <a:gd name="T13" fmla="*/ 2362 h 3462"/>
                <a:gd name="T14" fmla="*/ 2264 w 4812"/>
                <a:gd name="T15" fmla="*/ 2318 h 3462"/>
                <a:gd name="T16" fmla="*/ 1830 w 4812"/>
                <a:gd name="T17" fmla="*/ 2307 h 3462"/>
                <a:gd name="T18" fmla="*/ 1326 w 4812"/>
                <a:gd name="T19" fmla="*/ 2373 h 3462"/>
                <a:gd name="T20" fmla="*/ 933 w 4812"/>
                <a:gd name="T21" fmla="*/ 2318 h 3462"/>
                <a:gd name="T22" fmla="*/ 474 w 4812"/>
                <a:gd name="T23" fmla="*/ 2122 h 3462"/>
                <a:gd name="T24" fmla="*/ 30 w 4812"/>
                <a:gd name="T25" fmla="*/ 1752 h 3462"/>
                <a:gd name="T26" fmla="*/ 403 w 4812"/>
                <a:gd name="T27" fmla="*/ 2090 h 3462"/>
                <a:gd name="T28" fmla="*/ 842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104 w 4812"/>
                <a:gd name="T39" fmla="*/ 2405 h 3462"/>
                <a:gd name="T40" fmla="*/ 1568 w 4812"/>
                <a:gd name="T41" fmla="*/ 2569 h 3462"/>
                <a:gd name="T42" fmla="*/ 1639 w 4812"/>
                <a:gd name="T43" fmla="*/ 3004 h 3462"/>
                <a:gd name="T44" fmla="*/ 1084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6 w 4812"/>
                <a:gd name="T55" fmla="*/ 3189 h 3462"/>
                <a:gd name="T56" fmla="*/ 1669 w 4812"/>
                <a:gd name="T57" fmla="*/ 2982 h 3462"/>
                <a:gd name="T58" fmla="*/ 2103 w 4812"/>
                <a:gd name="T59" fmla="*/ 2917 h 3462"/>
                <a:gd name="T60" fmla="*/ 2551 w 4812"/>
                <a:gd name="T61" fmla="*/ 3058 h 3462"/>
                <a:gd name="T62" fmla="*/ 3005 w 4812"/>
                <a:gd name="T63" fmla="*/ 3200 h 3462"/>
                <a:gd name="T64" fmla="*/ 3520 w 4812"/>
                <a:gd name="T65" fmla="*/ 3309 h 3462"/>
                <a:gd name="T66" fmla="*/ 3974 w 4812"/>
                <a:gd name="T67" fmla="*/ 3385 h 3462"/>
                <a:gd name="T68" fmla="*/ 4453 w 4812"/>
                <a:gd name="T69" fmla="*/ 3450 h 3462"/>
                <a:gd name="T70" fmla="*/ 4342 w 4812"/>
                <a:gd name="T71" fmla="*/ 3439 h 3462"/>
                <a:gd name="T72" fmla="*/ 3812 w 4812"/>
                <a:gd name="T73" fmla="*/ 3330 h 3462"/>
                <a:gd name="T74" fmla="*/ 3227 w 4812"/>
                <a:gd name="T75" fmla="*/ 3200 h 3462"/>
                <a:gd name="T76" fmla="*/ 2763 w 4812"/>
                <a:gd name="T77" fmla="*/ 3124 h 3462"/>
                <a:gd name="T78" fmla="*/ 2214 w 4812"/>
                <a:gd name="T79" fmla="*/ 2884 h 3462"/>
                <a:gd name="T80" fmla="*/ 1699 w 4812"/>
                <a:gd name="T81" fmla="*/ 2677 h 3462"/>
                <a:gd name="T82" fmla="*/ 1235 w 4812"/>
                <a:gd name="T83" fmla="*/ 2471 h 3462"/>
                <a:gd name="T84" fmla="*/ 1508 w 4812"/>
                <a:gd name="T85" fmla="*/ 2394 h 3462"/>
                <a:gd name="T86" fmla="*/ 2093 w 4812"/>
                <a:gd name="T87" fmla="*/ 2318 h 3462"/>
                <a:gd name="T88" fmla="*/ 2612 w 4812"/>
                <a:gd name="T89" fmla="*/ 2362 h 3462"/>
                <a:gd name="T90" fmla="*/ 3086 w 4812"/>
                <a:gd name="T91" fmla="*/ 2569 h 3462"/>
                <a:gd name="T92" fmla="*/ 3530 w 4812"/>
                <a:gd name="T93" fmla="*/ 2743 h 3462"/>
                <a:gd name="T94" fmla="*/ 4120 w 4812"/>
                <a:gd name="T95" fmla="*/ 3004 h 3462"/>
                <a:gd name="T96" fmla="*/ 4614 w 4812"/>
                <a:gd name="T97" fmla="*/ 3243 h 3462"/>
                <a:gd name="T98" fmla="*/ 4695 w 4812"/>
                <a:gd name="T99" fmla="*/ 3265 h 3462"/>
                <a:gd name="T100" fmla="*/ 4241 w 4812"/>
                <a:gd name="T101" fmla="*/ 3015 h 3462"/>
                <a:gd name="T102" fmla="*/ 3772 w 4812"/>
                <a:gd name="T103" fmla="*/ 2764 h 3462"/>
                <a:gd name="T104" fmla="*/ 3308 w 4812"/>
                <a:gd name="T105" fmla="*/ 2634 h 3462"/>
                <a:gd name="T106" fmla="*/ 2763 w 4812"/>
                <a:gd name="T107" fmla="*/ 2362 h 3462"/>
                <a:gd name="T108" fmla="*/ 2491 w 4812"/>
                <a:gd name="T109" fmla="*/ 1959 h 3462"/>
                <a:gd name="T110" fmla="*/ 2183 w 4812"/>
                <a:gd name="T111" fmla="*/ 1600 h 3462"/>
                <a:gd name="T112" fmla="*/ 1780 w 4812"/>
                <a:gd name="T113" fmla="*/ 1317 h 3462"/>
                <a:gd name="T114" fmla="*/ 1377 w 4812"/>
                <a:gd name="T115" fmla="*/ 969 h 3462"/>
                <a:gd name="T116" fmla="*/ 953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1" name="Freeform 20"/>
            <p:cNvSpPr>
              <a:spLocks/>
            </p:cNvSpPr>
            <p:nvPr/>
          </p:nvSpPr>
          <p:spPr bwMode="auto">
            <a:xfrm>
              <a:off x="2773" y="3976"/>
              <a:ext cx="1725" cy="81"/>
            </a:xfrm>
            <a:custGeom>
              <a:avLst/>
              <a:gdLst>
                <a:gd name="T0" fmla="*/ 0 w 1722"/>
                <a:gd name="T1" fmla="*/ 0 h 81"/>
                <a:gd name="T2" fmla="*/ 1766 w 1722"/>
                <a:gd name="T3" fmla="*/ 0 h 81"/>
                <a:gd name="T4" fmla="*/ 1766 w 1722"/>
                <a:gd name="T5" fmla="*/ 0 h 81"/>
                <a:gd name="T6" fmla="*/ 1685 w 1722"/>
                <a:gd name="T7" fmla="*/ 22 h 81"/>
                <a:gd name="T8" fmla="*/ 1658 w 1722"/>
                <a:gd name="T9" fmla="*/ 7 h 81"/>
                <a:gd name="T10" fmla="*/ 1632 w 1722"/>
                <a:gd name="T11" fmla="*/ 0 h 81"/>
                <a:gd name="T12" fmla="*/ 1605 w 1722"/>
                <a:gd name="T13" fmla="*/ 15 h 81"/>
                <a:gd name="T14" fmla="*/ 1578 w 1722"/>
                <a:gd name="T15" fmla="*/ 44 h 81"/>
                <a:gd name="T16" fmla="*/ 1551 w 1722"/>
                <a:gd name="T17" fmla="*/ 58 h 81"/>
                <a:gd name="T18" fmla="*/ 1524 w 1722"/>
                <a:gd name="T19" fmla="*/ 73 h 81"/>
                <a:gd name="T20" fmla="*/ 1454 w 1722"/>
                <a:gd name="T21" fmla="*/ 80 h 81"/>
                <a:gd name="T22" fmla="*/ 1381 w 1722"/>
                <a:gd name="T23" fmla="*/ 80 h 81"/>
                <a:gd name="T24" fmla="*/ 1341 w 1722"/>
                <a:gd name="T25" fmla="*/ 73 h 81"/>
                <a:gd name="T26" fmla="*/ 1314 w 1722"/>
                <a:gd name="T27" fmla="*/ 65 h 81"/>
                <a:gd name="T28" fmla="*/ 1280 w 1722"/>
                <a:gd name="T29" fmla="*/ 73 h 81"/>
                <a:gd name="T30" fmla="*/ 1254 w 1722"/>
                <a:gd name="T31" fmla="*/ 73 h 81"/>
                <a:gd name="T32" fmla="*/ 1200 w 1722"/>
                <a:gd name="T33" fmla="*/ 73 h 81"/>
                <a:gd name="T34" fmla="*/ 1153 w 1722"/>
                <a:gd name="T35" fmla="*/ 65 h 81"/>
                <a:gd name="T36" fmla="*/ 1126 w 1722"/>
                <a:gd name="T37" fmla="*/ 65 h 81"/>
                <a:gd name="T38" fmla="*/ 1085 w 1722"/>
                <a:gd name="T39" fmla="*/ 58 h 81"/>
                <a:gd name="T40" fmla="*/ 1059 w 1722"/>
                <a:gd name="T41" fmla="*/ 58 h 81"/>
                <a:gd name="T42" fmla="*/ 1032 w 1722"/>
                <a:gd name="T43" fmla="*/ 36 h 81"/>
                <a:gd name="T44" fmla="*/ 998 w 1722"/>
                <a:gd name="T45" fmla="*/ 15 h 81"/>
                <a:gd name="T46" fmla="*/ 964 w 1722"/>
                <a:gd name="T47" fmla="*/ 15 h 81"/>
                <a:gd name="T48" fmla="*/ 938 w 1722"/>
                <a:gd name="T49" fmla="*/ 15 h 81"/>
                <a:gd name="T50" fmla="*/ 911 w 1722"/>
                <a:gd name="T51" fmla="*/ 15 h 81"/>
                <a:gd name="T52" fmla="*/ 863 w 1722"/>
                <a:gd name="T53" fmla="*/ 29 h 81"/>
                <a:gd name="T54" fmla="*/ 802 w 1722"/>
                <a:gd name="T55" fmla="*/ 44 h 81"/>
                <a:gd name="T56" fmla="*/ 768 w 1722"/>
                <a:gd name="T57" fmla="*/ 51 h 81"/>
                <a:gd name="T58" fmla="*/ 741 w 1722"/>
                <a:gd name="T59" fmla="*/ 51 h 81"/>
                <a:gd name="T60" fmla="*/ 701 w 1722"/>
                <a:gd name="T61" fmla="*/ 44 h 81"/>
                <a:gd name="T62" fmla="*/ 674 w 1722"/>
                <a:gd name="T63" fmla="*/ 29 h 81"/>
                <a:gd name="T64" fmla="*/ 647 w 1722"/>
                <a:gd name="T65" fmla="*/ 22 h 81"/>
                <a:gd name="T66" fmla="*/ 613 w 1722"/>
                <a:gd name="T67" fmla="*/ 22 h 81"/>
                <a:gd name="T68" fmla="*/ 580 w 1722"/>
                <a:gd name="T69" fmla="*/ 22 h 81"/>
                <a:gd name="T70" fmla="*/ 546 w 1722"/>
                <a:gd name="T71" fmla="*/ 29 h 81"/>
                <a:gd name="T72" fmla="*/ 492 w 1722"/>
                <a:gd name="T73" fmla="*/ 29 h 81"/>
                <a:gd name="T74" fmla="*/ 452 w 1722"/>
                <a:gd name="T75" fmla="*/ 36 h 81"/>
                <a:gd name="T76" fmla="*/ 418 w 1722"/>
                <a:gd name="T77" fmla="*/ 44 h 81"/>
                <a:gd name="T78" fmla="*/ 391 w 1722"/>
                <a:gd name="T79" fmla="*/ 44 h 81"/>
                <a:gd name="T80" fmla="*/ 358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94 h 1699"/>
                <a:gd name="T18" fmla="*/ 53 w 93"/>
                <a:gd name="T19" fmla="*/ 552 h 1699"/>
                <a:gd name="T20" fmla="*/ 39 w 93"/>
                <a:gd name="T21" fmla="*/ 625 h 1699"/>
                <a:gd name="T22" fmla="*/ 39 w 93"/>
                <a:gd name="T23" fmla="*/ 683 h 1699"/>
                <a:gd name="T24" fmla="*/ 39 w 93"/>
                <a:gd name="T25" fmla="*/ 741 h 1699"/>
                <a:gd name="T26" fmla="*/ 39 w 93"/>
                <a:gd name="T27" fmla="*/ 799 h 1699"/>
                <a:gd name="T28" fmla="*/ 13 w 93"/>
                <a:gd name="T29" fmla="*/ 871 h 1699"/>
                <a:gd name="T30" fmla="*/ 0 w 93"/>
                <a:gd name="T31" fmla="*/ 929 h 1699"/>
                <a:gd name="T32" fmla="*/ 0 w 93"/>
                <a:gd name="T33" fmla="*/ 987 h 1699"/>
                <a:gd name="T34" fmla="*/ 26 w 93"/>
                <a:gd name="T35" fmla="*/ 1045 h 1699"/>
                <a:gd name="T36" fmla="*/ 26 w 93"/>
                <a:gd name="T37" fmla="*/ 1118 h 1699"/>
                <a:gd name="T38" fmla="*/ 13 w 93"/>
                <a:gd name="T39" fmla="*/ 1191 h 1699"/>
                <a:gd name="T40" fmla="*/ 13 w 93"/>
                <a:gd name="T41" fmla="*/ 1249 h 1699"/>
                <a:gd name="T42" fmla="*/ 13 w 93"/>
                <a:gd name="T43" fmla="*/ 1322 h 1699"/>
                <a:gd name="T44" fmla="*/ 13 w 93"/>
                <a:gd name="T45" fmla="*/ 1380 h 1699"/>
                <a:gd name="T46" fmla="*/ 0 w 93"/>
                <a:gd name="T47" fmla="*/ 1438 h 1699"/>
                <a:gd name="T48" fmla="*/ 0 w 93"/>
                <a:gd name="T49" fmla="*/ 1496 h 1699"/>
                <a:gd name="T50" fmla="*/ 13 w 93"/>
                <a:gd name="T51" fmla="*/ 1554 h 1699"/>
                <a:gd name="T52" fmla="*/ 53 w 93"/>
                <a:gd name="T53" fmla="*/ 1612 h 1699"/>
                <a:gd name="T54" fmla="*/ 53 w 93"/>
                <a:gd name="T55" fmla="*/ 1670 h 1699"/>
                <a:gd name="T56" fmla="*/ 26 w 93"/>
                <a:gd name="T57" fmla="*/ 1728 h 1699"/>
                <a:gd name="T58" fmla="*/ 53 w 93"/>
                <a:gd name="T59" fmla="*/ 1670 h 1699"/>
                <a:gd name="T60" fmla="*/ 39 w 93"/>
                <a:gd name="T61" fmla="*/ 1597 h 1699"/>
                <a:gd name="T62" fmla="*/ 26 w 93"/>
                <a:gd name="T63" fmla="*/ 1539 h 1699"/>
                <a:gd name="T64" fmla="*/ 26 w 93"/>
                <a:gd name="T65" fmla="*/ 1467 h 1699"/>
                <a:gd name="T66" fmla="*/ 26 w 93"/>
                <a:gd name="T67" fmla="*/ 1409 h 1699"/>
                <a:gd name="T68" fmla="*/ 26 w 93"/>
                <a:gd name="T69" fmla="*/ 1351 h 1699"/>
                <a:gd name="T70" fmla="*/ 26 w 93"/>
                <a:gd name="T71" fmla="*/ 1281 h 1699"/>
                <a:gd name="T72" fmla="*/ 26 w 93"/>
                <a:gd name="T73" fmla="*/ 1220 h 1699"/>
                <a:gd name="T74" fmla="*/ 53 w 93"/>
                <a:gd name="T75" fmla="*/ 1162 h 1699"/>
                <a:gd name="T76" fmla="*/ 66 w 93"/>
                <a:gd name="T77" fmla="*/ 1103 h 1699"/>
                <a:gd name="T78" fmla="*/ 39 w 93"/>
                <a:gd name="T79" fmla="*/ 1045 h 1699"/>
                <a:gd name="T80" fmla="*/ 13 w 93"/>
                <a:gd name="T81" fmla="*/ 987 h 1699"/>
                <a:gd name="T82" fmla="*/ 13 w 93"/>
                <a:gd name="T83" fmla="*/ 929 h 1699"/>
                <a:gd name="T84" fmla="*/ 26 w 93"/>
                <a:gd name="T85" fmla="*/ 871 h 1699"/>
                <a:gd name="T86" fmla="*/ 39 w 93"/>
                <a:gd name="T87" fmla="*/ 813 h 1699"/>
                <a:gd name="T88" fmla="*/ 39 w 93"/>
                <a:gd name="T89" fmla="*/ 755 h 1699"/>
                <a:gd name="T90" fmla="*/ 53 w 93"/>
                <a:gd name="T91" fmla="*/ 697 h 1699"/>
                <a:gd name="T92" fmla="*/ 66 w 93"/>
                <a:gd name="T93" fmla="*/ 639 h 1699"/>
                <a:gd name="T94" fmla="*/ 66 w 93"/>
                <a:gd name="T95" fmla="*/ 581 h 1699"/>
                <a:gd name="T96" fmla="*/ 53 w 93"/>
                <a:gd name="T97" fmla="*/ 523 h 1699"/>
                <a:gd name="T98" fmla="*/ 39 w 93"/>
                <a:gd name="T99" fmla="*/ 465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9 w 2527"/>
                <a:gd name="T9" fmla="*/ 87 h 117"/>
                <a:gd name="T10" fmla="*/ 660 w 2527"/>
                <a:gd name="T11" fmla="*/ 73 h 117"/>
                <a:gd name="T12" fmla="*/ 848 w 2527"/>
                <a:gd name="T13" fmla="*/ 58 h 117"/>
                <a:gd name="T14" fmla="*/ 956 w 2527"/>
                <a:gd name="T15" fmla="*/ 44 h 117"/>
                <a:gd name="T16" fmla="*/ 1076 w 2527"/>
                <a:gd name="T17" fmla="*/ 58 h 117"/>
                <a:gd name="T18" fmla="*/ 1224 w 2527"/>
                <a:gd name="T19" fmla="*/ 58 h 117"/>
                <a:gd name="T20" fmla="*/ 1374 w 2527"/>
                <a:gd name="T21" fmla="*/ 44 h 117"/>
                <a:gd name="T22" fmla="*/ 1481 w 2527"/>
                <a:gd name="T23" fmla="*/ 44 h 117"/>
                <a:gd name="T24" fmla="*/ 1589 w 2527"/>
                <a:gd name="T25" fmla="*/ 0 h 117"/>
                <a:gd name="T26" fmla="*/ 2517 w 2527"/>
                <a:gd name="T27" fmla="*/ 0 h 117"/>
                <a:gd name="T28" fmla="*/ 2517 w 2527"/>
                <a:gd name="T29" fmla="*/ 58 h 117"/>
                <a:gd name="T30" fmla="*/ 2396 w 2527"/>
                <a:gd name="T31" fmla="*/ 58 h 117"/>
                <a:gd name="T32" fmla="*/ 2289 w 2527"/>
                <a:gd name="T33" fmla="*/ 58 h 117"/>
                <a:gd name="T34" fmla="*/ 2168 w 2527"/>
                <a:gd name="T35" fmla="*/ 73 h 117"/>
                <a:gd name="T36" fmla="*/ 2045 w 2527"/>
                <a:gd name="T37" fmla="*/ 87 h 117"/>
                <a:gd name="T38" fmla="*/ 1898 w 2527"/>
                <a:gd name="T39" fmla="*/ 73 h 117"/>
                <a:gd name="T40" fmla="*/ 1790 w 2527"/>
                <a:gd name="T41" fmla="*/ 58 h 117"/>
                <a:gd name="T42" fmla="*/ 1669 w 2527"/>
                <a:gd name="T43" fmla="*/ 58 h 117"/>
                <a:gd name="T44" fmla="*/ 1562 w 2527"/>
                <a:gd name="T45" fmla="*/ 73 h 117"/>
                <a:gd name="T46" fmla="*/ 1454 w 2527"/>
                <a:gd name="T47" fmla="*/ 73 h 117"/>
                <a:gd name="T48" fmla="*/ 1347 w 2527"/>
                <a:gd name="T49" fmla="*/ 58 h 117"/>
                <a:gd name="T50" fmla="*/ 1103 w 2527"/>
                <a:gd name="T51" fmla="*/ 73 h 117"/>
                <a:gd name="T52" fmla="*/ 982 w 2527"/>
                <a:gd name="T53" fmla="*/ 73 h 117"/>
                <a:gd name="T54" fmla="*/ 861 w 2527"/>
                <a:gd name="T55" fmla="*/ 87 h 117"/>
                <a:gd name="T56" fmla="*/ 741 w 2527"/>
                <a:gd name="T57" fmla="*/ 73 h 117"/>
                <a:gd name="T58" fmla="*/ 606 w 2527"/>
                <a:gd name="T59" fmla="*/ 73 h 117"/>
                <a:gd name="T60" fmla="*/ 485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2708" name="Group 30"/>
          <p:cNvGrpSpPr>
            <a:grpSpLocks/>
          </p:cNvGrpSpPr>
          <p:nvPr/>
        </p:nvGrpSpPr>
        <p:grpSpPr bwMode="auto">
          <a:xfrm>
            <a:off x="0" y="1"/>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grpSp>
      <p:sp>
        <p:nvSpPr>
          <p:cNvPr id="1062" name="Text Box 38"/>
          <p:cNvSpPr txBox="1">
            <a:spLocks noChangeArrowheads="1"/>
          </p:cNvSpPr>
          <p:nvPr/>
        </p:nvSpPr>
        <p:spPr bwMode="auto">
          <a:xfrm>
            <a:off x="449263" y="6537346"/>
            <a:ext cx="976312" cy="244475"/>
          </a:xfrm>
          <a:prstGeom prst="rect">
            <a:avLst/>
          </a:prstGeom>
          <a:noFill/>
          <a:ln w="12700">
            <a:noFill/>
            <a:miter lim="800000"/>
            <a:headEnd/>
            <a:tailEnd/>
          </a:ln>
          <a:effectLst/>
        </p:spPr>
        <p:txBody>
          <a:bodyPr wrap="none" lIns="91341" tIns="45671" rIns="91341" bIns="45671"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6726" eaLnBrk="1" hangingPunct="1">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58700" y="6509470"/>
            <a:ext cx="737005" cy="246217"/>
          </a:xfrm>
          <a:prstGeom prst="rect">
            <a:avLst/>
          </a:prstGeom>
          <a:noFill/>
          <a:ln w="12700">
            <a:noFill/>
            <a:miter lim="800000"/>
            <a:headEnd/>
            <a:tailEnd/>
          </a:ln>
          <a:effectLst/>
        </p:spPr>
        <p:txBody>
          <a:bodyPr wrap="none" lIns="91341" tIns="45671" rIns="91341" bIns="45671" anchor="ctr">
            <a:spAutoFit/>
          </a:bodyPr>
          <a:lstStyle/>
          <a:p>
            <a:pPr algn="ctr" defTabSz="456726" eaLnBrk="1" hangingPunct="1">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099272850"/>
      </p:ext>
    </p:extLst>
  </p:cSld>
  <p:clrMap bg1="dk2" tx1="lt1" bg2="dk1" tx2="lt2" accent1="accent1" accent2="accent2" accent3="accent3" accent4="accent4" accent5="accent5" accent6="accent6" hlink="hlink" folHlink="folHlink"/>
  <p:sldLayoutIdLst>
    <p:sldLayoutId id="2147483751" r:id="rId1"/>
    <p:sldLayoutId id="2147483752" r:id="rId2"/>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6726"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3455"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0172"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6907"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543" indent="-342543"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174" indent="-285456"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1806" indent="-228363"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8537"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5258"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1982"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8711"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543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216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fontAlgn="base">
              <a:spcBef>
                <a:spcPct val="0"/>
              </a:spcBef>
              <a:spcAft>
                <a:spcPct val="0"/>
              </a:spcAft>
              <a:defRPr/>
            </a:pPr>
            <a:fld id="{D82F8CF3-95B7-1943-AA80-95F627E3B1F3}" type="slidenum">
              <a:rPr lang="en-US">
                <a:latin typeface="Arial" charset="0"/>
                <a:ea typeface="ＭＳ Ｐゴシック" charset="0"/>
                <a:cs typeface="ＭＳ Ｐゴシック" charset="0"/>
              </a:rPr>
              <a:pPr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1913354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08279989"/>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641056"/>
      </p:ext>
    </p:extLst>
  </p:cSld>
  <p:clrMap bg1="dk2" tx1="lt1" bg2="dk1" tx2="lt2" accent1="accent1" accent2="accent2" accent3="accent3" accent4="accent4" accent5="accent5" accent6="accent6" hlink="hlink" folHlink="folHlink"/>
  <p:sldLayoutIdLst>
    <p:sldLayoutId id="2147483779"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128474"/>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56322" name="Group 4"/>
          <p:cNvGrpSpPr>
            <a:grpSpLocks/>
          </p:cNvGrpSpPr>
          <p:nvPr/>
        </p:nvGrpSpPr>
        <p:grpSpPr bwMode="auto">
          <a:xfrm>
            <a:off x="0" y="0"/>
            <a:ext cx="9145588" cy="6845300"/>
            <a:chOff x="0" y="0"/>
            <a:chExt cx="5761" cy="4312"/>
          </a:xfrm>
        </p:grpSpPr>
        <p:sp>
          <p:nvSpPr>
            <p:cNvPr id="563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useBgFill="1">
          <p:nvSpPr>
            <p:cNvPr id="563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sp>
        <p:nvSpPr>
          <p:cNvPr id="563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563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27016301"/>
      </p:ext>
    </p:extLst>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1107996"/>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SA" sz="6600" b="1" dirty="0">
                <a:latin typeface="Arial" panose="020B0604020202020204" pitchFamily="34" charset="0"/>
                <a:cs typeface="Arial" panose="020B0604020202020204" pitchFamily="34" charset="0"/>
              </a:rPr>
              <a:t>الموضوع العام للعهد الجديد</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DA12F92B-A53C-B892-DFA8-1990548F1E3D}"/>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3" name="Group 30"/>
          <p:cNvGrpSpPr>
            <a:grpSpLocks/>
          </p:cNvGrpSpPr>
          <p:nvPr/>
        </p:nvGrpSpPr>
        <p:grpSpPr bwMode="auto">
          <a:xfrm>
            <a:off x="623889" y="596900"/>
            <a:ext cx="7877175" cy="5651500"/>
            <a:chOff x="393" y="376"/>
            <a:chExt cx="4962" cy="3560"/>
          </a:xfrm>
        </p:grpSpPr>
        <p:pic>
          <p:nvPicPr>
            <p:cNvPr id="22325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326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326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3234"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879686" y="1326870"/>
            <a:ext cx="7280275" cy="1938893"/>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1341" tIns="45671" rIns="91341" bIns="45671">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وَفِي تِلْكَ الأَيَّامِ جَاءَ يُوحَنَّا الْمَعْمَدَانُ يَكْرِزُ فِي بَرِّيَّةِ الْيَهُودِيَّةِ ٢ قَائِلاً: «تُوبُوا لأَنَّهُ قَدِ اقْتَرَبَ </a:t>
            </a:r>
            <a:r>
              <a:rPr kumimoji="0" lang="ar-SA" sz="40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مَلَكُوتُ السَّماوَاتِ</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lIns="91341" tIns="45671" rIns="91341" bIns="45671"/>
          <a:lstStyle/>
          <a:p>
            <a:pPr algn="ctr">
              <a:defRPr/>
            </a:pPr>
            <a:r>
              <a:rPr lang="ar-SA" b="1" kern="1200" dirty="0">
                <a:solidFill>
                  <a:srgbClr val="FFFFFF"/>
                </a:solidFill>
                <a:effectLst/>
                <a:latin typeface="Arial" panose="020B0604020202020204" pitchFamily="34" charset="0"/>
                <a:ea typeface="ＭＳ Ｐゴシック"/>
                <a:cs typeface="Arial" panose="020B0604020202020204" pitchFamily="34" charset="0"/>
              </a:rPr>
              <a:t>متى ٣ : ١-٢</a:t>
            </a:r>
          </a:p>
        </p:txBody>
      </p:sp>
      <p:grpSp>
        <p:nvGrpSpPr>
          <p:cNvPr id="31" name="Group">
            <a:extLst>
              <a:ext uri="{FF2B5EF4-FFF2-40B4-BE49-F238E27FC236}">
                <a16:creationId xmlns:a16="http://schemas.microsoft.com/office/drawing/2014/main" id="{3C19FABE-58F1-066B-2BE5-0009FC6DA490}"/>
              </a:ext>
            </a:extLst>
          </p:cNvPr>
          <p:cNvGrpSpPr/>
          <p:nvPr/>
        </p:nvGrpSpPr>
        <p:grpSpPr>
          <a:xfrm>
            <a:off x="8005760" y="3427412"/>
            <a:ext cx="952505" cy="1249280"/>
            <a:chOff x="0" y="0"/>
            <a:chExt cx="952504" cy="1249279"/>
          </a:xfrm>
        </p:grpSpPr>
        <p:sp>
          <p:nvSpPr>
            <p:cNvPr id="32" name="AutoShape 31">
              <a:extLst>
                <a:ext uri="{FF2B5EF4-FFF2-40B4-BE49-F238E27FC236}">
                  <a16:creationId xmlns:a16="http://schemas.microsoft.com/office/drawing/2014/main" id="{9317C872-7EDA-9B51-5A5F-06C6D6098A32}"/>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 name="Rectangle 32">
              <a:extLst>
                <a:ext uri="{FF2B5EF4-FFF2-40B4-BE49-F238E27FC236}">
                  <a16:creationId xmlns:a16="http://schemas.microsoft.com/office/drawing/2014/main" id="{8B68DB8D-EE4E-21A3-D118-9070BEA4F2D7}"/>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4" name="Line 33">
              <a:extLst>
                <a:ext uri="{FF2B5EF4-FFF2-40B4-BE49-F238E27FC236}">
                  <a16:creationId xmlns:a16="http://schemas.microsoft.com/office/drawing/2014/main" id="{02D84E0E-D9F8-4E06-9A05-EE5B9835C179}"/>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Line 34">
              <a:extLst>
                <a:ext uri="{FF2B5EF4-FFF2-40B4-BE49-F238E27FC236}">
                  <a16:creationId xmlns:a16="http://schemas.microsoft.com/office/drawing/2014/main" id="{1A337D95-30AC-925D-F1CD-41C3467DF122}"/>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Line 35">
              <a:extLst>
                <a:ext uri="{FF2B5EF4-FFF2-40B4-BE49-F238E27FC236}">
                  <a16:creationId xmlns:a16="http://schemas.microsoft.com/office/drawing/2014/main" id="{340E36DD-FBD4-3F2C-9FDD-891EB8E11C80}"/>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Line 36">
              <a:extLst>
                <a:ext uri="{FF2B5EF4-FFF2-40B4-BE49-F238E27FC236}">
                  <a16:creationId xmlns:a16="http://schemas.microsoft.com/office/drawing/2014/main" id="{DF413B41-57E8-9C3C-C797-C508B6D1F4A3}"/>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Line 37">
              <a:extLst>
                <a:ext uri="{FF2B5EF4-FFF2-40B4-BE49-F238E27FC236}">
                  <a16:creationId xmlns:a16="http://schemas.microsoft.com/office/drawing/2014/main" id="{F4FDA15D-0561-0473-DC3B-B737F9A281C6}"/>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 Box 38">
              <a:extLst>
                <a:ext uri="{FF2B5EF4-FFF2-40B4-BE49-F238E27FC236}">
                  <a16:creationId xmlns:a16="http://schemas.microsoft.com/office/drawing/2014/main" id="{526BF07B-1CB3-6F6A-3BD2-818E928BBB40}"/>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40" name="Text Box 39">
              <a:extLst>
                <a:ext uri="{FF2B5EF4-FFF2-40B4-BE49-F238E27FC236}">
                  <a16:creationId xmlns:a16="http://schemas.microsoft.com/office/drawing/2014/main" id="{000F811A-2CC8-114A-A5A5-43F8A528CEA9}"/>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41" name="Text Box 40">
              <a:extLst>
                <a:ext uri="{FF2B5EF4-FFF2-40B4-BE49-F238E27FC236}">
                  <a16:creationId xmlns:a16="http://schemas.microsoft.com/office/drawing/2014/main" id="{FDD15906-CFCF-FF35-14C7-2E6570F64370}"/>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42" name="Text Box 41">
              <a:extLst>
                <a:ext uri="{FF2B5EF4-FFF2-40B4-BE49-F238E27FC236}">
                  <a16:creationId xmlns:a16="http://schemas.microsoft.com/office/drawing/2014/main" id="{A7503CF6-286A-B15C-F35E-2980464D1B69}"/>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43" name="Text Box 42">
              <a:extLst>
                <a:ext uri="{FF2B5EF4-FFF2-40B4-BE49-F238E27FC236}">
                  <a16:creationId xmlns:a16="http://schemas.microsoft.com/office/drawing/2014/main" id="{B265FE14-ACAE-6B2A-A976-928871134601}"/>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44" name="Text Box 43">
              <a:extLst>
                <a:ext uri="{FF2B5EF4-FFF2-40B4-BE49-F238E27FC236}">
                  <a16:creationId xmlns:a16="http://schemas.microsoft.com/office/drawing/2014/main" id="{E4A18BA2-1C9A-3CBE-FC86-105E0E2120CB}"/>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45" name="Rectangle 44">
              <a:extLst>
                <a:ext uri="{FF2B5EF4-FFF2-40B4-BE49-F238E27FC236}">
                  <a16:creationId xmlns:a16="http://schemas.microsoft.com/office/drawing/2014/main" id="{75602CDD-D36C-BBDA-944E-43BB81A5988F}"/>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46" name="Text Box 45">
              <a:extLst>
                <a:ext uri="{FF2B5EF4-FFF2-40B4-BE49-F238E27FC236}">
                  <a16:creationId xmlns:a16="http://schemas.microsoft.com/office/drawing/2014/main" id="{59C5E26F-01FF-6BE8-F43E-511EA9B92C6D}"/>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47" name="Line 46">
              <a:extLst>
                <a:ext uri="{FF2B5EF4-FFF2-40B4-BE49-F238E27FC236}">
                  <a16:creationId xmlns:a16="http://schemas.microsoft.com/office/drawing/2014/main" id="{BC9949F1-53F3-6BD5-E088-7649CB075A62}"/>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Line 47">
              <a:extLst>
                <a:ext uri="{FF2B5EF4-FFF2-40B4-BE49-F238E27FC236}">
                  <a16:creationId xmlns:a16="http://schemas.microsoft.com/office/drawing/2014/main" id="{51D24EE9-FBD7-9393-CEAF-437E6DF41954}"/>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EBA7A65-D188-4011-A87B-C9349EEB3A6E}"/>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0" name="Rectangle 49">
              <a:extLst>
                <a:ext uri="{FF2B5EF4-FFF2-40B4-BE49-F238E27FC236}">
                  <a16:creationId xmlns:a16="http://schemas.microsoft.com/office/drawing/2014/main" id="{78AD0DAE-C99B-3CA9-3FC9-529171795526}"/>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1" name="Text Box 50">
              <a:extLst>
                <a:ext uri="{FF2B5EF4-FFF2-40B4-BE49-F238E27FC236}">
                  <a16:creationId xmlns:a16="http://schemas.microsoft.com/office/drawing/2014/main" id="{6B06118E-2BDB-072F-5F57-F4190CCBE2EE}"/>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p:cNvGrpSpPr/>
          <p:nvPr/>
        </p:nvGrpSpPr>
        <p:grpSpPr>
          <a:xfrm>
            <a:off x="639760" y="601660"/>
            <a:ext cx="7875594" cy="5651506"/>
            <a:chOff x="0" y="0"/>
            <a:chExt cx="7875592" cy="5651505"/>
          </a:xfrm>
        </p:grpSpPr>
        <p:pic>
          <p:nvPicPr>
            <p:cNvPr id="3078"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079"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0"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082"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03" name="Group"/>
          <p:cNvGrpSpPr/>
          <p:nvPr/>
        </p:nvGrpSpPr>
        <p:grpSpPr>
          <a:xfrm>
            <a:off x="8005760" y="3427408"/>
            <a:ext cx="952505" cy="1249366"/>
            <a:chOff x="0" y="-1"/>
            <a:chExt cx="952504" cy="1249364"/>
          </a:xfrm>
        </p:grpSpPr>
        <p:sp>
          <p:nvSpPr>
            <p:cNvPr id="3083"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4"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5"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6"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7"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8"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9"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0"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91"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92"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93"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94"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95"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96"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97"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98"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9"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0"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1"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2"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04" name="Text Box 27"/>
          <p:cNvSpPr txBox="1"/>
          <p:nvPr/>
        </p:nvSpPr>
        <p:spPr>
          <a:xfrm>
            <a:off x="757237" y="1109661"/>
            <a:ext cx="7512051" cy="335476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3800">
                <a:solidFill>
                  <a:srgbClr val="FFFFFF"/>
                </a:solidFill>
              </a:defRPr>
            </a:pP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ٱبْتَدَأَ يَسُوعُ يَكْرِزُ وَيَقُولُ :« تُوبُوا لِأَنَّهُ قَدِ ٱقْتَرَبَ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ٱلسَّمَاوَاتِ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.وَكَانَ يَسُوعُ يَطُوفُ كُلَّ ٱلْجَلِيلِ يُعَلِّمُ فِي مَجَامِعِهِمْ،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وَيَكْرِزُ بِبِشَارَةِ ٱلْمَلَكُوتِ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2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 ٤ :١٧, ٢٣</a:t>
            </a:r>
          </a:p>
        </p:txBody>
      </p:sp>
      <p:sp>
        <p:nvSpPr>
          <p:cNvPr id="3105"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65</a:t>
            </a:r>
          </a:p>
        </p:txBody>
      </p:sp>
      <p:grpSp>
        <p:nvGrpSpPr>
          <p:cNvPr id="3126" name="Group"/>
          <p:cNvGrpSpPr/>
          <p:nvPr/>
        </p:nvGrpSpPr>
        <p:grpSpPr>
          <a:xfrm>
            <a:off x="8005760" y="3427412"/>
            <a:ext cx="952505" cy="1249280"/>
            <a:chOff x="0" y="0"/>
            <a:chExt cx="952504" cy="1249279"/>
          </a:xfrm>
        </p:grpSpPr>
        <p:sp>
          <p:nvSpPr>
            <p:cNvPr id="3106"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7"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8"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9"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0"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1"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2"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3"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14"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15"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16"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17"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18"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19"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0"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21"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2"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3"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4"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5"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29" name="Group 30"/>
          <p:cNvGrpSpPr>
            <a:grpSpLocks/>
          </p:cNvGrpSpPr>
          <p:nvPr/>
        </p:nvGrpSpPr>
        <p:grpSpPr bwMode="auto">
          <a:xfrm>
            <a:off x="623889" y="596900"/>
            <a:ext cx="7877175" cy="5651500"/>
            <a:chOff x="393" y="376"/>
            <a:chExt cx="4962" cy="3560"/>
          </a:xfrm>
        </p:grpSpPr>
        <p:pic>
          <p:nvPicPr>
            <p:cNvPr id="22733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733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733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7330"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941893" y="1026783"/>
            <a:ext cx="6968618" cy="3785553"/>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lIns="91341" tIns="45671" rIns="91341" bIns="45671">
            <a:spAutoFit/>
          </a:bodyPr>
          <a:lstStyle>
            <a:defPPr>
              <a:defRPr lang="en-US"/>
            </a:defPPr>
            <a:lvl1pPr algn="ctr" defTabSz="456726" eaLnBrk="1" hangingPunct="1">
              <a:defRPr sz="4000" b="1">
                <a:latin typeface="Arial" panose="020B0604020202020204" pitchFamily="34" charset="0"/>
                <a:cs typeface="Arial" panose="020B0604020202020204" pitchFamily="34"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fontAlgn="base">
              <a:spcBef>
                <a:spcPct val="0"/>
              </a:spcBef>
              <a:spcAft>
                <a:spcPct val="0"/>
              </a:spcAft>
              <a:defRPr>
                <a:latin typeface="Times" charset="0"/>
              </a:defRPr>
            </a:lvl6pPr>
            <a:lvl7pPr marL="914400" fontAlgn="base">
              <a:spcBef>
                <a:spcPct val="0"/>
              </a:spcBef>
              <a:spcAft>
                <a:spcPct val="0"/>
              </a:spcAft>
              <a:defRPr>
                <a:latin typeface="Times" charset="0"/>
              </a:defRPr>
            </a:lvl7pPr>
            <a:lvl8pPr marL="1371600" fontAlgn="base">
              <a:spcBef>
                <a:spcPct val="0"/>
              </a:spcBef>
              <a:spcAft>
                <a:spcPct val="0"/>
              </a:spcAft>
              <a:defRPr>
                <a:latin typeface="Times" charset="0"/>
              </a:defRPr>
            </a:lvl8pPr>
            <a:lvl9pPr marL="1828800" fontAlgn="base">
              <a:spcBef>
                <a:spcPct val="0"/>
              </a:spcBef>
              <a:spcAft>
                <a:spcPct val="0"/>
              </a:spcAft>
              <a:defRPr>
                <a:latin typeface="Times"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rPr>
              <a:t>هَؤُلاَءِ الاِثْنَا عَشَرَ أَرْسَلَهُمْ يَسُوعُ وَأَوْصَاهُمْ قَائِلاً: «إِلَى طَرِيقِ أُمَمٍ لاَ تَمْضُوا وَإِلَى مَدِينَةٍ لِلسَّامِرِيِّينَ لاَ تَدْخُلُوا. ٦ بَلِ اذْهَبُوا بِالْحَرِيِّ إِلَى خِرَافِ بَيْتِ إِسْرَائِيلَ الضَّالَّةِ. ٧ وَفِيمَا أَنْتُمْ ذَاهِبُونَ اكْرِزُوا قَائِلِينَ: إِنَّهُ قَدِ اقْتَرَبَ </a:t>
            </a:r>
            <a:r>
              <a:rPr kumimoji="0" lang="ar-SA" sz="4000" b="1" i="0" u="none" strike="noStrike" kern="1200" cap="none" spc="0" normalizeH="0" baseline="0" noProof="0" dirty="0">
                <a:ln>
                  <a:noFill/>
                </a:ln>
                <a:solidFill>
                  <a:srgbClr val="00FFFF"/>
                </a:solidFill>
                <a:effectLst/>
                <a:uLnTx/>
                <a:uFillTx/>
              </a:rPr>
              <a:t>مَلَكُوتُ السَّمَاوَاتِ</a:t>
            </a:r>
            <a:r>
              <a:rPr kumimoji="0" lang="ar-SA" sz="4000" b="1" i="0" u="none" strike="noStrike" kern="1200" cap="none" spc="0" normalizeH="0" baseline="0" noProof="0" dirty="0">
                <a:ln>
                  <a:noFill/>
                </a:ln>
                <a:solidFill>
                  <a:srgbClr val="FFFFFF"/>
                </a:solidFill>
                <a:effectLst/>
                <a:uLnTx/>
                <a:uFillTx/>
              </a:rPr>
              <a:t>.</a:t>
            </a:r>
            <a:endParaRPr kumimoji="0" lang="en-US" sz="4000" b="1" i="0" u="none" strike="noStrike" kern="1200" cap="none" spc="0" normalizeH="0" baseline="0" noProof="0" dirty="0">
              <a:ln>
                <a:noFill/>
              </a:ln>
              <a:solidFill>
                <a:srgbClr val="FFFFFF"/>
              </a:solidFill>
              <a:effectLst/>
              <a:uLnTx/>
              <a:uFillTx/>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2" name="Title 1"/>
          <p:cNvSpPr>
            <a:spLocks noGrp="1"/>
          </p:cNvSpPr>
          <p:nvPr>
            <p:ph type="title" idx="4294967295"/>
          </p:nvPr>
        </p:nvSpPr>
        <p:spPr>
          <a:xfrm>
            <a:off x="468313" y="5229225"/>
            <a:ext cx="8229600" cy="998538"/>
          </a:xfrm>
          <a:prstGeom prst="rect">
            <a:avLst/>
          </a:prstGeom>
        </p:spPr>
        <p:txBody>
          <a:bodyPr lIns="91341" tIns="45671" rIns="91341" bIns="45671"/>
          <a:lstStyle/>
          <a:p>
            <a:pPr algn="ctr"/>
            <a:r>
              <a:rPr lang="ar-SA" b="1" kern="1200" dirty="0">
                <a:solidFill>
                  <a:srgbClr val="FFFFFF"/>
                </a:solidFill>
                <a:effectLst/>
                <a:latin typeface="Arial" panose="020B0604020202020204" pitchFamily="34" charset="0"/>
                <a:ea typeface="ＭＳ Ｐゴシック"/>
                <a:cs typeface="Arial" panose="020B0604020202020204" pitchFamily="34" charset="0"/>
              </a:rPr>
              <a:t>متى ١٠ : ٥-٧</a:t>
            </a:r>
          </a:p>
        </p:txBody>
      </p:sp>
      <p:grpSp>
        <p:nvGrpSpPr>
          <p:cNvPr id="10" name="Group">
            <a:extLst>
              <a:ext uri="{FF2B5EF4-FFF2-40B4-BE49-F238E27FC236}">
                <a16:creationId xmlns:a16="http://schemas.microsoft.com/office/drawing/2014/main" id="{A6AE1D36-422B-DC77-E601-F7381271F14F}"/>
              </a:ext>
            </a:extLst>
          </p:cNvPr>
          <p:cNvGrpSpPr/>
          <p:nvPr/>
        </p:nvGrpSpPr>
        <p:grpSpPr>
          <a:xfrm>
            <a:off x="8005760" y="3427412"/>
            <a:ext cx="952505" cy="1249280"/>
            <a:chOff x="0" y="0"/>
            <a:chExt cx="952504" cy="1249279"/>
          </a:xfrm>
        </p:grpSpPr>
        <p:sp>
          <p:nvSpPr>
            <p:cNvPr id="11" name="AutoShape 31">
              <a:extLst>
                <a:ext uri="{FF2B5EF4-FFF2-40B4-BE49-F238E27FC236}">
                  <a16:creationId xmlns:a16="http://schemas.microsoft.com/office/drawing/2014/main" id="{22CEC185-FFD9-6956-11E5-59FD1ADAEE66}"/>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2" name="Rectangle 32">
              <a:extLst>
                <a:ext uri="{FF2B5EF4-FFF2-40B4-BE49-F238E27FC236}">
                  <a16:creationId xmlns:a16="http://schemas.microsoft.com/office/drawing/2014/main" id="{800DEDBB-3CA7-0D69-8C19-5A811107ECE3}"/>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3" name="Line 33">
              <a:extLst>
                <a:ext uri="{FF2B5EF4-FFF2-40B4-BE49-F238E27FC236}">
                  <a16:creationId xmlns:a16="http://schemas.microsoft.com/office/drawing/2014/main" id="{BCAAD653-AF52-98FC-F11D-D5BEFC8C4D9B}"/>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Line 34">
              <a:extLst>
                <a:ext uri="{FF2B5EF4-FFF2-40B4-BE49-F238E27FC236}">
                  <a16:creationId xmlns:a16="http://schemas.microsoft.com/office/drawing/2014/main" id="{1C2BB196-1537-46A6-4D8A-28AA141CAB3E}"/>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Line 35">
              <a:extLst>
                <a:ext uri="{FF2B5EF4-FFF2-40B4-BE49-F238E27FC236}">
                  <a16:creationId xmlns:a16="http://schemas.microsoft.com/office/drawing/2014/main" id="{923455F7-56B2-B261-D145-16286DF78A1D}"/>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Line 36">
              <a:extLst>
                <a:ext uri="{FF2B5EF4-FFF2-40B4-BE49-F238E27FC236}">
                  <a16:creationId xmlns:a16="http://schemas.microsoft.com/office/drawing/2014/main" id="{B52075DB-F422-F96F-0DC8-392EED2ADD67}"/>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Line 37">
              <a:extLst>
                <a:ext uri="{FF2B5EF4-FFF2-40B4-BE49-F238E27FC236}">
                  <a16:creationId xmlns:a16="http://schemas.microsoft.com/office/drawing/2014/main" id="{D98B8D6E-A462-3AD9-6577-C200BDEF6AB7}"/>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 Box 38">
              <a:extLst>
                <a:ext uri="{FF2B5EF4-FFF2-40B4-BE49-F238E27FC236}">
                  <a16:creationId xmlns:a16="http://schemas.microsoft.com/office/drawing/2014/main" id="{80E0AC77-349D-C1FC-A5D1-6B9E9EA5800C}"/>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19" name="Text Box 39">
              <a:extLst>
                <a:ext uri="{FF2B5EF4-FFF2-40B4-BE49-F238E27FC236}">
                  <a16:creationId xmlns:a16="http://schemas.microsoft.com/office/drawing/2014/main" id="{1611D980-DB56-5FB6-0722-E47A1D600273}"/>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20" name="Text Box 40">
              <a:extLst>
                <a:ext uri="{FF2B5EF4-FFF2-40B4-BE49-F238E27FC236}">
                  <a16:creationId xmlns:a16="http://schemas.microsoft.com/office/drawing/2014/main" id="{EB559F82-397D-5CA7-F626-1987042BCEB5}"/>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21" name="Text Box 41">
              <a:extLst>
                <a:ext uri="{FF2B5EF4-FFF2-40B4-BE49-F238E27FC236}">
                  <a16:creationId xmlns:a16="http://schemas.microsoft.com/office/drawing/2014/main" id="{D3FC9A69-438E-BF70-CEE2-762D19A5FF8D}"/>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22" name="Text Box 42">
              <a:extLst>
                <a:ext uri="{FF2B5EF4-FFF2-40B4-BE49-F238E27FC236}">
                  <a16:creationId xmlns:a16="http://schemas.microsoft.com/office/drawing/2014/main" id="{0A2CEC05-6814-D446-6B05-BF9BB54C0F1E}"/>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3" name="Text Box 43">
              <a:extLst>
                <a:ext uri="{FF2B5EF4-FFF2-40B4-BE49-F238E27FC236}">
                  <a16:creationId xmlns:a16="http://schemas.microsoft.com/office/drawing/2014/main" id="{68DF5229-020A-8EAF-4863-D5B8D64B38EF}"/>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24" name="Rectangle 44">
              <a:extLst>
                <a:ext uri="{FF2B5EF4-FFF2-40B4-BE49-F238E27FC236}">
                  <a16:creationId xmlns:a16="http://schemas.microsoft.com/office/drawing/2014/main" id="{486D6D44-80B6-C133-2D02-CEF8DA0E2A4E}"/>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5" name="Text Box 45">
              <a:extLst>
                <a:ext uri="{FF2B5EF4-FFF2-40B4-BE49-F238E27FC236}">
                  <a16:creationId xmlns:a16="http://schemas.microsoft.com/office/drawing/2014/main" id="{7FF5BBA2-5A8F-E71B-60E7-8FB62A9D17D5}"/>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26" name="Line 46">
              <a:extLst>
                <a:ext uri="{FF2B5EF4-FFF2-40B4-BE49-F238E27FC236}">
                  <a16:creationId xmlns:a16="http://schemas.microsoft.com/office/drawing/2014/main" id="{96BDC135-831C-9215-504E-814BB4F2C299}"/>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Line 47">
              <a:extLst>
                <a:ext uri="{FF2B5EF4-FFF2-40B4-BE49-F238E27FC236}">
                  <a16:creationId xmlns:a16="http://schemas.microsoft.com/office/drawing/2014/main" id="{DA2B6A33-874E-0487-2331-100C6EE8F4CB}"/>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Rectangle 48">
              <a:extLst>
                <a:ext uri="{FF2B5EF4-FFF2-40B4-BE49-F238E27FC236}">
                  <a16:creationId xmlns:a16="http://schemas.microsoft.com/office/drawing/2014/main" id="{917BE9D2-7D3B-A063-49B6-A9B9DC0F39BB}"/>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 name="Rectangle 49">
              <a:extLst>
                <a:ext uri="{FF2B5EF4-FFF2-40B4-BE49-F238E27FC236}">
                  <a16:creationId xmlns:a16="http://schemas.microsoft.com/office/drawing/2014/main" id="{D3E986AA-91A4-EBD2-0E32-24AED81CD6F4}"/>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 name="Text Box 50">
              <a:extLst>
                <a:ext uri="{FF2B5EF4-FFF2-40B4-BE49-F238E27FC236}">
                  <a16:creationId xmlns:a16="http://schemas.microsoft.com/office/drawing/2014/main" id="{AA47EDA7-600F-9482-36DB-7F73CFCF1129}"/>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 name="Group"/>
          <p:cNvGrpSpPr/>
          <p:nvPr/>
        </p:nvGrpSpPr>
        <p:grpSpPr>
          <a:xfrm>
            <a:off x="623885" y="595310"/>
            <a:ext cx="7875594" cy="5651506"/>
            <a:chOff x="0" y="0"/>
            <a:chExt cx="7875592" cy="5651505"/>
          </a:xfrm>
        </p:grpSpPr>
        <p:pic>
          <p:nvPicPr>
            <p:cNvPr id="3130"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31"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2"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34"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55" name="Group"/>
          <p:cNvGrpSpPr/>
          <p:nvPr/>
        </p:nvGrpSpPr>
        <p:grpSpPr>
          <a:xfrm>
            <a:off x="8005760" y="3427408"/>
            <a:ext cx="952505" cy="1249366"/>
            <a:chOff x="0" y="-1"/>
            <a:chExt cx="952504" cy="1249364"/>
          </a:xfrm>
        </p:grpSpPr>
        <p:sp>
          <p:nvSpPr>
            <p:cNvPr id="3135"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6"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7"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8"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9"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0"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1"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2"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43"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44"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45"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46"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47"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148"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49"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150"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1"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2"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3"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4"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56" name="Text Box 27"/>
          <p:cNvSpPr txBox="1"/>
          <p:nvPr/>
        </p:nvSpPr>
        <p:spPr>
          <a:xfrm>
            <a:off x="1397000" y="1617662"/>
            <a:ext cx="6261100" cy="2059534"/>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”لَكِنِ ٱطْلُبُوا أَوَّلًا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ٱللهِ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وَبِرَّهُ، وَهَذِهِ كُلُّهَا تُزَادُ لَكُمْ.“</a:t>
            </a:r>
            <a:r>
              <a:rPr kumimoji="0" sz="1500" b="1" i="0" u="none" strike="noStrike" kern="0" cap="none" spc="0" normalizeH="0" baseline="31999" noProof="0">
                <a:ln>
                  <a:noFill/>
                </a:ln>
                <a:solidFill>
                  <a:srgbClr val="FFFFFF"/>
                </a:solidFill>
                <a:effectLst/>
                <a:uLnTx/>
                <a:uFillTx/>
                <a:latin typeface="Arial" panose="020B0604020202020204" pitchFamily="34" charset="0"/>
                <a:cs typeface="Arial" panose="020B0604020202020204" pitchFamily="34" charset="0"/>
                <a:sym typeface="Helvetica"/>
              </a:rPr>
              <a:t> </a:t>
            </a:r>
            <a:endParaRPr kumimoji="0" sz="40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r" defTabSz="914400" rtl="1" eaLnBrk="1" fontAlgn="auto" latinLnBrk="0" hangingPunct="0">
              <a:lnSpc>
                <a:spcPct val="100000"/>
              </a:lnSpc>
              <a:spcBef>
                <a:spcPts val="1900"/>
              </a:spcBef>
              <a:spcAft>
                <a:spcPts val="0"/>
              </a:spcAft>
              <a:buClrTx/>
              <a:buSzTx/>
              <a:buFontTx/>
              <a:buNone/>
              <a:tabLst/>
              <a:defRPr sz="3200">
                <a:solidFill>
                  <a:srgbClr val="FFFFFF"/>
                </a:solidFill>
              </a:defRPr>
            </a:pPr>
            <a:r>
              <a:rPr kumimoji="0" sz="3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٦ :٣٣ </a:t>
            </a:r>
          </a:p>
        </p:txBody>
      </p:sp>
      <p:sp>
        <p:nvSpPr>
          <p:cNvPr id="3157"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66</a:t>
            </a:r>
          </a:p>
        </p:txBody>
      </p:sp>
      <p:grpSp>
        <p:nvGrpSpPr>
          <p:cNvPr id="3178" name="Group"/>
          <p:cNvGrpSpPr/>
          <p:nvPr/>
        </p:nvGrpSpPr>
        <p:grpSpPr>
          <a:xfrm>
            <a:off x="8005760" y="3427412"/>
            <a:ext cx="952505" cy="1249280"/>
            <a:chOff x="0" y="0"/>
            <a:chExt cx="952504" cy="1249279"/>
          </a:xfrm>
        </p:grpSpPr>
        <p:sp>
          <p:nvSpPr>
            <p:cNvPr id="3158"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9"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60"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1"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2"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3"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4"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5"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66"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67"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68"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69"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70"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71"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2"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73"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4"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5"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6"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7"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pic>
        <p:nvPicPr>
          <p:cNvPr id="23554" name="Picture 2" descr="Herod &amp; Magi"/>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1827" name="Text Box 3"/>
          <p:cNvSpPr txBox="1">
            <a:spLocks noChangeArrowheads="1"/>
          </p:cNvSpPr>
          <p:nvPr/>
        </p:nvSpPr>
        <p:spPr bwMode="auto">
          <a:xfrm>
            <a:off x="8172400" y="87015"/>
            <a:ext cx="9044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461ب</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6" name="Text Box 4"/>
          <p:cNvSpPr txBox="1">
            <a:spLocks noChangeArrowheads="1"/>
          </p:cNvSpPr>
          <p:nvPr/>
        </p:nvSpPr>
        <p:spPr bwMode="auto">
          <a:xfrm>
            <a:off x="1347506" y="1445747"/>
            <a:ext cx="1010213"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سياسي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7" name="Text Box 5"/>
          <p:cNvSpPr txBox="1">
            <a:spLocks noChangeArrowheads="1"/>
          </p:cNvSpPr>
          <p:nvPr/>
        </p:nvSpPr>
        <p:spPr bwMode="auto">
          <a:xfrm>
            <a:off x="2313853" y="2588747"/>
            <a:ext cx="772969"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مادي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8" name="Text Box 6"/>
          <p:cNvSpPr txBox="1">
            <a:spLocks noChangeArrowheads="1"/>
          </p:cNvSpPr>
          <p:nvPr/>
        </p:nvSpPr>
        <p:spPr bwMode="auto">
          <a:xfrm>
            <a:off x="5265632" y="4572000"/>
            <a:ext cx="809837"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فكري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9" name="Text Box 7"/>
          <p:cNvSpPr txBox="1">
            <a:spLocks noChangeArrowheads="1"/>
          </p:cNvSpPr>
          <p:nvPr/>
        </p:nvSpPr>
        <p:spPr bwMode="auto">
          <a:xfrm>
            <a:off x="6863826" y="5636747"/>
            <a:ext cx="896399"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روحي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10183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806715" y="3441234"/>
            <a:ext cx="974947"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عاطفي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9754" name="Rectangle 10"/>
          <p:cNvSpPr>
            <a:spLocks noGrp="1" noChangeArrowheads="1"/>
          </p:cNvSpPr>
          <p:nvPr>
            <p:ph type="title" idx="4294967295"/>
          </p:nvPr>
        </p:nvSpPr>
        <p:spPr>
          <a:xfrm>
            <a:off x="76200" y="553750"/>
            <a:ext cx="7880176" cy="584775"/>
          </a:xfrm>
          <a:solidFill>
            <a:srgbClr val="FFCC66"/>
          </a:solidFill>
        </p:spPr>
        <p:txBody>
          <a:bodyPr wrap="square">
            <a:spAutoFit/>
          </a:bodyPr>
          <a:lstStyle/>
          <a:p>
            <a:pPr rtl="1" eaLnBrk="1" hangingPunct="1">
              <a:defRPr/>
            </a:pPr>
            <a:r>
              <a:rPr lang="ar-SA" altLang="zh-CN" sz="3200" b="1" dirty="0">
                <a:solidFill>
                  <a:schemeClr val="tx1"/>
                </a:solidFill>
                <a:latin typeface="Arial" charset="0"/>
                <a:ea typeface="ＭＳ Ｐゴシック" charset="0"/>
                <a:cs typeface="Arial" charset="0"/>
              </a:rPr>
              <a:t>ما طبيعة الملكوت الذي تصوره كل من </a:t>
            </a:r>
            <a:r>
              <a:rPr lang="ar-JO" altLang="zh-CN" sz="3200" b="1" dirty="0">
                <a:solidFill>
                  <a:schemeClr val="tx1"/>
                </a:solidFill>
                <a:latin typeface="Arial" charset="0"/>
                <a:ea typeface="ＭＳ Ｐゴシック" charset="0"/>
                <a:cs typeface="Arial" charset="0"/>
              </a:rPr>
              <a:t>أ</a:t>
            </a:r>
            <a:r>
              <a:rPr lang="ar-SA" altLang="zh-CN" sz="3200" b="1" dirty="0">
                <a:solidFill>
                  <a:schemeClr val="tx1"/>
                </a:solidFill>
                <a:latin typeface="Arial" charset="0"/>
                <a:ea typeface="ＭＳ Ｐゴシック" charset="0"/>
                <a:cs typeface="Arial" charset="0"/>
              </a:rPr>
              <a:t>شعياء ومتى؟</a:t>
            </a:r>
            <a:endParaRPr lang="en-US" sz="3200" b="1" dirty="0">
              <a:solidFill>
                <a:schemeClr val="tx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5" name="Group"/>
          <p:cNvGrpSpPr/>
          <p:nvPr/>
        </p:nvGrpSpPr>
        <p:grpSpPr>
          <a:xfrm>
            <a:off x="623885" y="595310"/>
            <a:ext cx="7875594" cy="5651506"/>
            <a:chOff x="0" y="0"/>
            <a:chExt cx="7875592" cy="5651505"/>
          </a:xfrm>
        </p:grpSpPr>
        <p:pic>
          <p:nvPicPr>
            <p:cNvPr id="3182"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83"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4"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86"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207" name="Group"/>
          <p:cNvGrpSpPr/>
          <p:nvPr/>
        </p:nvGrpSpPr>
        <p:grpSpPr>
          <a:xfrm>
            <a:off x="8005760" y="3427408"/>
            <a:ext cx="952505" cy="1249366"/>
            <a:chOff x="0" y="-1"/>
            <a:chExt cx="952504" cy="1249364"/>
          </a:xfrm>
        </p:grpSpPr>
        <p:sp>
          <p:nvSpPr>
            <p:cNvPr id="3187"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8"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9"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0"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1"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2"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3"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4"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95"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96"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97"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98"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99"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00"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1"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02"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3"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4"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5"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6"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08" name="Text Box 27"/>
          <p:cNvSpPr txBox="1"/>
          <p:nvPr/>
        </p:nvSpPr>
        <p:spPr>
          <a:xfrm>
            <a:off x="1060450" y="1570037"/>
            <a:ext cx="6616700" cy="2246765"/>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”ٱلَّذِي أَنْقَذَنَا مِنْ سُلْطَانِ ٱلظُّلْمَةِ، وَنَقَلَنَا إِلَى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ٱبْنِ مَحَبَّتِهِ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كولوسي. ١ :١٣</a:t>
            </a:r>
          </a:p>
        </p:txBody>
      </p:sp>
      <p:sp>
        <p:nvSpPr>
          <p:cNvPr id="3209"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67</a:t>
            </a:r>
          </a:p>
        </p:txBody>
      </p:sp>
      <p:grpSp>
        <p:nvGrpSpPr>
          <p:cNvPr id="3230" name="Group"/>
          <p:cNvGrpSpPr/>
          <p:nvPr/>
        </p:nvGrpSpPr>
        <p:grpSpPr>
          <a:xfrm>
            <a:off x="8005760" y="3427412"/>
            <a:ext cx="952505" cy="1249280"/>
            <a:chOff x="0" y="0"/>
            <a:chExt cx="952504" cy="1249279"/>
          </a:xfrm>
        </p:grpSpPr>
        <p:sp>
          <p:nvSpPr>
            <p:cNvPr id="3210"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1"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2"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3"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4"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5"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6"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7"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18"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19"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20"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21"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22"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23"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4"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25"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6"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7"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8"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9"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7" name="Group"/>
          <p:cNvGrpSpPr/>
          <p:nvPr/>
        </p:nvGrpSpPr>
        <p:grpSpPr>
          <a:xfrm>
            <a:off x="623885" y="595310"/>
            <a:ext cx="7875594" cy="5651506"/>
            <a:chOff x="0" y="0"/>
            <a:chExt cx="7875592" cy="5651505"/>
          </a:xfrm>
        </p:grpSpPr>
        <p:pic>
          <p:nvPicPr>
            <p:cNvPr id="3234"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35"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36"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38"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239" name="Text Box 6"/>
          <p:cNvSpPr txBox="1"/>
          <p:nvPr/>
        </p:nvSpPr>
        <p:spPr>
          <a:xfrm>
            <a:off x="8599601"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2</a:t>
            </a:r>
          </a:p>
        </p:txBody>
      </p:sp>
      <p:grpSp>
        <p:nvGrpSpPr>
          <p:cNvPr id="3260" name="Group"/>
          <p:cNvGrpSpPr/>
          <p:nvPr/>
        </p:nvGrpSpPr>
        <p:grpSpPr>
          <a:xfrm>
            <a:off x="8005760" y="3427408"/>
            <a:ext cx="952505" cy="1249366"/>
            <a:chOff x="0" y="-1"/>
            <a:chExt cx="952504" cy="1249364"/>
          </a:xfrm>
        </p:grpSpPr>
        <p:sp>
          <p:nvSpPr>
            <p:cNvPr id="3240" name="AutoShape 8"/>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1" name="Rectangle 9"/>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2" name="Line 10"/>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3" name="Line 11"/>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4" name="Line 12"/>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5" name="Line 13"/>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6" name="Line 14"/>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7" name="Text Box 15"/>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248" name="Text Box 16"/>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249" name="Text Box 17"/>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250" name="Text Box 18"/>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251" name="Text Box 19"/>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252" name="Text Box 20"/>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53" name="Rectangle 21"/>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4" name="Text Box 22"/>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55" name="Line 23"/>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6" name="Line 24"/>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7" name="Rectangle 25"/>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8" name="Rectangle 26"/>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9" name="Text Box 27"/>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61" name="Text Box 28"/>
          <p:cNvSpPr txBox="1"/>
          <p:nvPr/>
        </p:nvSpPr>
        <p:spPr>
          <a:xfrm>
            <a:off x="1370010" y="4357687"/>
            <a:ext cx="6316667"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4000">
                <a:solidFill>
                  <a:srgbClr val="FFFFFF"/>
                </a:solidFill>
              </a:defRPr>
            </a:pP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#٢: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يقودنا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نحو</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الله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p>
        </p:txBody>
      </p:sp>
      <p:sp>
        <p:nvSpPr>
          <p:cNvPr id="3262" name="Text Box 29"/>
          <p:cNvSpPr txBox="1"/>
          <p:nvPr/>
        </p:nvSpPr>
        <p:spPr>
          <a:xfrm>
            <a:off x="522287" y="2754311"/>
            <a:ext cx="8032751" cy="70788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#١: الإحتفال و إظهار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مجد</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الله</a:t>
            </a:r>
          </a:p>
        </p:txBody>
      </p:sp>
      <p:sp>
        <p:nvSpPr>
          <p:cNvPr id="3263" name="Text Box 30"/>
          <p:cNvSpPr txBox="1"/>
          <p:nvPr/>
        </p:nvSpPr>
        <p:spPr>
          <a:xfrm>
            <a:off x="858837" y="1258887"/>
            <a:ext cx="7413626"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defRPr sz="4000">
                <a:solidFill>
                  <a:srgbClr val="FFFFFF"/>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هناك رسالتنا شاملتان لكل الكتاب المقدس:</a:t>
            </a:r>
          </a:p>
        </p:txBody>
      </p:sp>
      <p:sp>
        <p:nvSpPr>
          <p:cNvPr id="3264" name="Text Box 3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68</a:t>
            </a:r>
          </a:p>
        </p:txBody>
      </p:sp>
      <p:grpSp>
        <p:nvGrpSpPr>
          <p:cNvPr id="3285" name="Group"/>
          <p:cNvGrpSpPr/>
          <p:nvPr/>
        </p:nvGrpSpPr>
        <p:grpSpPr>
          <a:xfrm>
            <a:off x="8005760" y="3427412"/>
            <a:ext cx="952505" cy="1249280"/>
            <a:chOff x="0" y="0"/>
            <a:chExt cx="952504" cy="1249279"/>
          </a:xfrm>
        </p:grpSpPr>
        <p:sp>
          <p:nvSpPr>
            <p:cNvPr id="3265" name="AutoShape 33"/>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6" name="Rectangle 34"/>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7" name="Line 35"/>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8" name="Line 36"/>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9" name="Line 37"/>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0" name="Line 38"/>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1" name="Line 39"/>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2" name="Text Box 40"/>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73" name="Text Box 41"/>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74" name="Text Box 42"/>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75" name="Text Box 43"/>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76" name="Text Box 44"/>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77" name="Text Box 45"/>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78" name="Rectangle 46"/>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79" name="Text Box 47"/>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80" name="Line 48"/>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1" name="Line 49"/>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2" name="Rectangle 50"/>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3" name="Rectangle 51"/>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4" name="Text Box 52"/>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262"/>
                                        </p:tgtEl>
                                        <p:attrNameLst>
                                          <p:attrName>style.visibility</p:attrName>
                                        </p:attrNameLst>
                                      </p:cBhvr>
                                      <p:to>
                                        <p:strVal val="visible"/>
                                      </p:to>
                                    </p:set>
                                    <p:anim calcmode="lin" valueType="num">
                                      <p:cBhvr>
                                        <p:cTn id="7" dur="1000" fill="hold"/>
                                        <p:tgtEl>
                                          <p:spTgt spid="3262"/>
                                        </p:tgtEl>
                                        <p:attrNameLst>
                                          <p:attrName>ppt_w</p:attrName>
                                        </p:attrNameLst>
                                      </p:cBhvr>
                                      <p:tavLst>
                                        <p:tav tm="0">
                                          <p:val>
                                            <p:fltVal val="0"/>
                                          </p:val>
                                        </p:tav>
                                        <p:tav tm="100000">
                                          <p:val>
                                            <p:strVal val="#ppt_w"/>
                                          </p:val>
                                        </p:tav>
                                      </p:tavLst>
                                    </p:anim>
                                    <p:anim calcmode="lin" valueType="num">
                                      <p:cBhvr>
                                        <p:cTn id="8" dur="1000" fill="hold"/>
                                        <p:tgtEl>
                                          <p:spTgt spid="32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261"/>
                                        </p:tgtEl>
                                        <p:attrNameLst>
                                          <p:attrName>style.visibility</p:attrName>
                                        </p:attrNameLst>
                                      </p:cBhvr>
                                      <p:to>
                                        <p:strVal val="visible"/>
                                      </p:to>
                                    </p:set>
                                    <p:anim calcmode="lin" valueType="num">
                                      <p:cBhvr>
                                        <p:cTn id="13" dur="1000" fill="hold"/>
                                        <p:tgtEl>
                                          <p:spTgt spid="3261"/>
                                        </p:tgtEl>
                                        <p:attrNameLst>
                                          <p:attrName>ppt_w</p:attrName>
                                        </p:attrNameLst>
                                      </p:cBhvr>
                                      <p:tavLst>
                                        <p:tav tm="0">
                                          <p:val>
                                            <p:fltVal val="0"/>
                                          </p:val>
                                        </p:tav>
                                        <p:tav tm="100000">
                                          <p:val>
                                            <p:strVal val="#ppt_w"/>
                                          </p:val>
                                        </p:tav>
                                      </p:tavLst>
                                    </p:anim>
                                    <p:anim calcmode="lin" valueType="num">
                                      <p:cBhvr>
                                        <p:cTn id="14" dur="1000" fill="hold"/>
                                        <p:tgtEl>
                                          <p:spTgt spid="3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advAuto="0"/>
      <p:bldP spid="326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2" name="Group"/>
          <p:cNvGrpSpPr/>
          <p:nvPr/>
        </p:nvGrpSpPr>
        <p:grpSpPr>
          <a:xfrm>
            <a:off x="623885" y="595310"/>
            <a:ext cx="7875594" cy="5651506"/>
            <a:chOff x="0" y="0"/>
            <a:chExt cx="7875592" cy="5651505"/>
          </a:xfrm>
        </p:grpSpPr>
        <p:pic>
          <p:nvPicPr>
            <p:cNvPr id="3289"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90"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1"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93"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314" name="Group"/>
          <p:cNvGrpSpPr/>
          <p:nvPr/>
        </p:nvGrpSpPr>
        <p:grpSpPr>
          <a:xfrm>
            <a:off x="8005760" y="3427408"/>
            <a:ext cx="952505" cy="1249366"/>
            <a:chOff x="0" y="-1"/>
            <a:chExt cx="952504" cy="1249364"/>
          </a:xfrm>
        </p:grpSpPr>
        <p:sp>
          <p:nvSpPr>
            <p:cNvPr id="3294"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5"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6"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7"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8"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9"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0"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1"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302"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303"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304"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305"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306"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307"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08"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309"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0"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1"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2"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3"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315" name="Text Box 27"/>
          <p:cNvSpPr txBox="1"/>
          <p:nvPr/>
        </p:nvSpPr>
        <p:spPr>
          <a:xfrm>
            <a:off x="1431131" y="816418"/>
            <a:ext cx="6261101" cy="2554541"/>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400"/>
              </a:spcBef>
              <a:defRPr sz="4000">
                <a:solidFill>
                  <a:srgbClr val="FFFFFF"/>
                </a:solidFill>
              </a:defRPr>
            </a:lvl1pPr>
          </a:lstStyle>
          <a:p>
            <a:pPr marL="0" marR="0" lvl="0" indent="0" algn="ctr" defTabSz="914400" rtl="1" eaLnBrk="1" fontAlgn="auto" latinLnBrk="0" hangingPunct="0">
              <a:lnSpc>
                <a:spcPct val="100000"/>
              </a:lnSpc>
              <a:spcBef>
                <a:spcPts val="2400"/>
              </a:spcBef>
              <a:spcAft>
                <a:spcPts val="0"/>
              </a:spcAft>
              <a:buClrTx/>
              <a:buSzTx/>
              <a:buFontTx/>
              <a:buNone/>
              <a:tabLst/>
              <a:defRPr/>
            </a:pP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جاء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يسوع</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لينقذ</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فقدناه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ولكي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يكتسب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المرء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الحياة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الأبدية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يجب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علىه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أن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يأتي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إليه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خلال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الإيمان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برسالة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إنجيل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a:t>
            </a:r>
          </a:p>
        </p:txBody>
      </p:sp>
      <p:sp>
        <p:nvSpPr>
          <p:cNvPr id="3316" name="Text Box 28"/>
          <p:cNvSpPr txBox="1"/>
          <p:nvPr/>
        </p:nvSpPr>
        <p:spPr>
          <a:xfrm>
            <a:off x="974036" y="4838935"/>
            <a:ext cx="7613285" cy="73231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لذلك</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p>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يجب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أن</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نذهب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ونشهد</a:t>
            </a:r>
            <a:endPar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endParaRPr>
          </a:p>
        </p:txBody>
      </p:sp>
      <p:sp>
        <p:nvSpPr>
          <p:cNvPr id="3317" name="Text Box 29"/>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69</a:t>
            </a:r>
          </a:p>
        </p:txBody>
      </p:sp>
      <p:sp>
        <p:nvSpPr>
          <p:cNvPr id="3318" name="Text Box 30"/>
          <p:cNvSpPr txBox="1"/>
          <p:nvPr/>
        </p:nvSpPr>
        <p:spPr>
          <a:xfrm>
            <a:off x="8610714"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339" name="Group"/>
          <p:cNvGrpSpPr/>
          <p:nvPr/>
        </p:nvGrpSpPr>
        <p:grpSpPr>
          <a:xfrm>
            <a:off x="8005760" y="3427412"/>
            <a:ext cx="952505" cy="1249280"/>
            <a:chOff x="0" y="0"/>
            <a:chExt cx="952504" cy="1249279"/>
          </a:xfrm>
        </p:grpSpPr>
        <p:sp>
          <p:nvSpPr>
            <p:cNvPr id="3319" name="AutoShape 32"/>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0" name="Rectangle 33"/>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1" name="Line 34"/>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2" name="Line 35"/>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3" name="Line 36"/>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4" name="Line 37"/>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5" name="Line 38"/>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6" name="Text Box 39"/>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327" name="Text Box 40"/>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328" name="Text Box 41"/>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329" name="Text Box 42"/>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330" name="Text Box 43"/>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331" name="Text Box 44"/>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332" name="Rectangle 45"/>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3" name="Text Box 46"/>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334" name="Line 47"/>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5" name="Line 48"/>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6" name="Rectangle 49"/>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7" name="Rectangle 50"/>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8" name="Text Box 51"/>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3315"/>
                                        </p:tgtEl>
                                        <p:attrNameLst>
                                          <p:attrName>style.visibility</p:attrName>
                                        </p:attrNameLst>
                                      </p:cBhvr>
                                      <p:to>
                                        <p:strVal val="visible"/>
                                      </p:to>
                                    </p:set>
                                    <p:animEffect transition="in" filter="fade">
                                      <p:cBhvr>
                                        <p:cTn id="7" dur="1000"/>
                                        <p:tgtEl>
                                          <p:spTgt spid="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316"/>
                                        </p:tgtEl>
                                        <p:attrNameLst>
                                          <p:attrName>style.visibility</p:attrName>
                                        </p:attrNameLst>
                                      </p:cBhvr>
                                      <p:to>
                                        <p:strVal val="visible"/>
                                      </p:to>
                                    </p:set>
                                    <p:animEffect transition="in" filter="fade">
                                      <p:cBhvr>
                                        <p:cTn id="12" dur="1000"/>
                                        <p:tgtEl>
                                          <p:spTgt spid="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5" grpId="0" animBg="1" advAuto="0"/>
      <p:bldP spid="331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ChangeArrowheads="1"/>
          </p:cNvSpPr>
          <p:nvPr/>
        </p:nvSpPr>
        <p:spPr bwMode="auto">
          <a:xfrm>
            <a:off x="135387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92212"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العهد النُّوحيُّ (مع نوح)</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5" name="Rectangle 7"/>
          <p:cNvSpPr>
            <a:spLocks noChangeArrowheads="1"/>
          </p:cNvSpPr>
          <p:nvPr/>
        </p:nvSpPr>
        <p:spPr bwMode="auto">
          <a:xfrm>
            <a:off x="-119435" y="954089"/>
            <a:ext cx="1019027"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آدم يحكم مع الله تكوين 1: 26، 28؛ تكوين 2: 19</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6" name="Rectangle 8"/>
          <p:cNvSpPr>
            <a:spLocks noChangeArrowheads="1"/>
          </p:cNvSpPr>
          <p:nvPr/>
        </p:nvSpPr>
        <p:spPr bwMode="auto">
          <a:xfrm>
            <a:off x="683568" y="908720"/>
            <a:ext cx="1014486"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الشيطان يحكم بصفة إله هذا العالم           تكوين 3: 15؛           2 كور 4: 4</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97834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188092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290962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2"/>
            <a:ext cx="3949700" cy="653057"/>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1896962" y="2214397"/>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23341" name="Rectangle 14"/>
          <p:cNvSpPr>
            <a:spLocks noChangeArrowheads="1"/>
          </p:cNvSpPr>
          <p:nvPr/>
        </p:nvSpPr>
        <p:spPr bwMode="auto">
          <a:xfrm>
            <a:off x="226192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Rectangle 15"/>
          <p:cNvSpPr>
            <a:spLocks noChangeArrowheads="1"/>
          </p:cNvSpPr>
          <p:nvPr/>
        </p:nvSpPr>
        <p:spPr bwMode="auto">
          <a:xfrm>
            <a:off x="2450009" y="3212976"/>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الداوديّ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Rectangle 16"/>
          <p:cNvSpPr>
            <a:spLocks noChangeArrowheads="1"/>
          </p:cNvSpPr>
          <p:nvPr/>
        </p:nvSpPr>
        <p:spPr bwMode="auto">
          <a:xfrm>
            <a:off x="3713540" y="4365104"/>
            <a:ext cx="1502054"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589240"/>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580112"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403648" y="947738"/>
            <a:ext cx="213568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عهود الله مع إبراهيم لإعادة تأسيس حُكْم الإنسان بواسطة إسرائيل بصفتها "مملكة كهنة"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12: 1 – 3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خروج 19: 6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6" name="Line 23"/>
          <p:cNvSpPr>
            <a:spLocks noChangeShapeType="1"/>
          </p:cNvSpPr>
          <p:nvPr/>
        </p:nvSpPr>
        <p:spPr bwMode="auto">
          <a:xfrm>
            <a:off x="696144" y="1123549"/>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73365" y="1588568"/>
            <a:ext cx="111425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3</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فشَلُ إسرائيل في الشهادة للأمم بصفتها مملكة كهنة يؤدِّي إلى إدانتها بواسطة السبي تحت حُكْمٍ أجنبيّ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5" name="Rectangle 27"/>
          <p:cNvSpPr>
            <a:spLocks noChangeArrowheads="1"/>
          </p:cNvSpPr>
          <p:nvPr/>
        </p:nvSpPr>
        <p:spPr bwMode="auto">
          <a:xfrm>
            <a:off x="2831659" y="4585862"/>
            <a:ext cx="1969324" cy="114390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31 – 34 يعطي الوعد بالآتي:</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سكنى الروح القدس</a:t>
            </a: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جديدٌ وفكرٌ جديدٌ وطبيعةٌ جديدةٌ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توحيد (لمُّ الشمل) إسرائيل ويهوذا</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لا داعي للكرازة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2943704" y="3429000"/>
            <a:ext cx="2571768" cy="101309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صموئيل 7: 12 – 16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أبناء/نسلٌ ("بيتٌ" لا يزول)</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مملكةٌ (سلالةٌ حاكمةٌ سياسيًّا)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عرشٌ (حقُّ الحُكْم بواسطة أحفاد السلالة)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الهيكل (ابن داود، سليمان، سيبنيه)</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1835950" y="2479675"/>
            <a:ext cx="3679522" cy="7822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15: 18 (قارِنْ مع تثنية 30: 1 – 10)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 من وادي مصر إلى نهر الفرات (إشعياء 27: 12)</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امتلاكٌ أبديٌّ للأرض (تكوين 17: 8) بعد السبي واسترداد الأمَّة (العودة من السبي)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بركة العالم أجمع بواسطة الأرض (إشعياء 14: 1-2)</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796136"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وسَّع يسوع ملكوته ليصبح ملكوتًا سرِّيًّا يشمل الكنيسة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13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9" name="Rectangle 31"/>
          <p:cNvSpPr>
            <a:spLocks noChangeArrowheads="1"/>
          </p:cNvSpPr>
          <p:nvPr/>
        </p:nvSpPr>
        <p:spPr bwMode="auto">
          <a:xfrm>
            <a:off x="4499992" y="947738"/>
            <a:ext cx="117951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رفضَتْ إسرائيل عرْضَ المسيَّا بشأن الملكوت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12: 41 – 42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23: 37 – 39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80" name="Rectangle 32"/>
          <p:cNvSpPr>
            <a:spLocks noChangeArrowheads="1"/>
          </p:cNvSpPr>
          <p:nvPr/>
        </p:nvSpPr>
        <p:spPr bwMode="auto">
          <a:xfrm>
            <a:off x="6660853" y="949325"/>
            <a:ext cx="1286046"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سيُخضِع يسوع أعداء إسرائيل، والأمَّة ستؤمن به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رومية 11: 26 – 27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744967" y="4456113"/>
            <a:ext cx="3400423"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67822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654727" y="2063750"/>
            <a:ext cx="1490663"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724128" y="3271838"/>
            <a:ext cx="3421262"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679806" y="2479675"/>
            <a:ext cx="1878013"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جرت إدانة اسرائيل لرفضها المسيَّا بالتشتُّت من الأرض فترة 19 قرنًا (70م – 1948م ) لكنَّها الآن استُرِدَّتْ جزئيًّا (حز 37: 1 – 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790943" y="3389313"/>
            <a:ext cx="1687504"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لكنيسته، والتي هي هيكلٌ روحيٌّ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(أفسس 2: 19 – 22؛ 2كورنثوس 6 : 16)</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389990" y="4653136"/>
            <a:ext cx="2065617" cy="643766"/>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حلَّت العناصر الثلاثة الأولى من العهد الجديد محلَّ العهد الموسويّ</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لوقا 22: 20؛ 2كورنثوس 3: 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548408"/>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524328"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524328" y="2016408"/>
            <a:ext cx="906290"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  الألفيّ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 </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35157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8314381" y="2033796"/>
            <a:ext cx="694414"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الأبديّ  </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433372" y="2404843"/>
            <a:ext cx="1049787" cy="93615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8-28)</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(إشعياء 2: 1-5)</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252001" y="2516002"/>
            <a:ext cx="934147" cy="62837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(رؤيا يوحنَّا 21 – 22)</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478052" y="3324151"/>
            <a:ext cx="978294" cy="1320874"/>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العالم</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(إشعياء 11)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5: 10؛ 20: 4-6)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764463" y="836712"/>
            <a:ext cx="1200025" cy="85921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المسيح يحكم على الكلِّ مع القدِّيسين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أفسس 1: 9 – 10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20: 1 – 6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22: 5ب</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1074" name="Group 54"/>
          <p:cNvGrpSpPr>
            <a:grpSpLocks/>
          </p:cNvGrpSpPr>
          <p:nvPr/>
        </p:nvGrpSpPr>
        <p:grpSpPr bwMode="auto">
          <a:xfrm>
            <a:off x="5011370" y="5301208"/>
            <a:ext cx="136694" cy="295738"/>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348951" y="2527273"/>
            <a:ext cx="689292"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780413" y="3677417"/>
            <a:ext cx="594716"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428745" y="4881535"/>
            <a:ext cx="628378"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792289" y="3638038"/>
            <a:ext cx="1396217"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1 - 3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278544" y="3389313"/>
            <a:ext cx="907604" cy="920765"/>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 لله الآب</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(1كورنثوس 15: 24)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09998"/>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932070" y="5009399"/>
            <a:ext cx="521911" cy="171455"/>
            <a:chOff x="3144" y="3278"/>
            <a:chExt cx="626" cy="66"/>
          </a:xfrm>
        </p:grpSpPr>
        <p:sp>
          <p:nvSpPr>
            <p:cNvPr id="1117" name="Line 70"/>
            <p:cNvSpPr>
              <a:spLocks noChangeShapeType="1"/>
            </p:cNvSpPr>
            <p:nvPr/>
          </p:nvSpPr>
          <p:spPr bwMode="auto">
            <a:xfrm>
              <a:off x="3144" y="3307"/>
              <a:ext cx="552" cy="5"/>
            </a:xfrm>
            <a:prstGeom prst="line">
              <a:avLst/>
            </a:prstGeom>
            <a:noFill/>
            <a:ln w="12700">
              <a:solidFill>
                <a:schemeClr val="tx1"/>
              </a:solidFill>
              <a:prstDash val="sysDot"/>
              <a:round/>
              <a:headEnd/>
              <a:tailEnd/>
            </a:ln>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148682" y="5384721"/>
            <a:ext cx="2550824" cy="171798"/>
            <a:chOff x="3486" y="3458"/>
            <a:chExt cx="1573" cy="66"/>
          </a:xfrm>
        </p:grpSpPr>
        <p:sp>
          <p:nvSpPr>
            <p:cNvPr id="1115" name="Line 73"/>
            <p:cNvSpPr>
              <a:spLocks noChangeShapeType="1"/>
            </p:cNvSpPr>
            <p:nvPr/>
          </p:nvSpPr>
          <p:spPr bwMode="auto">
            <a:xfrm flipV="1">
              <a:off x="3486" y="3499"/>
              <a:ext cx="1533" cy="10"/>
            </a:xfrm>
            <a:prstGeom prst="line">
              <a:avLst/>
            </a:prstGeom>
            <a:noFill/>
            <a:ln w="12700">
              <a:solidFill>
                <a:srgbClr val="010201"/>
              </a:solidFill>
              <a:prstDash val="sysDot"/>
              <a:round/>
              <a:headEnd/>
              <a:tailEnd/>
            </a:ln>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dirty="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82923" y="6365607"/>
            <a:ext cx="9263435" cy="48987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يُركِّز الكتاب المقدَّس على موضوع ثنائيَّة "الملكوت–العهد". دور إسرائيل من زمن إبراهيم نراه يتوسَّع بعْدَ المسيح ليشمل الكنيسة (الاستمراريَّة)، لكنَّ الكنيسة لا تحلُّ أبدًا محلَّ الأمَّة فهي ليست "إسرائيل الجديدة" (عدم الاستمراريَّة). ستتمتَّع إسرائيل من جديدٍ بالأهمِّيَّة والصدارة على مستوى العالم بعْدَ أن تضع ثقتها بالمسيح في مجيئه الثاني.</a:t>
            </a:r>
            <a:endPar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25" name="Rectangle 77"/>
          <p:cNvSpPr>
            <a:spLocks noChangeArrowheads="1"/>
          </p:cNvSpPr>
          <p:nvPr/>
        </p:nvSpPr>
        <p:spPr bwMode="auto">
          <a:xfrm>
            <a:off x="4892408" y="1988840"/>
            <a:ext cx="62357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207710" y="1999585"/>
            <a:ext cx="732574"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600172" y="2161031"/>
            <a:ext cx="1158973" cy="27443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5585748" y="2249240"/>
            <a:ext cx="2027799" cy="28982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(أفسس 2: 15)</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67663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7668344" y="5805264"/>
            <a:ext cx="1425050"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الثامنة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٨ مايو ٢٠٢٥</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1" name="Group 87"/>
          <p:cNvGrpSpPr>
            <a:grpSpLocks/>
          </p:cNvGrpSpPr>
          <p:nvPr/>
        </p:nvGrpSpPr>
        <p:grpSpPr bwMode="auto">
          <a:xfrm>
            <a:off x="219842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561008" y="4587875"/>
            <a:ext cx="873125" cy="1013098"/>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تُتَمَّم في استردادٍ للأُمَّة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(زكريَّا 8)</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244408" y="4620047"/>
            <a:ext cx="897609"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21: 5)</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1547664" y="5905315"/>
            <a:ext cx="4154487"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(غلاطيَّة 3: 19) ومشروطٌ (تثنية 28) ليعلن الخطيَّة (رومية 7: 7) وليضبط إسرائيل (غلاطيَّة 3: 23 – 25)</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781526" y="5680380"/>
            <a:ext cx="2135667" cy="64376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جرى إلغاء الناموس وتتميمه واستبداله على الصليب (رومية 7: 1-6؛ 1كور 9: 19-21؛ عبرانيِّين 8: 13)</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305212"/>
          </a:xfrm>
          <a:prstGeom prst="rect">
            <a:avLst/>
          </a:prstGeom>
          <a:noFill/>
          <a:ln w="12700">
            <a:noFill/>
            <a:miter lim="800000"/>
            <a:headEnd/>
            <a:tailEnd/>
          </a:ln>
          <a:effectLst/>
        </p:spPr>
        <p:txBody>
          <a:bodyPr lIns="90488" tIns="44450" rIns="90488" bIns="44450">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6: 18؛ 9: 8 – 17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171400" y="18864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rtl="1">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الجدول الزمنيُّ للملكوت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و379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9304537" y="1730710"/>
            <a:ext cx="701672"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73D2CB4D-B0A5-ADF1-74E3-47F1EF5B52EE}"/>
              </a:ext>
            </a:extLst>
          </p:cNvPr>
          <p:cNvSpPr/>
          <p:nvPr/>
        </p:nvSpPr>
        <p:spPr bwMode="auto">
          <a:xfrm>
            <a:off x="5670932" y="5538568"/>
            <a:ext cx="2342767" cy="882567"/>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3" name="Group 54">
            <a:extLst>
              <a:ext uri="{FF2B5EF4-FFF2-40B4-BE49-F238E27FC236}">
                <a16:creationId xmlns:a16="http://schemas.microsoft.com/office/drawing/2014/main" id="{FEE1C003-CF3F-3513-F5A6-B71A8EE2B979}"/>
              </a:ext>
            </a:extLst>
          </p:cNvPr>
          <p:cNvGrpSpPr>
            <a:grpSpLocks/>
          </p:cNvGrpSpPr>
          <p:nvPr/>
        </p:nvGrpSpPr>
        <p:grpSpPr bwMode="auto">
          <a:xfrm>
            <a:off x="4716016" y="4878933"/>
            <a:ext cx="208158" cy="422275"/>
            <a:chOff x="3072" y="3418"/>
            <a:chExt cx="48" cy="134"/>
          </a:xfrm>
        </p:grpSpPr>
        <p:sp>
          <p:nvSpPr>
            <p:cNvPr id="4" name="Line 55">
              <a:extLst>
                <a:ext uri="{FF2B5EF4-FFF2-40B4-BE49-F238E27FC236}">
                  <a16:creationId xmlns:a16="http://schemas.microsoft.com/office/drawing/2014/main" id="{ED665848-CCB7-F5A4-2279-C0A1872E8619}"/>
                </a:ext>
              </a:extLst>
            </p:cNvPr>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Line 56">
              <a:extLst>
                <a:ext uri="{FF2B5EF4-FFF2-40B4-BE49-F238E27FC236}">
                  <a16:creationId xmlns:a16="http://schemas.microsoft.com/office/drawing/2014/main" id="{B6C04EAC-2BA3-4CCA-B3E1-CE7D5D205B99}"/>
                </a:ext>
              </a:extLst>
            </p:cNvPr>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Line 57">
              <a:extLst>
                <a:ext uri="{FF2B5EF4-FFF2-40B4-BE49-F238E27FC236}">
                  <a16:creationId xmlns:a16="http://schemas.microsoft.com/office/drawing/2014/main" id="{05967AB3-C003-272F-0BA8-71664DC746EF}"/>
                </a:ext>
              </a:extLst>
            </p:cNvPr>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2370141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04448" cy="1143000"/>
          </a:xfrm>
          <a:effectLst>
            <a:outerShdw blurRad="63500" dist="107763" dir="18900000" algn="ctr" rotWithShape="0">
              <a:srgbClr val="000000">
                <a:alpha val="74998"/>
              </a:srgbClr>
            </a:outerShdw>
          </a:effectLst>
        </p:spPr>
        <p:txBody>
          <a:bodyPr/>
          <a:lstStyle/>
          <a:p>
            <a:pPr rtl="1">
              <a:defRPr/>
            </a:pPr>
            <a:r>
              <a:rPr lang="ar-JO" altLang="zh-CN" dirty="0">
                <a:latin typeface="Arial" panose="020B0604020202020204" pitchFamily="34" charset="0"/>
                <a:ea typeface="SimSun" charset="0"/>
                <a:cs typeface="Arial" panose="020B0604020202020204" pitchFamily="34" charset="0"/>
              </a:rPr>
              <a:t>نظرتي بشأن الموضوع الرئيسيِّ للعهد القديم</a:t>
            </a:r>
            <a:endParaRPr lang="en-US" dirty="0">
              <a:latin typeface="Arial" panose="020B0604020202020204" pitchFamily="34" charset="0"/>
              <a:ea typeface="ＭＳ Ｐゴシック" charset="0"/>
              <a:cs typeface="Arial" panose="020B0604020202020204" pitchFamily="34"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180527" y="1219200"/>
            <a:ext cx="8928992" cy="5594176"/>
          </a:xfrm>
        </p:spPr>
        <p:txBody>
          <a:bodyPr/>
          <a:lstStyle/>
          <a:p>
            <a:pPr algn="r" rtl="1">
              <a:buFont typeface="Monotype Sorts" charset="0"/>
              <a:buNone/>
              <a:tabLst>
                <a:tab pos="862013" algn="l"/>
                <a:tab pos="1431925" algn="l"/>
                <a:tab pos="2001838" algn="l"/>
              </a:tabLst>
              <a:defRPr/>
            </a:pP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القديم لنا قصَّة</a:t>
            </a:r>
          </a:p>
          <a:p>
            <a:pPr algn="r" rtl="1">
              <a:buFont typeface="Monotype Sorts" charset="0"/>
              <a:buNone/>
              <a:tabLst>
                <a:tab pos="862013" algn="l"/>
                <a:tab pos="1431925" algn="l"/>
                <a:tab pos="2001838" algn="l"/>
              </a:tabLst>
              <a:defRPr/>
            </a:pPr>
            <a:r>
              <a:rPr lang="ar-JO"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a:t>
            </a:r>
            <a:endParaRPr lang="en-US"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جرى إعطاء التفويض- للمشاركة في حُكْم هذا الملكوت- في جنَّة عَدْن، لكنَّه فُقِد في السقوط، ثمَّ تَحَقَّق بواسطة فداء الإنسان بواسطة إسرائيل بوصفها مملكة كهنة، وسيتَحَقَّق ذلك بصورةٍ نهائيَّةٍ في نهاية المطاف بواسطة المسيَّا الذي سيملك بصفته "المُخَلِّص" و"الـمَلِك" ليتمِّم "العهد الإبراهيميّ" </a:t>
            </a:r>
            <a:endParaRPr lang="en-US" altLang="zh-CN" sz="4000" b="1" dirty="0">
              <a:solidFill>
                <a:schemeClr val="tx2"/>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Font typeface="Monotype Sorts" charset="0"/>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endParaRPr lang="en-US" sz="4000" b="1" dirty="0">
              <a:effectLst>
                <a:outerShdw blurRad="38100" dist="38100" dir="2700000" algn="tl">
                  <a:srgbClr val="000000">
                    <a:alpha val="43137"/>
                  </a:srgbClr>
                </a:outerShdw>
              </a:effectLst>
              <a:latin typeface="Traditional Arabic" panose="02020603050405020304" pitchFamily="18" charset="-78"/>
              <a:ea typeface="ＭＳ Ｐゴシック" charset="0"/>
              <a:cs typeface="Traditional Arabic" panose="02020603050405020304" pitchFamily="18" charset="-78"/>
            </a:endParaRPr>
          </a:p>
        </p:txBody>
      </p:sp>
      <p:sp>
        <p:nvSpPr>
          <p:cNvPr id="335876" name="Text Box 6"/>
          <p:cNvSpPr txBox="1">
            <a:spLocks noChangeArrowheads="1"/>
          </p:cNvSpPr>
          <p:nvPr/>
        </p:nvSpPr>
        <p:spPr bwMode="auto">
          <a:xfrm>
            <a:off x="8422704" y="44624"/>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77882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5112568"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JO" sz="3600" b="1" dirty="0">
                <a:latin typeface="Arial" panose="020B0604020202020204" pitchFamily="34" charset="0"/>
                <a:cs typeface="Arial" panose="020B0604020202020204" pitchFamily="34" charset="0"/>
              </a:rPr>
              <a:t>عندما تنظر إلى الأرض من القمر                       فإنك ترى الصورة الكبيرة</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35" name="Title 34"/>
          <p:cNvSpPr>
            <a:spLocks noGrp="1"/>
          </p:cNvSpPr>
          <p:nvPr>
            <p:ph type="title" idx="4294967295"/>
          </p:nvPr>
        </p:nvSpPr>
        <p:spPr>
          <a:xfrm>
            <a:off x="395536" y="3276600"/>
            <a:ext cx="4968552" cy="1200329"/>
          </a:xfrm>
          <a:prstGeom prst="rect">
            <a:avLst/>
          </a:prstGeom>
          <a:ln w="12700">
            <a:miter lim="800000"/>
            <a:headEnd/>
            <a:tailEnd/>
          </a:ln>
          <a:effectLst>
            <a:outerShdw blurRad="63500" dist="71842" dir="2700000" algn="ctr" rotWithShape="0">
              <a:schemeClr val="bg2">
                <a:alpha val="74998"/>
              </a:schemeClr>
            </a:outerShdw>
          </a:effectLst>
        </p:spPr>
        <p:txBody>
          <a:bodyPr wrap="square">
            <a:spAutoFit/>
          </a:bodyPr>
          <a:lstStyle/>
          <a:p>
            <a:pPr algn="ctr" defTabSz="457200" eaLnBrk="1" hangingPunct="1">
              <a:spcBef>
                <a:spcPct val="50000"/>
              </a:spcBef>
              <a:defRPr/>
            </a:pPr>
            <a:r>
              <a:rPr lang="ar-JO" sz="3600" b="1" dirty="0">
                <a:solidFill>
                  <a:schemeClr val="tx1"/>
                </a:solidFill>
                <a:effectLst/>
                <a:latin typeface="Arial" panose="020B0604020202020204" pitchFamily="34" charset="0"/>
                <a:ea typeface="ＭＳ Ｐゴシック" charset="0"/>
                <a:cs typeface="Arial" panose="020B0604020202020204" pitchFamily="34" charset="0"/>
              </a:rPr>
              <a:t>ما هو الموضوع العام                                  في العهد الجديد؟</a:t>
            </a:r>
            <a:endParaRPr lang="en-US" sz="3600" b="1"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37" name="Text Box 45"/>
          <p:cNvSpPr txBox="1">
            <a:spLocks noChangeArrowheads="1"/>
          </p:cNvSpPr>
          <p:nvPr/>
        </p:nvSpPr>
        <p:spPr bwMode="auto">
          <a:xfrm>
            <a:off x="395536" y="2098675"/>
            <a:ext cx="4968552" cy="71679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lnSpc>
                <a:spcPct val="125000"/>
              </a:lnSpc>
              <a:spcBef>
                <a:spcPct val="50000"/>
              </a:spcBef>
              <a:defRPr/>
            </a:pPr>
            <a:r>
              <a:rPr lang="ar-JO" sz="3600" b="1" dirty="0">
                <a:latin typeface="Arial" panose="020B0604020202020204" pitchFamily="34" charset="0"/>
                <a:cs typeface="Arial" panose="020B0604020202020204" pitchFamily="34" charset="0"/>
              </a:rPr>
              <a:t>على نحو مماثل</a:t>
            </a:r>
            <a:endParaRPr lang="en-US" sz="36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76456" cy="1143000"/>
          </a:xfrm>
          <a:effectLst>
            <a:outerShdw blurRad="63500" dist="107763" dir="18900000" algn="ctr" rotWithShape="0">
              <a:srgbClr val="000000">
                <a:alpha val="74997"/>
              </a:srgbClr>
            </a:outerShdw>
          </a:effectLst>
        </p:spPr>
        <p:txBody>
          <a:bodyPr/>
          <a:lstStyle/>
          <a:p>
            <a:r>
              <a:rPr lang="ar-JO" altLang="zh-CN" dirty="0">
                <a:latin typeface="Arial" panose="020B0604020202020204" pitchFamily="34" charset="0"/>
                <a:ea typeface="SimSun" charset="0"/>
                <a:cs typeface="Arial" panose="020B0604020202020204" pitchFamily="34" charset="0"/>
              </a:rPr>
              <a:t>نظرتي بشأن الموضوع الرئيسيِّ للعهد الجديد</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cstate="email">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0" y="908720"/>
            <a:ext cx="9144000" cy="5827440"/>
          </a:xfrm>
        </p:spPr>
        <p:txBody>
          <a:bodyPr/>
          <a:lstStyle/>
          <a:p>
            <a:pPr algn="r" rtl="1">
              <a:buNone/>
              <a:tabLst>
                <a:tab pos="862013" algn="l"/>
                <a:tab pos="1431925" algn="l"/>
                <a:tab pos="2001838" algn="l"/>
              </a:tabLst>
            </a:pP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الجديد لنا قصَّة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40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 </a:t>
            </a: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endPar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28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يجرى التبشير (الإعلان) عن هذا الأمر- المشاركة في حُكْم هذا الملكوت- </a:t>
            </a:r>
            <a:r>
              <a:rPr lang="ar-JO" altLang="zh-CN" sz="2800"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بواسطة الكنيسة</a:t>
            </a:r>
            <a:endParaRPr lang="en-US" altLang="zh-CN" sz="2800"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بأنَّ </a:t>
            </a: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الخلاص هو بالنعمة وحدها</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وبالإيمان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وأن يكون موضوع الإيمان هو المسيح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والذي سيحكم بوصفه "الـمُخَلِّص" و"الـمَلِك"</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لتتميم العهد الإبراهيميّ</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لمجد الله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p:txBody>
      </p:sp>
      <p:sp>
        <p:nvSpPr>
          <p:cNvPr id="110596" name="Text Box 6"/>
          <p:cNvSpPr txBox="1">
            <a:spLocks noChangeArrowheads="1"/>
          </p:cNvSpPr>
          <p:nvPr/>
        </p:nvSpPr>
        <p:spPr bwMode="auto">
          <a:xfrm>
            <a:off x="8566720" y="116632"/>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375844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0550" y="0"/>
            <a:ext cx="9108504" cy="1143000"/>
          </a:xfrm>
          <a:effectLst>
            <a:outerShdw blurRad="63500" dist="107763" dir="18900000" algn="ctr" rotWithShape="0">
              <a:srgbClr val="000000">
                <a:alpha val="74997"/>
              </a:srgbClr>
            </a:outerShdw>
          </a:effectLst>
        </p:spPr>
        <p:txBody>
          <a:bodyPr/>
          <a:lstStyle/>
          <a:p>
            <a:r>
              <a:rPr lang="ar-JO" altLang="zh-CN" dirty="0">
                <a:latin typeface="Arial" panose="020B0604020202020204" pitchFamily="34" charset="0"/>
                <a:ea typeface="SimSun" charset="0"/>
                <a:cs typeface="Arial" panose="020B0604020202020204" pitchFamily="34" charset="0"/>
              </a:rPr>
              <a:t>نظرتي بشأن الموضوع الرئيسيِّ </a:t>
            </a:r>
            <a:r>
              <a:rPr lang="ar-JO" altLang="zh-CN" dirty="0">
                <a:latin typeface="Arial" panose="020B0604020202020204" pitchFamily="34" charset="0"/>
                <a:ea typeface="SimSun" pitchFamily="2" charset="-122"/>
                <a:cs typeface="Arial" panose="020B0604020202020204" pitchFamily="34" charset="0"/>
              </a:rPr>
              <a:t>للكتاب المقدَّس</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cstate="email">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857555" cy="5181600"/>
          </a:xfrm>
        </p:spPr>
        <p:txBody>
          <a:bodyPr/>
          <a:lstStyle/>
          <a:p>
            <a:pPr algn="r" rtl="1">
              <a:buNone/>
              <a:tabLst>
                <a:tab pos="862013" algn="l"/>
                <a:tab pos="1431925" algn="l"/>
                <a:tab pos="2001838" algn="l"/>
              </a:tabLst>
            </a:pP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الكتاب المقدَّس لنا قصَّة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40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استردادَ الله للإنسان للمشاركة في حُكْم ملكوت الله، وذلك بغرض تحقيق مجد الله</a:t>
            </a:r>
            <a:endParaRPr lang="en-US" altLang="zh-CN" sz="4000" b="1" dirty="0">
              <a:solidFill>
                <a:schemeClr val="tx2"/>
              </a:solidFill>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وذلك بواسطة إسرائيل التي ستأتي بالمسيَّا</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لكي تُبشِّر (تعلن) الكنيسة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بأنَّ الخلاص هو في المسيح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الذي سيحكم </a:t>
            </a: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بوصفه "المُخَلِّص" و"الـمَلِك"</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لتتميم العهد الإبراهيميّ</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لمجد الله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p:txBody>
      </p:sp>
      <p:sp>
        <p:nvSpPr>
          <p:cNvPr id="110596" name="Text Box 6"/>
          <p:cNvSpPr txBox="1">
            <a:spLocks noChangeArrowheads="1"/>
          </p:cNvSpPr>
          <p:nvPr/>
        </p:nvSpPr>
        <p:spPr bwMode="auto">
          <a:xfrm>
            <a:off x="8549580" y="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145136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a:t>
            </a:r>
            <a:r>
              <a:rPr lang="ar-JO" sz="4000" b="1" dirty="0">
                <a:solidFill>
                  <a:srgbClr val="FFFFFF"/>
                </a:solidFill>
                <a:latin typeface="Arial" panose="020B0604020202020204" pitchFamily="34"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4" name="Picture 1" descr="Picture 1"/>
          <p:cNvPicPr>
            <a:picLocks noChangeAspect="1"/>
          </p:cNvPicPr>
          <p:nvPr/>
        </p:nvPicPr>
        <p:blipFill>
          <a:blip r:embed="rId3"/>
          <a:srcRect l="1327" r="1132"/>
          <a:stretch>
            <a:fillRect/>
          </a:stretch>
        </p:blipFill>
        <p:spPr>
          <a:xfrm>
            <a:off x="-3" y="0"/>
            <a:ext cx="9142418" cy="6858000"/>
          </a:xfrm>
          <a:prstGeom prst="rect">
            <a:avLst/>
          </a:prstGeom>
          <a:ln w="12700">
            <a:miter lim="400000"/>
          </a:ln>
        </p:spPr>
      </p:pic>
      <p:sp>
        <p:nvSpPr>
          <p:cNvPr id="2615" name="Text Box 2"/>
          <p:cNvSpPr txBox="1"/>
          <p:nvPr/>
        </p:nvSpPr>
        <p:spPr>
          <a:xfrm>
            <a:off x="398462" y="661987"/>
            <a:ext cx="8343901" cy="11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هذا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السيناريو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الذي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يصل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الكتاب</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المقدس</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إلى</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نهايته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المجيدة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سفر</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الرؤيا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16" name="AutoShape 3"/>
          <p:cNvSpPr/>
          <p:nvPr/>
        </p:nvSpPr>
        <p:spPr>
          <a:xfrm>
            <a:off x="8007350" y="3473450"/>
            <a:ext cx="730250" cy="495300"/>
          </a:xfrm>
          <a:prstGeom prst="roundRect">
            <a:avLst>
              <a:gd name="adj" fmla="val 16667"/>
            </a:avLst>
          </a:prstGeom>
          <a:solidFill>
            <a:srgbClr val="FFFF00"/>
          </a:solidFill>
          <a:ln w="38100">
            <a:solidFill>
              <a:srgbClr val="1A0004"/>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7" name="Rectangle 4"/>
          <p:cNvSpPr/>
          <p:nvPr/>
        </p:nvSpPr>
        <p:spPr>
          <a:xfrm>
            <a:off x="8005760" y="3684587"/>
            <a:ext cx="952503" cy="984253"/>
          </a:xfrm>
          <a:prstGeom prst="rect">
            <a:avLst/>
          </a:prstGeom>
          <a:solidFill>
            <a:srgbClr val="FFFF00"/>
          </a:solidFill>
          <a:ln w="38100">
            <a:solidFill>
              <a:srgbClr val="000000"/>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8" name="Line 5"/>
          <p:cNvSpPr/>
          <p:nvPr/>
        </p:nvSpPr>
        <p:spPr>
          <a:xfrm>
            <a:off x="8037510" y="40624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19" name="Line 6"/>
          <p:cNvSpPr/>
          <p:nvPr/>
        </p:nvSpPr>
        <p:spPr>
          <a:xfrm>
            <a:off x="8043860" y="42021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0" name="Line 7"/>
          <p:cNvSpPr/>
          <p:nvPr/>
        </p:nvSpPr>
        <p:spPr>
          <a:xfrm>
            <a:off x="8056560" y="43418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1" name="Line 8"/>
          <p:cNvSpPr/>
          <p:nvPr/>
        </p:nvSpPr>
        <p:spPr>
          <a:xfrm>
            <a:off x="8056560" y="44942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2" name="Line 9"/>
          <p:cNvSpPr/>
          <p:nvPr/>
        </p:nvSpPr>
        <p:spPr>
          <a:xfrm>
            <a:off x="8043860" y="4633912"/>
            <a:ext cx="8763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3" name="Text Box 10"/>
          <p:cNvSpPr txBox="1"/>
          <p:nvPr/>
        </p:nvSpPr>
        <p:spPr>
          <a:xfrm>
            <a:off x="8204200" y="4043362"/>
            <a:ext cx="50249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24" name="Text Box 11"/>
          <p:cNvSpPr txBox="1"/>
          <p:nvPr/>
        </p:nvSpPr>
        <p:spPr>
          <a:xfrm>
            <a:off x="8281985" y="4183062"/>
            <a:ext cx="321817"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25" name="Text Box 12"/>
          <p:cNvSpPr txBox="1"/>
          <p:nvPr/>
        </p:nvSpPr>
        <p:spPr>
          <a:xfrm>
            <a:off x="8213724" y="4322762"/>
            <a:ext cx="491233"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626" name="Text Box 13"/>
          <p:cNvSpPr txBox="1"/>
          <p:nvPr/>
        </p:nvSpPr>
        <p:spPr>
          <a:xfrm>
            <a:off x="8151810" y="4462462"/>
            <a:ext cx="615406"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627" name="Text Box 14"/>
          <p:cNvSpPr txBox="1"/>
          <p:nvPr/>
        </p:nvSpPr>
        <p:spPr>
          <a:xfrm>
            <a:off x="8080374" y="3428999"/>
            <a:ext cx="593111" cy="274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628" name="Text Box 15"/>
          <p:cNvSpPr txBox="1"/>
          <p:nvPr/>
        </p:nvSpPr>
        <p:spPr>
          <a:xfrm>
            <a:off x="8226425" y="3751262"/>
            <a:ext cx="42558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629" name="Rectangle 16"/>
          <p:cNvSpPr/>
          <p:nvPr/>
        </p:nvSpPr>
        <p:spPr>
          <a:xfrm>
            <a:off x="8253410" y="3929062"/>
            <a:ext cx="609603" cy="114303"/>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0" name="Text Box 17"/>
          <p:cNvSpPr txBox="1"/>
          <p:nvPr/>
        </p:nvSpPr>
        <p:spPr>
          <a:xfrm>
            <a:off x="8181975" y="3884612"/>
            <a:ext cx="501650"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631" name="Line 18"/>
          <p:cNvSpPr/>
          <p:nvPr/>
        </p:nvSpPr>
        <p:spPr>
          <a:xfrm>
            <a:off x="8037510" y="37957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2" name="Line 19"/>
          <p:cNvSpPr/>
          <p:nvPr/>
        </p:nvSpPr>
        <p:spPr>
          <a:xfrm>
            <a:off x="8037510" y="392906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3" name="Rectangle 20"/>
          <p:cNvSpPr/>
          <p:nvPr/>
        </p:nvSpPr>
        <p:spPr>
          <a:xfrm>
            <a:off x="8026400" y="36480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4" name="Rectangle 21"/>
          <p:cNvSpPr/>
          <p:nvPr/>
        </p:nvSpPr>
        <p:spPr>
          <a:xfrm>
            <a:off x="8213725" y="36353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5" name="Text Box 22"/>
          <p:cNvSpPr txBox="1"/>
          <p:nvPr/>
        </p:nvSpPr>
        <p:spPr>
          <a:xfrm>
            <a:off x="8272460" y="3614737"/>
            <a:ext cx="327386"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sp>
        <p:nvSpPr>
          <p:cNvPr id="2636" name="Text Box 23"/>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2637" name="Text Box 24"/>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58</a:t>
            </a:r>
          </a:p>
        </p:txBody>
      </p:sp>
      <p:sp>
        <p:nvSpPr>
          <p:cNvPr id="2638" name="Text Box 25"/>
          <p:cNvSpPr txBox="1"/>
          <p:nvPr/>
        </p:nvSpPr>
        <p:spPr>
          <a:xfrm>
            <a:off x="598015" y="3653849"/>
            <a:ext cx="24606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rtl="1">
              <a:spcBef>
                <a:spcPts val="1400"/>
              </a:spcBef>
              <a:defRPr sz="24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l" defTabSz="914400" rtl="1" eaLnBrk="1" fontAlgn="auto" latinLnBrk="0" hangingPunct="0">
              <a:lnSpc>
                <a:spcPct val="100000"/>
              </a:lnSpc>
              <a:spcBef>
                <a:spcPts val="1400"/>
              </a:spcBef>
              <a:spcAft>
                <a:spcPts val="0"/>
              </a:spcAft>
              <a:buClrTx/>
              <a:buSzTx/>
              <a:buFontTx/>
              <a:buNone/>
              <a:tabLst/>
              <a:defRPr/>
            </a:pPr>
            <a:r>
              <a:rPr kumimoji="0" sz="24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جون والفورد</a:t>
            </a:r>
          </a:p>
        </p:txBody>
      </p:sp>
      <p:sp>
        <p:nvSpPr>
          <p:cNvPr id="2639" name="Text Box 26"/>
          <p:cNvSpPr txBox="1"/>
          <p:nvPr/>
        </p:nvSpPr>
        <p:spPr>
          <a:xfrm>
            <a:off x="798510" y="1211262"/>
            <a:ext cx="6484942" cy="11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just"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هناك</a:t>
            </a:r>
            <a:r>
              <a:rPr lang="en-US" sz="2800" b="1" kern="0" dirty="0">
                <a:solidFill>
                  <a:srgbClr val="FFFF00"/>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سياق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الألفية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تتدفق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التيارات</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العديدة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للتاريخ</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وعهود</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lang="en-US" sz="2800" b="1" u="sng" kern="0" dirty="0">
                <a:solidFill>
                  <a:srgbClr val="FFFFFF"/>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غير</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المشروطة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معًا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نحو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الإكمال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40" name="Text Box 27"/>
          <p:cNvSpPr txBox="1"/>
          <p:nvPr/>
        </p:nvSpPr>
        <p:spPr>
          <a:xfrm>
            <a:off x="5335587" y="2390774"/>
            <a:ext cx="3162303" cy="5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 ما وعد قد تم الوفاء به.</a:t>
            </a:r>
          </a:p>
        </p:txBody>
      </p:sp>
      <p:sp>
        <p:nvSpPr>
          <p:cNvPr id="2641" name="Text Box 28"/>
          <p:cNvSpPr txBox="1"/>
          <p:nvPr/>
        </p:nvSpPr>
        <p:spPr>
          <a:xfrm>
            <a:off x="548968" y="1931520"/>
            <a:ext cx="4849117" cy="1661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r"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هذا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التفاهم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القديم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بين</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وخليله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ابراهيم</a:t>
            </a:r>
            <a:r>
              <a:rPr kumimoji="0" sz="2800" b="1" i="0" u="none" strike="noStrike" kern="0" cap="none" spc="0" normalizeH="0" baseline="0" noProof="0" dirty="0">
                <a:ln>
                  <a:noFill/>
                </a:ln>
                <a:solidFill>
                  <a:srgbClr val="FFFB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p>
        </p:txBody>
      </p:sp>
      <p:sp>
        <p:nvSpPr>
          <p:cNvPr id="2642" name="Text Box 29"/>
          <p:cNvSpPr txBox="1"/>
          <p:nvPr/>
        </p:nvSpPr>
        <p:spPr>
          <a:xfrm>
            <a:off x="8598014" y="6444247"/>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3</a:t>
            </a:r>
          </a:p>
        </p:txBody>
      </p:sp>
      <p:sp>
        <p:nvSpPr>
          <p:cNvPr id="2643" name="Text Box 30"/>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644" name="Text Box 31"/>
          <p:cNvSpPr txBox="1"/>
          <p:nvPr/>
        </p:nvSpPr>
        <p:spPr>
          <a:xfrm>
            <a:off x="491317" y="6534864"/>
            <a:ext cx="889022"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p>
            <a:pPr marL="0" marR="0" lvl="0" indent="0" algn="ctr" defTabSz="914400" rtl="0" eaLnBrk="1" fontAlgn="auto" latinLnBrk="0" hangingPunct="0">
              <a:lnSpc>
                <a:spcPct val="100000"/>
              </a:lnSpc>
              <a:spcBef>
                <a:spcPts val="600"/>
              </a:spcBef>
              <a:spcAft>
                <a:spcPts val="0"/>
              </a:spcAft>
              <a:buClrTx/>
              <a:buSzTx/>
              <a:buFontTx/>
              <a:buNone/>
              <a:tabLst/>
              <a:defRPr sz="900">
                <a:solidFill>
                  <a:srgbClr val="FFFFFF"/>
                </a:solidFill>
                <a:latin typeface="Arial"/>
                <a:ea typeface="Arial"/>
                <a:cs typeface="Arial"/>
                <a:sym typeface="Arial"/>
              </a:defRPr>
            </a:pP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a:t>
            </a: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2006</a:t>
            </a: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TBBMI</a:t>
            </a:r>
          </a:p>
        </p:txBody>
      </p:sp>
      <p:sp>
        <p:nvSpPr>
          <p:cNvPr id="2645" name="Text Box 32"/>
          <p:cNvSpPr txBox="1"/>
          <p:nvPr/>
        </p:nvSpPr>
        <p:spPr>
          <a:xfrm>
            <a:off x="7659852" y="6517402"/>
            <a:ext cx="523536"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8.0.03f.</a:t>
            </a:r>
          </a:p>
        </p:txBody>
      </p:sp>
      <p:sp>
        <p:nvSpPr>
          <p:cNvPr id="2646" name="Text Box 33"/>
          <p:cNvSpPr txBox="1"/>
          <p:nvPr/>
        </p:nvSpPr>
        <p:spPr>
          <a:xfrm>
            <a:off x="1449387" y="6523036"/>
            <a:ext cx="1790701"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600"/>
              </a:spcBef>
              <a:defRPr sz="1000">
                <a:solidFill>
                  <a:srgbClr val="FFFFFF"/>
                </a:solidFill>
                <a:latin typeface="Comic Sans MS"/>
                <a:ea typeface="Comic Sans MS"/>
                <a:cs typeface="Comic Sans MS"/>
                <a:sym typeface="Comic Sans MS"/>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PHOTO ©NASA</a:t>
            </a:r>
          </a:p>
        </p:txBody>
      </p:sp>
      <p:grpSp>
        <p:nvGrpSpPr>
          <p:cNvPr id="2667" name="Group"/>
          <p:cNvGrpSpPr/>
          <p:nvPr/>
        </p:nvGrpSpPr>
        <p:grpSpPr>
          <a:xfrm>
            <a:off x="8005760" y="3427412"/>
            <a:ext cx="952505" cy="1249280"/>
            <a:chOff x="0" y="0"/>
            <a:chExt cx="952504" cy="1249279"/>
          </a:xfrm>
        </p:grpSpPr>
        <p:sp>
          <p:nvSpPr>
            <p:cNvPr id="2647" name="AutoShape 3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8" name="Rectangle 3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9" name="Line 3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0" name="Line 3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1" name="Line 3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2" name="Line 4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3" name="Line 4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4" name="Text Box 42"/>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655" name="Text Box 43"/>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656" name="Text Box 44"/>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657" name="Text Box 45"/>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658" name="Text Box 46"/>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659" name="Text Box 47"/>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660" name="Rectangle 4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1" name="Text Box 49"/>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662" name="Line 5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3" name="Line 5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4" name="Rectangle 5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5" name="Rectangle 5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6" name="Text Box 54"/>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638"/>
                                        </p:tgtEl>
                                        <p:attrNameLst>
                                          <p:attrName>style.visibility</p:attrName>
                                        </p:attrNameLst>
                                      </p:cBhvr>
                                      <p:to>
                                        <p:strVal val="visible"/>
                                      </p:to>
                                    </p:set>
                                    <p:anim calcmode="lin" valueType="num">
                                      <p:cBhvr>
                                        <p:cTn id="7" dur="1000" fill="hold"/>
                                        <p:tgtEl>
                                          <p:spTgt spid="2638"/>
                                        </p:tgtEl>
                                        <p:attrNameLst>
                                          <p:attrName>ppt_w</p:attrName>
                                        </p:attrNameLst>
                                      </p:cBhvr>
                                      <p:tavLst>
                                        <p:tav tm="0">
                                          <p:val>
                                            <p:fltVal val="0"/>
                                          </p:val>
                                        </p:tav>
                                        <p:tav tm="100000">
                                          <p:val>
                                            <p:strVal val="#ppt_w"/>
                                          </p:val>
                                        </p:tav>
                                      </p:tavLst>
                                    </p:anim>
                                    <p:anim calcmode="lin" valueType="num">
                                      <p:cBhvr>
                                        <p:cTn id="8" dur="1000" fill="hold"/>
                                        <p:tgtEl>
                                          <p:spTgt spid="263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fill="hold" grpId="0" nodeType="afterEffect">
                                  <p:stCondLst>
                                    <p:cond delay="1500"/>
                                  </p:stCondLst>
                                  <p:iterate>
                                    <p:tmAbs val="0"/>
                                  </p:iterate>
                                  <p:childTnLst>
                                    <p:set>
                                      <p:cBhvr>
                                        <p:cTn id="11" fill="hold"/>
                                        <p:tgtEl>
                                          <p:spTgt spid="2615"/>
                                        </p:tgtEl>
                                        <p:attrNameLst>
                                          <p:attrName>style.visibility</p:attrName>
                                        </p:attrNameLst>
                                      </p:cBhvr>
                                      <p:to>
                                        <p:strVal val="visible"/>
                                      </p:to>
                                    </p:set>
                                    <p:animEffect transition="in" filter="fade">
                                      <p:cBhvr>
                                        <p:cTn id="12" dur="1000"/>
                                        <p:tgtEl>
                                          <p:spTgt spid="26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639"/>
                                        </p:tgtEl>
                                        <p:attrNameLst>
                                          <p:attrName>style.visibility</p:attrName>
                                        </p:attrNameLst>
                                      </p:cBhvr>
                                      <p:to>
                                        <p:strVal val="visible"/>
                                      </p:to>
                                    </p:set>
                                    <p:animEffect transition="in" filter="fade">
                                      <p:cBhvr>
                                        <p:cTn id="17" dur="1000"/>
                                        <p:tgtEl>
                                          <p:spTgt spid="26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640"/>
                                        </p:tgtEl>
                                        <p:attrNameLst>
                                          <p:attrName>style.visibility</p:attrName>
                                        </p:attrNameLst>
                                      </p:cBhvr>
                                      <p:to>
                                        <p:strVal val="visible"/>
                                      </p:to>
                                    </p:set>
                                    <p:animEffect transition="in" filter="fade">
                                      <p:cBhvr>
                                        <p:cTn id="22" dur="1000"/>
                                        <p:tgtEl>
                                          <p:spTgt spid="26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2641"/>
                                        </p:tgtEl>
                                        <p:attrNameLst>
                                          <p:attrName>style.visibility</p:attrName>
                                        </p:attrNameLst>
                                      </p:cBhvr>
                                      <p:to>
                                        <p:strVal val="visible"/>
                                      </p:to>
                                    </p:set>
                                    <p:animEffect transition="in" filter="fade">
                                      <p:cBhvr>
                                        <p:cTn id="27" dur="1000"/>
                                        <p:tgtEl>
                                          <p:spTgt spid="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5" grpId="0" animBg="1" advAuto="0"/>
      <p:bldP spid="2638" grpId="0" animBg="1" advAuto="0"/>
      <p:bldP spid="2639" grpId="0" animBg="1" advAuto="0"/>
      <p:bldP spid="2640" grpId="0" animBg="1" advAuto="0"/>
      <p:bldP spid="264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2"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673" name="Text Box 3"/>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674" name="Text Box 4"/>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675" name="Text Box 5"/>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grpSp>
        <p:nvGrpSpPr>
          <p:cNvPr id="2689" name="Group"/>
          <p:cNvGrpSpPr/>
          <p:nvPr/>
        </p:nvGrpSpPr>
        <p:grpSpPr>
          <a:xfrm>
            <a:off x="1017583" y="2462209"/>
            <a:ext cx="7108834" cy="3663957"/>
            <a:chOff x="-2" y="-1"/>
            <a:chExt cx="7108832" cy="3663955"/>
          </a:xfrm>
        </p:grpSpPr>
        <p:sp>
          <p:nvSpPr>
            <p:cNvPr id="2676" name="Rectangle 7"/>
            <p:cNvSpPr/>
            <p:nvPr/>
          </p:nvSpPr>
          <p:spPr>
            <a:xfrm>
              <a:off x="-2" y="840150"/>
              <a:ext cx="7087872" cy="2823804"/>
            </a:xfrm>
            <a:prstGeom prst="rect">
              <a:avLst/>
            </a:prstGeom>
            <a:noFill/>
            <a:ln w="76200" cap="flat">
              <a:solidFill>
                <a:srgbClr val="FAFD00"/>
              </a:solidFill>
              <a:prstDash val="solid"/>
              <a:miter lim="800000"/>
            </a:ln>
            <a:effectLst>
              <a:outerShdw blurRad="63500" dist="107762" dir="2700000" rotWithShape="0">
                <a:srgbClr val="1A0004">
                  <a:alpha val="74996"/>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7" name="Text Box 8"/>
            <p:cNvSpPr txBox="1"/>
            <p:nvPr/>
          </p:nvSpPr>
          <p:spPr>
            <a:xfrm>
              <a:off x="603347" y="2577629"/>
              <a:ext cx="1340110"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678" name="Text Box 9"/>
            <p:cNvSpPr txBox="1"/>
            <p:nvPr/>
          </p:nvSpPr>
          <p:spPr>
            <a:xfrm>
              <a:off x="512534" y="1170493"/>
              <a:ext cx="1518562"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679" name="Text Box 10"/>
            <p:cNvSpPr txBox="1"/>
            <p:nvPr/>
          </p:nvSpPr>
          <p:spPr>
            <a:xfrm>
              <a:off x="487128" y="1875650"/>
              <a:ext cx="159318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680" name="Text Box 11"/>
            <p:cNvSpPr txBox="1"/>
            <p:nvPr/>
          </p:nvSpPr>
          <p:spPr>
            <a:xfrm>
              <a:off x="2788474" y="2579218"/>
              <a:ext cx="1436291"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681" name="Text Box 12"/>
            <p:cNvSpPr txBox="1"/>
            <p:nvPr/>
          </p:nvSpPr>
          <p:spPr>
            <a:xfrm>
              <a:off x="2787829" y="1181611"/>
              <a:ext cx="1483628"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682" name="Text Box 13"/>
            <p:cNvSpPr txBox="1"/>
            <p:nvPr/>
          </p:nvSpPr>
          <p:spPr>
            <a:xfrm>
              <a:off x="2384531" y="1888356"/>
              <a:ext cx="2310865"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683" name="Text Box 14"/>
            <p:cNvSpPr txBox="1"/>
            <p:nvPr/>
          </p:nvSpPr>
          <p:spPr>
            <a:xfrm>
              <a:off x="4995787" y="2576042"/>
              <a:ext cx="1542089"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684" name="Text Box 15"/>
            <p:cNvSpPr txBox="1"/>
            <p:nvPr/>
          </p:nvSpPr>
          <p:spPr>
            <a:xfrm>
              <a:off x="4447065" y="1168906"/>
              <a:ext cx="2661765"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685" name="Text Box 16"/>
            <p:cNvSpPr txBox="1"/>
            <p:nvPr/>
          </p:nvSpPr>
          <p:spPr>
            <a:xfrm>
              <a:off x="4723339" y="1875650"/>
              <a:ext cx="210921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686" name="Line 17"/>
            <p:cNvSpPr/>
            <p:nvPr/>
          </p:nvSpPr>
          <p:spPr>
            <a:xfrm flipH="1">
              <a:off x="1281341" y="4763"/>
              <a:ext cx="2238778" cy="1203852"/>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7" name="Line 18"/>
            <p:cNvSpPr/>
            <p:nvPr/>
          </p:nvSpPr>
          <p:spPr>
            <a:xfrm>
              <a:off x="3521384" y="-1"/>
              <a:ext cx="5" cy="1246731"/>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8" name="Line 19"/>
            <p:cNvSpPr/>
            <p:nvPr/>
          </p:nvSpPr>
          <p:spPr>
            <a:xfrm>
              <a:off x="3505824" y="1587"/>
              <a:ext cx="2164153" cy="1207026"/>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grpSp>
        <p:nvGrpSpPr>
          <p:cNvPr id="2710" name="Group"/>
          <p:cNvGrpSpPr/>
          <p:nvPr/>
        </p:nvGrpSpPr>
        <p:grpSpPr>
          <a:xfrm>
            <a:off x="8005760" y="3427408"/>
            <a:ext cx="952505" cy="1249366"/>
            <a:chOff x="0" y="-1"/>
            <a:chExt cx="952504" cy="1249364"/>
          </a:xfrm>
        </p:grpSpPr>
        <p:sp>
          <p:nvSpPr>
            <p:cNvPr id="2690"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1"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2"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3"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4"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5"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6"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7"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98"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99"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00"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01"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02"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03"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4"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05"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6"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7"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8"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9"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11" name="Text Box 4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59</a:t>
            </a:r>
          </a:p>
        </p:txBody>
      </p:sp>
      <p:sp>
        <p:nvSpPr>
          <p:cNvPr id="2712" name="Text Box 4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33" name="Group"/>
          <p:cNvGrpSpPr/>
          <p:nvPr/>
        </p:nvGrpSpPr>
        <p:grpSpPr>
          <a:xfrm>
            <a:off x="8005759" y="3436936"/>
            <a:ext cx="950919" cy="1231905"/>
            <a:chOff x="-1" y="-1"/>
            <a:chExt cx="950917" cy="1231904"/>
          </a:xfrm>
        </p:grpSpPr>
        <p:sp>
          <p:nvSpPr>
            <p:cNvPr id="2713"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4"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5"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6"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7"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8"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9"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0"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21"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22"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23"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24"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25"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26"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27"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28"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9"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30"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1"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2"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689"/>
                                        </p:tgtEl>
                                        <p:attrNameLst>
                                          <p:attrName>style.visibility</p:attrName>
                                        </p:attrNameLst>
                                      </p:cBhvr>
                                      <p:to>
                                        <p:strVal val="visible"/>
                                      </p:to>
                                    </p:set>
                                    <p:animEffect transition="in" filter="wipe(up)">
                                      <p:cBhvr>
                                        <p:cTn id="7" dur="1000"/>
                                        <p:tgtEl>
                                          <p:spTgt spid="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7"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8"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739"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0" name="Text Box 4"/>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1"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741"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742"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sp>
        <p:nvSpPr>
          <p:cNvPr id="2743" name="AutoShape 7"/>
          <p:cNvSpPr/>
          <p:nvPr/>
        </p:nvSpPr>
        <p:spPr>
          <a:xfrm>
            <a:off x="1092200" y="3408362"/>
            <a:ext cx="2425700"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4" name="Text Box 8"/>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745" name="Text Box 9"/>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746" name="Text Box 10"/>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747" name="Text Box 11"/>
          <p:cNvSpPr txBox="1"/>
          <p:nvPr/>
        </p:nvSpPr>
        <p:spPr>
          <a:xfrm>
            <a:off x="3855922" y="5041900"/>
            <a:ext cx="1336904"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748" name="Text Box 12"/>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749"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الداو</a:t>
            </a:r>
            <a:r>
              <a:rPr kumimoji="0" lang="en-US"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a:t>
            </a: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دي</a:t>
            </a:r>
            <a:endParaRPr kumimoji="0" sz="3600" b="0"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Black"/>
            </a:endParaRPr>
          </a:p>
        </p:txBody>
      </p:sp>
      <p:sp>
        <p:nvSpPr>
          <p:cNvPr id="2750" name="Text Box 14"/>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751" name="Text Box 15"/>
          <p:cNvSpPr txBox="1"/>
          <p:nvPr/>
        </p:nvSpPr>
        <p:spPr>
          <a:xfrm>
            <a:off x="5462587" y="3632201"/>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752"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753"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4"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5"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nvGrpSpPr>
          <p:cNvPr id="2776" name="Group"/>
          <p:cNvGrpSpPr/>
          <p:nvPr/>
        </p:nvGrpSpPr>
        <p:grpSpPr>
          <a:xfrm>
            <a:off x="8005760" y="3427408"/>
            <a:ext cx="952505" cy="1249366"/>
            <a:chOff x="0" y="-1"/>
            <a:chExt cx="952504" cy="1249364"/>
          </a:xfrm>
        </p:grpSpPr>
        <p:sp>
          <p:nvSpPr>
            <p:cNvPr id="2756"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7"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8"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9"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0"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1"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2"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3"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764"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765"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66"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67"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68"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69"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0"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71"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2"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3"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4"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5"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77" name="Text Box 4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60</a:t>
            </a:r>
          </a:p>
        </p:txBody>
      </p:sp>
      <p:sp>
        <p:nvSpPr>
          <p:cNvPr id="2778" name="Text Box 4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99" name="Group"/>
          <p:cNvGrpSpPr/>
          <p:nvPr/>
        </p:nvGrpSpPr>
        <p:grpSpPr>
          <a:xfrm>
            <a:off x="8005759" y="3436936"/>
            <a:ext cx="950919" cy="1231905"/>
            <a:chOff x="-1" y="-1"/>
            <a:chExt cx="950917" cy="1231904"/>
          </a:xfrm>
        </p:grpSpPr>
        <p:sp>
          <p:nvSpPr>
            <p:cNvPr id="2779"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0"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1"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2"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3"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4"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5"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6"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87"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88"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89"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90"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91"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92"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3"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94"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5"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6"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7"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8"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4" name="Text Box 2"/>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05"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6" name="Text Box 4"/>
          <p:cNvSpPr txBox="1"/>
          <p:nvPr/>
        </p:nvSpPr>
        <p:spPr>
          <a:xfrm>
            <a:off x="8759782" y="99722"/>
            <a:ext cx="174706" cy="37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07"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08"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09" name="Text Box 7"/>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10" name="Text Box 8"/>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11" name="Text Box 9"/>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الأرض</a:t>
            </a:r>
          </a:p>
        </p:txBody>
      </p:sp>
      <p:sp>
        <p:nvSpPr>
          <p:cNvPr id="2812" name="AutoShape 10"/>
          <p:cNvSpPr/>
          <p:nvPr/>
        </p:nvSpPr>
        <p:spPr>
          <a:xfrm>
            <a:off x="3543300" y="3421062"/>
            <a:ext cx="20113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13" name="Text Box 11"/>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14" name="Text Box 12"/>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15"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16" name="Text Box 14"/>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17" name="Text Box 15"/>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18"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19"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0"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1"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grpSp>
        <p:nvGrpSpPr>
          <p:cNvPr id="2842" name="Group"/>
          <p:cNvGrpSpPr/>
          <p:nvPr/>
        </p:nvGrpSpPr>
        <p:grpSpPr>
          <a:xfrm>
            <a:off x="8005760" y="3427409"/>
            <a:ext cx="952504" cy="1249365"/>
            <a:chOff x="0" y="0"/>
            <a:chExt cx="952503" cy="1249363"/>
          </a:xfrm>
        </p:grpSpPr>
        <p:sp>
          <p:nvSpPr>
            <p:cNvPr id="2822"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3"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4"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5"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6"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7"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8"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9"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Gospels</a:t>
              </a:r>
            </a:p>
          </p:txBody>
        </p:sp>
        <p:sp>
          <p:nvSpPr>
            <p:cNvPr id="2830"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Acts</a:t>
              </a:r>
            </a:p>
          </p:txBody>
        </p:sp>
        <p:sp>
          <p:nvSpPr>
            <p:cNvPr id="2831"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Epistles</a:t>
              </a:r>
            </a:p>
          </p:txBody>
        </p:sp>
        <p:sp>
          <p:nvSpPr>
            <p:cNvPr id="2832"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Revelation</a:t>
              </a:r>
            </a:p>
          </p:txBody>
        </p:sp>
        <p:sp>
          <p:nvSpPr>
            <p:cNvPr id="2833" name="Text Box 32"/>
            <p:cNvSpPr txBox="1"/>
            <p:nvPr/>
          </p:nvSpPr>
          <p:spPr>
            <a:xfrm>
              <a:off x="74609" y="-1"/>
              <a:ext cx="55902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JESUS</a:t>
              </a:r>
            </a:p>
          </p:txBody>
        </p:sp>
        <p:sp>
          <p:nvSpPr>
            <p:cNvPr id="2834"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Cross</a:t>
              </a:r>
            </a:p>
          </p:txBody>
        </p:sp>
        <p:sp>
          <p:nvSpPr>
            <p:cNvPr id="2835"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36"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Church</a:t>
              </a:r>
            </a:p>
          </p:txBody>
        </p:sp>
        <p:sp>
          <p:nvSpPr>
            <p:cNvPr id="2837"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8"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9"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0"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1"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Life</a:t>
              </a:r>
            </a:p>
          </p:txBody>
        </p:sp>
      </p:grpSp>
      <p:sp>
        <p:nvSpPr>
          <p:cNvPr id="2843" name="Text Box 41"/>
          <p:cNvSpPr txBox="1"/>
          <p:nvPr/>
        </p:nvSpPr>
        <p:spPr>
          <a:xfrm>
            <a:off x="8130177" y="6501129"/>
            <a:ext cx="259166"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61</a:t>
            </a:r>
          </a:p>
        </p:txBody>
      </p:sp>
      <p:sp>
        <p:nvSpPr>
          <p:cNvPr id="2844" name="Text Box 42"/>
          <p:cNvSpPr txBox="1"/>
          <p:nvPr/>
        </p:nvSpPr>
        <p:spPr>
          <a:xfrm>
            <a:off x="7034417" y="6288516"/>
            <a:ext cx="1552160" cy="26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grpSp>
        <p:nvGrpSpPr>
          <p:cNvPr id="2865" name="Group"/>
          <p:cNvGrpSpPr/>
          <p:nvPr/>
        </p:nvGrpSpPr>
        <p:grpSpPr>
          <a:xfrm>
            <a:off x="8005760" y="3436937"/>
            <a:ext cx="950917" cy="1231903"/>
            <a:chOff x="0" y="0"/>
            <a:chExt cx="950915" cy="1231902"/>
          </a:xfrm>
        </p:grpSpPr>
        <p:sp>
          <p:nvSpPr>
            <p:cNvPr id="2845"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6"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7"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8"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9"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0"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1"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2" name="Line 51"/>
            <p:cNvSpPr txBox="1"/>
            <p:nvPr/>
          </p:nvSpPr>
          <p:spPr>
            <a:xfrm>
              <a:off x="199690" y="605627"/>
              <a:ext cx="41218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853" name="Line 52"/>
            <p:cNvSpPr txBox="1"/>
            <p:nvPr/>
          </p:nvSpPr>
          <p:spPr>
            <a:xfrm>
              <a:off x="241051" y="754665"/>
              <a:ext cx="32932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854" name="Line 53"/>
            <p:cNvSpPr txBox="1"/>
            <p:nvPr/>
          </p:nvSpPr>
          <p:spPr>
            <a:xfrm>
              <a:off x="161152" y="878334"/>
              <a:ext cx="410581"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855" name="Line 54"/>
            <p:cNvSpPr txBox="1"/>
            <p:nvPr/>
          </p:nvSpPr>
          <p:spPr>
            <a:xfrm>
              <a:off x="241640" y="985608"/>
              <a:ext cx="362057" cy="226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856"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857" name="Line 56"/>
            <p:cNvSpPr txBox="1"/>
            <p:nvPr/>
          </p:nvSpPr>
          <p:spPr>
            <a:xfrm>
              <a:off x="221878" y="313896"/>
              <a:ext cx="459589" cy="22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858"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59" name="Line 58"/>
            <p:cNvSpPr txBox="1"/>
            <p:nvPr/>
          </p:nvSpPr>
          <p:spPr>
            <a:xfrm>
              <a:off x="229006" y="464307"/>
              <a:ext cx="493723" cy="240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860"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1"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2"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3"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4" name="Line 63"/>
            <p:cNvSpPr txBox="1"/>
            <p:nvPr/>
          </p:nvSpPr>
          <p:spPr>
            <a:xfrm>
              <a:off x="231633" y="204243"/>
              <a:ext cx="348195" cy="236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0" name="Rectangle 2"/>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1" name="Text Box 3"/>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72"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3" name="Text Box 5"/>
          <p:cNvSpPr txBox="1"/>
          <p:nvPr/>
        </p:nvSpPr>
        <p:spPr>
          <a:xfrm>
            <a:off x="8759782" y="99722"/>
            <a:ext cx="174706" cy="37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74"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5" name="Text Box 7"/>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76" name="Text Box 8"/>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77" name="Text Box 9"/>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78" name="Text Box 10"/>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79"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الارض</a:t>
            </a:r>
          </a:p>
        </p:txBody>
      </p:sp>
      <p:sp>
        <p:nvSpPr>
          <p:cNvPr id="2880" name="Text Box 12"/>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81" name="Text Box 13"/>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82"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83" name="AutoShape 15"/>
          <p:cNvSpPr/>
          <p:nvPr/>
        </p:nvSpPr>
        <p:spPr>
          <a:xfrm>
            <a:off x="5595937" y="3424237"/>
            <a:ext cx="2425703"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84" name="Text Box 16"/>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85" name="Text Box 17"/>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86" name="Text Box 18"/>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87" name="Line 19"/>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8" name="Line 20"/>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9" name="Line 21"/>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90" name="Text Box 22"/>
          <p:cNvSpPr txBox="1"/>
          <p:nvPr/>
        </p:nvSpPr>
        <p:spPr>
          <a:xfrm>
            <a:off x="8130177" y="6501129"/>
            <a:ext cx="259166"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62</a:t>
            </a:r>
          </a:p>
        </p:txBody>
      </p:sp>
      <p:sp>
        <p:nvSpPr>
          <p:cNvPr id="2891" name="Text Box 23"/>
          <p:cNvSpPr txBox="1"/>
          <p:nvPr/>
        </p:nvSpPr>
        <p:spPr>
          <a:xfrm>
            <a:off x="7034417" y="6288516"/>
            <a:ext cx="1552160" cy="26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sp>
        <p:nvSpPr>
          <p:cNvPr id="2892" name="Text Box 24"/>
          <p:cNvSpPr txBox="1"/>
          <p:nvPr/>
        </p:nvSpPr>
        <p:spPr>
          <a:xfrm>
            <a:off x="8596530" y="6424929"/>
            <a:ext cx="228160" cy="383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Comic Sans MS"/>
                <a:sym typeface="Comic Sans MS"/>
              </a:rPr>
              <a:t>1</a:t>
            </a:r>
          </a:p>
        </p:txBody>
      </p:sp>
      <p:sp>
        <p:nvSpPr>
          <p:cNvPr id="2893" name="AutoShape 25"/>
          <p:cNvSpPr/>
          <p:nvPr/>
        </p:nvSpPr>
        <p:spPr>
          <a:xfrm>
            <a:off x="760412" y="677861"/>
            <a:ext cx="7589840" cy="5502278"/>
          </a:xfrm>
          <a:prstGeom prst="roundRect">
            <a:avLst>
              <a:gd name="adj" fmla="val 16667"/>
            </a:avLst>
          </a:prstGeom>
          <a:ln w="76200">
            <a:solidFill>
              <a:srgbClr val="FFFFFF"/>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4" name="Text Box 26"/>
          <p:cNvSpPr txBox="1"/>
          <p:nvPr/>
        </p:nvSpPr>
        <p:spPr>
          <a:xfrm>
            <a:off x="4460101" y="3149124"/>
            <a:ext cx="195219"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sp>
        <p:nvSpPr>
          <p:cNvPr id="2895" name="AutoShape 27"/>
          <p:cNvSpPr/>
          <p:nvPr/>
        </p:nvSpPr>
        <p:spPr>
          <a:xfrm>
            <a:off x="335755" y="345281"/>
            <a:ext cx="8377240" cy="6167438"/>
          </a:xfrm>
          <a:prstGeom prst="roundRect">
            <a:avLst>
              <a:gd name="adj" fmla="val 16667"/>
            </a:avLst>
          </a:prstGeom>
          <a:ln w="76200">
            <a:solidFill>
              <a:schemeClr val="accent1"/>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6" name="Text Box 28"/>
          <p:cNvSpPr txBox="1"/>
          <p:nvPr/>
        </p:nvSpPr>
        <p:spPr>
          <a:xfrm>
            <a:off x="4743450" y="2901474"/>
            <a:ext cx="204788"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grpSp>
        <p:nvGrpSpPr>
          <p:cNvPr id="2917" name="Group"/>
          <p:cNvGrpSpPr/>
          <p:nvPr/>
        </p:nvGrpSpPr>
        <p:grpSpPr>
          <a:xfrm>
            <a:off x="8005760" y="3436937"/>
            <a:ext cx="950917" cy="1231903"/>
            <a:chOff x="0" y="0"/>
            <a:chExt cx="950915" cy="1231902"/>
          </a:xfrm>
        </p:grpSpPr>
        <p:sp>
          <p:nvSpPr>
            <p:cNvPr id="2897" name="AutoShape 30"/>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8" name="Rectangle 31"/>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9" name="Line 32"/>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0" name="Line 33"/>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1" name="Line 34"/>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2" name="Line 35"/>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3" name="Line 36"/>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4" name="Line 37"/>
            <p:cNvSpPr txBox="1"/>
            <p:nvPr/>
          </p:nvSpPr>
          <p:spPr>
            <a:xfrm>
              <a:off x="199690" y="605627"/>
              <a:ext cx="41218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905" name="Line 38"/>
            <p:cNvSpPr txBox="1"/>
            <p:nvPr/>
          </p:nvSpPr>
          <p:spPr>
            <a:xfrm>
              <a:off x="241051" y="754665"/>
              <a:ext cx="32932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906" name="Line 39"/>
            <p:cNvSpPr txBox="1"/>
            <p:nvPr/>
          </p:nvSpPr>
          <p:spPr>
            <a:xfrm>
              <a:off x="161152" y="878334"/>
              <a:ext cx="410581"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907" name="Line 40"/>
            <p:cNvSpPr txBox="1"/>
            <p:nvPr/>
          </p:nvSpPr>
          <p:spPr>
            <a:xfrm>
              <a:off x="241640" y="985608"/>
              <a:ext cx="362057" cy="226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908" name="Line 41"/>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909" name="Line 42"/>
            <p:cNvSpPr txBox="1"/>
            <p:nvPr/>
          </p:nvSpPr>
          <p:spPr>
            <a:xfrm>
              <a:off x="221878" y="313896"/>
              <a:ext cx="459589" cy="22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910" name="Rectangle 43"/>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1" name="Line 44"/>
            <p:cNvSpPr txBox="1"/>
            <p:nvPr/>
          </p:nvSpPr>
          <p:spPr>
            <a:xfrm>
              <a:off x="229006" y="464307"/>
              <a:ext cx="493723" cy="240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912" name="Line 45"/>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3" name="Line 46"/>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4" name="Rectangle 47"/>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5" name="Rectangle 48"/>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6" name="Line 49"/>
            <p:cNvSpPr txBox="1"/>
            <p:nvPr/>
          </p:nvSpPr>
          <p:spPr>
            <a:xfrm>
              <a:off x="231633" y="204243"/>
              <a:ext cx="348195" cy="236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883"/>
                                        </p:tgtEl>
                                        <p:attrNameLst>
                                          <p:attrName>style.visibility</p:attrName>
                                        </p:attrNameLst>
                                      </p:cBhvr>
                                      <p:to>
                                        <p:strVal val="visible"/>
                                      </p:to>
                                    </p:set>
                                    <p:animEffect transition="in" filter="fade">
                                      <p:cBhvr>
                                        <p:cTn id="7" dur="1000"/>
                                        <p:tgtEl>
                                          <p:spTgt spid="2883"/>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2874"/>
                                        </p:tgtEl>
                                        <p:attrNameLst>
                                          <p:attrName>style.visibility</p:attrName>
                                        </p:attrNameLst>
                                      </p:cBhvr>
                                      <p:to>
                                        <p:strVal val="visible"/>
                                      </p:to>
                                    </p:set>
                                    <p:animEffect transition="in" filter="fade">
                                      <p:cBhvr>
                                        <p:cTn id="11" dur="10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 grpId="0" animBg="1" advAuto="0"/>
      <p:bldP spid="288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1"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2" name="Rectangle 2"/>
          <p:cNvSpPr/>
          <p:nvPr/>
        </p:nvSpPr>
        <p:spPr>
          <a:xfrm>
            <a:off x="533400" y="457200"/>
            <a:ext cx="8032750" cy="5807075"/>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3" name="Text Box 3"/>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924"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5" name="Text Box 5"/>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926"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7" name="Text Box 7"/>
          <p:cNvSpPr txBox="1"/>
          <p:nvPr/>
        </p:nvSpPr>
        <p:spPr>
          <a:xfrm>
            <a:off x="2913060" y="1992311"/>
            <a:ext cx="3971928"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928" name="Text Box 8"/>
          <p:cNvSpPr txBox="1"/>
          <p:nvPr/>
        </p:nvSpPr>
        <p:spPr>
          <a:xfrm>
            <a:off x="3713162" y="1276349"/>
            <a:ext cx="2559053"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p>
        </p:txBody>
      </p:sp>
      <p:sp>
        <p:nvSpPr>
          <p:cNvPr id="2929" name="Text Box 9"/>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930" name="Text Box 10"/>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931"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أرض</a:t>
            </a:r>
          </a:p>
        </p:txBody>
      </p:sp>
      <p:sp>
        <p:nvSpPr>
          <p:cNvPr id="2932" name="Text Box 12"/>
          <p:cNvSpPr txBox="1"/>
          <p:nvPr/>
        </p:nvSpPr>
        <p:spPr>
          <a:xfrm>
            <a:off x="3806229" y="5041900"/>
            <a:ext cx="1436291"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933" name="Text Box 13"/>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934"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935" name="Text Box 15"/>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أرميا</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936" name="Text Box 16"/>
          <p:cNvSpPr txBox="1"/>
          <p:nvPr/>
        </p:nvSpPr>
        <p:spPr>
          <a:xfrm>
            <a:off x="5462587" y="3602037"/>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937" name="Text Box 17"/>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جديد</a:t>
            </a:r>
          </a:p>
        </p:txBody>
      </p:sp>
      <p:sp>
        <p:nvSpPr>
          <p:cNvPr id="2938" name="Line 18"/>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39" name="Line 19"/>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0" name="Line 20"/>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1" name="Text Box 2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63</a:t>
            </a:r>
          </a:p>
        </p:txBody>
      </p:sp>
      <p:sp>
        <p:nvSpPr>
          <p:cNvPr id="2942" name="Text Box 2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943" name="Text Box 23"/>
          <p:cNvSpPr txBox="1"/>
          <p:nvPr/>
        </p:nvSpPr>
        <p:spPr>
          <a:xfrm>
            <a:off x="8601189"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2964" name="Group"/>
          <p:cNvGrpSpPr/>
          <p:nvPr/>
        </p:nvGrpSpPr>
        <p:grpSpPr>
          <a:xfrm>
            <a:off x="8005760" y="3427412"/>
            <a:ext cx="952505" cy="1249280"/>
            <a:chOff x="0" y="0"/>
            <a:chExt cx="952504" cy="1249279"/>
          </a:xfrm>
        </p:grpSpPr>
        <p:sp>
          <p:nvSpPr>
            <p:cNvPr id="2944" name="AutoShape 2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5" name="Rectangle 2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6" name="Line 2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7" name="Line 2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8" name="Line 2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9" name="Line 3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0" name="Line 3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1" name="Text Box 32"/>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952" name="Text Box 33"/>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953" name="Text Box 34"/>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954" name="Text Box 35"/>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955" name="Text Box 36"/>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956" name="Text Box 37"/>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957" name="Rectangle 3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58" name="Text Box 39"/>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959" name="Line 4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0" name="Line 4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1" name="Rectangle 4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2" name="Rectangle 4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3" name="Text Box 44"/>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grpSp>
        <p:nvGrpSpPr>
          <p:cNvPr id="3017" name="Group"/>
          <p:cNvGrpSpPr/>
          <p:nvPr/>
        </p:nvGrpSpPr>
        <p:grpSpPr>
          <a:xfrm>
            <a:off x="1846259" y="500061"/>
            <a:ext cx="5807082" cy="5172080"/>
            <a:chOff x="-1" y="-1"/>
            <a:chExt cx="5807081" cy="5172079"/>
          </a:xfrm>
        </p:grpSpPr>
        <p:sp>
          <p:nvSpPr>
            <p:cNvPr id="2965" name="AutoShape 46"/>
            <p:cNvSpPr/>
            <p:nvPr/>
          </p:nvSpPr>
          <p:spPr>
            <a:xfrm>
              <a:off x="1586" y="-1"/>
              <a:ext cx="1774345"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6" name="Rectangle 47"/>
            <p:cNvSpPr/>
            <p:nvPr/>
          </p:nvSpPr>
          <p:spPr>
            <a:xfrm>
              <a:off x="-1" y="503083"/>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7" name="Rectangle 48"/>
            <p:cNvSpPr/>
            <p:nvPr/>
          </p:nvSpPr>
          <p:spPr>
            <a:xfrm>
              <a:off x="22217" y="464995"/>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8" name="Rectangle 49"/>
            <p:cNvSpPr/>
            <p:nvPr/>
          </p:nvSpPr>
          <p:spPr>
            <a:xfrm>
              <a:off x="912562" y="466581"/>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9" name="Text Box 50"/>
            <p:cNvSpPr txBox="1"/>
            <p:nvPr/>
          </p:nvSpPr>
          <p:spPr>
            <a:xfrm>
              <a:off x="261429" y="50783"/>
              <a:ext cx="25487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2400">
                  <a:solidFill>
                    <a:schemeClr val="accent2"/>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   </a:t>
              </a:r>
            </a:p>
          </p:txBody>
        </p:sp>
        <p:sp>
          <p:nvSpPr>
            <p:cNvPr id="2970" name="Text Box 51"/>
            <p:cNvSpPr txBox="1"/>
            <p:nvPr/>
          </p:nvSpPr>
          <p:spPr>
            <a:xfrm>
              <a:off x="501656" y="25391"/>
              <a:ext cx="76944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الخليقة </a:t>
              </a:r>
            </a:p>
          </p:txBody>
        </p:sp>
        <p:sp>
          <p:nvSpPr>
            <p:cNvPr id="2971" name="AutoShape 52"/>
            <p:cNvSpPr/>
            <p:nvPr/>
          </p:nvSpPr>
          <p:spPr>
            <a:xfrm>
              <a:off x="317414" y="393579"/>
              <a:ext cx="1774343"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2" name="Rectangle 53"/>
            <p:cNvSpPr/>
            <p:nvPr/>
          </p:nvSpPr>
          <p:spPr>
            <a:xfrm>
              <a:off x="317413" y="896662"/>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3" name="Rectangle 54"/>
            <p:cNvSpPr/>
            <p:nvPr/>
          </p:nvSpPr>
          <p:spPr>
            <a:xfrm>
              <a:off x="338044" y="858574"/>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4" name="Rectangle 55"/>
            <p:cNvSpPr/>
            <p:nvPr/>
          </p:nvSpPr>
          <p:spPr>
            <a:xfrm>
              <a:off x="1245846" y="860161"/>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5" name="Text Box 56"/>
            <p:cNvSpPr txBox="1"/>
            <p:nvPr/>
          </p:nvSpPr>
          <p:spPr>
            <a:xfrm>
              <a:off x="786139" y="414210"/>
              <a:ext cx="68929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ابراهيم</a:t>
              </a:r>
            </a:p>
          </p:txBody>
        </p:sp>
        <p:sp>
          <p:nvSpPr>
            <p:cNvPr id="2976" name="AutoShape 57"/>
            <p:cNvSpPr/>
            <p:nvPr/>
          </p:nvSpPr>
          <p:spPr>
            <a:xfrm>
              <a:off x="612607" y="771288"/>
              <a:ext cx="1774344"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7" name="Rectangle 58"/>
            <p:cNvSpPr/>
            <p:nvPr/>
          </p:nvSpPr>
          <p:spPr>
            <a:xfrm>
              <a:off x="611019" y="1274371"/>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8" name="Rectangle 59"/>
            <p:cNvSpPr/>
            <p:nvPr/>
          </p:nvSpPr>
          <p:spPr>
            <a:xfrm>
              <a:off x="631651" y="1236283"/>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9" name="Rectangle 60"/>
            <p:cNvSpPr/>
            <p:nvPr/>
          </p:nvSpPr>
          <p:spPr>
            <a:xfrm>
              <a:off x="1523582" y="1237870"/>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0" name="Text Box 61"/>
            <p:cNvSpPr txBox="1"/>
            <p:nvPr/>
          </p:nvSpPr>
          <p:spPr>
            <a:xfrm>
              <a:off x="994638" y="799855"/>
              <a:ext cx="729367"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يوسف </a:t>
              </a:r>
            </a:p>
          </p:txBody>
        </p:sp>
        <p:sp>
          <p:nvSpPr>
            <p:cNvPr id="2981" name="AutoShape 62"/>
            <p:cNvSpPr/>
            <p:nvPr/>
          </p:nvSpPr>
          <p:spPr>
            <a:xfrm>
              <a:off x="917324" y="1148998"/>
              <a:ext cx="1774344"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2" name="Rectangle 63"/>
            <p:cNvSpPr/>
            <p:nvPr/>
          </p:nvSpPr>
          <p:spPr>
            <a:xfrm>
              <a:off x="922084" y="1652080"/>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3" name="Rectangle 64"/>
            <p:cNvSpPr/>
            <p:nvPr/>
          </p:nvSpPr>
          <p:spPr>
            <a:xfrm>
              <a:off x="941129" y="1613992"/>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4" name="Rectangle 65"/>
            <p:cNvSpPr/>
            <p:nvPr/>
          </p:nvSpPr>
          <p:spPr>
            <a:xfrm>
              <a:off x="1840995" y="1615579"/>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5" name="Text Box 66"/>
            <p:cNvSpPr txBox="1"/>
            <p:nvPr/>
          </p:nvSpPr>
          <p:spPr>
            <a:xfrm>
              <a:off x="1419274" y="1190260"/>
              <a:ext cx="710130"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موسى </a:t>
              </a:r>
            </a:p>
          </p:txBody>
        </p:sp>
        <p:sp>
          <p:nvSpPr>
            <p:cNvPr id="2986" name="AutoShape 67"/>
            <p:cNvSpPr/>
            <p:nvPr/>
          </p:nvSpPr>
          <p:spPr>
            <a:xfrm>
              <a:off x="1279174" y="153305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7" name="Rectangle 68"/>
            <p:cNvSpPr/>
            <p:nvPr/>
          </p:nvSpPr>
          <p:spPr>
            <a:xfrm>
              <a:off x="1277587" y="2036137"/>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8" name="Rectangle 69"/>
            <p:cNvSpPr/>
            <p:nvPr/>
          </p:nvSpPr>
          <p:spPr>
            <a:xfrm>
              <a:off x="1307741" y="1998049"/>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9" name="Rectangle 70"/>
            <p:cNvSpPr/>
            <p:nvPr/>
          </p:nvSpPr>
          <p:spPr>
            <a:xfrm>
              <a:off x="2190150" y="199963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0" name="Text Box 71"/>
            <p:cNvSpPr txBox="1"/>
            <p:nvPr/>
          </p:nvSpPr>
          <p:spPr>
            <a:xfrm>
              <a:off x="1761949" y="1560034"/>
              <a:ext cx="57708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يشوع</a:t>
              </a:r>
            </a:p>
          </p:txBody>
        </p:sp>
        <p:sp>
          <p:nvSpPr>
            <p:cNvPr id="2991" name="AutoShape 72"/>
            <p:cNvSpPr/>
            <p:nvPr/>
          </p:nvSpPr>
          <p:spPr>
            <a:xfrm>
              <a:off x="1566433" y="1915524"/>
              <a:ext cx="1774348" cy="666552"/>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2" name="Rectangle 73"/>
            <p:cNvSpPr/>
            <p:nvPr/>
          </p:nvSpPr>
          <p:spPr>
            <a:xfrm>
              <a:off x="1563259" y="2418609"/>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3" name="Rectangle 74"/>
            <p:cNvSpPr/>
            <p:nvPr/>
          </p:nvSpPr>
          <p:spPr>
            <a:xfrm>
              <a:off x="1583891" y="2380521"/>
              <a:ext cx="1215695"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4" name="Rectangle 75"/>
            <p:cNvSpPr/>
            <p:nvPr/>
          </p:nvSpPr>
          <p:spPr>
            <a:xfrm>
              <a:off x="2485344" y="2382107"/>
              <a:ext cx="842736"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5" name="Text Box 76"/>
            <p:cNvSpPr txBox="1"/>
            <p:nvPr/>
          </p:nvSpPr>
          <p:spPr>
            <a:xfrm>
              <a:off x="1622617" y="1942504"/>
              <a:ext cx="146835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فوضى سياسية</a:t>
              </a:r>
            </a:p>
          </p:txBody>
        </p:sp>
        <p:sp>
          <p:nvSpPr>
            <p:cNvPr id="2996" name="AutoShape 77"/>
            <p:cNvSpPr/>
            <p:nvPr/>
          </p:nvSpPr>
          <p:spPr>
            <a:xfrm>
              <a:off x="1842583" y="229482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7" name="Rectangle 78"/>
            <p:cNvSpPr/>
            <p:nvPr/>
          </p:nvSpPr>
          <p:spPr>
            <a:xfrm>
              <a:off x="1850518" y="2797903"/>
              <a:ext cx="3018605"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8" name="Rectangle 79"/>
            <p:cNvSpPr/>
            <p:nvPr/>
          </p:nvSpPr>
          <p:spPr>
            <a:xfrm>
              <a:off x="1869563" y="2759815"/>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9" name="Rectangle 80"/>
            <p:cNvSpPr/>
            <p:nvPr/>
          </p:nvSpPr>
          <p:spPr>
            <a:xfrm>
              <a:off x="2772605" y="2761403"/>
              <a:ext cx="842734"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0" name="Text Box 81"/>
            <p:cNvSpPr txBox="1"/>
            <p:nvPr/>
          </p:nvSpPr>
          <p:spPr>
            <a:xfrm>
              <a:off x="2237120" y="2320213"/>
              <a:ext cx="76783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الملوكي</a:t>
              </a:r>
            </a:p>
          </p:txBody>
        </p:sp>
        <p:sp>
          <p:nvSpPr>
            <p:cNvPr id="3001" name="AutoShape 82"/>
            <p:cNvSpPr/>
            <p:nvPr/>
          </p:nvSpPr>
          <p:spPr>
            <a:xfrm>
              <a:off x="2167931" y="2672531"/>
              <a:ext cx="1774347" cy="666549"/>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2" name="Rectangle 83"/>
            <p:cNvSpPr/>
            <p:nvPr/>
          </p:nvSpPr>
          <p:spPr>
            <a:xfrm>
              <a:off x="2166344" y="3175612"/>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3" name="Rectangle 84"/>
            <p:cNvSpPr/>
            <p:nvPr/>
          </p:nvSpPr>
          <p:spPr>
            <a:xfrm>
              <a:off x="2183802" y="3137524"/>
              <a:ext cx="1215695"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4" name="Rectangle 85"/>
            <p:cNvSpPr/>
            <p:nvPr/>
          </p:nvSpPr>
          <p:spPr>
            <a:xfrm>
              <a:off x="3086845" y="3139112"/>
              <a:ext cx="84273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5" name="Text Box 86"/>
            <p:cNvSpPr txBox="1"/>
            <p:nvPr/>
          </p:nvSpPr>
          <p:spPr>
            <a:xfrm>
              <a:off x="2649063" y="2707445"/>
              <a:ext cx="588302"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السبي</a:t>
              </a:r>
            </a:p>
          </p:txBody>
        </p:sp>
        <p:sp>
          <p:nvSpPr>
            <p:cNvPr id="3006" name="AutoShape 87"/>
            <p:cNvSpPr/>
            <p:nvPr/>
          </p:nvSpPr>
          <p:spPr>
            <a:xfrm>
              <a:off x="2461539" y="306293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7" name="Rectangle 88"/>
            <p:cNvSpPr/>
            <p:nvPr/>
          </p:nvSpPr>
          <p:spPr>
            <a:xfrm>
              <a:off x="2459951" y="3566018"/>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8" name="Rectangle 89"/>
            <p:cNvSpPr/>
            <p:nvPr/>
          </p:nvSpPr>
          <p:spPr>
            <a:xfrm>
              <a:off x="2485344" y="3527929"/>
              <a:ext cx="121569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9" name="Rectangle 90"/>
            <p:cNvSpPr/>
            <p:nvPr/>
          </p:nvSpPr>
          <p:spPr>
            <a:xfrm>
              <a:off x="3385213" y="352951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0" name="Text Box 91"/>
            <p:cNvSpPr txBox="1"/>
            <p:nvPr/>
          </p:nvSpPr>
          <p:spPr>
            <a:xfrm>
              <a:off x="2881781" y="3094675"/>
              <a:ext cx="70532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الصمت</a:t>
              </a:r>
            </a:p>
          </p:txBody>
        </p:sp>
        <p:sp>
          <p:nvSpPr>
            <p:cNvPr id="3011" name="AutoShape 92"/>
            <p:cNvSpPr/>
            <p:nvPr/>
          </p:nvSpPr>
          <p:spPr>
            <a:xfrm>
              <a:off x="2788475" y="345810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2" name="Text Box 93"/>
            <p:cNvSpPr txBox="1"/>
            <p:nvPr/>
          </p:nvSpPr>
          <p:spPr>
            <a:xfrm>
              <a:off x="3022923" y="3470797"/>
              <a:ext cx="25487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2400">
                  <a:solidFill>
                    <a:schemeClr val="accent1"/>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   </a:t>
              </a:r>
            </a:p>
          </p:txBody>
        </p:sp>
        <p:sp>
          <p:nvSpPr>
            <p:cNvPr id="3013" name="Rectangle 95"/>
            <p:cNvSpPr/>
            <p:nvPr/>
          </p:nvSpPr>
          <p:spPr>
            <a:xfrm>
              <a:off x="2788475" y="3961184"/>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4" name="Rectangle 96"/>
            <p:cNvSpPr/>
            <p:nvPr/>
          </p:nvSpPr>
          <p:spPr>
            <a:xfrm>
              <a:off x="2805933" y="3923096"/>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5" name="Rectangle 97"/>
            <p:cNvSpPr/>
            <p:nvPr/>
          </p:nvSpPr>
          <p:spPr>
            <a:xfrm>
              <a:off x="3710561" y="3924682"/>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6" name="Text Box 94"/>
            <p:cNvSpPr txBox="1"/>
            <p:nvPr/>
          </p:nvSpPr>
          <p:spPr>
            <a:xfrm>
              <a:off x="3215069" y="3458101"/>
              <a:ext cx="864019" cy="553998"/>
            </a:xfrm>
            <a:prstGeom prst="rect">
              <a:avLst/>
            </a:prstGeom>
            <a:noFill/>
            <a:ln w="12700" cap="flat">
              <a:noFill/>
              <a:miter lim="400000"/>
            </a:ln>
            <a:effectLst>
              <a:outerShdw blurRad="63500" dist="53881" dir="2700000" rotWithShape="0">
                <a:srgbClr val="474747">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3600">
                  <a:solidFill>
                    <a:schemeClr val="accent1"/>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36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يسوع</a:t>
              </a:r>
            </a:p>
          </p:txBody>
        </p:sp>
      </p:grpSp>
      <p:grpSp>
        <p:nvGrpSpPr>
          <p:cNvPr id="3021" name="Group"/>
          <p:cNvGrpSpPr/>
          <p:nvPr/>
        </p:nvGrpSpPr>
        <p:grpSpPr>
          <a:xfrm>
            <a:off x="222245" y="690559"/>
            <a:ext cx="5513396" cy="4791083"/>
            <a:chOff x="0" y="0"/>
            <a:chExt cx="5513394" cy="4791081"/>
          </a:xfrm>
        </p:grpSpPr>
        <p:sp>
          <p:nvSpPr>
            <p:cNvPr id="3018" name="AutoShape 99"/>
            <p:cNvSpPr/>
            <p:nvPr/>
          </p:nvSpPr>
          <p:spPr>
            <a:xfrm>
              <a:off x="724039" y="661071"/>
              <a:ext cx="4789355" cy="4130011"/>
            </a:xfrm>
            <a:custGeom>
              <a:avLst/>
              <a:gdLst/>
              <a:ahLst/>
              <a:cxnLst>
                <a:cxn ang="0">
                  <a:pos x="wd2" y="hd2"/>
                </a:cxn>
                <a:cxn ang="5400000">
                  <a:pos x="wd2" y="hd2"/>
                </a:cxn>
                <a:cxn ang="10800000">
                  <a:pos x="wd2" y="hd2"/>
                </a:cxn>
                <a:cxn ang="16200000">
                  <a:pos x="wd2" y="hd2"/>
                </a:cxn>
              </a:cxnLst>
              <a:rect l="0" t="0" r="r" b="b"/>
              <a:pathLst>
                <a:path w="21600" h="21600" extrusionOk="0">
                  <a:moveTo>
                    <a:pt x="17579" y="12781"/>
                  </a:moveTo>
                  <a:lnTo>
                    <a:pt x="16543" y="14201"/>
                  </a:lnTo>
                  <a:lnTo>
                    <a:pt x="2072" y="0"/>
                  </a:lnTo>
                  <a:lnTo>
                    <a:pt x="0" y="2839"/>
                  </a:lnTo>
                  <a:lnTo>
                    <a:pt x="14471" y="17040"/>
                  </a:lnTo>
                  <a:lnTo>
                    <a:pt x="13435" y="18460"/>
                  </a:lnTo>
                  <a:lnTo>
                    <a:pt x="21600" y="21600"/>
                  </a:lnTo>
                  <a:lnTo>
                    <a:pt x="17579" y="12781"/>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9" name="AutoShape 100"/>
            <p:cNvSpPr/>
            <p:nvPr/>
          </p:nvSpPr>
          <p:spPr>
            <a:xfrm>
              <a:off x="337748" y="285818"/>
              <a:ext cx="797255" cy="828721"/>
            </a:xfrm>
            <a:custGeom>
              <a:avLst/>
              <a:gdLst/>
              <a:ahLst/>
              <a:cxnLst>
                <a:cxn ang="0">
                  <a:pos x="wd2" y="hd2"/>
                </a:cxn>
                <a:cxn ang="5400000">
                  <a:pos x="wd2" y="hd2"/>
                </a:cxn>
                <a:cxn ang="10800000">
                  <a:pos x="wd2" y="hd2"/>
                </a:cxn>
                <a:cxn ang="16200000">
                  <a:pos x="wd2" y="hd2"/>
                </a:cxn>
              </a:cxnLst>
              <a:rect l="0" t="0" r="r" b="b"/>
              <a:pathLst>
                <a:path w="21600" h="21600" extrusionOk="0">
                  <a:moveTo>
                    <a:pt x="12449" y="0"/>
                  </a:moveTo>
                  <a:lnTo>
                    <a:pt x="0" y="14150"/>
                  </a:lnTo>
                  <a:lnTo>
                    <a:pt x="9151" y="21600"/>
                  </a:lnTo>
                  <a:lnTo>
                    <a:pt x="21600" y="7450"/>
                  </a:lnTo>
                  <a:lnTo>
                    <a:pt x="12449"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0" name="AutoShape 101"/>
            <p:cNvSpPr/>
            <p:nvPr/>
          </p:nvSpPr>
          <p:spPr>
            <a:xfrm>
              <a:off x="-1" y="-1"/>
              <a:ext cx="628383" cy="685810"/>
            </a:xfrm>
            <a:custGeom>
              <a:avLst/>
              <a:gdLst/>
              <a:ahLst/>
              <a:cxnLst>
                <a:cxn ang="0">
                  <a:pos x="wd2" y="hd2"/>
                </a:cxn>
                <a:cxn ang="5400000">
                  <a:pos x="wd2" y="hd2"/>
                </a:cxn>
                <a:cxn ang="10800000">
                  <a:pos x="wd2" y="hd2"/>
                </a:cxn>
                <a:cxn ang="16200000">
                  <a:pos x="wd2" y="hd2"/>
                </a:cxn>
              </a:cxnLst>
              <a:rect l="0" t="0" r="r" b="b"/>
              <a:pathLst>
                <a:path w="21600" h="21600" extrusionOk="0">
                  <a:moveTo>
                    <a:pt x="15795" y="0"/>
                  </a:moveTo>
                  <a:lnTo>
                    <a:pt x="0" y="17099"/>
                  </a:lnTo>
                  <a:lnTo>
                    <a:pt x="5805" y="21600"/>
                  </a:lnTo>
                  <a:lnTo>
                    <a:pt x="21600" y="4501"/>
                  </a:lnTo>
                  <a:lnTo>
                    <a:pt x="15795"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021"/>
                                        </p:tgtEl>
                                        <p:attrNameLst>
                                          <p:attrName>style.visibility</p:attrName>
                                        </p:attrNameLst>
                                      </p:cBhvr>
                                      <p:to>
                                        <p:strVal val="visible"/>
                                      </p:to>
                                    </p:set>
                                    <p:anim calcmode="lin" valueType="num">
                                      <p:cBhvr>
                                        <p:cTn id="7" dur="1000" fill="hold"/>
                                        <p:tgtEl>
                                          <p:spTgt spid="3021"/>
                                        </p:tgtEl>
                                        <p:attrNameLst>
                                          <p:attrName>ppt_x</p:attrName>
                                        </p:attrNameLst>
                                      </p:cBhvr>
                                      <p:tavLst>
                                        <p:tav tm="0">
                                          <p:val>
                                            <p:strVal val="#ppt_x"/>
                                          </p:val>
                                        </p:tav>
                                        <p:tav tm="100000">
                                          <p:val>
                                            <p:strVal val="#ppt_x"/>
                                          </p:val>
                                        </p:tav>
                                      </p:tavLst>
                                    </p:anim>
                                    <p:anim calcmode="lin" valueType="num">
                                      <p:cBhvr>
                                        <p:cTn id="8" dur="1000" fill="hold"/>
                                        <p:tgtEl>
                                          <p:spTgt spid="30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5" name="Picture 1" descr="Picture 1"/>
          <p:cNvPicPr>
            <a:picLocks noChangeAspect="1"/>
          </p:cNvPicPr>
          <p:nvPr/>
        </p:nvPicPr>
        <p:blipFill>
          <a:blip r:embed="rId3"/>
          <a:stretch>
            <a:fillRect/>
          </a:stretch>
        </p:blipFill>
        <p:spPr>
          <a:xfrm>
            <a:off x="663575" y="609600"/>
            <a:ext cx="7835900" cy="5629275"/>
          </a:xfrm>
          <a:prstGeom prst="rect">
            <a:avLst/>
          </a:prstGeom>
          <a:ln w="12700">
            <a:miter lim="400000"/>
          </a:ln>
        </p:spPr>
      </p:pic>
      <p:sp>
        <p:nvSpPr>
          <p:cNvPr id="3026" name="Rectangle 2"/>
          <p:cNvSpPr/>
          <p:nvPr/>
        </p:nvSpPr>
        <p:spPr>
          <a:xfrm>
            <a:off x="623887" y="596900"/>
            <a:ext cx="7861301" cy="5638800"/>
          </a:xfrm>
          <a:prstGeom prst="rect">
            <a:avLst/>
          </a:prstGeom>
          <a:solidFill>
            <a:srgbClr val="1A0004">
              <a:alpha val="50193"/>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7" name="Rectangle 3"/>
          <p:cNvSpPr/>
          <p:nvPr/>
        </p:nvSpPr>
        <p:spPr>
          <a:xfrm>
            <a:off x="630237" y="596900"/>
            <a:ext cx="7870826" cy="5651500"/>
          </a:xfrm>
          <a:prstGeom prst="rect">
            <a:avLst/>
          </a:prstGeom>
          <a:ln w="155575">
            <a:solidFill>
              <a:schemeClr val="accent2"/>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8" name="Text Box 4"/>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029" name="Text Box 5"/>
          <p:cNvSpPr txBox="1"/>
          <p:nvPr/>
        </p:nvSpPr>
        <p:spPr>
          <a:xfrm>
            <a:off x="855662" y="5056187"/>
            <a:ext cx="7350126" cy="1010529"/>
          </a:xfrm>
          <a:prstGeom prst="rect">
            <a:avLst/>
          </a:prstGeom>
          <a:ln w="12700">
            <a:miter lim="400000"/>
          </a:ln>
          <a:effectLst>
            <a:outerShdw blurRad="63500" dist="53881"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بستان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جُث</a:t>
            </a:r>
            <a:r>
              <a:rPr lang="ar-JO" sz="2400" b="1" kern="0" dirty="0">
                <a:solidFill>
                  <a:srgbClr val="FFFFFF"/>
                </a:solidFill>
                <a:latin typeface="Arial" panose="020B0604020202020204" pitchFamily="34" charset="0"/>
                <a:cs typeface="Arial" panose="020B0604020202020204" pitchFamily="34" charset="0"/>
                <a:sym typeface="Comic Sans MS"/>
              </a:rPr>
              <a:t>س</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يماني</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جبل</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الزيتون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أورشليم</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p:txBody>
      </p:sp>
      <p:sp>
        <p:nvSpPr>
          <p:cNvPr id="3030" name="Text Box 6"/>
          <p:cNvSpPr txBox="1"/>
          <p:nvPr/>
        </p:nvSpPr>
        <p:spPr>
          <a:xfrm>
            <a:off x="760412" y="1243011"/>
            <a:ext cx="7883526" cy="1892822"/>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7000"/>
              </a:spcBef>
              <a:defRPr sz="11700">
                <a:solidFill>
                  <a:srgbClr val="FFFFFF"/>
                </a:solidFill>
              </a:defRPr>
            </a:lvl1pPr>
          </a:lstStyle>
          <a:p>
            <a:pPr lvl="0" defTabSz="914400" fontAlgn="auto" hangingPunct="0">
              <a:spcAft>
                <a:spcPts val="0"/>
              </a:spcAft>
              <a:defRPr/>
            </a:pPr>
            <a:r>
              <a:rPr lang="ar-SA" b="1" kern="0">
                <a:latin typeface="Arial" panose="020B0604020202020204" pitchFamily="34" charset="0"/>
                <a:cs typeface="Arial" panose="020B0604020202020204" pitchFamily="34" charset="0"/>
                <a:sym typeface="Helvetica"/>
              </a:rPr>
              <a:t>المملكة</a:t>
            </a:r>
            <a:endParaRPr kumimoji="0" sz="117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3031" name="Text Box 7"/>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64</a:t>
            </a:r>
          </a:p>
        </p:txBody>
      </p:sp>
      <p:grpSp>
        <p:nvGrpSpPr>
          <p:cNvPr id="3052" name="Group"/>
          <p:cNvGrpSpPr/>
          <p:nvPr/>
        </p:nvGrpSpPr>
        <p:grpSpPr>
          <a:xfrm>
            <a:off x="8005760" y="3427408"/>
            <a:ext cx="952505" cy="1249366"/>
            <a:chOff x="0" y="-1"/>
            <a:chExt cx="952504" cy="1249364"/>
          </a:xfrm>
        </p:grpSpPr>
        <p:sp>
          <p:nvSpPr>
            <p:cNvPr id="3032" name="AutoShape 9"/>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3" name="Rectangle 10"/>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4" name="Line 11"/>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5" name="Line 12"/>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6" name="Line 13"/>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7" name="Line 14"/>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8" name="Line 15"/>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9" name="Text Box 16"/>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40" name="Text Box 17"/>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41" name="Text Box 18"/>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42" name="Text Box 19"/>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43" name="Text Box 20"/>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44" name="Text Box 21"/>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45" name="Rectangle 22"/>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46" name="Text Box 23"/>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47" name="Line 24"/>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8" name="Line 25"/>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9" name="Rectangle 26"/>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0" name="Rectangle 27"/>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1" name="Text Box 28"/>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053" name="Text Box 29"/>
          <p:cNvSpPr txBox="1"/>
          <p:nvPr/>
        </p:nvSpPr>
        <p:spPr>
          <a:xfrm>
            <a:off x="8601189" y="6450597"/>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074" name="Group"/>
          <p:cNvGrpSpPr/>
          <p:nvPr/>
        </p:nvGrpSpPr>
        <p:grpSpPr>
          <a:xfrm>
            <a:off x="8005760" y="3427412"/>
            <a:ext cx="952505" cy="1249280"/>
            <a:chOff x="0" y="0"/>
            <a:chExt cx="952504" cy="1249279"/>
          </a:xfrm>
        </p:grpSpPr>
        <p:sp>
          <p:nvSpPr>
            <p:cNvPr id="3054" name="AutoShape 31"/>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5" name="Rectangle 32"/>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6" name="Line 33"/>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7" name="Line 34"/>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8" name="Line 35"/>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9" name="Line 36"/>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0" name="Line 37"/>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1" name="Text Box 38"/>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062" name="Text Box 39"/>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063" name="Text Box 40"/>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064" name="Text Box 41"/>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065" name="Text Box 42"/>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066" name="Text Box 43"/>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067" name="Rectangle 44"/>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68" name="Text Box 45"/>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069" name="Line 46"/>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0" name="Line 47"/>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1" name="Rectangle 48"/>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2" name="Rectangle 49"/>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3" name="Text Box 50"/>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026"/>
                                        </p:tgtEl>
                                        <p:attrNameLst>
                                          <p:attrName>style.visibility</p:attrName>
                                        </p:attrNameLst>
                                      </p:cBhvr>
                                      <p:to>
                                        <p:strVal val="visible"/>
                                      </p:to>
                                    </p:set>
                                    <p:animEffect transition="in" filter="wipe(up)">
                                      <p:cBhvr>
                                        <p:cTn id="7" dur="1000"/>
                                        <p:tgtEl>
                                          <p:spTgt spid="3026"/>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3030"/>
                                        </p:tgtEl>
                                        <p:attrNameLst>
                                          <p:attrName>style.visibility</p:attrName>
                                        </p:attrNameLst>
                                      </p:cBhvr>
                                      <p:to>
                                        <p:strVal val="visible"/>
                                      </p:to>
                                    </p:set>
                                    <p:animEffect transition="in" filter="fade">
                                      <p:cBhvr>
                                        <p:cTn id="11" dur="1000"/>
                                        <p:tgtEl>
                                          <p:spTgt spid="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animBg="1" advAuto="0"/>
      <p:bldP spid="3030" grpId="0" animBg="1" advAuto="0"/>
    </p:bld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ntitled 3">
  <a:themeElements>
    <a:clrScheme name="untitled 3">
      <a:dk1>
        <a:srgbClr val="474747"/>
      </a:dk1>
      <a:lt1>
        <a:srgbClr val="474747"/>
      </a:lt1>
      <a:dk2>
        <a:srgbClr val="A7A7A7"/>
      </a:dk2>
      <a:lt2>
        <a:srgbClr val="535353"/>
      </a:lt2>
      <a:accent1>
        <a:srgbClr val="114FFB"/>
      </a:accent1>
      <a:accent2>
        <a:srgbClr val="790015"/>
      </a:accent2>
      <a:accent3>
        <a:srgbClr val="9BBB59"/>
      </a:accent3>
      <a:accent4>
        <a:srgbClr val="8064A2"/>
      </a:accent4>
      <a:accent5>
        <a:srgbClr val="4BACC6"/>
      </a:accent5>
      <a:accent6>
        <a:srgbClr val="F79646"/>
      </a:accent6>
      <a:hlink>
        <a:srgbClr val="0000FF"/>
      </a:hlink>
      <a:folHlink>
        <a:srgbClr val="FF00FF"/>
      </a:folHlink>
    </a:clrScheme>
    <a:fontScheme name="untitled 3">
      <a:majorFont>
        <a:latin typeface="Helvetica"/>
        <a:ea typeface="Helvetica"/>
        <a:cs typeface="Helvetica"/>
      </a:majorFont>
      <a:minorFont>
        <a:latin typeface="Times Roman"/>
        <a:ea typeface="Times Roman"/>
        <a:cs typeface="Times Roman"/>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381</TotalTime>
  <Words>3460</Words>
  <Application>Microsoft Macintosh PowerPoint</Application>
  <PresentationFormat>On-screen Show (4:3)</PresentationFormat>
  <Paragraphs>618</Paragraphs>
  <Slides>23</Slides>
  <Notes>22</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23</vt:i4>
      </vt:variant>
    </vt:vector>
  </HeadingPairs>
  <TitlesOfParts>
    <vt:vector size="44" baseType="lpstr">
      <vt:lpstr>ＭＳ Ｐゴシック</vt:lpstr>
      <vt:lpstr>Times</vt:lpstr>
      <vt:lpstr>Times Roman</vt:lpstr>
      <vt:lpstr>Arial</vt:lpstr>
      <vt:lpstr>Arial Black</vt:lpstr>
      <vt:lpstr>Calibri</vt:lpstr>
      <vt:lpstr>Comic Sans MS</vt:lpstr>
      <vt:lpstr>Helvetica</vt:lpstr>
      <vt:lpstr>Monotype Sorts</vt:lpstr>
      <vt:lpstr>Times New Roman</vt:lpstr>
      <vt:lpstr>Traditional Arabic</vt:lpstr>
      <vt:lpstr>Wingdings</vt:lpstr>
      <vt:lpstr>untitled 3</vt:lpstr>
      <vt:lpstr>1_Default Design</vt:lpstr>
      <vt:lpstr>2_untitled 3</vt:lpstr>
      <vt:lpstr>3_untitled 3</vt:lpstr>
      <vt:lpstr>2_Default Design</vt:lpstr>
      <vt:lpstr>1_Orbit</vt:lpstr>
      <vt:lpstr>1_blstripc.ppt - Blue Stripes</vt:lpstr>
      <vt:lpstr>blstripc.ppt - Blue Stripes</vt:lpstr>
      <vt:lpstr>6_blstripc.ppt - Blue Stripes</vt:lpstr>
      <vt:lpstr>PowerPoint Presentation</vt:lpstr>
      <vt:lpstr>ما هو الموضوع العام                                  في العهد الجديد؟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متى ٣ : ١-٢</vt:lpstr>
      <vt:lpstr>PowerPoint Presentation</vt:lpstr>
      <vt:lpstr>متى ١٠ : ٥-٧</vt:lpstr>
      <vt:lpstr>PowerPoint Presentation</vt:lpstr>
      <vt:lpstr>ما طبيعة الملكوت الذي تصوره كل من أشعياء ومتى؟</vt:lpstr>
      <vt:lpstr>PowerPoint Presentation</vt:lpstr>
      <vt:lpstr>PowerPoint Presentation</vt:lpstr>
      <vt:lpstr>PowerPoint Presentation</vt:lpstr>
      <vt:lpstr>الجدول الزمنيُّ للملكوت والعهود</vt:lpstr>
      <vt:lpstr>نظرتي بشأن الموضوع الرئيسيِّ للعهد القديم</vt:lpstr>
      <vt:lpstr>نظرتي بشأن الموضوع الرئيسيِّ للعهد الجديد</vt:lpstr>
      <vt:lpstr>نظرتي بشأن الموضوع الرئيسيِّ للكتاب المقدَّس</vt:lpstr>
      <vt:lpstr>Black</vt:lpstr>
      <vt:lpstr>دراسات نقدية في العهد الجديد •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29</cp:revision>
  <dcterms:created xsi:type="dcterms:W3CDTF">2009-06-27T22:20:42Z</dcterms:created>
  <dcterms:modified xsi:type="dcterms:W3CDTF">2026-01-27T16:47:15Z</dcterms:modified>
</cp:coreProperties>
</file>