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5" r:id="rId2"/>
    <p:sldMasterId id="2147483731" r:id="rId3"/>
    <p:sldMasterId id="2147483733" r:id="rId4"/>
    <p:sldMasterId id="2147483750" r:id="rId5"/>
    <p:sldMasterId id="2147483753" r:id="rId6"/>
    <p:sldMasterId id="2147483766" r:id="rId7"/>
  </p:sldMasterIdLst>
  <p:notesMasterIdLst>
    <p:notesMasterId r:id="rId28"/>
  </p:notesMasterIdLst>
  <p:sldIdLst>
    <p:sldId id="4675" r:id="rId8"/>
    <p:sldId id="257" r:id="rId9"/>
    <p:sldId id="314" r:id="rId10"/>
    <p:sldId id="315" r:id="rId11"/>
    <p:sldId id="316" r:id="rId12"/>
    <p:sldId id="317" r:id="rId13"/>
    <p:sldId id="318" r:id="rId14"/>
    <p:sldId id="319" r:id="rId15"/>
    <p:sldId id="320" r:id="rId16"/>
    <p:sldId id="350" r:id="rId17"/>
    <p:sldId id="321" r:id="rId18"/>
    <p:sldId id="352" r:id="rId19"/>
    <p:sldId id="322" r:id="rId20"/>
    <p:sldId id="603" r:id="rId21"/>
    <p:sldId id="323" r:id="rId22"/>
    <p:sldId id="324" r:id="rId23"/>
    <p:sldId id="325" r:id="rId24"/>
    <p:sldId id="4024" r:id="rId25"/>
    <p:sldId id="277" r:id="rId26"/>
    <p:sldId id="4050"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58" autoAdjust="0"/>
    <p:restoredTop sz="94249" autoAdjust="0"/>
  </p:normalViewPr>
  <p:slideViewPr>
    <p:cSldViewPr snapToObjects="1">
      <p:cViewPr varScale="1">
        <p:scale>
          <a:sx n="124" d="100"/>
          <a:sy n="124" d="100"/>
        </p:scale>
        <p:origin x="15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B211E8-E5A7-2648-9AD6-7AE9356C131D}" type="datetime1">
              <a:rPr lang="en-US"/>
              <a:pPr>
                <a:defRPr/>
              </a:pPr>
              <a:t>1/9/24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222A541-7E25-7444-9C81-8E2569A18FD4}" type="slidenum">
              <a:rPr lang="en-US"/>
              <a:pPr>
                <a:defRPr/>
              </a:pPr>
              <a:t>‹#›</a:t>
            </a:fld>
            <a:endParaRPr lang="en-US"/>
          </a:p>
        </p:txBody>
      </p:sp>
    </p:spTree>
    <p:extLst>
      <p:ext uri="{BB962C8B-B14F-4D97-AF65-F5344CB8AC3E}">
        <p14:creationId xmlns:p14="http://schemas.microsoft.com/office/powerpoint/2010/main" val="3119440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extLst>
      <p:ext uri="{BB962C8B-B14F-4D97-AF65-F5344CB8AC3E}">
        <p14:creationId xmlns:p14="http://schemas.microsoft.com/office/powerpoint/2010/main" val="186608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150938" y="692150"/>
            <a:ext cx="4556125" cy="3416300"/>
          </a:xfrm>
          <a:ln/>
        </p:spPr>
      </p:sp>
      <p:sp>
        <p:nvSpPr>
          <p:cNvPr id="2242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b="1">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7" name="Shape 3127"/>
          <p:cNvSpPr>
            <a:spLocks noGrp="1" noRot="1" noChangeAspect="1"/>
          </p:cNvSpPr>
          <p:nvPr>
            <p:ph type="sldImg"/>
          </p:nvPr>
        </p:nvSpPr>
        <p:spPr>
          <a:prstGeom prst="rect">
            <a:avLst/>
          </a:prstGeom>
        </p:spPr>
        <p:txBody>
          <a:bodyPr/>
          <a:lstStyle/>
          <a:p>
            <a:endParaRPr/>
          </a:p>
        </p:txBody>
      </p:sp>
      <p:sp>
        <p:nvSpPr>
          <p:cNvPr id="3128" name="Shape 3128"/>
          <p:cNvSpPr>
            <a:spLocks noGrp="1"/>
          </p:cNvSpPr>
          <p:nvPr>
            <p:ph type="body" sz="quarter" idx="1"/>
          </p:nvPr>
        </p:nvSpPr>
        <p:spPr>
          <a:prstGeom prst="rect">
            <a:avLst/>
          </a:prstGeom>
        </p:spPr>
        <p:txBody>
          <a:bodyPr/>
          <a:lstStyle/>
          <a:p>
            <a:pPr algn="r" rtl="1">
              <a:defRPr>
                <a:latin typeface="Arial"/>
                <a:ea typeface="Arial"/>
                <a:cs typeface="Arial"/>
                <a:sym typeface="Arial"/>
              </a:defRPr>
            </a:pPr>
            <a:r>
              <a:t>ماذا قال لنا يسوع؟ في الأصحاح الرابع من متى ، قيل لنا أن "يسوع بدأ يكرز ويقول:" توبوا ، لأن ملكوت السماوات قد اقترب ... كان يسوع يسير في كل الجليل ، يُعلم في مجامعهم ويعلن إنجيل الملكوت….”</a:t>
            </a:r>
          </a:p>
          <a:p>
            <a:pPr algn="r" rtl="1">
              <a:defRPr>
                <a:latin typeface="Arial"/>
                <a:ea typeface="Arial"/>
                <a:cs typeface="Arial"/>
                <a:sym typeface="Arial"/>
              </a:defRPr>
            </a:pPr>
            <a:r>
              <a:t>ما هي تلك المملكة؟ ماذا كان يعني؟</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xfrm>
            <a:off x="1150938" y="692150"/>
            <a:ext cx="4556125" cy="3416300"/>
          </a:xfrm>
          <a:ln/>
        </p:spPr>
      </p:sp>
      <p:sp>
        <p:nvSpPr>
          <p:cNvPr id="2283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solidFill>
                  <a:srgbClr val="000000"/>
                </a:solidFill>
                <a:latin typeface="Arial" panose="020B0604020202020204" pitchFamily="34" charset="0"/>
                <a:ea typeface="ＭＳ Ｐゴシック" charset="0"/>
                <a:cs typeface="Arial" panose="020B0604020202020204" pitchFamily="34" charset="0"/>
              </a:rPr>
              <a:t>What was Jesus saying to us?  In </a:t>
            </a:r>
            <a:r>
              <a:rPr lang="ar-SA" dirty="0">
                <a:solidFill>
                  <a:srgbClr val="000000"/>
                </a:solidFill>
                <a:latin typeface="Arial" panose="020B0604020202020204" pitchFamily="34" charset="0"/>
                <a:ea typeface="ＭＳ Ｐゴシック" charset="0"/>
                <a:cs typeface="Arial" panose="020B0604020202020204" pitchFamily="34" charset="0"/>
              </a:rPr>
              <a:t>متى</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s fourth chapter, we are told that </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Jesus began to preach and say: </a:t>
            </a:r>
            <a:r>
              <a:rPr lang="mr-IN" altLang="ja-JP" dirty="0">
                <a:solidFill>
                  <a:srgbClr val="000000"/>
                </a:solidFill>
                <a:latin typeface="Arial" panose="020B0604020202020204" pitchFamily="34" charset="0"/>
                <a:ea typeface="ＭＳ Ｐゴシック" charset="0"/>
                <a:cs typeface="ＭＳ Ｐゴシック" charset="0"/>
              </a:rPr>
              <a:t>'</a:t>
            </a:r>
            <a:r>
              <a:rPr lang="en-US" altLang="ja-JP" dirty="0">
                <a:solidFill>
                  <a:srgbClr val="000000"/>
                </a:solidFill>
                <a:latin typeface="Arial" panose="020B0604020202020204" pitchFamily="34" charset="0"/>
                <a:ea typeface="ＭＳ Ｐゴシック" charset="0"/>
                <a:cs typeface="Arial" panose="020B0604020202020204" pitchFamily="34" charset="0"/>
              </a:rPr>
              <a:t>Repent, for the kingdom of heaven is at hand…Jesus was going throughout all Galilee, teaching in their synagogues and proclaiming the gospel of the Kingdom…</a:t>
            </a:r>
            <a:r>
              <a:rPr lang="mr-IN" altLang="ja-JP" dirty="0">
                <a:solidFill>
                  <a:srgbClr val="000000"/>
                </a:solidFill>
                <a:latin typeface="Arial" panose="020B0604020202020204" pitchFamily="34" charset="0"/>
                <a:ea typeface="ＭＳ Ｐゴシック" charset="0"/>
                <a:cs typeface="ＭＳ Ｐゴシック" charset="0"/>
              </a:rPr>
              <a:t>'"</a:t>
            </a:r>
            <a:endParaRPr lang="en-US" altLang="ja-JP" dirty="0">
              <a:solidFill>
                <a:srgbClr val="000000"/>
              </a:solidFill>
              <a:latin typeface="Arial" panose="020B0604020202020204" pitchFamily="34" charset="0"/>
              <a:ea typeface="ＭＳ Ｐゴシック" charset="0"/>
              <a:cs typeface="Arial" panose="020B0604020202020204" pitchFamily="34" charset="0"/>
            </a:endParaRPr>
          </a:p>
          <a:p>
            <a:pPr eaLnBrk="1" hangingPunct="1">
              <a:spcBef>
                <a:spcPct val="0"/>
              </a:spcBef>
            </a:pPr>
            <a:r>
              <a:rPr lang="en-US" dirty="0">
                <a:solidFill>
                  <a:srgbClr val="000000"/>
                </a:solidFill>
                <a:latin typeface="Arial" panose="020B0604020202020204" pitchFamily="34" charset="0"/>
                <a:ea typeface="ＭＳ Ｐゴシック" charset="0"/>
                <a:cs typeface="Arial" panose="020B0604020202020204" pitchFamily="34" charset="0"/>
              </a:rPr>
              <a:t>What is that Kingdom?  What did he mean?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Shape 3179"/>
          <p:cNvSpPr>
            <a:spLocks noGrp="1" noRot="1" noChangeAspect="1"/>
          </p:cNvSpPr>
          <p:nvPr>
            <p:ph type="sldImg"/>
          </p:nvPr>
        </p:nvSpPr>
        <p:spPr>
          <a:prstGeom prst="rect">
            <a:avLst/>
          </a:prstGeom>
        </p:spPr>
        <p:txBody>
          <a:bodyPr/>
          <a:lstStyle/>
          <a:p>
            <a:endParaRPr/>
          </a:p>
        </p:txBody>
      </p:sp>
      <p:sp>
        <p:nvSpPr>
          <p:cNvPr id="3180" name="Shape 3180"/>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بعد إصحاحين ، يخبرنا متى عن يسوع قائلاً ، "لكن اطلبوا اولاً ملكوته وبره ،وكل هذا سيزاد لكم.”</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49"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40812AC7-B7D5-7148-9C89-1BD26C0CDF4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02850" name="Rectangle 2"/>
          <p:cNvSpPr>
            <a:spLocks noGrp="1" noRot="1" noChangeAspect="1" noChangeArrowheads="1"/>
          </p:cNvSpPr>
          <p:nvPr>
            <p:ph type="sldImg"/>
          </p:nvPr>
        </p:nvSpPr>
        <p:spPr>
          <a:solidFill>
            <a:srgbClr val="FFFFFF"/>
          </a:solidFill>
          <a:ln/>
        </p:spPr>
      </p:sp>
      <p:sp>
        <p:nvSpPr>
          <p:cNvPr id="1102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1" name="Shape 3231"/>
          <p:cNvSpPr>
            <a:spLocks noGrp="1" noRot="1" noChangeAspect="1"/>
          </p:cNvSpPr>
          <p:nvPr>
            <p:ph type="sldImg"/>
          </p:nvPr>
        </p:nvSpPr>
        <p:spPr>
          <a:prstGeom prst="rect">
            <a:avLst/>
          </a:prstGeom>
        </p:spPr>
        <p:txBody>
          <a:bodyPr/>
          <a:lstStyle/>
          <a:p>
            <a:endParaRPr/>
          </a:p>
        </p:txBody>
      </p:sp>
      <p:sp>
        <p:nvSpPr>
          <p:cNvPr id="3232" name="Shape 3232"/>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lgn="r" rtl="1">
              <a:defRPr>
                <a:latin typeface="Arial"/>
                <a:ea typeface="Arial"/>
                <a:cs typeface="Arial"/>
                <a:sym typeface="Arial"/>
              </a:defRPr>
            </a:pPr>
            <a:r>
              <a:t>ثم يكتب بولس في رسالته في كولوسي: "لأنه أنقذنا من سلطان الظلمة ونقلنا إلى ملكوت ابنه الحبيب.”</a:t>
            </a:r>
          </a:p>
          <a:p>
            <a:pPr algn="r" rtl="1">
              <a:defRPr>
                <a:latin typeface="Arial"/>
                <a:ea typeface="Arial"/>
                <a:cs typeface="Arial"/>
                <a:sym typeface="Arial"/>
              </a:defRPr>
            </a:pPr>
            <a:r>
              <a:t>هذه المملكة… أين ذلك وكيف نصل إلى هناك؟</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 name="Shape 3286"/>
          <p:cNvSpPr>
            <a:spLocks noGrp="1" noRot="1" noChangeAspect="1"/>
          </p:cNvSpPr>
          <p:nvPr>
            <p:ph type="sldImg"/>
          </p:nvPr>
        </p:nvSpPr>
        <p:spPr>
          <a:xfrm>
            <a:off x="1143000" y="693738"/>
            <a:ext cx="4572000" cy="3429000"/>
          </a:xfrm>
          <a:prstGeom prst="rect">
            <a:avLst/>
          </a:prstGeom>
        </p:spPr>
        <p:txBody>
          <a:bodyPr/>
          <a:lstStyle/>
          <a:p>
            <a:pPr rtl="0" latinLnBrk="0">
              <a:spcBef>
                <a:spcPts val="400"/>
              </a:spcBef>
            </a:pPr>
            <a:endParaRPr/>
          </a:p>
        </p:txBody>
      </p:sp>
      <p:sp>
        <p:nvSpPr>
          <p:cNvPr id="3287" name="Shape 3287"/>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a:p>
            <a:pPr algn="r" rtl="1">
              <a:defRPr>
                <a:latin typeface="Arial"/>
                <a:ea typeface="Arial"/>
                <a:cs typeface="Arial"/>
                <a:sym typeface="Arial"/>
              </a:defRPr>
            </a:pPr>
            <a:r>
              <a:rPr dirty="0" err="1"/>
              <a:t>يتم</a:t>
            </a:r>
            <a:r>
              <a:rPr dirty="0"/>
              <a:t> </a:t>
            </a:r>
            <a:r>
              <a:rPr dirty="0" err="1"/>
              <a:t>إرشادنا</a:t>
            </a:r>
            <a:r>
              <a:rPr dirty="0"/>
              <a:t> </a:t>
            </a:r>
            <a:r>
              <a:rPr dirty="0" err="1"/>
              <a:t>من</a:t>
            </a:r>
            <a:r>
              <a:rPr dirty="0"/>
              <a:t> </a:t>
            </a:r>
            <a:r>
              <a:rPr dirty="0" err="1"/>
              <a:t>خلال</a:t>
            </a:r>
            <a:r>
              <a:rPr dirty="0"/>
              <a:t> </a:t>
            </a:r>
            <a:r>
              <a:rPr dirty="0" err="1"/>
              <a:t>رسالتين</a:t>
            </a:r>
            <a:r>
              <a:rPr dirty="0"/>
              <a:t> </a:t>
            </a:r>
            <a:r>
              <a:rPr dirty="0" err="1"/>
              <a:t>شاملتين</a:t>
            </a:r>
            <a:r>
              <a:rPr dirty="0"/>
              <a:t> </a:t>
            </a:r>
            <a:r>
              <a:rPr dirty="0" err="1"/>
              <a:t>من</a:t>
            </a:r>
            <a:r>
              <a:rPr dirty="0"/>
              <a:t> </a:t>
            </a:r>
            <a:r>
              <a:rPr dirty="0" err="1"/>
              <a:t>الكتاب</a:t>
            </a:r>
            <a:r>
              <a:rPr dirty="0"/>
              <a:t> </a:t>
            </a:r>
            <a:r>
              <a:rPr dirty="0" err="1"/>
              <a:t>المقدس</a:t>
            </a:r>
            <a:r>
              <a:rPr dirty="0"/>
              <a:t>… </a:t>
            </a:r>
            <a:r>
              <a:rPr dirty="0" err="1"/>
              <a:t>أولاً</a:t>
            </a:r>
            <a:endParaRPr dirty="0"/>
          </a:p>
          <a:p>
            <a:pPr algn="r" rtl="1">
              <a:defRPr>
                <a:latin typeface="Arial"/>
                <a:ea typeface="Arial"/>
                <a:cs typeface="Arial"/>
                <a:sym typeface="Arial"/>
              </a:defRPr>
            </a:pPr>
            <a:r>
              <a:rPr dirty="0"/>
              <a:t>   ////</a:t>
            </a:r>
            <a:r>
              <a:rPr dirty="0" err="1"/>
              <a:t>يصور</a:t>
            </a:r>
            <a:r>
              <a:rPr dirty="0"/>
              <a:t> </a:t>
            </a:r>
            <a:r>
              <a:rPr dirty="0" err="1"/>
              <a:t>لنا</a:t>
            </a:r>
            <a:r>
              <a:rPr dirty="0"/>
              <a:t> </a:t>
            </a:r>
            <a:r>
              <a:rPr dirty="0" err="1"/>
              <a:t>رسالة</a:t>
            </a:r>
            <a:r>
              <a:rPr dirty="0"/>
              <a:t> </a:t>
            </a:r>
            <a:r>
              <a:rPr dirty="0" err="1"/>
              <a:t>الكتاب</a:t>
            </a:r>
            <a:r>
              <a:rPr dirty="0"/>
              <a:t> </a:t>
            </a:r>
            <a:r>
              <a:rPr dirty="0" err="1"/>
              <a:t>بكلمات</a:t>
            </a:r>
            <a:r>
              <a:rPr dirty="0"/>
              <a:t> </a:t>
            </a:r>
            <a:r>
              <a:rPr dirty="0" err="1"/>
              <a:t>يمكننا</a:t>
            </a:r>
            <a:r>
              <a:rPr dirty="0"/>
              <a:t> </a:t>
            </a:r>
            <a:r>
              <a:rPr dirty="0" err="1"/>
              <a:t>أن</a:t>
            </a:r>
            <a:r>
              <a:rPr dirty="0"/>
              <a:t> </a:t>
            </a:r>
            <a:r>
              <a:rPr dirty="0" err="1"/>
              <a:t>نجتهد</a:t>
            </a:r>
            <a:r>
              <a:rPr dirty="0"/>
              <a:t> </a:t>
            </a:r>
            <a:r>
              <a:rPr dirty="0" err="1"/>
              <a:t>بوضوح</a:t>
            </a:r>
            <a:r>
              <a:rPr dirty="0"/>
              <a:t> </a:t>
            </a:r>
            <a:r>
              <a:rPr dirty="0" err="1"/>
              <a:t>لفهم</a:t>
            </a:r>
            <a:r>
              <a:rPr dirty="0"/>
              <a:t> "</a:t>
            </a:r>
            <a:r>
              <a:rPr dirty="0" err="1"/>
              <a:t>مجد</a:t>
            </a:r>
            <a:r>
              <a:rPr dirty="0"/>
              <a:t> </a:t>
            </a:r>
            <a:r>
              <a:rPr dirty="0" err="1"/>
              <a:t>الله</a:t>
            </a:r>
            <a:r>
              <a:rPr dirty="0"/>
              <a:t>" </a:t>
            </a:r>
            <a:r>
              <a:rPr dirty="0" err="1"/>
              <a:t>والاحتفال</a:t>
            </a:r>
            <a:r>
              <a:rPr dirty="0"/>
              <a:t> </a:t>
            </a:r>
            <a:r>
              <a:rPr dirty="0" err="1"/>
              <a:t>به</a:t>
            </a:r>
            <a:r>
              <a:rPr dirty="0"/>
              <a:t> </a:t>
            </a:r>
            <a:r>
              <a:rPr dirty="0" err="1"/>
              <a:t>وإظهاره</a:t>
            </a:r>
            <a:r>
              <a:rPr dirty="0"/>
              <a:t>     </a:t>
            </a:r>
          </a:p>
          <a:p>
            <a:pPr algn="r" rtl="1">
              <a:defRPr>
                <a:latin typeface="Arial"/>
                <a:ea typeface="Arial"/>
                <a:cs typeface="Arial"/>
                <a:sym typeface="Arial"/>
              </a:defRPr>
            </a:pPr>
            <a:r>
              <a:rPr dirty="0"/>
              <a:t>   ////</a:t>
            </a:r>
            <a:r>
              <a:rPr dirty="0" err="1"/>
              <a:t>بناءً</a:t>
            </a:r>
            <a:r>
              <a:rPr dirty="0"/>
              <a:t> </a:t>
            </a:r>
            <a:r>
              <a:rPr dirty="0" err="1"/>
              <a:t>على</a:t>
            </a:r>
            <a:r>
              <a:rPr dirty="0"/>
              <a:t> </a:t>
            </a:r>
            <a:r>
              <a:rPr dirty="0" err="1"/>
              <a:t>فهمنا</a:t>
            </a:r>
            <a:r>
              <a:rPr dirty="0"/>
              <a:t> </a:t>
            </a:r>
            <a:r>
              <a:rPr dirty="0" err="1"/>
              <a:t>واستسلامنا</a:t>
            </a:r>
            <a:r>
              <a:rPr dirty="0"/>
              <a:t> </a:t>
            </a:r>
            <a:r>
              <a:rPr dirty="0" err="1"/>
              <a:t>لقيادة</a:t>
            </a:r>
            <a:r>
              <a:rPr dirty="0"/>
              <a:t> </a:t>
            </a:r>
            <a:r>
              <a:rPr dirty="0" err="1"/>
              <a:t>الروح</a:t>
            </a:r>
            <a:r>
              <a:rPr dirty="0"/>
              <a:t> </a:t>
            </a:r>
            <a:r>
              <a:rPr dirty="0" err="1"/>
              <a:t>القدس</a:t>
            </a:r>
            <a:r>
              <a:rPr dirty="0"/>
              <a:t> ... </a:t>
            </a:r>
            <a:r>
              <a:rPr dirty="0" err="1"/>
              <a:t>نحن</a:t>
            </a:r>
            <a:r>
              <a:rPr dirty="0"/>
              <a:t> </a:t>
            </a:r>
            <a:r>
              <a:rPr dirty="0" err="1"/>
              <a:t>نسير</a:t>
            </a:r>
            <a:r>
              <a:rPr dirty="0"/>
              <a:t> </a:t>
            </a:r>
            <a:r>
              <a:rPr dirty="0" err="1"/>
              <a:t>بثبات</a:t>
            </a:r>
            <a:r>
              <a:rPr dirty="0"/>
              <a:t> </a:t>
            </a:r>
            <a:r>
              <a:rPr dirty="0" err="1"/>
              <a:t>نحو</a:t>
            </a:r>
            <a:r>
              <a:rPr dirty="0"/>
              <a:t> </a:t>
            </a:r>
            <a:r>
              <a:rPr dirty="0" err="1"/>
              <a:t>ملكوت</a:t>
            </a:r>
            <a:r>
              <a:rPr dirty="0"/>
              <a:t> </a:t>
            </a:r>
            <a:r>
              <a:rPr dirty="0" err="1"/>
              <a:t>الله</a:t>
            </a:r>
            <a:r>
              <a:rPr dirty="0"/>
              <a:t> ... </a:t>
            </a:r>
            <a:r>
              <a:rPr dirty="0" err="1"/>
              <a:t>الذي</a:t>
            </a:r>
            <a:r>
              <a:rPr dirty="0"/>
              <a:t> </a:t>
            </a:r>
            <a:r>
              <a:rPr dirty="0" err="1"/>
              <a:t>يستعيد</a:t>
            </a:r>
            <a:r>
              <a:rPr dirty="0"/>
              <a:t> </a:t>
            </a:r>
            <a:r>
              <a:rPr dirty="0" err="1"/>
              <a:t>ببساطة</a:t>
            </a:r>
            <a:r>
              <a:rPr dirty="0"/>
              <a:t> </a:t>
            </a:r>
            <a:r>
              <a:rPr dirty="0" err="1"/>
              <a:t>تلك</a:t>
            </a:r>
            <a:r>
              <a:rPr dirty="0"/>
              <a:t> </a:t>
            </a:r>
            <a:r>
              <a:rPr dirty="0" err="1"/>
              <a:t>العلاقة</a:t>
            </a:r>
            <a:r>
              <a:rPr dirty="0"/>
              <a:t> </a:t>
            </a:r>
            <a:r>
              <a:rPr dirty="0" err="1"/>
              <a:t>الوثيقة</a:t>
            </a:r>
            <a:r>
              <a:rPr dirty="0"/>
              <a:t> </a:t>
            </a:r>
            <a:r>
              <a:rPr dirty="0" err="1"/>
              <a:t>والحميمة</a:t>
            </a:r>
            <a:r>
              <a:rPr dirty="0"/>
              <a:t> </a:t>
            </a:r>
            <a:r>
              <a:rPr dirty="0" err="1"/>
              <a:t>التي</a:t>
            </a:r>
            <a:r>
              <a:rPr dirty="0"/>
              <a:t> </a:t>
            </a:r>
            <a:r>
              <a:rPr dirty="0" err="1"/>
              <a:t>احاطت</a:t>
            </a:r>
            <a:r>
              <a:rPr dirty="0"/>
              <a:t> </a:t>
            </a:r>
            <a:r>
              <a:rPr dirty="0" err="1"/>
              <a:t>آباؤنا</a:t>
            </a:r>
            <a:r>
              <a:rPr dirty="0"/>
              <a:t> </a:t>
            </a:r>
            <a:r>
              <a:rPr dirty="0" err="1"/>
              <a:t>الأصليون</a:t>
            </a:r>
            <a:r>
              <a:rPr dirty="0"/>
              <a:t> </a:t>
            </a:r>
            <a:r>
              <a:rPr dirty="0" err="1"/>
              <a:t>في</a:t>
            </a:r>
            <a:r>
              <a:rPr dirty="0"/>
              <a:t> </a:t>
            </a:r>
            <a:r>
              <a:rPr dirty="0" err="1"/>
              <a:t>تلك</a:t>
            </a:r>
            <a:r>
              <a:rPr dirty="0"/>
              <a:t> </a:t>
            </a:r>
            <a:r>
              <a:rPr dirty="0" err="1"/>
              <a:t>الجنة</a:t>
            </a:r>
            <a:r>
              <a:rPr dirty="0"/>
              <a:t> </a:t>
            </a:r>
            <a:r>
              <a:rPr dirty="0" err="1"/>
              <a:t>القديمة</a:t>
            </a:r>
            <a:r>
              <a:rPr dirty="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0" name="Shape 3340"/>
          <p:cNvSpPr>
            <a:spLocks noGrp="1" noRot="1" noChangeAspect="1"/>
          </p:cNvSpPr>
          <p:nvPr>
            <p:ph type="sldImg"/>
          </p:nvPr>
        </p:nvSpPr>
        <p:spPr>
          <a:prstGeom prst="rect">
            <a:avLst/>
          </a:prstGeom>
        </p:spPr>
        <p:txBody>
          <a:bodyPr/>
          <a:lstStyle/>
          <a:p>
            <a:endParaRPr/>
          </a:p>
        </p:txBody>
      </p:sp>
      <p:sp>
        <p:nvSpPr>
          <p:cNvPr id="3341" name="Shape 3341"/>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يقول</a:t>
            </a:r>
            <a:r>
              <a:rPr dirty="0"/>
              <a:t> </a:t>
            </a:r>
            <a:r>
              <a:rPr dirty="0" err="1"/>
              <a:t>الكتاب</a:t>
            </a:r>
            <a:r>
              <a:rPr dirty="0"/>
              <a:t> </a:t>
            </a:r>
            <a:r>
              <a:rPr dirty="0" err="1"/>
              <a:t>المقدس</a:t>
            </a:r>
            <a:r>
              <a:rPr dirty="0"/>
              <a:t> </a:t>
            </a:r>
            <a:r>
              <a:rPr dirty="0" err="1"/>
              <a:t>بصراحة</a:t>
            </a:r>
            <a:r>
              <a:rPr dirty="0"/>
              <a:t> </a:t>
            </a:r>
            <a:r>
              <a:rPr dirty="0" err="1"/>
              <a:t>أن</a:t>
            </a:r>
            <a:r>
              <a:rPr dirty="0"/>
              <a:t>….. </a:t>
            </a:r>
          </a:p>
          <a:p>
            <a:pPr algn="r" rtl="1">
              <a:defRPr>
                <a:latin typeface="Arial"/>
                <a:ea typeface="Arial"/>
                <a:cs typeface="Arial"/>
                <a:sym typeface="Arial"/>
              </a:defRPr>
            </a:pPr>
            <a:r>
              <a:rPr dirty="0" err="1"/>
              <a:t>جاء</a:t>
            </a:r>
            <a:r>
              <a:rPr dirty="0"/>
              <a:t> </a:t>
            </a:r>
            <a:r>
              <a:rPr dirty="0" err="1"/>
              <a:t>يسوع</a:t>
            </a:r>
            <a:r>
              <a:rPr dirty="0"/>
              <a:t> </a:t>
            </a:r>
            <a:r>
              <a:rPr dirty="0" err="1"/>
              <a:t>المسيح</a:t>
            </a:r>
            <a:r>
              <a:rPr dirty="0"/>
              <a:t> </a:t>
            </a:r>
            <a:r>
              <a:rPr dirty="0" err="1"/>
              <a:t>ليخلص</a:t>
            </a:r>
            <a:r>
              <a:rPr dirty="0"/>
              <a:t> </a:t>
            </a:r>
            <a:r>
              <a:rPr dirty="0" err="1"/>
              <a:t>ما</a:t>
            </a:r>
            <a:r>
              <a:rPr dirty="0"/>
              <a:t> </a:t>
            </a:r>
            <a:r>
              <a:rPr dirty="0" err="1"/>
              <a:t>هلك</a:t>
            </a:r>
            <a:r>
              <a:rPr dirty="0"/>
              <a:t>… </a:t>
            </a:r>
            <a:r>
              <a:rPr dirty="0" err="1"/>
              <a:t>ولكي</a:t>
            </a:r>
            <a:r>
              <a:rPr dirty="0"/>
              <a:t> </a:t>
            </a:r>
            <a:r>
              <a:rPr dirty="0" err="1"/>
              <a:t>يكتسب</a:t>
            </a:r>
            <a:r>
              <a:rPr dirty="0"/>
              <a:t> </a:t>
            </a:r>
            <a:r>
              <a:rPr dirty="0" err="1"/>
              <a:t>الإنسان</a:t>
            </a:r>
            <a:r>
              <a:rPr dirty="0"/>
              <a:t> </a:t>
            </a:r>
            <a:r>
              <a:rPr dirty="0" err="1"/>
              <a:t>الحياة</a:t>
            </a:r>
            <a:r>
              <a:rPr dirty="0"/>
              <a:t> </a:t>
            </a:r>
            <a:r>
              <a:rPr dirty="0" err="1"/>
              <a:t>الأبدية</a:t>
            </a:r>
            <a:r>
              <a:rPr dirty="0"/>
              <a:t> ، </a:t>
            </a:r>
            <a:r>
              <a:rPr dirty="0" err="1"/>
              <a:t>يجب</a:t>
            </a:r>
            <a:r>
              <a:rPr dirty="0"/>
              <a:t> </a:t>
            </a:r>
            <a:r>
              <a:rPr dirty="0" err="1"/>
              <a:t>أن</a:t>
            </a:r>
            <a:r>
              <a:rPr dirty="0"/>
              <a:t> </a:t>
            </a:r>
            <a:r>
              <a:rPr dirty="0" err="1"/>
              <a:t>يؤمن</a:t>
            </a:r>
            <a:r>
              <a:rPr dirty="0"/>
              <a:t> </a:t>
            </a:r>
            <a:r>
              <a:rPr dirty="0" err="1"/>
              <a:t>به</a:t>
            </a:r>
            <a:r>
              <a:rPr dirty="0"/>
              <a:t> </a:t>
            </a:r>
            <a:r>
              <a:rPr dirty="0" err="1"/>
              <a:t>الإنسان</a:t>
            </a:r>
            <a:r>
              <a:rPr dirty="0"/>
              <a:t> </a:t>
            </a:r>
            <a:r>
              <a:rPr dirty="0" err="1"/>
              <a:t>من</a:t>
            </a:r>
            <a:r>
              <a:rPr dirty="0"/>
              <a:t> </a:t>
            </a:r>
            <a:r>
              <a:rPr dirty="0" err="1"/>
              <a:t>خلال</a:t>
            </a:r>
            <a:r>
              <a:rPr dirty="0"/>
              <a:t> </a:t>
            </a:r>
            <a:r>
              <a:rPr dirty="0" err="1"/>
              <a:t>رسالة</a:t>
            </a:r>
            <a:r>
              <a:rPr dirty="0"/>
              <a:t> </a:t>
            </a:r>
            <a:r>
              <a:rPr dirty="0" err="1"/>
              <a:t>إنجيل</a:t>
            </a:r>
            <a:r>
              <a:rPr dirty="0"/>
              <a:t> </a:t>
            </a:r>
            <a:r>
              <a:rPr dirty="0" err="1"/>
              <a:t>المسيح</a:t>
            </a:r>
            <a:r>
              <a:rPr dirty="0"/>
              <a:t> </a:t>
            </a:r>
          </a:p>
          <a:p>
            <a:pPr algn="r" rtl="1">
              <a:defRPr>
                <a:latin typeface="Arial"/>
                <a:ea typeface="Arial"/>
                <a:cs typeface="Arial"/>
                <a:sym typeface="Arial"/>
              </a:defRPr>
            </a:pPr>
            <a:r>
              <a:rPr dirty="0" err="1"/>
              <a:t>إذا</a:t>
            </a:r>
            <a:r>
              <a:rPr dirty="0"/>
              <a:t> </a:t>
            </a:r>
            <a:r>
              <a:rPr dirty="0" err="1"/>
              <a:t>كنا</a:t>
            </a:r>
            <a:r>
              <a:rPr dirty="0"/>
              <a:t> </a:t>
            </a:r>
            <a:r>
              <a:rPr dirty="0" err="1"/>
              <a:t>نؤمن</a:t>
            </a:r>
            <a:r>
              <a:rPr dirty="0"/>
              <a:t> ... </a:t>
            </a:r>
            <a:r>
              <a:rPr dirty="0" err="1"/>
              <a:t>إذا</a:t>
            </a:r>
            <a:r>
              <a:rPr dirty="0"/>
              <a:t> </a:t>
            </a:r>
            <a:r>
              <a:rPr dirty="0" err="1"/>
              <a:t>كنا</a:t>
            </a:r>
            <a:r>
              <a:rPr dirty="0"/>
              <a:t> </a:t>
            </a:r>
            <a:r>
              <a:rPr dirty="0" err="1"/>
              <a:t>نؤمن</a:t>
            </a:r>
            <a:r>
              <a:rPr dirty="0"/>
              <a:t> </a:t>
            </a:r>
            <a:r>
              <a:rPr dirty="0" err="1"/>
              <a:t>حقًا</a:t>
            </a:r>
            <a:r>
              <a:rPr dirty="0"/>
              <a:t> </a:t>
            </a:r>
            <a:r>
              <a:rPr dirty="0" err="1"/>
              <a:t>بكلمات</a:t>
            </a:r>
            <a:r>
              <a:rPr dirty="0"/>
              <a:t> </a:t>
            </a:r>
            <a:r>
              <a:rPr dirty="0" err="1"/>
              <a:t>كتابنا</a:t>
            </a:r>
            <a:r>
              <a:rPr dirty="0"/>
              <a:t> ... </a:t>
            </a:r>
            <a:r>
              <a:rPr dirty="0" err="1"/>
              <a:t>فإن</a:t>
            </a:r>
            <a:r>
              <a:rPr dirty="0"/>
              <a:t> </a:t>
            </a:r>
            <a:r>
              <a:rPr dirty="0" err="1"/>
              <a:t>مهمتنا</a:t>
            </a:r>
            <a:r>
              <a:rPr dirty="0"/>
              <a:t> </a:t>
            </a:r>
            <a:r>
              <a:rPr dirty="0" err="1"/>
              <a:t>بسيطة</a:t>
            </a:r>
            <a:r>
              <a:rPr dirty="0"/>
              <a:t> </a:t>
            </a:r>
            <a:r>
              <a:rPr dirty="0" err="1"/>
              <a:t>جدًا</a:t>
            </a:r>
            <a:r>
              <a:rPr dirty="0"/>
              <a:t> : </a:t>
            </a:r>
          </a:p>
          <a:p>
            <a:pPr algn="r" rtl="1">
              <a:defRPr sz="100">
                <a:solidFill>
                  <a:srgbClr val="FFFFFF"/>
                </a:solidFill>
                <a:latin typeface="Arial"/>
                <a:ea typeface="Arial"/>
                <a:cs typeface="Arial"/>
                <a:sym typeface="Arial"/>
              </a:defRPr>
            </a:pPr>
            <a:r>
              <a:rPr dirty="0" err="1"/>
              <a:t>ي</a:t>
            </a:r>
            <a:r>
              <a:rPr sz="1200" dirty="0">
                <a:solidFill>
                  <a:srgbClr val="000000"/>
                </a:solidFill>
              </a:rPr>
              <a:t>//// </a:t>
            </a:r>
            <a:r>
              <a:rPr lang="en-US" sz="1200" dirty="0">
                <a:solidFill>
                  <a:srgbClr val="000000"/>
                </a:solidFill>
              </a:rPr>
              <a:t> </a:t>
            </a:r>
            <a:r>
              <a:rPr sz="1200" dirty="0">
                <a:solidFill>
                  <a:srgbClr val="000000"/>
                </a:solidFill>
              </a:rPr>
              <a:t> </a:t>
            </a:r>
            <a:r>
              <a:rPr sz="1200" dirty="0" err="1">
                <a:solidFill>
                  <a:srgbClr val="000000"/>
                </a:solidFill>
              </a:rPr>
              <a:t>يجب</a:t>
            </a:r>
            <a:r>
              <a:rPr sz="1200" dirty="0">
                <a:solidFill>
                  <a:srgbClr val="000000"/>
                </a:solidFill>
              </a:rPr>
              <a:t> </a:t>
            </a:r>
            <a:r>
              <a:rPr sz="1200" dirty="0" err="1">
                <a:solidFill>
                  <a:srgbClr val="000000"/>
                </a:solidFill>
              </a:rPr>
              <a:t>أن</a:t>
            </a:r>
            <a:r>
              <a:rPr sz="1200" dirty="0">
                <a:solidFill>
                  <a:srgbClr val="000000"/>
                </a:solidFill>
              </a:rPr>
              <a:t> </a:t>
            </a:r>
            <a:r>
              <a:rPr sz="1200" dirty="0" err="1">
                <a:solidFill>
                  <a:srgbClr val="000000"/>
                </a:solidFill>
              </a:rPr>
              <a:t>نذهب</a:t>
            </a:r>
            <a:r>
              <a:rPr sz="1200" dirty="0">
                <a:solidFill>
                  <a:srgbClr val="000000"/>
                </a:solidFill>
              </a:rPr>
              <a:t> </a:t>
            </a:r>
            <a:r>
              <a:rPr sz="1200" dirty="0" err="1">
                <a:solidFill>
                  <a:srgbClr val="000000"/>
                </a:solidFill>
              </a:rPr>
              <a:t>ونقول</a:t>
            </a:r>
            <a:r>
              <a:rPr sz="1200" dirty="0">
                <a:solidFill>
                  <a:srgbClr val="000000"/>
                </a:solidFill>
              </a:rPr>
              <a:t>! </a:t>
            </a:r>
            <a:r>
              <a:rPr sz="1200" dirty="0" err="1">
                <a:solidFill>
                  <a:srgbClr val="000000"/>
                </a:solidFill>
              </a:rPr>
              <a:t>يجب</a:t>
            </a:r>
            <a:r>
              <a:rPr sz="1200" dirty="0">
                <a:solidFill>
                  <a:srgbClr val="000000"/>
                </a:solidFill>
              </a:rPr>
              <a:t> </a:t>
            </a:r>
            <a:r>
              <a:rPr sz="1200" dirty="0" err="1">
                <a:solidFill>
                  <a:srgbClr val="000000"/>
                </a:solidFill>
              </a:rPr>
              <a:t>أن</a:t>
            </a:r>
            <a:r>
              <a:rPr sz="1200" dirty="0">
                <a:solidFill>
                  <a:srgbClr val="000000"/>
                </a:solidFill>
              </a:rPr>
              <a:t> </a:t>
            </a:r>
            <a:r>
              <a:rPr sz="1200" dirty="0" err="1">
                <a:solidFill>
                  <a:srgbClr val="000000"/>
                </a:solidFill>
              </a:rPr>
              <a:t>نكون</a:t>
            </a:r>
            <a:r>
              <a:rPr sz="1200" dirty="0">
                <a:solidFill>
                  <a:srgbClr val="000000"/>
                </a:solidFill>
              </a:rPr>
              <a:t> </a:t>
            </a:r>
            <a:r>
              <a:rPr sz="1200" dirty="0" err="1">
                <a:solidFill>
                  <a:srgbClr val="000000"/>
                </a:solidFill>
              </a:rPr>
              <a:t>مستعدين</a:t>
            </a:r>
            <a:r>
              <a:rPr sz="1200" dirty="0">
                <a:solidFill>
                  <a:srgbClr val="000000"/>
                </a:solidFill>
              </a:rPr>
              <a:t> </a:t>
            </a:r>
            <a:r>
              <a:rPr sz="1200" dirty="0" err="1">
                <a:solidFill>
                  <a:srgbClr val="000000"/>
                </a:solidFill>
              </a:rPr>
              <a:t>لمشاركة</a:t>
            </a:r>
            <a:r>
              <a:rPr sz="1200" dirty="0">
                <a:solidFill>
                  <a:srgbClr val="000000"/>
                </a:solidFill>
              </a:rPr>
              <a:t> </a:t>
            </a:r>
            <a:r>
              <a:rPr sz="1200" dirty="0" err="1">
                <a:solidFill>
                  <a:srgbClr val="000000"/>
                </a:solidFill>
              </a:rPr>
              <a:t>إيماننا</a:t>
            </a:r>
            <a:r>
              <a:rPr sz="1200" dirty="0">
                <a:solidFill>
                  <a:srgbClr val="000000"/>
                </a:solidFill>
              </a:rPr>
              <a:t> </a:t>
            </a:r>
            <a:r>
              <a:rPr sz="1200" dirty="0" err="1">
                <a:solidFill>
                  <a:srgbClr val="000000"/>
                </a:solidFill>
              </a:rPr>
              <a:t>مع</a:t>
            </a:r>
            <a:r>
              <a:rPr sz="1200" dirty="0">
                <a:solidFill>
                  <a:srgbClr val="000000"/>
                </a:solidFill>
              </a:rPr>
              <a:t> </a:t>
            </a:r>
            <a:r>
              <a:rPr sz="1200" dirty="0" err="1">
                <a:solidFill>
                  <a:srgbClr val="000000"/>
                </a:solidFill>
              </a:rPr>
              <a:t>الآخرين</a:t>
            </a:r>
            <a:r>
              <a:rPr sz="1200" dirty="0">
                <a:solidFill>
                  <a:srgbClr val="000000"/>
                </a:solidFill>
              </a:rPr>
              <a:t> ، </a:t>
            </a:r>
            <a:r>
              <a:rPr sz="1200" dirty="0" err="1">
                <a:solidFill>
                  <a:srgbClr val="000000"/>
                </a:solidFill>
              </a:rPr>
              <a:t>لنقدم</a:t>
            </a:r>
            <a:r>
              <a:rPr sz="1200" dirty="0">
                <a:solidFill>
                  <a:srgbClr val="000000"/>
                </a:solidFill>
              </a:rPr>
              <a:t> </a:t>
            </a:r>
            <a:r>
              <a:rPr sz="1200" dirty="0" err="1">
                <a:solidFill>
                  <a:srgbClr val="000000"/>
                </a:solidFill>
              </a:rPr>
              <a:t>لهم</a:t>
            </a:r>
            <a:r>
              <a:rPr sz="1200" dirty="0">
                <a:solidFill>
                  <a:srgbClr val="000000"/>
                </a:solidFill>
              </a:rPr>
              <a:t> </a:t>
            </a:r>
            <a:r>
              <a:rPr sz="1200" dirty="0" err="1">
                <a:solidFill>
                  <a:srgbClr val="000000"/>
                </a:solidFill>
              </a:rPr>
              <a:t>ضمان</a:t>
            </a:r>
            <a:r>
              <a:rPr sz="1200" dirty="0">
                <a:solidFill>
                  <a:srgbClr val="000000"/>
                </a:solidFill>
              </a:rPr>
              <a:t> </a:t>
            </a:r>
            <a:r>
              <a:rPr sz="1200" dirty="0" err="1">
                <a:solidFill>
                  <a:srgbClr val="000000"/>
                </a:solidFill>
              </a:rPr>
              <a:t>الحياة</a:t>
            </a:r>
            <a:r>
              <a:rPr sz="1200" dirty="0">
                <a:solidFill>
                  <a:srgbClr val="000000"/>
                </a:solidFill>
              </a:rPr>
              <a:t> </a:t>
            </a:r>
            <a:r>
              <a:rPr sz="1200" dirty="0" err="1">
                <a:solidFill>
                  <a:srgbClr val="000000"/>
                </a:solidFill>
              </a:rPr>
              <a:t>الأبدية</a:t>
            </a:r>
            <a:r>
              <a:rPr sz="1200" dirty="0">
                <a:solidFill>
                  <a:srgbClr val="000000"/>
                </a:solidFill>
              </a:rPr>
              <a:t> </a:t>
            </a:r>
            <a:r>
              <a:rPr sz="1200" dirty="0" err="1">
                <a:solidFill>
                  <a:srgbClr val="000000"/>
                </a:solidFill>
              </a:rPr>
              <a:t>التي</a:t>
            </a:r>
            <a:r>
              <a:rPr sz="1200" dirty="0">
                <a:solidFill>
                  <a:srgbClr val="000000"/>
                </a:solidFill>
              </a:rPr>
              <a:t> ، </a:t>
            </a:r>
            <a:r>
              <a:rPr sz="1200" dirty="0" err="1">
                <a:solidFill>
                  <a:srgbClr val="000000"/>
                </a:solidFill>
              </a:rPr>
              <a:t>إذا</a:t>
            </a:r>
            <a:r>
              <a:rPr sz="1200" dirty="0">
                <a:solidFill>
                  <a:srgbClr val="000000"/>
                </a:solidFill>
              </a:rPr>
              <a:t> </a:t>
            </a:r>
            <a:r>
              <a:rPr sz="1200" dirty="0" err="1">
                <a:solidFill>
                  <a:srgbClr val="000000"/>
                </a:solidFill>
              </a:rPr>
              <a:t>كنا</a:t>
            </a:r>
            <a:r>
              <a:rPr sz="1200" dirty="0">
                <a:solidFill>
                  <a:srgbClr val="000000"/>
                </a:solidFill>
              </a:rPr>
              <a:t> </a:t>
            </a:r>
            <a:r>
              <a:rPr sz="1200" dirty="0" err="1">
                <a:solidFill>
                  <a:srgbClr val="000000"/>
                </a:solidFill>
              </a:rPr>
              <a:t>مؤمنين</a:t>
            </a:r>
            <a:r>
              <a:rPr sz="1200" dirty="0">
                <a:solidFill>
                  <a:srgbClr val="000000"/>
                </a:solidFill>
              </a:rPr>
              <a:t> ، </a:t>
            </a:r>
            <a:r>
              <a:rPr sz="1200" dirty="0" err="1">
                <a:solidFill>
                  <a:srgbClr val="000000"/>
                </a:solidFill>
              </a:rPr>
              <a:t>فإننا</a:t>
            </a:r>
            <a:r>
              <a:rPr sz="1200" dirty="0">
                <a:solidFill>
                  <a:srgbClr val="000000"/>
                </a:solidFill>
              </a:rPr>
              <a:t> </a:t>
            </a:r>
            <a:r>
              <a:rPr sz="1200" dirty="0" err="1">
                <a:solidFill>
                  <a:srgbClr val="000000"/>
                </a:solidFill>
              </a:rPr>
              <a:t>نؤمن</a:t>
            </a:r>
            <a:r>
              <a:rPr sz="1200" dirty="0">
                <a:solidFill>
                  <a:srgbClr val="000000"/>
                </a:solidFill>
              </a:rPr>
              <a:t> </a:t>
            </a:r>
            <a:r>
              <a:rPr sz="1200" dirty="0" err="1">
                <a:solidFill>
                  <a:srgbClr val="000000"/>
                </a:solidFill>
              </a:rPr>
              <a:t>بأنفسنا</a:t>
            </a:r>
            <a:r>
              <a:rPr sz="1200" dirty="0">
                <a:solidFill>
                  <a:srgbClr val="000000"/>
                </a:solidFill>
              </a:rPr>
              <a:t>. </a:t>
            </a:r>
            <a:r>
              <a:rPr sz="1200" dirty="0" err="1">
                <a:solidFill>
                  <a:srgbClr val="000000"/>
                </a:solidFill>
              </a:rPr>
              <a:t>عدم</a:t>
            </a:r>
            <a:r>
              <a:rPr sz="1200" dirty="0">
                <a:solidFill>
                  <a:srgbClr val="000000"/>
                </a:solidFill>
              </a:rPr>
              <a:t> </a:t>
            </a:r>
            <a:r>
              <a:rPr sz="1200" dirty="0" err="1">
                <a:solidFill>
                  <a:srgbClr val="000000"/>
                </a:solidFill>
              </a:rPr>
              <a:t>القيام</a:t>
            </a:r>
            <a:r>
              <a:rPr sz="1200" dirty="0">
                <a:solidFill>
                  <a:srgbClr val="000000"/>
                </a:solidFill>
              </a:rPr>
              <a:t> </a:t>
            </a:r>
            <a:r>
              <a:rPr sz="1200" dirty="0" err="1">
                <a:solidFill>
                  <a:srgbClr val="000000"/>
                </a:solidFill>
              </a:rPr>
              <a:t>بذلك</a:t>
            </a:r>
            <a:r>
              <a:rPr sz="1200" dirty="0">
                <a:solidFill>
                  <a:srgbClr val="000000"/>
                </a:solidFill>
              </a:rPr>
              <a:t> </a:t>
            </a:r>
            <a:r>
              <a:rPr sz="1200" dirty="0" err="1">
                <a:solidFill>
                  <a:srgbClr val="000000"/>
                </a:solidFill>
              </a:rPr>
              <a:t>هو</a:t>
            </a:r>
            <a:r>
              <a:rPr sz="1200" dirty="0">
                <a:solidFill>
                  <a:srgbClr val="000000"/>
                </a:solidFill>
              </a:rPr>
              <a:t> </a:t>
            </a:r>
            <a:r>
              <a:rPr sz="1200" dirty="0" err="1">
                <a:solidFill>
                  <a:srgbClr val="000000"/>
                </a:solidFill>
              </a:rPr>
              <a:t>عصيان</a:t>
            </a:r>
            <a:r>
              <a:rPr sz="1200" dirty="0">
                <a:solidFill>
                  <a:srgbClr val="000000"/>
                </a:solidFill>
              </a:rPr>
              <a:t> </a:t>
            </a:r>
            <a:r>
              <a:rPr sz="1200" dirty="0" err="1">
                <a:solidFill>
                  <a:srgbClr val="000000"/>
                </a:solidFill>
              </a:rPr>
              <a:t>وصية</a:t>
            </a:r>
            <a:r>
              <a:rPr sz="1200" dirty="0">
                <a:solidFill>
                  <a:srgbClr val="000000"/>
                </a:solidFill>
              </a:rPr>
              <a:t> </a:t>
            </a:r>
            <a:r>
              <a:rPr sz="1200" dirty="0" err="1">
                <a:solidFill>
                  <a:srgbClr val="000000"/>
                </a:solidFill>
              </a:rPr>
              <a:t>ربنا</a:t>
            </a:r>
            <a:r>
              <a:rPr sz="1200" dirty="0">
                <a:solidFill>
                  <a:srgbClr val="000000"/>
                </a:solidFill>
              </a:rPr>
              <a:t> </a:t>
            </a:r>
            <a:r>
              <a:rPr sz="1200" dirty="0" err="1">
                <a:solidFill>
                  <a:srgbClr val="000000"/>
                </a:solidFill>
              </a:rPr>
              <a:t>الصريحة</a:t>
            </a:r>
            <a:r>
              <a:rPr sz="1200" dirty="0">
                <a:solidFill>
                  <a:srgbClr val="000000"/>
                </a:solidFill>
              </a:rPr>
              <a:t> </a:t>
            </a:r>
            <a:r>
              <a:rPr sz="1200" dirty="0" err="1">
                <a:solidFill>
                  <a:srgbClr val="000000"/>
                </a:solidFill>
              </a:rPr>
              <a:t>وتجاهلها</a:t>
            </a:r>
            <a:r>
              <a:rPr sz="1200" dirty="0">
                <a:solidFill>
                  <a:srgbClr val="000000"/>
                </a:solidFill>
              </a:rPr>
              <a:t> </a:t>
            </a:r>
            <a:r>
              <a:rPr sz="1200" dirty="0" err="1">
                <a:solidFill>
                  <a:srgbClr val="000000"/>
                </a:solidFill>
              </a:rPr>
              <a:t>لأنه</a:t>
            </a:r>
            <a:r>
              <a:rPr sz="1200" dirty="0">
                <a:solidFill>
                  <a:srgbClr val="000000"/>
                </a:solidFill>
              </a:rPr>
              <a:t> </a:t>
            </a:r>
            <a:r>
              <a:rPr sz="1200" dirty="0" err="1">
                <a:solidFill>
                  <a:srgbClr val="000000"/>
                </a:solidFill>
              </a:rPr>
              <a:t>ترك</a:t>
            </a:r>
            <a:r>
              <a:rPr sz="1200" dirty="0">
                <a:solidFill>
                  <a:srgbClr val="000000"/>
                </a:solidFill>
              </a:rPr>
              <a:t> </a:t>
            </a:r>
            <a:r>
              <a:rPr sz="1200" dirty="0" err="1">
                <a:solidFill>
                  <a:srgbClr val="000000"/>
                </a:solidFill>
              </a:rPr>
              <a:t>تلاميذه</a:t>
            </a:r>
            <a:r>
              <a:rPr sz="1200" dirty="0">
                <a:solidFill>
                  <a:srgbClr val="000000"/>
                </a:solidFill>
              </a:rPr>
              <a:t> </a:t>
            </a:r>
            <a:r>
              <a:rPr sz="1200" dirty="0" err="1">
                <a:solidFill>
                  <a:srgbClr val="000000"/>
                </a:solidFill>
              </a:rPr>
              <a:t>لعرشه</a:t>
            </a:r>
            <a:r>
              <a:rPr sz="1200" dirty="0">
                <a:solidFill>
                  <a:srgbClr val="000000"/>
                </a:solidFill>
              </a:rPr>
              <a:t> </a:t>
            </a:r>
            <a:r>
              <a:rPr sz="1200" dirty="0" err="1">
                <a:solidFill>
                  <a:srgbClr val="000000"/>
                </a:solidFill>
              </a:rPr>
              <a:t>السماوي</a:t>
            </a:r>
            <a:r>
              <a:rPr sz="1200" dirty="0">
                <a:solidFill>
                  <a:srgbClr val="000000"/>
                </a:solidFill>
              </a:rPr>
              <a:t> … </a:t>
            </a:r>
            <a:r>
              <a:rPr sz="1200" dirty="0" err="1">
                <a:solidFill>
                  <a:srgbClr val="000000"/>
                </a:solidFill>
              </a:rPr>
              <a:t>وترك</a:t>
            </a:r>
            <a:r>
              <a:rPr sz="1200" dirty="0">
                <a:solidFill>
                  <a:srgbClr val="000000"/>
                </a:solidFill>
              </a:rPr>
              <a:t> </a:t>
            </a:r>
            <a:r>
              <a:rPr sz="1200" dirty="0" err="1">
                <a:solidFill>
                  <a:srgbClr val="000000"/>
                </a:solidFill>
              </a:rPr>
              <a:t>بركته</a:t>
            </a:r>
            <a:r>
              <a:rPr sz="1200" dirty="0">
                <a:solidFill>
                  <a:srgbClr val="000000"/>
                </a:solidFill>
              </a:rPr>
              <a:t> "</a:t>
            </a:r>
            <a:r>
              <a:rPr sz="1200" dirty="0" err="1">
                <a:solidFill>
                  <a:srgbClr val="000000"/>
                </a:solidFill>
              </a:rPr>
              <a:t>لجميع</a:t>
            </a:r>
            <a:r>
              <a:rPr sz="1200" dirty="0">
                <a:solidFill>
                  <a:srgbClr val="000000"/>
                </a:solidFill>
              </a:rPr>
              <a:t> </a:t>
            </a:r>
            <a:r>
              <a:rPr sz="1200" dirty="0" err="1">
                <a:solidFill>
                  <a:srgbClr val="000000"/>
                </a:solidFill>
              </a:rPr>
              <a:t>عائلات</a:t>
            </a:r>
            <a:r>
              <a:rPr sz="1200" dirty="0">
                <a:solidFill>
                  <a:srgbClr val="000000"/>
                </a:solidFill>
              </a:rPr>
              <a:t> </a:t>
            </a:r>
            <a:r>
              <a:rPr sz="1200" dirty="0" err="1">
                <a:solidFill>
                  <a:srgbClr val="000000"/>
                </a:solidFill>
              </a:rPr>
              <a:t>الأرض</a:t>
            </a:r>
            <a:r>
              <a:rPr sz="1200" dirty="0">
                <a:solidFill>
                  <a:srgbClr val="000000"/>
                </a:solidFill>
              </a:rPr>
              <a:t>" </a:t>
            </a:r>
            <a:r>
              <a:rPr sz="1200" dirty="0" err="1">
                <a:solidFill>
                  <a:srgbClr val="000000"/>
                </a:solidFill>
              </a:rPr>
              <a:t>تمامًا</a:t>
            </a:r>
            <a:r>
              <a:rPr sz="1200" dirty="0">
                <a:solidFill>
                  <a:srgbClr val="000000"/>
                </a:solidFill>
              </a:rPr>
              <a:t> </a:t>
            </a:r>
            <a:r>
              <a:rPr sz="1200" dirty="0" err="1">
                <a:solidFill>
                  <a:srgbClr val="000000"/>
                </a:solidFill>
              </a:rPr>
              <a:t>كما</a:t>
            </a:r>
            <a:r>
              <a:rPr sz="1200" dirty="0">
                <a:solidFill>
                  <a:srgbClr val="000000"/>
                </a:solidFill>
              </a:rPr>
              <a:t> </a:t>
            </a:r>
            <a:r>
              <a:rPr sz="1200" dirty="0" err="1">
                <a:solidFill>
                  <a:srgbClr val="000000"/>
                </a:solidFill>
              </a:rPr>
              <a:t>وعد</a:t>
            </a:r>
            <a:r>
              <a:rPr sz="1200" dirty="0">
                <a:solidFill>
                  <a:srgbClr val="000000"/>
                </a:solidFill>
              </a:rPr>
              <a:t> </a:t>
            </a:r>
            <a:r>
              <a:rPr sz="1200" dirty="0" err="1">
                <a:solidFill>
                  <a:srgbClr val="000000"/>
                </a:solidFill>
              </a:rPr>
              <a:t>إبراهيم</a:t>
            </a:r>
            <a:r>
              <a:rPr sz="1200" dirty="0">
                <a:solidFill>
                  <a:srgbClr val="000000"/>
                </a:solidFill>
              </a:rPr>
              <a:t> </a:t>
            </a:r>
            <a:r>
              <a:rPr sz="1200" dirty="0" err="1">
                <a:solidFill>
                  <a:srgbClr val="000000"/>
                </a:solidFill>
              </a:rPr>
              <a:t>قبل</a:t>
            </a:r>
            <a:r>
              <a:rPr sz="1200" dirty="0">
                <a:solidFill>
                  <a:srgbClr val="000000"/>
                </a:solidFill>
              </a:rPr>
              <a:t> ٢٠٠٠ </a:t>
            </a:r>
            <a:r>
              <a:rPr sz="1200" dirty="0" err="1">
                <a:solidFill>
                  <a:srgbClr val="000000"/>
                </a:solidFill>
              </a:rPr>
              <a:t>عام</a:t>
            </a:r>
            <a:r>
              <a:rPr sz="1200" dirty="0">
                <a:solidFill>
                  <a:srgbClr val="000000"/>
                </a:solidFill>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2525" y="692150"/>
            <a:ext cx="4552950"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r>
              <a:rPr lang="en-US"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1" dirty="0">
                <a:latin typeface="Arial" charset="0"/>
                <a:ea typeface="SimSun" charset="0"/>
                <a:cs typeface="SimSun" charset="0"/>
              </a:rPr>
              <a:t>Common English-7</a:t>
            </a:r>
          </a:p>
          <a:p>
            <a:pPr eaLnBrk="1" hangingPunct="1"/>
            <a:r>
              <a:rPr lang="en-US" altLang="zh-CN" b="1" dirty="0">
                <a:latin typeface="Arial" charset="0"/>
                <a:ea typeface="SimSun" charset="0"/>
                <a:cs typeface="SimSun" charset="0"/>
              </a:rPr>
              <a:t>CH-02-Nature-103-p34a</a:t>
            </a:r>
          </a:p>
          <a:p>
            <a:pPr eaLnBrk="1" hangingPunct="1"/>
            <a:r>
              <a:rPr lang="en-US" altLang="zh-CN" b="1" dirty="0">
                <a:latin typeface="Arial" charset="0"/>
                <a:ea typeface="SimSun" charset="0"/>
                <a:cs typeface="SimSun" charset="0"/>
              </a:rPr>
              <a:t>OS-02-Exodus-267-p22</a:t>
            </a:r>
          </a:p>
          <a:p>
            <a:pPr eaLnBrk="1" hangingPunct="1"/>
            <a:r>
              <a:rPr lang="en-US" altLang="zh-CN" b="1" dirty="0">
                <a:latin typeface="Arial" charset="0"/>
                <a:ea typeface="SimSun" charset="0"/>
                <a:cs typeface="SimSun" charset="0"/>
              </a:rPr>
              <a:t>OS-05-Deut-248-p22</a:t>
            </a:r>
          </a:p>
          <a:p>
            <a:pPr eaLnBrk="1" hangingPunct="1"/>
            <a:r>
              <a:rPr lang="en-US" altLang="zh-CN" b="1" dirty="0">
                <a:latin typeface="Arial" charset="0"/>
                <a:ea typeface="SimSun" charset="0"/>
                <a:cs typeface="SimSun" charset="0"/>
              </a:rPr>
              <a:t>OS-10-2Sam-96-p22</a:t>
            </a:r>
          </a:p>
          <a:p>
            <a:pPr eaLnBrk="1" hangingPunct="1"/>
            <a:r>
              <a:rPr lang="en-US" altLang="zh-CN" b="1" dirty="0">
                <a:latin typeface="Arial" charset="0"/>
                <a:ea typeface="SimSun" charset="0"/>
                <a:cs typeface="SimSun" charset="0"/>
              </a:rPr>
              <a:t>OS-24-Jeremiah-174-p337</a:t>
            </a:r>
          </a:p>
          <a:p>
            <a:pPr eaLnBrk="1" hangingPunct="1"/>
            <a:r>
              <a:rPr lang="en-US" altLang="zh-CN" b="1" dirty="0">
                <a:latin typeface="Arial" charset="0"/>
                <a:ea typeface="SimSun" charset="0"/>
                <a:cs typeface="SimSun" charset="0"/>
              </a:rPr>
              <a:t>OS-23-Isaiah-97-p337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charset="0"/>
                <a:ea typeface="SimSun" charset="0"/>
                <a:cs typeface="SimSun" charset="0"/>
              </a:rPr>
              <a:t>NS-09-Gal-125-p9g</a:t>
            </a:r>
          </a:p>
          <a:p>
            <a:pPr eaLnBrk="1" hangingPunct="1"/>
            <a:r>
              <a:rPr lang="en-US" altLang="zh-CN" b="1" dirty="0">
                <a:latin typeface="Arial" charset="0"/>
                <a:ea typeface="SimSun" charset="0"/>
                <a:cs typeface="SimSun" charset="0"/>
              </a:rPr>
              <a:t>NS-19-Hebrews-319-p9g</a:t>
            </a:r>
          </a:p>
          <a:p>
            <a:pPr eaLnBrk="1" hangingPunct="1"/>
            <a:r>
              <a:rPr lang="en-US" altLang="zh-CN" b="1" dirty="0">
                <a:latin typeface="Arial" charset="0"/>
                <a:ea typeface="SimSun" charset="0"/>
                <a:cs typeface="SimSun" charset="0"/>
              </a:rPr>
              <a:t>SA-08-Mosaic Law-19-p38a</a:t>
            </a:r>
            <a:endParaRPr lang="zh-CN" altLang="en-US" b="1" dirty="0">
              <a:latin typeface="Arial" charset="0"/>
              <a:ea typeface="SimSun" charset="0"/>
              <a:cs typeface="SimSun" charset="0"/>
            </a:endParaRPr>
          </a:p>
        </p:txBody>
      </p:sp>
    </p:spTree>
    <p:extLst>
      <p:ext uri="{BB962C8B-B14F-4D97-AF65-F5344CB8AC3E}">
        <p14:creationId xmlns:p14="http://schemas.microsoft.com/office/powerpoint/2010/main" val="296469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NC NT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9960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0" dirty="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8" name="Shape 2668"/>
          <p:cNvSpPr>
            <a:spLocks noGrp="1" noRot="1" noChangeAspect="1"/>
          </p:cNvSpPr>
          <p:nvPr>
            <p:ph type="sldImg"/>
          </p:nvPr>
        </p:nvSpPr>
        <p:spPr>
          <a:prstGeom prst="rect">
            <a:avLst/>
          </a:prstGeom>
        </p:spPr>
        <p:txBody>
          <a:bodyPr/>
          <a:lstStyle/>
          <a:p>
            <a:endParaRPr/>
          </a:p>
        </p:txBody>
      </p:sp>
      <p:sp>
        <p:nvSpPr>
          <p:cNvPr id="2669" name="Shape 2669"/>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حول</a:t>
            </a:r>
            <a:r>
              <a:rPr dirty="0"/>
              <a:t> </a:t>
            </a:r>
            <a:r>
              <a:rPr dirty="0" err="1"/>
              <a:t>الرؤيا</a:t>
            </a:r>
            <a:r>
              <a:rPr dirty="0"/>
              <a:t> ، </a:t>
            </a:r>
            <a:r>
              <a:rPr dirty="0" err="1"/>
              <a:t>كتب</a:t>
            </a:r>
            <a:r>
              <a:rPr dirty="0"/>
              <a:t> </a:t>
            </a:r>
            <a:r>
              <a:rPr dirty="0" err="1"/>
              <a:t>اللاهوتي</a:t>
            </a:r>
            <a:r>
              <a:rPr dirty="0"/>
              <a:t> </a:t>
            </a:r>
            <a:r>
              <a:rPr dirty="0" err="1"/>
              <a:t>المحبوب</a:t>
            </a:r>
            <a:r>
              <a:rPr dirty="0"/>
              <a:t> </a:t>
            </a:r>
            <a:r>
              <a:rPr dirty="0" err="1"/>
              <a:t>يوحنا</a:t>
            </a:r>
            <a:r>
              <a:rPr dirty="0"/>
              <a:t> </a:t>
            </a:r>
            <a:r>
              <a:rPr dirty="0" err="1"/>
              <a:t>والفوورد</a:t>
            </a:r>
            <a:r>
              <a:rPr dirty="0"/>
              <a:t> </a:t>
            </a:r>
            <a:r>
              <a:rPr dirty="0" err="1"/>
              <a:t>ما</a:t>
            </a:r>
            <a:r>
              <a:rPr dirty="0"/>
              <a:t> </a:t>
            </a:r>
            <a:r>
              <a:rPr dirty="0" err="1"/>
              <a:t>يلي</a:t>
            </a:r>
            <a:r>
              <a:rPr dirty="0"/>
              <a:t>: "</a:t>
            </a:r>
            <a:r>
              <a:rPr dirty="0" err="1"/>
              <a:t>هذا</a:t>
            </a:r>
            <a:r>
              <a:rPr dirty="0"/>
              <a:t> </a:t>
            </a:r>
            <a:r>
              <a:rPr dirty="0" err="1"/>
              <a:t>هو</a:t>
            </a:r>
            <a:r>
              <a:rPr dirty="0"/>
              <a:t> </a:t>
            </a:r>
            <a:r>
              <a:rPr dirty="0" err="1"/>
              <a:t>السيناريو</a:t>
            </a:r>
            <a:r>
              <a:rPr dirty="0"/>
              <a:t> </a:t>
            </a:r>
            <a:r>
              <a:rPr dirty="0" err="1"/>
              <a:t>الذي</a:t>
            </a:r>
            <a:r>
              <a:rPr dirty="0"/>
              <a:t> </a:t>
            </a:r>
            <a:r>
              <a:rPr dirty="0" err="1"/>
              <a:t>يصل</a:t>
            </a:r>
            <a:r>
              <a:rPr dirty="0"/>
              <a:t> </a:t>
            </a:r>
            <a:r>
              <a:rPr dirty="0" err="1"/>
              <a:t>فيه</a:t>
            </a:r>
            <a:r>
              <a:rPr dirty="0"/>
              <a:t> </a:t>
            </a:r>
            <a:r>
              <a:rPr dirty="0" err="1"/>
              <a:t>الكتاب</a:t>
            </a:r>
            <a:r>
              <a:rPr dirty="0"/>
              <a:t> </a:t>
            </a:r>
            <a:r>
              <a:rPr dirty="0" err="1"/>
              <a:t>المقدس</a:t>
            </a:r>
            <a:r>
              <a:rPr dirty="0"/>
              <a:t> </a:t>
            </a:r>
            <a:r>
              <a:rPr dirty="0" err="1"/>
              <a:t>إلى</a:t>
            </a:r>
            <a:r>
              <a:rPr dirty="0"/>
              <a:t> </a:t>
            </a:r>
            <a:r>
              <a:rPr dirty="0" err="1"/>
              <a:t>نهايته</a:t>
            </a:r>
            <a:r>
              <a:rPr dirty="0"/>
              <a:t> </a:t>
            </a:r>
            <a:r>
              <a:rPr dirty="0" err="1"/>
              <a:t>المجيدة</a:t>
            </a:r>
            <a:r>
              <a:rPr dirty="0"/>
              <a:t> </a:t>
            </a:r>
            <a:r>
              <a:rPr dirty="0" err="1"/>
              <a:t>في</a:t>
            </a:r>
            <a:r>
              <a:rPr dirty="0"/>
              <a:t> </a:t>
            </a:r>
            <a:r>
              <a:rPr dirty="0" err="1"/>
              <a:t>سفر</a:t>
            </a:r>
            <a:r>
              <a:rPr dirty="0"/>
              <a:t> </a:t>
            </a:r>
            <a:r>
              <a:rPr dirty="0" err="1"/>
              <a:t>الرؤيا</a:t>
            </a:r>
            <a:r>
              <a:rPr dirty="0"/>
              <a:t>.</a:t>
            </a:r>
          </a:p>
          <a:p>
            <a:pPr algn="r" rtl="1">
              <a:defRPr>
                <a:latin typeface="Arial"/>
                <a:ea typeface="Arial"/>
                <a:cs typeface="Arial"/>
                <a:sym typeface="Arial"/>
              </a:defRPr>
            </a:pPr>
            <a:r>
              <a:rPr dirty="0"/>
              <a:t> </a:t>
            </a:r>
            <a:r>
              <a:rPr lang="en-US" dirty="0"/>
              <a:t>   </a:t>
            </a:r>
            <a:r>
              <a:rPr dirty="0"/>
              <a:t>  ////</a:t>
            </a:r>
            <a:r>
              <a:rPr dirty="0" err="1"/>
              <a:t>هناك</a:t>
            </a:r>
            <a:r>
              <a:rPr dirty="0"/>
              <a:t> ، </a:t>
            </a:r>
            <a:r>
              <a:rPr dirty="0" err="1"/>
              <a:t>في</a:t>
            </a:r>
            <a:r>
              <a:rPr dirty="0"/>
              <a:t> </a:t>
            </a:r>
            <a:r>
              <a:rPr dirty="0" err="1"/>
              <a:t>سياق</a:t>
            </a:r>
            <a:r>
              <a:rPr dirty="0"/>
              <a:t> </a:t>
            </a:r>
            <a:r>
              <a:rPr dirty="0" err="1"/>
              <a:t>الألفية</a:t>
            </a:r>
            <a:r>
              <a:rPr dirty="0"/>
              <a:t> ، </a:t>
            </a:r>
            <a:r>
              <a:rPr dirty="0" err="1"/>
              <a:t>تتدفق</a:t>
            </a:r>
            <a:r>
              <a:rPr dirty="0"/>
              <a:t> </a:t>
            </a:r>
            <a:r>
              <a:rPr dirty="0" err="1"/>
              <a:t>كل</a:t>
            </a:r>
            <a:r>
              <a:rPr dirty="0"/>
              <a:t> </a:t>
            </a:r>
            <a:r>
              <a:rPr dirty="0" err="1"/>
              <a:t>التيارات</a:t>
            </a:r>
            <a:r>
              <a:rPr dirty="0"/>
              <a:t> </a:t>
            </a:r>
            <a:r>
              <a:rPr dirty="0" err="1"/>
              <a:t>العديدة</a:t>
            </a:r>
            <a:r>
              <a:rPr dirty="0"/>
              <a:t> </a:t>
            </a:r>
            <a:r>
              <a:rPr dirty="0" err="1"/>
              <a:t>للتاريخ</a:t>
            </a:r>
            <a:r>
              <a:rPr dirty="0"/>
              <a:t> </a:t>
            </a:r>
            <a:r>
              <a:rPr dirty="0" err="1"/>
              <a:t>وعهود</a:t>
            </a:r>
            <a:r>
              <a:rPr dirty="0"/>
              <a:t> </a:t>
            </a:r>
            <a:r>
              <a:rPr dirty="0" err="1"/>
              <a:t>الله</a:t>
            </a:r>
            <a:r>
              <a:rPr dirty="0"/>
              <a:t> </a:t>
            </a:r>
            <a:r>
              <a:rPr dirty="0" err="1"/>
              <a:t>غير</a:t>
            </a:r>
            <a:r>
              <a:rPr dirty="0"/>
              <a:t> </a:t>
            </a:r>
            <a:r>
              <a:rPr dirty="0" err="1"/>
              <a:t>المشروطة</a:t>
            </a:r>
            <a:r>
              <a:rPr dirty="0"/>
              <a:t> </a:t>
            </a:r>
            <a:r>
              <a:rPr dirty="0" err="1"/>
              <a:t>معًا</a:t>
            </a:r>
            <a:r>
              <a:rPr dirty="0"/>
              <a:t> </a:t>
            </a:r>
            <a:r>
              <a:rPr dirty="0" err="1"/>
              <a:t>نحو</a:t>
            </a:r>
            <a:r>
              <a:rPr dirty="0"/>
              <a:t> </a:t>
            </a:r>
            <a:r>
              <a:rPr dirty="0" err="1"/>
              <a:t>الإكمال</a:t>
            </a:r>
            <a:r>
              <a:rPr dirty="0"/>
              <a:t>     </a:t>
            </a:r>
          </a:p>
          <a:p>
            <a:pPr algn="r" rtl="1">
              <a:defRPr>
                <a:latin typeface="Arial"/>
                <a:ea typeface="Arial"/>
                <a:cs typeface="Arial"/>
                <a:sym typeface="Arial"/>
              </a:defRPr>
            </a:pPr>
            <a:r>
              <a:rPr dirty="0"/>
              <a:t> </a:t>
            </a:r>
            <a:r>
              <a:rPr lang="en-US" dirty="0"/>
              <a:t>   </a:t>
            </a:r>
            <a:r>
              <a:rPr dirty="0"/>
              <a:t>  ////</a:t>
            </a:r>
            <a:r>
              <a:rPr dirty="0" err="1"/>
              <a:t>كل</a:t>
            </a:r>
            <a:r>
              <a:rPr dirty="0"/>
              <a:t> </a:t>
            </a:r>
            <a:r>
              <a:rPr dirty="0" err="1"/>
              <a:t>ما</a:t>
            </a:r>
            <a:r>
              <a:rPr dirty="0"/>
              <a:t> </a:t>
            </a:r>
            <a:r>
              <a:rPr dirty="0" err="1"/>
              <a:t>وعد</a:t>
            </a:r>
            <a:r>
              <a:rPr dirty="0"/>
              <a:t> </a:t>
            </a:r>
            <a:r>
              <a:rPr dirty="0" err="1"/>
              <a:t>قد</a:t>
            </a:r>
            <a:r>
              <a:rPr dirty="0"/>
              <a:t> </a:t>
            </a:r>
            <a:r>
              <a:rPr dirty="0" err="1"/>
              <a:t>تم</a:t>
            </a:r>
            <a:endParaRPr dirty="0"/>
          </a:p>
          <a:p>
            <a:pPr algn="r" rtl="1">
              <a:defRPr>
                <a:latin typeface="Arial"/>
                <a:ea typeface="Arial"/>
                <a:cs typeface="Arial"/>
                <a:sym typeface="Arial"/>
              </a:defRPr>
            </a:pPr>
            <a:r>
              <a:rPr dirty="0"/>
              <a:t>  </a:t>
            </a:r>
            <a:r>
              <a:rPr lang="en-US" dirty="0"/>
              <a:t>   </a:t>
            </a:r>
            <a:r>
              <a:rPr dirty="0"/>
              <a:t> ////</a:t>
            </a:r>
            <a:r>
              <a:rPr dirty="0" err="1"/>
              <a:t>ذا</a:t>
            </a:r>
            <a:r>
              <a:rPr dirty="0"/>
              <a:t> </a:t>
            </a:r>
            <a:r>
              <a:rPr dirty="0" err="1"/>
              <a:t>التفاهم</a:t>
            </a:r>
            <a:r>
              <a:rPr dirty="0"/>
              <a:t> </a:t>
            </a:r>
            <a:r>
              <a:rPr dirty="0" err="1"/>
              <a:t>القديم</a:t>
            </a:r>
            <a:r>
              <a:rPr dirty="0"/>
              <a:t> </a:t>
            </a:r>
            <a:r>
              <a:rPr dirty="0" err="1"/>
              <a:t>بين</a:t>
            </a:r>
            <a:r>
              <a:rPr dirty="0"/>
              <a:t> </a:t>
            </a:r>
            <a:r>
              <a:rPr dirty="0" err="1"/>
              <a:t>الله</a:t>
            </a:r>
            <a:r>
              <a:rPr dirty="0"/>
              <a:t> </a:t>
            </a:r>
            <a:r>
              <a:rPr dirty="0" err="1"/>
              <a:t>وخليله</a:t>
            </a:r>
            <a:r>
              <a:rPr dirty="0"/>
              <a:t> </a:t>
            </a:r>
            <a:r>
              <a:rPr dirty="0" err="1"/>
              <a:t>أبراهام</a:t>
            </a:r>
            <a:r>
              <a:rPr dirty="0"/>
              <a:t> </a:t>
            </a:r>
            <a:r>
              <a:rPr dirty="0" err="1"/>
              <a:t>قد</a:t>
            </a:r>
            <a:r>
              <a:rPr dirty="0"/>
              <a:t> </a:t>
            </a:r>
            <a:r>
              <a:rPr dirty="0" err="1"/>
              <a:t>تحقق</a:t>
            </a:r>
            <a:r>
              <a:rPr dirty="0"/>
              <a:t>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 name="Shape 2734"/>
          <p:cNvSpPr>
            <a:spLocks noGrp="1" noRot="1" noChangeAspect="1"/>
          </p:cNvSpPr>
          <p:nvPr>
            <p:ph type="sldImg"/>
          </p:nvPr>
        </p:nvSpPr>
        <p:spPr>
          <a:prstGeom prst="rect">
            <a:avLst/>
          </a:prstGeom>
        </p:spPr>
        <p:txBody>
          <a:bodyPr/>
          <a:lstStyle/>
          <a:p>
            <a:endParaRPr/>
          </a:p>
        </p:txBody>
      </p:sp>
      <p:sp>
        <p:nvSpPr>
          <p:cNvPr id="2735" name="Shape 2735"/>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وهكذا ... يتقدم العهد الأبراهيمي مع الوفاء بوعود الأرض والنسل والبركة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0" name="Shape 2800"/>
          <p:cNvSpPr>
            <a:spLocks noGrp="1" noRot="1" noChangeAspect="1"/>
          </p:cNvSpPr>
          <p:nvPr>
            <p:ph type="sldImg"/>
          </p:nvPr>
        </p:nvSpPr>
        <p:spPr>
          <a:prstGeom prst="rect">
            <a:avLst/>
          </a:prstGeom>
        </p:spPr>
        <p:txBody>
          <a:bodyPr/>
          <a:lstStyle/>
          <a:p>
            <a:endParaRPr/>
          </a:p>
        </p:txBody>
      </p:sp>
      <p:sp>
        <p:nvSpPr>
          <p:cNvPr id="2801" name="Shape 2801"/>
          <p:cNvSpPr>
            <a:spLocks noGrp="1"/>
          </p:cNvSpPr>
          <p:nvPr>
            <p:ph type="body" sz="quarter" idx="1"/>
          </p:nvPr>
        </p:nvSpPr>
        <p:spPr>
          <a:prstGeom prst="rect">
            <a:avLst/>
          </a:prstGeom>
        </p:spPr>
        <p:txBody>
          <a:bodyPr/>
          <a:lstStyle/>
          <a:p>
            <a:pPr algn="r" rtl="1">
              <a:defRPr>
                <a:latin typeface="Arial"/>
                <a:ea typeface="Arial"/>
                <a:cs typeface="Arial"/>
                <a:sym typeface="Arial"/>
              </a:defRPr>
            </a:pPr>
            <a:r>
              <a:t>في هذا السياق الألفي، </a:t>
            </a:r>
          </a:p>
          <a:p>
            <a:pPr algn="r" rtl="1">
              <a:defRPr>
                <a:latin typeface="Arial"/>
                <a:ea typeface="Arial"/>
                <a:cs typeface="Arial"/>
                <a:sym typeface="Arial"/>
              </a:defRPr>
            </a:pPr>
            <a:r>
              <a:t> يُنظر إلى إسرائيل مستوطنة بشكل دائم في الأرض في جميع الأوقات -</a:t>
            </a:r>
          </a:p>
          <a:p>
            <a:pPr algn="r" rtl="1">
              <a:defRPr>
                <a:latin typeface="Arial"/>
                <a:ea typeface="Arial"/>
                <a:cs typeface="Arial"/>
                <a:sym typeface="Arial"/>
              </a:defRPr>
            </a:pPr>
            <a:r>
              <a:t>وبذلك يتم استكمال عهد الأرض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6" name="Shape 2866"/>
          <p:cNvSpPr>
            <a:spLocks noGrp="1" noRot="1" noChangeAspect="1"/>
          </p:cNvSpPr>
          <p:nvPr>
            <p:ph type="sldImg"/>
          </p:nvPr>
        </p:nvSpPr>
        <p:spPr>
          <a:prstGeom prst="rect">
            <a:avLst/>
          </a:prstGeom>
        </p:spPr>
        <p:txBody>
          <a:bodyPr/>
          <a:lstStyle/>
          <a:p>
            <a:endParaRPr/>
          </a:p>
        </p:txBody>
      </p:sp>
      <p:sp>
        <p:nvSpPr>
          <p:cNvPr id="2867" name="Shape 2867"/>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يسوع المسيح ، النسل الصالح لداود ، يُرى وهو يسود بشكل دائم على عرش داود في اورشليم - مكملاً عهد داود ; و</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 name="Shape 2918"/>
          <p:cNvSpPr>
            <a:spLocks noGrp="1" noRot="1" noChangeAspect="1"/>
          </p:cNvSpPr>
          <p:nvPr>
            <p:ph type="sldImg"/>
          </p:nvPr>
        </p:nvSpPr>
        <p:spPr>
          <a:prstGeom prst="rect">
            <a:avLst/>
          </a:prstGeom>
        </p:spPr>
        <p:txBody>
          <a:bodyPr/>
          <a:lstStyle/>
          <a:p>
            <a:endParaRPr/>
          </a:p>
        </p:txBody>
      </p:sp>
      <p:sp>
        <p:nvSpPr>
          <p:cNvPr id="2919" name="Shape 2919"/>
          <p:cNvSpPr>
            <a:spLocks noGrp="1"/>
          </p:cNvSpPr>
          <p:nvPr>
            <p:ph type="body" sz="quarter" idx="1"/>
          </p:nvPr>
        </p:nvSpPr>
        <p:spPr>
          <a:prstGeom prst="rect">
            <a:avLst/>
          </a:prstGeom>
        </p:spPr>
        <p:txBody>
          <a:bodyPr/>
          <a:lstStyle/>
          <a:p>
            <a:pPr algn="r" rtl="1">
              <a:defRPr>
                <a:latin typeface="Arial"/>
                <a:ea typeface="Arial"/>
                <a:cs typeface="Arial"/>
                <a:sym typeface="Arial"/>
              </a:defRPr>
            </a:pPr>
            <a:r>
              <a:rPr dirty="0" err="1"/>
              <a:t>يُرى</a:t>
            </a:r>
            <a:r>
              <a:rPr dirty="0"/>
              <a:t> </a:t>
            </a:r>
            <a:r>
              <a:rPr dirty="0" err="1"/>
              <a:t>جميع</a:t>
            </a:r>
            <a:r>
              <a:rPr dirty="0"/>
              <a:t> </a:t>
            </a:r>
            <a:r>
              <a:rPr dirty="0" err="1"/>
              <a:t>البشر</a:t>
            </a:r>
            <a:r>
              <a:rPr dirty="0"/>
              <a:t> </a:t>
            </a:r>
            <a:r>
              <a:rPr dirty="0" err="1"/>
              <a:t>يعيشون</a:t>
            </a:r>
            <a:r>
              <a:rPr dirty="0"/>
              <a:t> </a:t>
            </a:r>
            <a:r>
              <a:rPr dirty="0" err="1"/>
              <a:t>في</a:t>
            </a:r>
            <a:r>
              <a:rPr dirty="0"/>
              <a:t> </a:t>
            </a:r>
            <a:r>
              <a:rPr dirty="0" err="1"/>
              <a:t>ضوء</a:t>
            </a:r>
            <a:r>
              <a:rPr dirty="0"/>
              <a:t> </a:t>
            </a:r>
            <a:r>
              <a:rPr dirty="0" err="1"/>
              <a:t>البركة</a:t>
            </a:r>
            <a:r>
              <a:rPr dirty="0"/>
              <a:t> </a:t>
            </a:r>
            <a:r>
              <a:rPr dirty="0" err="1"/>
              <a:t>التي</a:t>
            </a:r>
            <a:r>
              <a:rPr dirty="0"/>
              <a:t> </a:t>
            </a:r>
            <a:r>
              <a:rPr dirty="0" err="1"/>
              <a:t>تنبثق</a:t>
            </a:r>
            <a:r>
              <a:rPr dirty="0"/>
              <a:t> </a:t>
            </a:r>
            <a:r>
              <a:rPr dirty="0" err="1"/>
              <a:t>من</a:t>
            </a:r>
            <a:r>
              <a:rPr dirty="0"/>
              <a:t> </a:t>
            </a:r>
            <a:r>
              <a:rPr dirty="0" err="1"/>
              <a:t>هذا</a:t>
            </a:r>
            <a:r>
              <a:rPr dirty="0"/>
              <a:t> </a:t>
            </a:r>
            <a:r>
              <a:rPr dirty="0" err="1"/>
              <a:t>الوقت</a:t>
            </a:r>
            <a:r>
              <a:rPr dirty="0"/>
              <a:t> </a:t>
            </a:r>
            <a:r>
              <a:rPr dirty="0" err="1"/>
              <a:t>المستقبلي</a:t>
            </a:r>
            <a:r>
              <a:rPr dirty="0"/>
              <a:t> </a:t>
            </a:r>
            <a:r>
              <a:rPr dirty="0" err="1"/>
              <a:t>عندما</a:t>
            </a:r>
            <a:r>
              <a:rPr dirty="0"/>
              <a:t> ، </a:t>
            </a:r>
            <a:r>
              <a:rPr dirty="0" err="1"/>
              <a:t>مرة</a:t>
            </a:r>
            <a:r>
              <a:rPr dirty="0"/>
              <a:t> </a:t>
            </a:r>
            <a:r>
              <a:rPr dirty="0" err="1"/>
              <a:t>أخرى</a:t>
            </a:r>
            <a:r>
              <a:rPr dirty="0"/>
              <a:t> ، </a:t>
            </a:r>
            <a:r>
              <a:rPr dirty="0" err="1"/>
              <a:t>يعيش</a:t>
            </a:r>
            <a:r>
              <a:rPr dirty="0"/>
              <a:t> </a:t>
            </a:r>
            <a:r>
              <a:rPr dirty="0" err="1"/>
              <a:t>ربنا</a:t>
            </a:r>
            <a:r>
              <a:rPr dirty="0"/>
              <a:t> </a:t>
            </a:r>
            <a:r>
              <a:rPr dirty="0" err="1"/>
              <a:t>على</a:t>
            </a:r>
            <a:r>
              <a:rPr dirty="0"/>
              <a:t> </a:t>
            </a:r>
            <a:r>
              <a:rPr dirty="0" err="1"/>
              <a:t>الأرض</a:t>
            </a:r>
            <a:r>
              <a:rPr dirty="0"/>
              <a:t> - </a:t>
            </a:r>
            <a:r>
              <a:rPr dirty="0" err="1"/>
              <a:t>وبذلك</a:t>
            </a:r>
            <a:r>
              <a:rPr dirty="0"/>
              <a:t> </a:t>
            </a:r>
            <a:r>
              <a:rPr dirty="0" err="1"/>
              <a:t>يكمل</a:t>
            </a:r>
            <a:r>
              <a:rPr dirty="0"/>
              <a:t> </a:t>
            </a:r>
            <a:r>
              <a:rPr dirty="0" err="1"/>
              <a:t>العهد</a:t>
            </a:r>
            <a:r>
              <a:rPr dirty="0"/>
              <a:t> </a:t>
            </a:r>
            <a:r>
              <a:rPr dirty="0" err="1"/>
              <a:t>الجديد</a:t>
            </a:r>
            <a:r>
              <a:rPr dirty="0"/>
              <a:t>.</a:t>
            </a:r>
          </a:p>
          <a:p>
            <a:pPr algn="r" rtl="1">
              <a:defRPr>
                <a:latin typeface="Arial"/>
                <a:ea typeface="Arial"/>
                <a:cs typeface="Arial"/>
                <a:sym typeface="Arial"/>
              </a:defRPr>
            </a:pPr>
            <a:r>
              <a:rPr dirty="0"/>
              <a:t>   ////</a:t>
            </a:r>
            <a:r>
              <a:rPr dirty="0" err="1"/>
              <a:t>نجاز</a:t>
            </a:r>
            <a:r>
              <a:rPr dirty="0"/>
              <a:t> </a:t>
            </a:r>
            <a:r>
              <a:rPr dirty="0" err="1"/>
              <a:t>كل</a:t>
            </a:r>
            <a:r>
              <a:rPr dirty="0"/>
              <a:t> </a:t>
            </a:r>
            <a:r>
              <a:rPr dirty="0" err="1"/>
              <a:t>عنصر</a:t>
            </a:r>
            <a:r>
              <a:rPr dirty="0"/>
              <a:t> </a:t>
            </a:r>
            <a:r>
              <a:rPr dirty="0" err="1"/>
              <a:t>من</a:t>
            </a:r>
            <a:r>
              <a:rPr dirty="0"/>
              <a:t> </a:t>
            </a:r>
            <a:r>
              <a:rPr dirty="0" err="1"/>
              <a:t>عناصر</a:t>
            </a:r>
            <a:r>
              <a:rPr dirty="0"/>
              <a:t> </a:t>
            </a:r>
            <a:r>
              <a:rPr dirty="0" err="1"/>
              <a:t>الوعود</a:t>
            </a:r>
            <a:r>
              <a:rPr dirty="0"/>
              <a:t> </a:t>
            </a:r>
            <a:r>
              <a:rPr dirty="0" err="1"/>
              <a:t>الإبراهيمية</a:t>
            </a:r>
            <a:r>
              <a:rPr dirty="0"/>
              <a:t> </a:t>
            </a:r>
            <a:r>
              <a:rPr dirty="0" err="1"/>
              <a:t>العظيمة</a:t>
            </a:r>
            <a:r>
              <a:rPr dirty="0"/>
              <a:t> </a:t>
            </a:r>
            <a:r>
              <a:rPr dirty="0" err="1"/>
              <a:t>في</a:t>
            </a:r>
            <a:r>
              <a:rPr dirty="0"/>
              <a:t> </a:t>
            </a:r>
            <a:r>
              <a:rPr dirty="0" err="1"/>
              <a:t>تكوين</a:t>
            </a:r>
            <a:r>
              <a:rPr dirty="0"/>
              <a:t> ١٢: ١-٣ ... </a:t>
            </a:r>
            <a:r>
              <a:rPr dirty="0" err="1"/>
              <a:t>ذلك</a:t>
            </a:r>
            <a:r>
              <a:rPr dirty="0"/>
              <a:t> </a:t>
            </a:r>
            <a:r>
              <a:rPr dirty="0" err="1"/>
              <a:t>الترتيب</a:t>
            </a:r>
            <a:r>
              <a:rPr dirty="0"/>
              <a:t> </a:t>
            </a:r>
            <a:r>
              <a:rPr dirty="0" err="1"/>
              <a:t>التعاقدي</a:t>
            </a:r>
            <a:r>
              <a:rPr dirty="0"/>
              <a:t> </a:t>
            </a:r>
            <a:r>
              <a:rPr dirty="0" err="1"/>
              <a:t>بين</a:t>
            </a:r>
            <a:r>
              <a:rPr dirty="0"/>
              <a:t> </a:t>
            </a:r>
            <a:r>
              <a:rPr dirty="0" err="1"/>
              <a:t>الله</a:t>
            </a:r>
            <a:r>
              <a:rPr dirty="0"/>
              <a:t> </a:t>
            </a:r>
            <a:r>
              <a:rPr dirty="0" err="1"/>
              <a:t>وإبراهيم</a:t>
            </a:r>
            <a:r>
              <a:rPr dirty="0"/>
              <a:t> </a:t>
            </a:r>
            <a:r>
              <a:rPr dirty="0" err="1"/>
              <a:t>الذي</a:t>
            </a:r>
            <a:r>
              <a:rPr dirty="0"/>
              <a:t> </a:t>
            </a:r>
            <a:r>
              <a:rPr dirty="0" err="1"/>
              <a:t>وضع</a:t>
            </a:r>
            <a:r>
              <a:rPr dirty="0"/>
              <a:t> </a:t>
            </a:r>
            <a:r>
              <a:rPr dirty="0" err="1"/>
              <a:t>الأساس</a:t>
            </a:r>
            <a:r>
              <a:rPr dirty="0"/>
              <a:t> </a:t>
            </a:r>
            <a:r>
              <a:rPr dirty="0" err="1"/>
              <a:t>القديم</a:t>
            </a:r>
            <a:r>
              <a:rPr dirty="0"/>
              <a:t> </a:t>
            </a:r>
            <a:r>
              <a:rPr dirty="0" err="1"/>
              <a:t>لظهور</a:t>
            </a:r>
            <a:r>
              <a:rPr dirty="0"/>
              <a:t> </a:t>
            </a:r>
            <a:r>
              <a:rPr dirty="0" err="1"/>
              <a:t>الرب</a:t>
            </a:r>
            <a:r>
              <a:rPr dirty="0"/>
              <a:t> </a:t>
            </a:r>
            <a:r>
              <a:rPr dirty="0" err="1"/>
              <a:t>يسوع</a:t>
            </a:r>
            <a:r>
              <a:rPr dirty="0"/>
              <a:t> </a:t>
            </a:r>
            <a:r>
              <a:rPr dirty="0" err="1"/>
              <a:t>المسيح</a:t>
            </a:r>
            <a:r>
              <a:rPr dirty="0"/>
              <a:t> </a:t>
            </a:r>
            <a:r>
              <a:rPr dirty="0" err="1"/>
              <a:t>وخدمته</a:t>
            </a:r>
            <a:r>
              <a:rPr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2" name="Shape 3022"/>
          <p:cNvSpPr>
            <a:spLocks noGrp="1" noRot="1" noChangeAspect="1"/>
          </p:cNvSpPr>
          <p:nvPr>
            <p:ph type="sldImg"/>
          </p:nvPr>
        </p:nvSpPr>
        <p:spPr>
          <a:prstGeom prst="rect">
            <a:avLst/>
          </a:prstGeom>
        </p:spPr>
        <p:txBody>
          <a:bodyPr/>
          <a:lstStyle/>
          <a:p>
            <a:endParaRPr/>
          </a:p>
        </p:txBody>
      </p:sp>
      <p:sp>
        <p:nvSpPr>
          <p:cNvPr id="3023" name="Shape 3023"/>
          <p:cNvSpPr>
            <a:spLocks noGrp="1"/>
          </p:cNvSpPr>
          <p:nvPr>
            <p:ph type="body" sz="quarter" idx="1"/>
          </p:nvPr>
        </p:nvSpPr>
        <p:spPr>
          <a:prstGeom prst="rect">
            <a:avLst/>
          </a:prstGeom>
        </p:spPr>
        <p:txBody>
          <a:bodyPr/>
          <a:lstStyle/>
          <a:p>
            <a:pPr algn="r" rtl="1">
              <a:defRPr>
                <a:latin typeface="Arial"/>
                <a:ea typeface="Arial"/>
                <a:cs typeface="Arial"/>
                <a:sym typeface="Arial"/>
              </a:defRPr>
            </a:pPr>
            <a:r>
              <a:t>لذا ... في ملف يسوع العقلي الخاص بك ، انتقل الآن إلى كل الأشياء المتعلقة بالحياة المسيحية ، وكل دراساتك ، وكل قراءتك ، وتفكيرك ، وحياة الصلاة ، وتجارب الحياة عندما تنمو وتنضج في إيمان .</a:t>
            </a:r>
          </a:p>
          <a:p>
            <a:pPr algn="r" rtl="1">
              <a:defRPr>
                <a:latin typeface="Arial"/>
                <a:ea typeface="Arial"/>
                <a:cs typeface="Arial"/>
                <a:sym typeface="Arial"/>
              </a:defRPr>
            </a:pPr>
            <a:r>
              <a:t>كهذا هو المكان المنظم لجميع هؤلاء الأشخاص العظماء في العهد الجديد ، للأحداث التي لا تضاهى في حياة المخلص ، ولتأسيس كنيسته وتوسيعها.              </a:t>
            </a:r>
          </a:p>
          <a:p>
            <a:pPr algn="r" rtl="1">
              <a:defRPr sz="100">
                <a:solidFill>
                  <a:srgbClr val="FFFFFF"/>
                </a:solidFill>
                <a:latin typeface="Arial"/>
                <a:ea typeface="Arial"/>
                <a:cs typeface="Arial"/>
                <a:sym typeface="Arial"/>
              </a:defRPr>
            </a:pPr>
            <a:r>
              <a:t>ك</a:t>
            </a:r>
            <a:r>
              <a:rPr sz="1200">
                <a:solidFill>
                  <a:srgbClr val="000000"/>
                </a:solidFill>
              </a:rPr>
              <a:t> //// الإدراك  الأساسي المطلق من ملف يسوع هو: الترابط والنمو من جميع الملفات الأخرى التي سبقته. الكتاب المقدس هو </a:t>
            </a:r>
            <a:r>
              <a:rPr sz="1200" u="sng">
                <a:solidFill>
                  <a:srgbClr val="000000"/>
                </a:solidFill>
              </a:rPr>
              <a:t>وحدة - يتم رؤية برنامج كبير قيد التشغيل</a:t>
            </a:r>
            <a:r>
              <a:rPr sz="1200">
                <a:solidFill>
                  <a:srgbClr val="000000"/>
                </a:solidFill>
              </a:rPr>
              <a:t>. من خلال فهم هذه الوحدة ، يتبع كل واحد منا علاقة شخصية وروحية بكل ما مضى ــــــ </a:t>
            </a:r>
            <a:r>
              <a:t> </a:t>
            </a:r>
            <a:r>
              <a:rPr sz="1200">
                <a:solidFill>
                  <a:srgbClr val="000000"/>
                </a:solidFill>
              </a:rPr>
              <a:t>وكل ما سيأتي بعد ذلك.</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hape 3075"/>
          <p:cNvSpPr>
            <a:spLocks noGrp="1" noRot="1" noChangeAspect="1"/>
          </p:cNvSpPr>
          <p:nvPr>
            <p:ph type="sldImg"/>
          </p:nvPr>
        </p:nvSpPr>
        <p:spPr>
          <a:prstGeom prst="rect">
            <a:avLst/>
          </a:prstGeom>
        </p:spPr>
        <p:txBody>
          <a:bodyPr/>
          <a:lstStyle/>
          <a:p>
            <a:endParaRPr/>
          </a:p>
        </p:txBody>
      </p:sp>
      <p:sp>
        <p:nvSpPr>
          <p:cNvPr id="3076" name="Shape 3076"/>
          <p:cNvSpPr>
            <a:spLocks noGrp="1"/>
          </p:cNvSpPr>
          <p:nvPr>
            <p:ph type="body" sz="quarter" idx="1"/>
          </p:nvPr>
        </p:nvSpPr>
        <p:spPr>
          <a:prstGeom prst="rect">
            <a:avLst/>
          </a:prstGeom>
        </p:spPr>
        <p:txBody>
          <a:bodyPr/>
          <a:lstStyle/>
          <a:p>
            <a:pPr algn="r" rtl="1">
              <a:defRPr>
                <a:latin typeface="Times New Roman"/>
                <a:ea typeface="Times New Roman"/>
                <a:cs typeface="Times New Roman"/>
                <a:sym typeface="Times New Roman"/>
              </a:defRPr>
            </a:pPr>
            <a:r>
              <a:rPr dirty="0" err="1"/>
              <a:t>عندما</a:t>
            </a:r>
            <a:r>
              <a:rPr dirty="0"/>
              <a:t> </a:t>
            </a:r>
            <a:r>
              <a:rPr dirty="0" err="1"/>
              <a:t>ننظر</a:t>
            </a:r>
            <a:r>
              <a:rPr dirty="0"/>
              <a:t> </a:t>
            </a:r>
            <a:r>
              <a:rPr dirty="0" err="1"/>
              <a:t>إلى</a:t>
            </a:r>
            <a:r>
              <a:rPr dirty="0"/>
              <a:t> </a:t>
            </a:r>
            <a:r>
              <a:rPr dirty="0" err="1"/>
              <a:t>أشجار</a:t>
            </a:r>
            <a:r>
              <a:rPr dirty="0"/>
              <a:t> </a:t>
            </a:r>
            <a:r>
              <a:rPr dirty="0" err="1"/>
              <a:t>الزيتون</a:t>
            </a:r>
            <a:r>
              <a:rPr dirty="0"/>
              <a:t> </a:t>
            </a:r>
            <a:r>
              <a:rPr dirty="0" err="1"/>
              <a:t>القديمة</a:t>
            </a:r>
            <a:r>
              <a:rPr dirty="0"/>
              <a:t> </a:t>
            </a:r>
            <a:r>
              <a:rPr dirty="0" err="1"/>
              <a:t>هذه</a:t>
            </a:r>
            <a:r>
              <a:rPr dirty="0"/>
              <a:t> </a:t>
            </a:r>
            <a:r>
              <a:rPr dirty="0" err="1"/>
              <a:t>في</a:t>
            </a:r>
            <a:r>
              <a:rPr dirty="0"/>
              <a:t> </a:t>
            </a:r>
            <a:r>
              <a:rPr dirty="0" err="1"/>
              <a:t>المكان</a:t>
            </a:r>
            <a:r>
              <a:rPr dirty="0"/>
              <a:t> </a:t>
            </a:r>
            <a:r>
              <a:rPr dirty="0" err="1"/>
              <a:t>الذي</a:t>
            </a:r>
            <a:r>
              <a:rPr dirty="0"/>
              <a:t> </a:t>
            </a:r>
            <a:r>
              <a:rPr dirty="0" err="1"/>
              <a:t>قدم</a:t>
            </a:r>
            <a:r>
              <a:rPr dirty="0"/>
              <a:t> </a:t>
            </a:r>
            <a:r>
              <a:rPr dirty="0" err="1"/>
              <a:t>فيه</a:t>
            </a:r>
            <a:r>
              <a:rPr dirty="0"/>
              <a:t> </a:t>
            </a:r>
            <a:r>
              <a:rPr dirty="0" err="1"/>
              <a:t>المسيح</a:t>
            </a:r>
            <a:r>
              <a:rPr dirty="0"/>
              <a:t> </a:t>
            </a:r>
            <a:r>
              <a:rPr dirty="0" err="1"/>
              <a:t>صلاته</a:t>
            </a:r>
            <a:r>
              <a:rPr dirty="0"/>
              <a:t> </a:t>
            </a:r>
            <a:r>
              <a:rPr dirty="0" err="1"/>
              <a:t>الحماسية</a:t>
            </a:r>
            <a:r>
              <a:rPr dirty="0"/>
              <a:t> </a:t>
            </a:r>
            <a:r>
              <a:rPr dirty="0" err="1"/>
              <a:t>للتخلي</a:t>
            </a:r>
            <a:r>
              <a:rPr dirty="0"/>
              <a:t> ... </a:t>
            </a:r>
            <a:r>
              <a:rPr dirty="0" err="1"/>
              <a:t>يمكننا</a:t>
            </a:r>
            <a:r>
              <a:rPr dirty="0"/>
              <a:t> </a:t>
            </a:r>
            <a:r>
              <a:rPr dirty="0" err="1"/>
              <a:t>أن</a:t>
            </a:r>
            <a:r>
              <a:rPr dirty="0"/>
              <a:t> </a:t>
            </a:r>
            <a:r>
              <a:rPr dirty="0" err="1"/>
              <a:t>نختصر</a:t>
            </a:r>
            <a:r>
              <a:rPr dirty="0"/>
              <a:t> </a:t>
            </a:r>
            <a:r>
              <a:rPr dirty="0" err="1"/>
              <a:t>كل</a:t>
            </a:r>
            <a:r>
              <a:rPr dirty="0"/>
              <a:t> </a:t>
            </a:r>
            <a:r>
              <a:rPr dirty="0" err="1"/>
              <a:t>ذلك</a:t>
            </a:r>
            <a:r>
              <a:rPr dirty="0"/>
              <a:t> </a:t>
            </a:r>
            <a:r>
              <a:rPr dirty="0" err="1"/>
              <a:t>في</a:t>
            </a:r>
            <a:r>
              <a:rPr dirty="0"/>
              <a:t> </a:t>
            </a:r>
            <a:r>
              <a:rPr dirty="0" err="1"/>
              <a:t>مجموعة</a:t>
            </a:r>
            <a:r>
              <a:rPr dirty="0"/>
              <a:t> </a:t>
            </a:r>
            <a:r>
              <a:rPr dirty="0" err="1"/>
              <a:t>من</a:t>
            </a:r>
            <a:r>
              <a:rPr dirty="0"/>
              <a:t> </a:t>
            </a:r>
            <a:r>
              <a:rPr dirty="0" err="1"/>
              <a:t>العبارات</a:t>
            </a:r>
            <a:r>
              <a:rPr dirty="0"/>
              <a:t> </a:t>
            </a:r>
            <a:r>
              <a:rPr dirty="0" err="1"/>
              <a:t>البسيطة</a:t>
            </a:r>
            <a:r>
              <a:rPr dirty="0"/>
              <a:t>. </a:t>
            </a:r>
            <a:r>
              <a:rPr dirty="0" err="1"/>
              <a:t>تبدأ</a:t>
            </a:r>
            <a:r>
              <a:rPr dirty="0"/>
              <a:t> </a:t>
            </a:r>
            <a:r>
              <a:rPr dirty="0" err="1"/>
              <a:t>ب</a:t>
            </a:r>
            <a:r>
              <a:rPr dirty="0"/>
              <a:t>ـ …..</a:t>
            </a:r>
          </a:p>
          <a:p>
            <a:pPr algn="r" rtl="1">
              <a:defRPr>
                <a:latin typeface="Arial"/>
                <a:ea typeface="Arial"/>
                <a:cs typeface="Arial"/>
                <a:sym typeface="Arial"/>
              </a:defRPr>
            </a:pPr>
            <a:r>
              <a:rPr dirty="0"/>
              <a:t>   </a:t>
            </a:r>
            <a:r>
              <a:rPr lang="en-US" dirty="0"/>
              <a:t>////</a:t>
            </a:r>
            <a:r>
              <a:rPr dirty="0" err="1"/>
              <a:t>سؤال</a:t>
            </a:r>
            <a:r>
              <a:rPr dirty="0"/>
              <a:t> </a:t>
            </a:r>
            <a:r>
              <a:rPr dirty="0" err="1"/>
              <a:t>حاسم</a:t>
            </a:r>
            <a:r>
              <a:rPr dirty="0"/>
              <a:t>: </a:t>
            </a:r>
            <a:r>
              <a:rPr dirty="0" err="1"/>
              <a:t>كبير</a:t>
            </a:r>
            <a:r>
              <a:rPr dirty="0"/>
              <a:t> </a:t>
            </a:r>
            <a:r>
              <a:rPr dirty="0" err="1"/>
              <a:t>إذن</a:t>
            </a:r>
            <a:r>
              <a:rPr dirty="0"/>
              <a:t> </a:t>
            </a:r>
            <a:r>
              <a:rPr dirty="0" err="1"/>
              <a:t>ماذا</a:t>
            </a:r>
            <a:r>
              <a:rPr dirty="0"/>
              <a:t>؟ </a:t>
            </a:r>
            <a:r>
              <a:rPr dirty="0" err="1"/>
              <a:t>ما</a:t>
            </a:r>
            <a:r>
              <a:rPr dirty="0"/>
              <a:t> </a:t>
            </a:r>
            <a:r>
              <a:rPr dirty="0" err="1"/>
              <a:t>معنى</a:t>
            </a:r>
            <a:r>
              <a:rPr dirty="0"/>
              <a:t> </a:t>
            </a:r>
            <a:r>
              <a:rPr dirty="0" err="1"/>
              <a:t>كل</a:t>
            </a:r>
            <a:r>
              <a:rPr dirty="0"/>
              <a:t> </a:t>
            </a:r>
            <a:r>
              <a:rPr dirty="0" err="1"/>
              <a:t>هذا</a:t>
            </a:r>
            <a:r>
              <a:rPr dirty="0"/>
              <a:t> </a:t>
            </a:r>
            <a:r>
              <a:rPr dirty="0" err="1"/>
              <a:t>في</a:t>
            </a:r>
            <a:r>
              <a:rPr dirty="0"/>
              <a:t> </a:t>
            </a:r>
            <a:r>
              <a:rPr dirty="0" err="1"/>
              <a:t>حياة</a:t>
            </a:r>
            <a:r>
              <a:rPr dirty="0"/>
              <a:t> </a:t>
            </a:r>
            <a:r>
              <a:rPr dirty="0" err="1"/>
              <a:t>الناس</a:t>
            </a:r>
            <a:r>
              <a:rPr dirty="0"/>
              <a:t> </a:t>
            </a:r>
            <a:r>
              <a:rPr dirty="0" err="1"/>
              <a:t>العاديين</a:t>
            </a:r>
            <a:r>
              <a:rPr dirty="0"/>
              <a:t> ... </a:t>
            </a:r>
            <a:r>
              <a:rPr dirty="0" err="1"/>
              <a:t>ليس</a:t>
            </a:r>
            <a:r>
              <a:rPr dirty="0"/>
              <a:t> </a:t>
            </a:r>
            <a:r>
              <a:rPr dirty="0" err="1"/>
              <a:t>اللاهوتيين</a:t>
            </a:r>
            <a:r>
              <a:rPr dirty="0"/>
              <a:t> ... </a:t>
            </a:r>
            <a:r>
              <a:rPr dirty="0" err="1"/>
              <a:t>ليس</a:t>
            </a:r>
            <a:r>
              <a:rPr dirty="0"/>
              <a:t> </a:t>
            </a:r>
            <a:r>
              <a:rPr dirty="0" err="1"/>
              <a:t>المؤرخين</a:t>
            </a:r>
            <a:r>
              <a:rPr dirty="0"/>
              <a:t> ... </a:t>
            </a:r>
            <a:r>
              <a:rPr dirty="0" err="1"/>
              <a:t>ولكن</a:t>
            </a:r>
            <a:r>
              <a:rPr dirty="0"/>
              <a:t> </a:t>
            </a:r>
            <a:r>
              <a:rPr dirty="0" err="1"/>
              <a:t>الناس</a:t>
            </a:r>
            <a:r>
              <a:rPr dirty="0"/>
              <a:t> ... </a:t>
            </a:r>
            <a:r>
              <a:rPr dirty="0" err="1"/>
              <a:t>من</a:t>
            </a:r>
            <a:r>
              <a:rPr dirty="0"/>
              <a:t> </a:t>
            </a:r>
            <a:r>
              <a:rPr dirty="0" err="1"/>
              <a:t>حولنا</a:t>
            </a:r>
            <a:r>
              <a:rPr dirty="0"/>
              <a:t> </a:t>
            </a:r>
            <a:r>
              <a:rPr dirty="0" err="1"/>
              <a:t>من</a:t>
            </a:r>
            <a:r>
              <a:rPr dirty="0"/>
              <a:t> </a:t>
            </a:r>
            <a:r>
              <a:rPr dirty="0" err="1"/>
              <a:t>جميع</a:t>
            </a:r>
            <a:r>
              <a:rPr dirty="0"/>
              <a:t> </a:t>
            </a:r>
            <a:r>
              <a:rPr dirty="0" err="1"/>
              <a:t>الجوانب</a:t>
            </a:r>
            <a:r>
              <a:rPr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157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185" name="Group 2"/>
          <p:cNvGrpSpPr/>
          <p:nvPr/>
        </p:nvGrpSpPr>
        <p:grpSpPr>
          <a:xfrm>
            <a:off x="388937" y="322263"/>
            <a:ext cx="8377238" cy="6184901"/>
            <a:chOff x="0" y="0"/>
            <a:chExt cx="8377237" cy="6184900"/>
          </a:xfrm>
        </p:grpSpPr>
        <p:sp>
          <p:nvSpPr>
            <p:cNvPr id="16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6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189" name="Group 26"/>
          <p:cNvGrpSpPr/>
          <p:nvPr/>
        </p:nvGrpSpPr>
        <p:grpSpPr>
          <a:xfrm>
            <a:off x="-1" y="-1"/>
            <a:ext cx="1979615" cy="1957390"/>
            <a:chOff x="0" y="0"/>
            <a:chExt cx="1979613" cy="1957388"/>
          </a:xfrm>
        </p:grpSpPr>
        <p:sp>
          <p:nvSpPr>
            <p:cNvPr id="18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18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190"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191"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192" name="Title Text"/>
          <p:cNvSpPr txBox="1">
            <a:spLocks noGrp="1"/>
          </p:cNvSpPr>
          <p:nvPr>
            <p:ph type="title"/>
          </p:nvPr>
        </p:nvSpPr>
        <p:spPr>
          <a:xfrm>
            <a:off x="1143000" y="1122362"/>
            <a:ext cx="6858000" cy="2387601"/>
          </a:xfrm>
          <a:prstGeom prst="rect">
            <a:avLst/>
          </a:prstGeom>
        </p:spPr>
        <p:txBody>
          <a:bodyPr lIns="45719" tIns="45719" rIns="45719" bIns="45719" anchor="b"/>
          <a:lstStyle>
            <a:lvl1pPr algn="ctr">
              <a:defRPr sz="6000">
                <a:effectLst>
                  <a:outerShdw blurRad="38100" dist="38100" dir="2700000" rotWithShape="0">
                    <a:srgbClr val="000000"/>
                  </a:outerShdw>
                </a:effectLst>
              </a:defRPr>
            </a:lvl1pPr>
          </a:lstStyle>
          <a:p>
            <a:r>
              <a:t>Title Text</a:t>
            </a:r>
          </a:p>
        </p:txBody>
      </p:sp>
      <p:sp>
        <p:nvSpPr>
          <p:cNvPr id="193" name="Body Level One…"/>
          <p:cNvSpPr txBox="1">
            <a:spLocks noGrp="1"/>
          </p:cNvSpPr>
          <p:nvPr>
            <p:ph type="body" sz="quarter" idx="1"/>
          </p:nvPr>
        </p:nvSpPr>
        <p:spPr>
          <a:xfrm>
            <a:off x="1143000" y="3602037"/>
            <a:ext cx="6858000" cy="1655763"/>
          </a:xfrm>
          <a:prstGeom prst="rect">
            <a:avLst/>
          </a:prstGeom>
        </p:spPr>
        <p:txBody>
          <a:bodyPr lIns="45719" tIns="45719" rIns="45719" bIns="45719"/>
          <a:lstStyle>
            <a:lvl1pPr marL="0" indent="0" algn="ctr">
              <a:buClrTx/>
              <a:buSzTx/>
              <a:buFontTx/>
              <a:buNone/>
              <a:defRPr sz="2400">
                <a:effectLst>
                  <a:outerShdw blurRad="38100" dist="38100" dir="2700000" rotWithShape="0">
                    <a:srgbClr val="000000"/>
                  </a:outerShdw>
                </a:effectLst>
              </a:defRPr>
            </a:lvl1pPr>
            <a:lvl2pPr marL="0" indent="457200" algn="ctr">
              <a:buClrTx/>
              <a:buSzTx/>
              <a:buFontTx/>
              <a:buNone/>
              <a:defRPr sz="2400">
                <a:effectLst>
                  <a:outerShdw blurRad="38100" dist="38100" dir="2700000" rotWithShape="0">
                    <a:srgbClr val="000000"/>
                  </a:outerShdw>
                </a:effectLst>
              </a:defRPr>
            </a:lvl2pPr>
            <a:lvl3pPr marL="0" indent="914400" algn="ctr">
              <a:buClrTx/>
              <a:buSzTx/>
              <a:buFontTx/>
              <a:buNone/>
              <a:defRPr sz="2400">
                <a:effectLst>
                  <a:outerShdw blurRad="38100" dist="38100" dir="2700000" rotWithShape="0">
                    <a:srgbClr val="000000"/>
                  </a:outerShdw>
                </a:effectLst>
              </a:defRPr>
            </a:lvl3pPr>
            <a:lvl4pPr marL="0" indent="1371600" algn="ctr">
              <a:buClrTx/>
              <a:buSzTx/>
              <a:buFontTx/>
              <a:buNone/>
              <a:defRPr sz="2400">
                <a:effectLst>
                  <a:outerShdw blurRad="38100" dist="38100" dir="2700000" rotWithShape="0">
                    <a:srgbClr val="000000"/>
                  </a:outerShdw>
                </a:effectLst>
              </a:defRPr>
            </a:lvl4pPr>
            <a:lvl5pPr marL="0" indent="1828800" algn="ctr">
              <a:buClrTx/>
              <a:buSzTx/>
              <a:buFontTx/>
              <a:buNone/>
              <a:defRPr sz="24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424741886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0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25" name="Group 2"/>
          <p:cNvGrpSpPr/>
          <p:nvPr/>
        </p:nvGrpSpPr>
        <p:grpSpPr>
          <a:xfrm>
            <a:off x="388937" y="322263"/>
            <a:ext cx="8377238" cy="6184901"/>
            <a:chOff x="0" y="0"/>
            <a:chExt cx="8377237" cy="6184900"/>
          </a:xfrm>
        </p:grpSpPr>
        <p:sp>
          <p:nvSpPr>
            <p:cNvPr id="20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0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229" name="Group 26"/>
          <p:cNvGrpSpPr/>
          <p:nvPr/>
        </p:nvGrpSpPr>
        <p:grpSpPr>
          <a:xfrm>
            <a:off x="-1" y="-1"/>
            <a:ext cx="1979615" cy="1957390"/>
            <a:chOff x="0" y="0"/>
            <a:chExt cx="1979613" cy="1957388"/>
          </a:xfrm>
        </p:grpSpPr>
        <p:sp>
          <p:nvSpPr>
            <p:cNvPr id="22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2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30"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231"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23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233" name="Body Level One…"/>
          <p:cNvSpPr txBox="1">
            <a:spLocks noGrp="1"/>
          </p:cNvSpPr>
          <p:nvPr>
            <p:ph type="body" idx="1"/>
          </p:nvPr>
        </p:nvSpPr>
        <p:spPr>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5804933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24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65" name="Group 2"/>
          <p:cNvGrpSpPr/>
          <p:nvPr/>
        </p:nvGrpSpPr>
        <p:grpSpPr>
          <a:xfrm>
            <a:off x="388937" y="322263"/>
            <a:ext cx="8377238" cy="6184901"/>
            <a:chOff x="0" y="0"/>
            <a:chExt cx="8377237" cy="6184900"/>
          </a:xfrm>
        </p:grpSpPr>
        <p:sp>
          <p:nvSpPr>
            <p:cNvPr id="24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4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6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269" name="Group 26"/>
          <p:cNvGrpSpPr/>
          <p:nvPr/>
        </p:nvGrpSpPr>
        <p:grpSpPr>
          <a:xfrm>
            <a:off x="-1" y="-1"/>
            <a:ext cx="1979615" cy="1957390"/>
            <a:chOff x="0" y="0"/>
            <a:chExt cx="1979613" cy="1957388"/>
          </a:xfrm>
        </p:grpSpPr>
        <p:sp>
          <p:nvSpPr>
            <p:cNvPr id="26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6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6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270"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271"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27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273" name="Body Level One…"/>
          <p:cNvSpPr txBox="1">
            <a:spLocks noGrp="1"/>
          </p:cNvSpPr>
          <p:nvPr>
            <p:ph type="body" idx="1"/>
          </p:nvPr>
        </p:nvSpPr>
        <p:spPr>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41826562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8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05" name="Group 2"/>
          <p:cNvGrpSpPr/>
          <p:nvPr/>
        </p:nvGrpSpPr>
        <p:grpSpPr>
          <a:xfrm>
            <a:off x="388937" y="322263"/>
            <a:ext cx="8377238" cy="6184901"/>
            <a:chOff x="0" y="0"/>
            <a:chExt cx="8377237" cy="6184900"/>
          </a:xfrm>
        </p:grpSpPr>
        <p:sp>
          <p:nvSpPr>
            <p:cNvPr id="28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8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9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0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9" name="Group 26"/>
          <p:cNvGrpSpPr/>
          <p:nvPr/>
        </p:nvGrpSpPr>
        <p:grpSpPr>
          <a:xfrm>
            <a:off x="-1" y="-1"/>
            <a:ext cx="1979615" cy="1957390"/>
            <a:chOff x="0" y="0"/>
            <a:chExt cx="1979613" cy="1957388"/>
          </a:xfrm>
        </p:grpSpPr>
        <p:sp>
          <p:nvSpPr>
            <p:cNvPr id="30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0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0"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11"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12" name="Title Text"/>
          <p:cNvSpPr txBox="1">
            <a:spLocks noGrp="1"/>
          </p:cNvSpPr>
          <p:nvPr>
            <p:ph type="title"/>
          </p:nvPr>
        </p:nvSpPr>
        <p:spPr>
          <a:xfrm>
            <a:off x="623887" y="1709738"/>
            <a:ext cx="7886701" cy="2852737"/>
          </a:xfrm>
          <a:prstGeom prst="rect">
            <a:avLst/>
          </a:prstGeom>
        </p:spPr>
        <p:txBody>
          <a:bodyPr lIns="45719" tIns="45719" rIns="45719" bIns="45719" anchor="b"/>
          <a:lstStyle>
            <a:lvl1pPr>
              <a:defRPr sz="6000">
                <a:effectLst>
                  <a:outerShdw blurRad="38100" dist="38100" dir="2700000" rotWithShape="0">
                    <a:srgbClr val="000000"/>
                  </a:outerShdw>
                </a:effectLst>
              </a:defRPr>
            </a:lvl1pPr>
          </a:lstStyle>
          <a:p>
            <a:r>
              <a:t>Title Text</a:t>
            </a:r>
          </a:p>
        </p:txBody>
      </p:sp>
      <p:sp>
        <p:nvSpPr>
          <p:cNvPr id="313" name="Body Level One…"/>
          <p:cNvSpPr txBox="1">
            <a:spLocks noGrp="1"/>
          </p:cNvSpPr>
          <p:nvPr>
            <p:ph type="body" sz="quarter" idx="1"/>
          </p:nvPr>
        </p:nvSpPr>
        <p:spPr>
          <a:xfrm>
            <a:off x="623887" y="4589462"/>
            <a:ext cx="7886701" cy="1500188"/>
          </a:xfrm>
          <a:prstGeom prst="rect">
            <a:avLst/>
          </a:prstGeom>
        </p:spPr>
        <p:txBody>
          <a:bodyPr lIns="45719" tIns="45719" rIns="45719" bIns="45719"/>
          <a:lstStyle>
            <a:lvl1pPr marL="0" indent="0">
              <a:buClrTx/>
              <a:buSzTx/>
              <a:buFontTx/>
              <a:buNone/>
              <a:defRPr sz="2400">
                <a:effectLst>
                  <a:outerShdw blurRad="38100" dist="38100" dir="2700000" rotWithShape="0">
                    <a:srgbClr val="000000"/>
                  </a:outerShdw>
                </a:effectLst>
              </a:defRPr>
            </a:lvl1pPr>
            <a:lvl2pPr marL="0" indent="457200">
              <a:buClrTx/>
              <a:buSzTx/>
              <a:buFontTx/>
              <a:buNone/>
              <a:defRPr sz="2400">
                <a:effectLst>
                  <a:outerShdw blurRad="38100" dist="38100" dir="2700000" rotWithShape="0">
                    <a:srgbClr val="000000"/>
                  </a:outerShdw>
                </a:effectLst>
              </a:defRPr>
            </a:lvl2pPr>
            <a:lvl3pPr marL="0" indent="914400">
              <a:buClrTx/>
              <a:buSzTx/>
              <a:buFontTx/>
              <a:buNone/>
              <a:defRPr sz="2400">
                <a:effectLst>
                  <a:outerShdw blurRad="38100" dist="38100" dir="2700000" rotWithShape="0">
                    <a:srgbClr val="000000"/>
                  </a:outerShdw>
                </a:effectLst>
              </a:defRPr>
            </a:lvl3pPr>
            <a:lvl4pPr marL="0" indent="1371600">
              <a:buClrTx/>
              <a:buSzTx/>
              <a:buFontTx/>
              <a:buNone/>
              <a:defRPr sz="2400">
                <a:effectLst>
                  <a:outerShdw blurRad="38100" dist="38100" dir="2700000" rotWithShape="0">
                    <a:srgbClr val="000000"/>
                  </a:outerShdw>
                </a:effectLst>
              </a:defRPr>
            </a:lvl4pPr>
            <a:lvl5pPr marL="0" indent="1828800">
              <a:buClrTx/>
              <a:buSzTx/>
              <a:buFontTx/>
              <a:buNone/>
              <a:defRPr sz="24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1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50088653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2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45" name="Group 2"/>
          <p:cNvGrpSpPr/>
          <p:nvPr/>
        </p:nvGrpSpPr>
        <p:grpSpPr>
          <a:xfrm>
            <a:off x="388937" y="322263"/>
            <a:ext cx="8377238" cy="6184901"/>
            <a:chOff x="0" y="0"/>
            <a:chExt cx="8377237" cy="6184900"/>
          </a:xfrm>
        </p:grpSpPr>
        <p:sp>
          <p:nvSpPr>
            <p:cNvPr id="32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2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2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3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4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49" name="Group 26"/>
          <p:cNvGrpSpPr/>
          <p:nvPr/>
        </p:nvGrpSpPr>
        <p:grpSpPr>
          <a:xfrm>
            <a:off x="-1" y="-1"/>
            <a:ext cx="1979615" cy="1957390"/>
            <a:chOff x="0" y="0"/>
            <a:chExt cx="1979613" cy="1957388"/>
          </a:xfrm>
        </p:grpSpPr>
        <p:sp>
          <p:nvSpPr>
            <p:cNvPr id="34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4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50"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51"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52"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353" name="Body Level One…"/>
          <p:cNvSpPr txBox="1">
            <a:spLocks noGrp="1"/>
          </p:cNvSpPr>
          <p:nvPr>
            <p:ph type="body" sz="half" idx="1"/>
          </p:nvPr>
        </p:nvSpPr>
        <p:spPr>
          <a:xfrm>
            <a:off x="457200" y="1600200"/>
            <a:ext cx="4038600" cy="4525963"/>
          </a:xfrm>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782637" indent="-325437">
              <a:defRPr>
                <a:effectLst>
                  <a:outerShdw blurRad="38100" dist="38100" dir="2700000" rotWithShape="0">
                    <a:srgbClr val="000000"/>
                  </a:outerShdw>
                </a:effectLst>
              </a:defRPr>
            </a:lvl2pPr>
            <a:lvl3pPr marL="1219200" indent="-304800">
              <a:defRPr>
                <a:effectLst>
                  <a:outerShdw blurRad="38100" dist="38100" dir="2700000" rotWithShape="0">
                    <a:srgbClr val="000000"/>
                  </a:outerShdw>
                </a:effectLst>
              </a:defRPr>
            </a:lvl3pPr>
            <a:lvl4pPr marL="1736725" indent="-365125">
              <a:defRPr>
                <a:effectLst>
                  <a:outerShdw blurRad="38100" dist="38100" dir="2700000" rotWithShape="0">
                    <a:srgbClr val="000000"/>
                  </a:outerShdw>
                </a:effectLst>
              </a:defRPr>
            </a:lvl4pPr>
            <a:lvl5pPr marL="2193925" indent="-365125">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5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7081778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6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385" name="Group 2"/>
          <p:cNvGrpSpPr/>
          <p:nvPr/>
        </p:nvGrpSpPr>
        <p:grpSpPr>
          <a:xfrm>
            <a:off x="388937" y="322263"/>
            <a:ext cx="8377238" cy="6184901"/>
            <a:chOff x="0" y="0"/>
            <a:chExt cx="8377237" cy="6184900"/>
          </a:xfrm>
        </p:grpSpPr>
        <p:sp>
          <p:nvSpPr>
            <p:cNvPr id="36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6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6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7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38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89" name="Group 26"/>
          <p:cNvGrpSpPr/>
          <p:nvPr/>
        </p:nvGrpSpPr>
        <p:grpSpPr>
          <a:xfrm>
            <a:off x="-1" y="-1"/>
            <a:ext cx="1979615" cy="1957390"/>
            <a:chOff x="0" y="0"/>
            <a:chExt cx="1979613" cy="1957388"/>
          </a:xfrm>
        </p:grpSpPr>
        <p:sp>
          <p:nvSpPr>
            <p:cNvPr id="38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8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38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90"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91"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392" name="Title Text"/>
          <p:cNvSpPr txBox="1">
            <a:spLocks noGrp="1"/>
          </p:cNvSpPr>
          <p:nvPr>
            <p:ph type="title"/>
          </p:nvPr>
        </p:nvSpPr>
        <p:spPr>
          <a:xfrm>
            <a:off x="630237" y="365125"/>
            <a:ext cx="7886701" cy="1325563"/>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393" name="Body Level One…"/>
          <p:cNvSpPr txBox="1">
            <a:spLocks noGrp="1"/>
          </p:cNvSpPr>
          <p:nvPr>
            <p:ph type="body" sz="quarter" idx="1"/>
          </p:nvPr>
        </p:nvSpPr>
        <p:spPr>
          <a:xfrm>
            <a:off x="630237" y="1681163"/>
            <a:ext cx="3868739" cy="823913"/>
          </a:xfrm>
          <a:prstGeom prst="rect">
            <a:avLst/>
          </a:prstGeom>
        </p:spPr>
        <p:txBody>
          <a:bodyPr lIns="45719" tIns="45719" rIns="45719" bIns="45719" anchor="b"/>
          <a:lstStyle>
            <a:lvl1pPr marL="0" indent="0">
              <a:buClrTx/>
              <a:buSzTx/>
              <a:buFontTx/>
              <a:buNone/>
              <a:defRPr sz="2400" b="1">
                <a:effectLst>
                  <a:outerShdw blurRad="38100" dist="38100" dir="2700000" rotWithShape="0">
                    <a:srgbClr val="000000"/>
                  </a:outerShdw>
                </a:effectLst>
              </a:defRPr>
            </a:lvl1pPr>
            <a:lvl2pPr marL="0" indent="457200">
              <a:buClrTx/>
              <a:buSzTx/>
              <a:buFontTx/>
              <a:buNone/>
              <a:defRPr sz="2400" b="1">
                <a:effectLst>
                  <a:outerShdw blurRad="38100" dist="38100" dir="2700000" rotWithShape="0">
                    <a:srgbClr val="000000"/>
                  </a:outerShdw>
                </a:effectLst>
              </a:defRPr>
            </a:lvl2pPr>
            <a:lvl3pPr marL="0" indent="914400">
              <a:buClrTx/>
              <a:buSzTx/>
              <a:buFontTx/>
              <a:buNone/>
              <a:defRPr sz="2400" b="1">
                <a:effectLst>
                  <a:outerShdw blurRad="38100" dist="38100" dir="2700000" rotWithShape="0">
                    <a:srgbClr val="000000"/>
                  </a:outerShdw>
                </a:effectLst>
              </a:defRPr>
            </a:lvl3pPr>
            <a:lvl4pPr marL="0" indent="1371600">
              <a:buClrTx/>
              <a:buSzTx/>
              <a:buFontTx/>
              <a:buNone/>
              <a:defRPr sz="2400" b="1">
                <a:effectLst>
                  <a:outerShdw blurRad="38100" dist="38100" dir="2700000" rotWithShape="0">
                    <a:srgbClr val="000000"/>
                  </a:outerShdw>
                </a:effectLst>
              </a:defRPr>
            </a:lvl4pPr>
            <a:lvl5pPr marL="0" indent="1828800">
              <a:buClrTx/>
              <a:buSzTx/>
              <a:buFontTx/>
              <a:buNone/>
              <a:defRPr sz="2400" b="1">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94" name="Text Placeholder 4"/>
          <p:cNvSpPr>
            <a:spLocks noGrp="1"/>
          </p:cNvSpPr>
          <p:nvPr>
            <p:ph type="body" sz="quarter" idx="21"/>
          </p:nvPr>
        </p:nvSpPr>
        <p:spPr>
          <a:xfrm>
            <a:off x="4629150" y="1681163"/>
            <a:ext cx="3887788" cy="823913"/>
          </a:xfrm>
          <a:prstGeom prst="rect">
            <a:avLst/>
          </a:prstGeom>
        </p:spPr>
        <p:txBody>
          <a:bodyPr lIns="45719" tIns="45719" rIns="45719" bIns="45719" anchor="b"/>
          <a:lstStyle/>
          <a:p>
            <a:pPr marL="0" indent="0" rtl="0">
              <a:buClrTx/>
              <a:buSzTx/>
              <a:buFontTx/>
              <a:buNone/>
              <a:defRPr sz="2400" b="1">
                <a:effectLst>
                  <a:outerShdw blurRad="38100" dist="38100" dir="2700000" rotWithShape="0">
                    <a:srgbClr val="000000"/>
                  </a:outerShdw>
                </a:effectLst>
              </a:defRPr>
            </a:pPr>
            <a:endParaRPr/>
          </a:p>
        </p:txBody>
      </p:sp>
      <p:sp>
        <p:nvSpPr>
          <p:cNvPr id="395"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71876482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02"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426" name="Group 2"/>
          <p:cNvGrpSpPr/>
          <p:nvPr/>
        </p:nvGrpSpPr>
        <p:grpSpPr>
          <a:xfrm>
            <a:off x="388937" y="322263"/>
            <a:ext cx="8377238" cy="6184901"/>
            <a:chOff x="0" y="0"/>
            <a:chExt cx="8377237" cy="6184900"/>
          </a:xfrm>
        </p:grpSpPr>
        <p:sp>
          <p:nvSpPr>
            <p:cNvPr id="403"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04"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5"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6"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7"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8"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09"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0"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1"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2"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3"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4"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5"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6"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7"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8"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19"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0"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1"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2"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3"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4"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25"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430" name="Group 26"/>
          <p:cNvGrpSpPr/>
          <p:nvPr/>
        </p:nvGrpSpPr>
        <p:grpSpPr>
          <a:xfrm>
            <a:off x="-1" y="-1"/>
            <a:ext cx="1979615" cy="1957390"/>
            <a:chOff x="0" y="0"/>
            <a:chExt cx="1979613" cy="1957388"/>
          </a:xfrm>
        </p:grpSpPr>
        <p:sp>
          <p:nvSpPr>
            <p:cNvPr id="427"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28"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29"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431"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432"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433" name="Title Text"/>
          <p:cNvSpPr txBox="1">
            <a:spLocks noGrp="1"/>
          </p:cNvSpPr>
          <p:nvPr>
            <p:ph type="title"/>
          </p:nvPr>
        </p:nvSpPr>
        <p:spPr>
          <a:xfrm>
            <a:off x="457200" y="274638"/>
            <a:ext cx="8229600" cy="1143001"/>
          </a:xfrm>
          <a:prstGeom prst="rect">
            <a:avLst/>
          </a:prstGeom>
        </p:spPr>
        <p:txBody>
          <a:bodyPr lIns="45719" tIns="45719" rIns="45719" bIns="45719"/>
          <a:lstStyle>
            <a:lvl1pPr>
              <a:defRPr>
                <a:effectLst>
                  <a:outerShdw blurRad="38100" dist="38100" dir="2700000" rotWithShape="0">
                    <a:srgbClr val="000000"/>
                  </a:outerShdw>
                </a:effectLst>
              </a:defRPr>
            </a:lvl1pPr>
          </a:lstStyle>
          <a:p>
            <a:r>
              <a:t>Title Text</a:t>
            </a:r>
          </a:p>
        </p:txBody>
      </p:sp>
      <p:sp>
        <p:nvSpPr>
          <p:cNvPr id="43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16729242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41"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465" name="Group 2"/>
          <p:cNvGrpSpPr/>
          <p:nvPr/>
        </p:nvGrpSpPr>
        <p:grpSpPr>
          <a:xfrm>
            <a:off x="388937" y="322263"/>
            <a:ext cx="8377238" cy="6184901"/>
            <a:chOff x="0" y="0"/>
            <a:chExt cx="8377237" cy="6184900"/>
          </a:xfrm>
        </p:grpSpPr>
        <p:sp>
          <p:nvSpPr>
            <p:cNvPr id="442"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43"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4"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5"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6"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7"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8"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49"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0"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1"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2"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3"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4"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5"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6"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7"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8"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59"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0"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1"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2"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3"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64"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469" name="Group 26"/>
          <p:cNvGrpSpPr/>
          <p:nvPr/>
        </p:nvGrpSpPr>
        <p:grpSpPr>
          <a:xfrm>
            <a:off x="-1" y="-1"/>
            <a:ext cx="1979615" cy="1957390"/>
            <a:chOff x="0" y="0"/>
            <a:chExt cx="1979613" cy="1957388"/>
          </a:xfrm>
        </p:grpSpPr>
        <p:sp>
          <p:nvSpPr>
            <p:cNvPr id="466"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67"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68"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470"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471"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472"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9540419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479"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503" name="Group 2"/>
          <p:cNvGrpSpPr/>
          <p:nvPr/>
        </p:nvGrpSpPr>
        <p:grpSpPr>
          <a:xfrm>
            <a:off x="388937" y="322263"/>
            <a:ext cx="8377238" cy="6184901"/>
            <a:chOff x="0" y="0"/>
            <a:chExt cx="8377237" cy="6184900"/>
          </a:xfrm>
        </p:grpSpPr>
        <p:sp>
          <p:nvSpPr>
            <p:cNvPr id="480"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81"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2"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3"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4"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5"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6"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7"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8"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89"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0"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1"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2"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3"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4"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5"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6"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7"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8"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499"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0"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1"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02"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507" name="Group 26"/>
          <p:cNvGrpSpPr/>
          <p:nvPr/>
        </p:nvGrpSpPr>
        <p:grpSpPr>
          <a:xfrm>
            <a:off x="-1" y="-1"/>
            <a:ext cx="1979615" cy="1957390"/>
            <a:chOff x="0" y="0"/>
            <a:chExt cx="1979613" cy="1957388"/>
          </a:xfrm>
        </p:grpSpPr>
        <p:sp>
          <p:nvSpPr>
            <p:cNvPr id="504"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05"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06"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508"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509"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510" name="Title Text"/>
          <p:cNvSpPr txBox="1">
            <a:spLocks noGrp="1"/>
          </p:cNvSpPr>
          <p:nvPr>
            <p:ph type="title"/>
          </p:nvPr>
        </p:nvSpPr>
        <p:spPr>
          <a:xfrm>
            <a:off x="630237" y="457200"/>
            <a:ext cx="2949576" cy="1600200"/>
          </a:xfrm>
          <a:prstGeom prst="rect">
            <a:avLst/>
          </a:prstGeom>
        </p:spPr>
        <p:txBody>
          <a:bodyPr lIns="45719" tIns="45719" rIns="45719" bIns="45719" anchor="b"/>
          <a:lstStyle>
            <a:lvl1pPr>
              <a:defRPr sz="3200">
                <a:effectLst>
                  <a:outerShdw blurRad="38100" dist="38100" dir="2700000" rotWithShape="0">
                    <a:srgbClr val="000000"/>
                  </a:outerShdw>
                </a:effectLst>
              </a:defRPr>
            </a:lvl1pPr>
          </a:lstStyle>
          <a:p>
            <a:r>
              <a:t>Title Text</a:t>
            </a:r>
          </a:p>
        </p:txBody>
      </p:sp>
      <p:sp>
        <p:nvSpPr>
          <p:cNvPr id="511" name="Body Level One…"/>
          <p:cNvSpPr txBox="1">
            <a:spLocks noGrp="1"/>
          </p:cNvSpPr>
          <p:nvPr>
            <p:ph type="body" sz="half" idx="1"/>
          </p:nvPr>
        </p:nvSpPr>
        <p:spPr>
          <a:xfrm>
            <a:off x="3887787" y="987425"/>
            <a:ext cx="4629151" cy="4873625"/>
          </a:xfrm>
          <a:prstGeom prst="rect">
            <a:avLst/>
          </a:prstGeom>
        </p:spPr>
        <p:txBody>
          <a:bodyPr lIns="45719" tIns="45719" rIns="45719" bIns="45719"/>
          <a:lstStyle>
            <a:lvl1pPr>
              <a:buChar char="n"/>
              <a:defRPr>
                <a:effectLst>
                  <a:outerShdw blurRad="38100" dist="38100" dir="2700000" rotWithShape="0">
                    <a:srgbClr val="000000"/>
                  </a:outerShdw>
                </a:effectLst>
              </a:defRPr>
            </a:lvl1pPr>
            <a:lvl2pPr marL="829129" indent="-371929">
              <a:defRPr>
                <a:effectLst>
                  <a:outerShdw blurRad="38100" dist="38100" dir="2700000" rotWithShape="0">
                    <a:srgbClr val="000000"/>
                  </a:outerShdw>
                </a:effectLst>
              </a:defRPr>
            </a:lvl2pPr>
            <a:lvl3pPr marL="1320800" indent="-406400">
              <a:defRPr>
                <a:effectLst>
                  <a:outerShdw blurRad="38100" dist="38100" dir="2700000" rotWithShape="0">
                    <a:srgbClr val="000000"/>
                  </a:outerShdw>
                </a:effectLst>
              </a:defRPr>
            </a:lvl3pPr>
            <a:lvl4pPr marL="1955800" indent="-584200">
              <a:defRPr>
                <a:effectLst>
                  <a:outerShdw blurRad="38100" dist="38100" dir="2700000" rotWithShape="0">
                    <a:srgbClr val="000000"/>
                  </a:outerShdw>
                </a:effectLst>
              </a:defRPr>
            </a:lvl4pPr>
            <a:lvl5pPr marL="2413000" indent="-584200">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12" name="Text Placeholder 3"/>
          <p:cNvSpPr>
            <a:spLocks noGrp="1"/>
          </p:cNvSpPr>
          <p:nvPr>
            <p:ph type="body" sz="quarter" idx="21"/>
          </p:nvPr>
        </p:nvSpPr>
        <p:spPr>
          <a:xfrm>
            <a:off x="630237" y="2057400"/>
            <a:ext cx="2949576" cy="3811588"/>
          </a:xfrm>
          <a:prstGeom prst="rect">
            <a:avLst/>
          </a:prstGeom>
        </p:spPr>
        <p:txBody>
          <a:bodyPr lIns="45719" tIns="45719" rIns="45719" bIns="45719"/>
          <a:lstStyle/>
          <a:p>
            <a:pPr marL="0" indent="0" rtl="0">
              <a:buClrTx/>
              <a:buSzTx/>
              <a:buFontTx/>
              <a:buNone/>
              <a:defRPr sz="1600">
                <a:effectLst>
                  <a:outerShdw blurRad="38100" dist="38100" dir="2700000" rotWithShape="0">
                    <a:srgbClr val="000000"/>
                  </a:outerShdw>
                </a:effectLst>
              </a:defRPr>
            </a:pPr>
            <a:endParaRPr/>
          </a:p>
        </p:txBody>
      </p:sp>
      <p:sp>
        <p:nvSpPr>
          <p:cNvPr id="513"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00002997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520" name="Rectangle 1"/>
          <p:cNvSpPr/>
          <p:nvPr/>
        </p:nvSpPr>
        <p:spPr>
          <a:xfrm>
            <a:off x="0" y="0"/>
            <a:ext cx="9144000" cy="6858000"/>
          </a:xfrm>
          <a:prstGeom prst="rect">
            <a:avLst/>
          </a:prstGeom>
          <a:gradFill>
            <a:gsLst>
              <a:gs pos="0">
                <a:schemeClr val="accent2"/>
              </a:gs>
              <a:gs pos="100000">
                <a:schemeClr val="accent2">
                  <a:lumOff val="-4745"/>
                </a:schemeClr>
              </a:gs>
            </a:gsLst>
            <a:lin ang="54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544" name="Group 2"/>
          <p:cNvGrpSpPr/>
          <p:nvPr/>
        </p:nvGrpSpPr>
        <p:grpSpPr>
          <a:xfrm>
            <a:off x="388937" y="322263"/>
            <a:ext cx="8377238" cy="6184901"/>
            <a:chOff x="0" y="0"/>
            <a:chExt cx="8377237" cy="6184900"/>
          </a:xfrm>
        </p:grpSpPr>
        <p:sp>
          <p:nvSpPr>
            <p:cNvPr id="521" name="Rectangle 3"/>
            <p:cNvSpPr/>
            <p:nvPr/>
          </p:nvSpPr>
          <p:spPr>
            <a:xfrm>
              <a:off x="76301" y="38178"/>
              <a:ext cx="8292987" cy="6124452"/>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22" name="AutoShape 4"/>
            <p:cNvSpPr/>
            <p:nvPr/>
          </p:nvSpPr>
          <p:spPr>
            <a:xfrm>
              <a:off x="4380960" y="276793"/>
              <a:ext cx="2241349" cy="5470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3" name="AutoShape 5"/>
            <p:cNvSpPr/>
            <p:nvPr/>
          </p:nvSpPr>
          <p:spPr>
            <a:xfrm>
              <a:off x="438731" y="5107950"/>
              <a:ext cx="3121993" cy="777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4" name="AutoShape 6"/>
            <p:cNvSpPr/>
            <p:nvPr/>
          </p:nvSpPr>
          <p:spPr>
            <a:xfrm>
              <a:off x="6577799" y="310199"/>
              <a:ext cx="1664312" cy="280452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5" name="AutoShape 7"/>
            <p:cNvSpPr/>
            <p:nvPr/>
          </p:nvSpPr>
          <p:spPr>
            <a:xfrm>
              <a:off x="406938" y="1625762"/>
              <a:ext cx="7768417" cy="223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6" name="AutoShape 8"/>
            <p:cNvSpPr/>
            <p:nvPr/>
          </p:nvSpPr>
          <p:spPr>
            <a:xfrm>
              <a:off x="273412" y="548814"/>
              <a:ext cx="7935327" cy="5163632"/>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7" name="AutoShape 9"/>
            <p:cNvSpPr/>
            <p:nvPr/>
          </p:nvSpPr>
          <p:spPr>
            <a:xfrm>
              <a:off x="449858" y="494728"/>
              <a:ext cx="1066630" cy="960824"/>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8" name="AutoShape 10"/>
            <p:cNvSpPr/>
            <p:nvPr/>
          </p:nvSpPr>
          <p:spPr>
            <a:xfrm>
              <a:off x="406939" y="276793"/>
              <a:ext cx="1804208" cy="4048498"/>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29" name="AutoShape 11"/>
            <p:cNvSpPr/>
            <p:nvPr/>
          </p:nvSpPr>
          <p:spPr>
            <a:xfrm>
              <a:off x="1719956" y="1280566"/>
              <a:ext cx="3142657" cy="669714"/>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0" name="AutoShape 12"/>
            <p:cNvSpPr/>
            <p:nvPr/>
          </p:nvSpPr>
          <p:spPr>
            <a:xfrm>
              <a:off x="5118538" y="564721"/>
              <a:ext cx="2912159" cy="1398285"/>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1" name="AutoShape 13"/>
            <p:cNvSpPr/>
            <p:nvPr/>
          </p:nvSpPr>
          <p:spPr>
            <a:xfrm>
              <a:off x="468953" y="241796"/>
              <a:ext cx="7641228" cy="5505644"/>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2" name="AutoShape 14"/>
            <p:cNvSpPr/>
            <p:nvPr/>
          </p:nvSpPr>
          <p:spPr>
            <a:xfrm>
              <a:off x="-1" y="0"/>
              <a:ext cx="8377238" cy="1845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3" name="AutoShape 15"/>
            <p:cNvSpPr/>
            <p:nvPr/>
          </p:nvSpPr>
          <p:spPr>
            <a:xfrm>
              <a:off x="-1" y="0"/>
              <a:ext cx="168500"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4" name="AutoShape 16"/>
            <p:cNvSpPr/>
            <p:nvPr/>
          </p:nvSpPr>
          <p:spPr>
            <a:xfrm>
              <a:off x="8208736" y="0"/>
              <a:ext cx="168501" cy="61849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5" name="AutoShape 17"/>
            <p:cNvSpPr/>
            <p:nvPr/>
          </p:nvSpPr>
          <p:spPr>
            <a:xfrm>
              <a:off x="-1" y="6000369"/>
              <a:ext cx="8377238" cy="18453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6" name="AutoShape 18"/>
            <p:cNvSpPr/>
            <p:nvPr/>
          </p:nvSpPr>
          <p:spPr>
            <a:xfrm>
              <a:off x="8208736" y="184528"/>
              <a:ext cx="125581" cy="2977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7" name="AutoShape 19"/>
            <p:cNvSpPr/>
            <p:nvPr/>
          </p:nvSpPr>
          <p:spPr>
            <a:xfrm>
              <a:off x="1088880" y="6025821"/>
              <a:ext cx="2373288" cy="12567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8" name="AutoShape 20"/>
            <p:cNvSpPr/>
            <p:nvPr/>
          </p:nvSpPr>
          <p:spPr>
            <a:xfrm>
              <a:off x="4016940" y="6000369"/>
              <a:ext cx="2745250" cy="127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39" name="AutoShape 21"/>
            <p:cNvSpPr/>
            <p:nvPr/>
          </p:nvSpPr>
          <p:spPr>
            <a:xfrm>
              <a:off x="8208736" y="2861787"/>
              <a:ext cx="125581" cy="2171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0" name="AutoShape 22"/>
            <p:cNvSpPr/>
            <p:nvPr/>
          </p:nvSpPr>
          <p:spPr>
            <a:xfrm>
              <a:off x="-1" y="0"/>
              <a:ext cx="168500" cy="3394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1" name="AutoShape 23"/>
            <p:cNvSpPr/>
            <p:nvPr/>
          </p:nvSpPr>
          <p:spPr>
            <a:xfrm>
              <a:off x="22253" y="370648"/>
              <a:ext cx="146246" cy="27043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2" name="AutoShape 24"/>
            <p:cNvSpPr/>
            <p:nvPr/>
          </p:nvSpPr>
          <p:spPr>
            <a:xfrm>
              <a:off x="1454491" y="0"/>
              <a:ext cx="4024886" cy="1845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43" name="AutoShape 25"/>
            <p:cNvSpPr/>
            <p:nvPr/>
          </p:nvSpPr>
          <p:spPr>
            <a:xfrm>
              <a:off x="4489053" y="0"/>
              <a:ext cx="2715053" cy="117718"/>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548" name="Group 26"/>
          <p:cNvGrpSpPr/>
          <p:nvPr/>
        </p:nvGrpSpPr>
        <p:grpSpPr>
          <a:xfrm>
            <a:off x="-1" y="-1"/>
            <a:ext cx="1979615" cy="1957390"/>
            <a:chOff x="0" y="0"/>
            <a:chExt cx="1979613" cy="1957388"/>
          </a:xfrm>
        </p:grpSpPr>
        <p:sp>
          <p:nvSpPr>
            <p:cNvPr id="545" name="Rectangle 27"/>
            <p:cNvSpPr/>
            <p:nvPr/>
          </p:nvSpPr>
          <p:spPr>
            <a:xfrm>
              <a:off x="0" y="0"/>
              <a:ext cx="1979614" cy="1957389"/>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46" name="Rectangle 28"/>
            <p:cNvSpPr/>
            <p:nvPr/>
          </p:nvSpPr>
          <p:spPr>
            <a:xfrm>
              <a:off x="390838" y="320935"/>
              <a:ext cx="1588775" cy="1636453"/>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547" name="Rectangle 29"/>
            <p:cNvSpPr/>
            <p:nvPr/>
          </p:nvSpPr>
          <p:spPr>
            <a:xfrm>
              <a:off x="0" y="-1"/>
              <a:ext cx="1862045" cy="185094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549" name="Text Box 30"/>
          <p:cNvSpPr txBox="1"/>
          <p:nvPr/>
        </p:nvSpPr>
        <p:spPr>
          <a:xfrm>
            <a:off x="488489" y="6545276"/>
            <a:ext cx="896272"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550" name="Text Box 31"/>
          <p:cNvSpPr txBox="1"/>
          <p:nvPr/>
        </p:nvSpPr>
        <p:spPr>
          <a:xfrm>
            <a:off x="7510092" y="6497161"/>
            <a:ext cx="72146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sz="1000">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9.65.03f.</a:t>
            </a:r>
          </a:p>
        </p:txBody>
      </p:sp>
      <p:sp>
        <p:nvSpPr>
          <p:cNvPr id="551" name="Title Text"/>
          <p:cNvSpPr txBox="1">
            <a:spLocks noGrp="1"/>
          </p:cNvSpPr>
          <p:nvPr>
            <p:ph type="title"/>
          </p:nvPr>
        </p:nvSpPr>
        <p:spPr>
          <a:xfrm>
            <a:off x="630237" y="457200"/>
            <a:ext cx="2949576" cy="1600200"/>
          </a:xfrm>
          <a:prstGeom prst="rect">
            <a:avLst/>
          </a:prstGeom>
        </p:spPr>
        <p:txBody>
          <a:bodyPr lIns="45719" tIns="45719" rIns="45719" bIns="45719" anchor="b"/>
          <a:lstStyle>
            <a:lvl1pPr>
              <a:defRPr sz="3200">
                <a:effectLst>
                  <a:outerShdw blurRad="38100" dist="38100" dir="2700000" rotWithShape="0">
                    <a:srgbClr val="000000"/>
                  </a:outerShdw>
                </a:effectLst>
              </a:defRPr>
            </a:lvl1pPr>
          </a:lstStyle>
          <a:p>
            <a:r>
              <a:t>Title Text</a:t>
            </a:r>
          </a:p>
        </p:txBody>
      </p:sp>
      <p:sp>
        <p:nvSpPr>
          <p:cNvPr id="552" name="Picture Placeholder 2"/>
          <p:cNvSpPr>
            <a:spLocks noGrp="1"/>
          </p:cNvSpPr>
          <p:nvPr>
            <p:ph type="pic" sz="half" idx="21"/>
          </p:nvPr>
        </p:nvSpPr>
        <p:spPr>
          <a:xfrm>
            <a:off x="3887787" y="987425"/>
            <a:ext cx="4629151" cy="4873625"/>
          </a:xfrm>
          <a:prstGeom prst="rect">
            <a:avLst/>
          </a:prstGeom>
        </p:spPr>
        <p:txBody>
          <a:bodyPr lIns="91439" tIns="45719" rIns="91439" bIns="45719">
            <a:noAutofit/>
          </a:bodyPr>
          <a:lstStyle/>
          <a:p>
            <a:endParaRPr/>
          </a:p>
        </p:txBody>
      </p:sp>
      <p:sp>
        <p:nvSpPr>
          <p:cNvPr id="553" name="Body Level One…"/>
          <p:cNvSpPr txBox="1">
            <a:spLocks noGrp="1"/>
          </p:cNvSpPr>
          <p:nvPr>
            <p:ph type="body" sz="quarter" idx="1"/>
          </p:nvPr>
        </p:nvSpPr>
        <p:spPr>
          <a:xfrm>
            <a:off x="630237" y="2057400"/>
            <a:ext cx="2949576" cy="3811588"/>
          </a:xfrm>
          <a:prstGeom prst="rect">
            <a:avLst/>
          </a:prstGeom>
        </p:spPr>
        <p:txBody>
          <a:bodyPr lIns="45719" tIns="45719" rIns="45719" bIns="45719"/>
          <a:lstStyle>
            <a:lvl1pPr marL="0" indent="0">
              <a:buClrTx/>
              <a:buSzTx/>
              <a:buFontTx/>
              <a:buNone/>
              <a:defRPr sz="1600">
                <a:effectLst>
                  <a:outerShdw blurRad="38100" dist="38100" dir="2700000" rotWithShape="0">
                    <a:srgbClr val="000000"/>
                  </a:outerShdw>
                </a:effectLst>
              </a:defRPr>
            </a:lvl1pPr>
            <a:lvl2pPr marL="0" indent="457200">
              <a:buClrTx/>
              <a:buSzTx/>
              <a:buFontTx/>
              <a:buNone/>
              <a:defRPr sz="1600">
                <a:effectLst>
                  <a:outerShdw blurRad="38100" dist="38100" dir="2700000" rotWithShape="0">
                    <a:srgbClr val="000000"/>
                  </a:outerShdw>
                </a:effectLst>
              </a:defRPr>
            </a:lvl2pPr>
            <a:lvl3pPr marL="0" indent="914400">
              <a:buClrTx/>
              <a:buSzTx/>
              <a:buFontTx/>
              <a:buNone/>
              <a:defRPr sz="1600">
                <a:effectLst>
                  <a:outerShdw blurRad="38100" dist="38100" dir="2700000" rotWithShape="0">
                    <a:srgbClr val="000000"/>
                  </a:outerShdw>
                </a:effectLst>
              </a:defRPr>
            </a:lvl3pPr>
            <a:lvl4pPr marL="0" indent="1371600">
              <a:buClrTx/>
              <a:buSzTx/>
              <a:buFontTx/>
              <a:buNone/>
              <a:defRPr sz="1600">
                <a:effectLst>
                  <a:outerShdw blurRad="38100" dist="38100" dir="2700000" rotWithShape="0">
                    <a:srgbClr val="000000"/>
                  </a:outerShdw>
                </a:effectLst>
              </a:defRPr>
            </a:lvl4pPr>
            <a:lvl5pPr marL="0" indent="1828800">
              <a:buClrTx/>
              <a:buSzTx/>
              <a:buFontTx/>
              <a:buNone/>
              <a:defRPr sz="1600">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54" name="Slide Number"/>
          <p:cNvSpPr txBox="1">
            <a:spLocks noGrp="1"/>
          </p:cNvSpPr>
          <p:nvPr>
            <p:ph type="sldNum" sz="quarter" idx="2"/>
          </p:nvPr>
        </p:nvSpPr>
        <p:spPr>
          <a:xfrm>
            <a:off x="6263024" y="6209030"/>
            <a:ext cx="290176" cy="294641"/>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0251131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9113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66886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B1425440-80EA-614A-861E-E807F508F68C}" type="slidenum">
              <a:rPr lang="en-US"/>
              <a:pPr>
                <a:defRPr/>
              </a:pPr>
              <a:t>‹#›</a:t>
            </a:fld>
            <a:endParaRPr lang="en-US"/>
          </a:p>
        </p:txBody>
      </p:sp>
    </p:spTree>
    <p:extLst>
      <p:ext uri="{BB962C8B-B14F-4D97-AF65-F5344CB8AC3E}">
        <p14:creationId xmlns:p14="http://schemas.microsoft.com/office/powerpoint/2010/main" val="3333772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984A31CC-8FA7-554D-8058-3D1BC5EB20F3}" type="slidenum">
              <a:rPr lang="en-US"/>
              <a:pPr>
                <a:defRPr/>
              </a:pPr>
              <a:t>‹#›</a:t>
            </a:fld>
            <a:endParaRPr lang="en-US"/>
          </a:p>
        </p:txBody>
      </p:sp>
    </p:spTree>
    <p:extLst>
      <p:ext uri="{BB962C8B-B14F-4D97-AF65-F5344CB8AC3E}">
        <p14:creationId xmlns:p14="http://schemas.microsoft.com/office/powerpoint/2010/main" val="3924791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D40674B3-5CD0-C742-829D-9FB37EEE29D4}" type="slidenum">
              <a:rPr lang="en-US"/>
              <a:pPr>
                <a:defRPr/>
              </a:pPr>
              <a:t>‹#›</a:t>
            </a:fld>
            <a:endParaRPr lang="en-US"/>
          </a:p>
        </p:txBody>
      </p:sp>
    </p:spTree>
    <p:extLst>
      <p:ext uri="{BB962C8B-B14F-4D97-AF65-F5344CB8AC3E}">
        <p14:creationId xmlns:p14="http://schemas.microsoft.com/office/powerpoint/2010/main" val="4003039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0434AED-AEDA-C04C-AF75-08F7AFF0E6B0}" type="slidenum">
              <a:rPr lang="en-US"/>
              <a:pPr>
                <a:defRPr/>
              </a:pPr>
              <a:t>‹#›</a:t>
            </a:fld>
            <a:endParaRPr lang="en-US"/>
          </a:p>
        </p:txBody>
      </p:sp>
    </p:spTree>
    <p:extLst>
      <p:ext uri="{BB962C8B-B14F-4D97-AF65-F5344CB8AC3E}">
        <p14:creationId xmlns:p14="http://schemas.microsoft.com/office/powerpoint/2010/main" val="4562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49263">
              <a:defRPr/>
            </a:lvl1pPr>
          </a:lstStyle>
          <a:p>
            <a:pPr>
              <a:defRPr/>
            </a:pPr>
            <a:endParaRPr lang="en-US"/>
          </a:p>
        </p:txBody>
      </p:sp>
      <p:sp>
        <p:nvSpPr>
          <p:cNvPr id="8"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9" name="Rectangle 6"/>
          <p:cNvSpPr>
            <a:spLocks noGrp="1" noChangeArrowheads="1"/>
          </p:cNvSpPr>
          <p:nvPr>
            <p:ph type="sldNum" sz="quarter" idx="12"/>
          </p:nvPr>
        </p:nvSpPr>
        <p:spPr/>
        <p:txBody>
          <a:bodyPr/>
          <a:lstStyle>
            <a:lvl1pPr defTabSz="449263">
              <a:defRPr/>
            </a:lvl1pPr>
          </a:lstStyle>
          <a:p>
            <a:pPr>
              <a:defRPr/>
            </a:pPr>
            <a:fld id="{096D0532-A29E-2F4B-B197-824CD930B111}" type="slidenum">
              <a:rPr lang="en-US"/>
              <a:pPr>
                <a:defRPr/>
              </a:pPr>
              <a:t>‹#›</a:t>
            </a:fld>
            <a:endParaRPr lang="en-US"/>
          </a:p>
        </p:txBody>
      </p:sp>
    </p:spTree>
    <p:extLst>
      <p:ext uri="{BB962C8B-B14F-4D97-AF65-F5344CB8AC3E}">
        <p14:creationId xmlns:p14="http://schemas.microsoft.com/office/powerpoint/2010/main" val="60701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49263">
              <a:defRPr/>
            </a:lvl1pPr>
          </a:lstStyle>
          <a:p>
            <a:pPr>
              <a:defRPr/>
            </a:pPr>
            <a:endParaRPr lang="en-US"/>
          </a:p>
        </p:txBody>
      </p:sp>
      <p:sp>
        <p:nvSpPr>
          <p:cNvPr id="4"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5" name="Rectangle 6"/>
          <p:cNvSpPr>
            <a:spLocks noGrp="1" noChangeArrowheads="1"/>
          </p:cNvSpPr>
          <p:nvPr>
            <p:ph type="sldNum" sz="quarter" idx="12"/>
          </p:nvPr>
        </p:nvSpPr>
        <p:spPr/>
        <p:txBody>
          <a:bodyPr/>
          <a:lstStyle>
            <a:lvl1pPr defTabSz="449263">
              <a:defRPr/>
            </a:lvl1pPr>
          </a:lstStyle>
          <a:p>
            <a:pPr>
              <a:defRPr/>
            </a:pPr>
            <a:fld id="{D9B0B000-8E02-E24D-8FB5-8297695D2E36}" type="slidenum">
              <a:rPr lang="en-US"/>
              <a:pPr>
                <a:defRPr/>
              </a:pPr>
              <a:t>‹#›</a:t>
            </a:fld>
            <a:endParaRPr lang="en-US"/>
          </a:p>
        </p:txBody>
      </p:sp>
    </p:spTree>
    <p:extLst>
      <p:ext uri="{BB962C8B-B14F-4D97-AF65-F5344CB8AC3E}">
        <p14:creationId xmlns:p14="http://schemas.microsoft.com/office/powerpoint/2010/main" val="2454624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a:defRPr/>
            </a:lvl1pPr>
          </a:lstStyle>
          <a:p>
            <a:pPr>
              <a:defRPr/>
            </a:pPr>
            <a:endParaRPr lang="en-US"/>
          </a:p>
        </p:txBody>
      </p:sp>
      <p:sp>
        <p:nvSpPr>
          <p:cNvPr id="3"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4" name="Rectangle 6"/>
          <p:cNvSpPr>
            <a:spLocks noGrp="1" noChangeArrowheads="1"/>
          </p:cNvSpPr>
          <p:nvPr>
            <p:ph type="sldNum" sz="quarter" idx="12"/>
          </p:nvPr>
        </p:nvSpPr>
        <p:spPr/>
        <p:txBody>
          <a:bodyPr/>
          <a:lstStyle>
            <a:lvl1pPr defTabSz="449263">
              <a:defRPr/>
            </a:lvl1pPr>
          </a:lstStyle>
          <a:p>
            <a:pPr>
              <a:defRPr/>
            </a:pPr>
            <a:fld id="{6D312D9D-3B35-E345-A794-7ED6D6AFF849}" type="slidenum">
              <a:rPr lang="en-US"/>
              <a:pPr>
                <a:defRPr/>
              </a:pPr>
              <a:t>‹#›</a:t>
            </a:fld>
            <a:endParaRPr lang="en-US"/>
          </a:p>
        </p:txBody>
      </p:sp>
    </p:spTree>
    <p:extLst>
      <p:ext uri="{BB962C8B-B14F-4D97-AF65-F5344CB8AC3E}">
        <p14:creationId xmlns:p14="http://schemas.microsoft.com/office/powerpoint/2010/main" val="2671374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5C4A2A2-F574-1E47-BDB8-A67DE7D58B30}" type="slidenum">
              <a:rPr lang="en-US"/>
              <a:pPr>
                <a:defRPr/>
              </a:pPr>
              <a:t>‹#›</a:t>
            </a:fld>
            <a:endParaRPr lang="en-US"/>
          </a:p>
        </p:txBody>
      </p:sp>
    </p:spTree>
    <p:extLst>
      <p:ext uri="{BB962C8B-B14F-4D97-AF65-F5344CB8AC3E}">
        <p14:creationId xmlns:p14="http://schemas.microsoft.com/office/powerpoint/2010/main" val="234489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63372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5BE53286-9F3C-4B40-AEFF-61F9346B9101}" type="slidenum">
              <a:rPr lang="en-US"/>
              <a:pPr>
                <a:defRPr/>
              </a:pPr>
              <a:t>‹#›</a:t>
            </a:fld>
            <a:endParaRPr lang="en-US"/>
          </a:p>
        </p:txBody>
      </p:sp>
    </p:spTree>
    <p:extLst>
      <p:ext uri="{BB962C8B-B14F-4D97-AF65-F5344CB8AC3E}">
        <p14:creationId xmlns:p14="http://schemas.microsoft.com/office/powerpoint/2010/main" val="509716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0E99F56B-9E8C-364A-BA56-7CCB1A31E0C7}" type="slidenum">
              <a:rPr lang="en-US"/>
              <a:pPr>
                <a:defRPr/>
              </a:pPr>
              <a:t>‹#›</a:t>
            </a:fld>
            <a:endParaRPr lang="en-US"/>
          </a:p>
        </p:txBody>
      </p:sp>
    </p:spTree>
    <p:extLst>
      <p:ext uri="{BB962C8B-B14F-4D97-AF65-F5344CB8AC3E}">
        <p14:creationId xmlns:p14="http://schemas.microsoft.com/office/powerpoint/2010/main" val="3299422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49263">
              <a:defRPr/>
            </a:lvl1pPr>
          </a:lstStyle>
          <a:p>
            <a:pPr>
              <a:defRPr/>
            </a:pPr>
            <a:endParaRPr lang="en-US"/>
          </a:p>
        </p:txBody>
      </p:sp>
      <p:sp>
        <p:nvSpPr>
          <p:cNvPr id="5"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lvl1pPr>
          </a:lstStyle>
          <a:p>
            <a:pPr>
              <a:defRPr/>
            </a:pPr>
            <a:fld id="{1C8A38D4-A3A7-174D-B924-27474FB350ED}" type="slidenum">
              <a:rPr lang="en-US"/>
              <a:pPr>
                <a:defRPr/>
              </a:pPr>
              <a:t>‹#›</a:t>
            </a:fld>
            <a:endParaRPr lang="en-US"/>
          </a:p>
        </p:txBody>
      </p:sp>
    </p:spTree>
    <p:extLst>
      <p:ext uri="{BB962C8B-B14F-4D97-AF65-F5344CB8AC3E}">
        <p14:creationId xmlns:p14="http://schemas.microsoft.com/office/powerpoint/2010/main" val="1164523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defTabSz="449263">
              <a:defRPr/>
            </a:lvl1pPr>
          </a:lstStyle>
          <a:p>
            <a:pPr>
              <a:defRPr/>
            </a:pPr>
            <a:endParaRPr lang="en-US"/>
          </a:p>
        </p:txBody>
      </p:sp>
      <p:sp>
        <p:nvSpPr>
          <p:cNvPr id="6" name="Rectangle 5"/>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a:defRPr/>
            </a:lvl1pPr>
          </a:lstStyle>
          <a:p>
            <a:pPr>
              <a:defRPr/>
            </a:pPr>
            <a:fld id="{A9DAB206-644B-284E-A5CB-3E9DB11F212E}" type="slidenum">
              <a:rPr lang="en-US"/>
              <a:pPr>
                <a:defRPr/>
              </a:pPr>
              <a:t>‹#›</a:t>
            </a:fld>
            <a:endParaRPr lang="en-US"/>
          </a:p>
        </p:txBody>
      </p:sp>
    </p:spTree>
    <p:extLst>
      <p:ext uri="{BB962C8B-B14F-4D97-AF65-F5344CB8AC3E}">
        <p14:creationId xmlns:p14="http://schemas.microsoft.com/office/powerpoint/2010/main" val="3937882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7120387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908825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862727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782444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440037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789619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78767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986124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1472603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456844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949640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8649295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98342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grpSp>
        <p:nvGrpSpPr>
          <p:cNvPr id="89" name="Group"/>
          <p:cNvGrpSpPr/>
          <p:nvPr/>
        </p:nvGrpSpPr>
        <p:grpSpPr>
          <a:xfrm>
            <a:off x="-22" y="-6"/>
            <a:ext cx="9132905" cy="6843719"/>
            <a:chOff x="-15" y="-5"/>
            <a:chExt cx="9132904" cy="6843719"/>
          </a:xfrm>
        </p:grpSpPr>
        <p:sp>
          <p:nvSpPr>
            <p:cNvPr id="60" name="Rectangle 2"/>
            <p:cNvSpPr/>
            <p:nvPr/>
          </p:nvSpPr>
          <p:spPr>
            <a:xfrm>
              <a:off x="-4" y="-1"/>
              <a:ext cx="9132893" cy="6843716"/>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nvGrpSpPr>
            <p:cNvPr id="84" name="Group"/>
            <p:cNvGrpSpPr/>
            <p:nvPr/>
          </p:nvGrpSpPr>
          <p:grpSpPr>
            <a:xfrm>
              <a:off x="390518" y="323772"/>
              <a:ext cx="8366134" cy="6170777"/>
              <a:chOff x="-1" y="0"/>
              <a:chExt cx="8366133" cy="6170776"/>
            </a:xfrm>
          </p:grpSpPr>
          <p:sp>
            <p:nvSpPr>
              <p:cNvPr id="61" name="Rectangle 4"/>
              <p:cNvSpPr/>
              <p:nvPr/>
            </p:nvSpPr>
            <p:spPr>
              <a:xfrm>
                <a:off x="76200" y="38090"/>
                <a:ext cx="8281994" cy="6110466"/>
              </a:xfrm>
              <a:prstGeom prst="rect">
                <a:avLst/>
              </a:prstGeom>
              <a:solidFill>
                <a:srgbClr val="535353"/>
              </a:solidFill>
              <a:ln w="12700" cap="flat">
                <a:noFill/>
                <a:miter lim="400000"/>
              </a:ln>
              <a:effectLst>
                <a:outerShdw blurRad="63500" dist="197565" dir="2700000" rotWithShape="0">
                  <a:srgbClr val="000000">
                    <a:alpha val="74996"/>
                  </a:srgbClr>
                </a:outerShdw>
              </a:effectLst>
            </p:spPr>
            <p:txBody>
              <a:bodyPr wrap="square" lIns="45718" tIns="45718" rIns="45718" bIns="45718" numCol="1" anchor="ctr">
                <a:noAutofit/>
              </a:bodyPr>
              <a:lstStyle/>
              <a:p>
                <a:pPr>
                  <a:defRPr>
                    <a:solidFill>
                      <a:srgbClr val="00DFCA"/>
                    </a:solidFill>
                    <a:latin typeface="Arial"/>
                    <a:ea typeface="Arial"/>
                    <a:cs typeface="Arial"/>
                    <a:sym typeface="Arial"/>
                  </a:defRPr>
                </a:pPr>
                <a:endParaRPr/>
              </a:p>
            </p:txBody>
          </p:sp>
          <p:sp>
            <p:nvSpPr>
              <p:cNvPr id="62" name="AutoShape 5"/>
              <p:cNvSpPr/>
              <p:nvPr/>
            </p:nvSpPr>
            <p:spPr>
              <a:xfrm>
                <a:off x="4375151" y="276161"/>
                <a:ext cx="2238380" cy="5458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3" name="AutoShape 6"/>
              <p:cNvSpPr/>
              <p:nvPr/>
            </p:nvSpPr>
            <p:spPr>
              <a:xfrm>
                <a:off x="438150" y="5096283"/>
                <a:ext cx="3117856" cy="7761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4" name="AutoShape 7"/>
              <p:cNvSpPr/>
              <p:nvPr/>
            </p:nvSpPr>
            <p:spPr>
              <a:xfrm>
                <a:off x="6569075" y="309490"/>
                <a:ext cx="1652595" cy="2798120"/>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5" name="AutoShape 8"/>
              <p:cNvSpPr/>
              <p:nvPr/>
            </p:nvSpPr>
            <p:spPr>
              <a:xfrm>
                <a:off x="406400" y="1622048"/>
                <a:ext cx="7748595" cy="2225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6" name="AutoShape 9"/>
              <p:cNvSpPr/>
              <p:nvPr/>
            </p:nvSpPr>
            <p:spPr>
              <a:xfrm>
                <a:off x="273049" y="547560"/>
                <a:ext cx="7924808" cy="516136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7" name="AutoShape 10"/>
              <p:cNvSpPr/>
              <p:nvPr/>
            </p:nvSpPr>
            <p:spPr>
              <a:xfrm>
                <a:off x="449261" y="493597"/>
                <a:ext cx="1065219" cy="958633"/>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8" name="AutoShape 11"/>
              <p:cNvSpPr/>
              <p:nvPr/>
            </p:nvSpPr>
            <p:spPr>
              <a:xfrm>
                <a:off x="406399" y="276161"/>
                <a:ext cx="1801818" cy="402973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9" name="AutoShape 12"/>
              <p:cNvSpPr/>
              <p:nvPr/>
            </p:nvSpPr>
            <p:spPr>
              <a:xfrm>
                <a:off x="1717675" y="1277640"/>
                <a:ext cx="3138494" cy="668187"/>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0" name="AutoShape 13"/>
              <p:cNvSpPr/>
              <p:nvPr/>
            </p:nvSpPr>
            <p:spPr>
              <a:xfrm>
                <a:off x="5111751" y="563431"/>
                <a:ext cx="2898781" cy="139509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1" name="AutoShape 14"/>
              <p:cNvSpPr/>
              <p:nvPr/>
            </p:nvSpPr>
            <p:spPr>
              <a:xfrm>
                <a:off x="468311" y="241243"/>
                <a:ext cx="7621595" cy="5493073"/>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2" name="AutoShape 15"/>
              <p:cNvSpPr/>
              <p:nvPr/>
            </p:nvSpPr>
            <p:spPr>
              <a:xfrm>
                <a:off x="0" y="0"/>
                <a:ext cx="8366133" cy="184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3" name="AutoShape 16"/>
              <p:cNvSpPr/>
              <p:nvPr/>
            </p:nvSpPr>
            <p:spPr>
              <a:xfrm>
                <a:off x="-2" y="0"/>
                <a:ext cx="168280" cy="6170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4" name="AutoShape 17"/>
              <p:cNvSpPr/>
              <p:nvPr/>
            </p:nvSpPr>
            <p:spPr>
              <a:xfrm>
                <a:off x="8197852" y="0"/>
                <a:ext cx="168280" cy="6170776"/>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5" name="AutoShape 18"/>
              <p:cNvSpPr/>
              <p:nvPr/>
            </p:nvSpPr>
            <p:spPr>
              <a:xfrm>
                <a:off x="0" y="5986665"/>
                <a:ext cx="8366133" cy="184111"/>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6" name="AutoShape 19"/>
              <p:cNvSpPr/>
              <p:nvPr/>
            </p:nvSpPr>
            <p:spPr>
              <a:xfrm>
                <a:off x="8197852" y="184107"/>
                <a:ext cx="125418" cy="29711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7" name="AutoShape 20"/>
              <p:cNvSpPr/>
              <p:nvPr/>
            </p:nvSpPr>
            <p:spPr>
              <a:xfrm>
                <a:off x="1087437" y="6012059"/>
                <a:ext cx="2370142" cy="125388"/>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8" name="AutoShape 21"/>
              <p:cNvSpPr/>
              <p:nvPr/>
            </p:nvSpPr>
            <p:spPr>
              <a:xfrm>
                <a:off x="4011613" y="5986665"/>
                <a:ext cx="2732093" cy="1269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9" name="AutoShape 22"/>
              <p:cNvSpPr/>
              <p:nvPr/>
            </p:nvSpPr>
            <p:spPr>
              <a:xfrm>
                <a:off x="8197852" y="2855251"/>
                <a:ext cx="125418" cy="21664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0" name="AutoShape 23"/>
              <p:cNvSpPr/>
              <p:nvPr/>
            </p:nvSpPr>
            <p:spPr>
              <a:xfrm>
                <a:off x="-2" y="-1"/>
                <a:ext cx="168280" cy="3386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1" name="AutoShape 24"/>
              <p:cNvSpPr/>
              <p:nvPr/>
            </p:nvSpPr>
            <p:spPr>
              <a:xfrm>
                <a:off x="22223" y="369801"/>
                <a:ext cx="146055" cy="2694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2" name="AutoShape 25"/>
              <p:cNvSpPr/>
              <p:nvPr/>
            </p:nvSpPr>
            <p:spPr>
              <a:xfrm>
                <a:off x="1452562" y="0"/>
                <a:ext cx="4010033" cy="1841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3" name="AutoShape 26"/>
              <p:cNvSpPr/>
              <p:nvPr/>
            </p:nvSpPr>
            <p:spPr>
              <a:xfrm>
                <a:off x="4483101" y="0"/>
                <a:ext cx="2711456" cy="117451"/>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88" name="Group"/>
            <p:cNvGrpSpPr/>
            <p:nvPr/>
          </p:nvGrpSpPr>
          <p:grpSpPr>
            <a:xfrm>
              <a:off x="-16" y="-6"/>
              <a:ext cx="1978032" cy="1955353"/>
              <a:chOff x="-8" y="-3"/>
              <a:chExt cx="1978031" cy="1955351"/>
            </a:xfrm>
          </p:grpSpPr>
          <p:sp>
            <p:nvSpPr>
              <p:cNvPr id="85" name="Rectangle 28"/>
              <p:cNvSpPr/>
              <p:nvPr/>
            </p:nvSpPr>
            <p:spPr>
              <a:xfrm>
                <a:off x="-9" y="-4"/>
                <a:ext cx="1978032" cy="1955352"/>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6" name="Rectangle 29"/>
              <p:cNvSpPr/>
              <p:nvPr/>
            </p:nvSpPr>
            <p:spPr>
              <a:xfrm>
                <a:off x="390517" y="320598"/>
                <a:ext cx="1587507" cy="1634751"/>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87" name="Rectangle 30"/>
              <p:cNvSpPr/>
              <p:nvPr/>
            </p:nvSpPr>
            <p:spPr>
              <a:xfrm>
                <a:off x="-8" y="-3"/>
                <a:ext cx="1860556" cy="184901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grpSp>
      <p:sp>
        <p:nvSpPr>
          <p:cNvPr id="90" name="Text Box 31"/>
          <p:cNvSpPr txBox="1"/>
          <p:nvPr/>
        </p:nvSpPr>
        <p:spPr>
          <a:xfrm>
            <a:off x="327024" y="6526211"/>
            <a:ext cx="917607"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spcBef>
                <a:spcPts val="600"/>
              </a:spcBef>
              <a:defRPr sz="1000">
                <a:solidFill>
                  <a:srgbClr val="FFFFFF"/>
                </a:solidFill>
                <a:latin typeface="Arial"/>
                <a:ea typeface="Arial"/>
                <a:cs typeface="Arial"/>
                <a:sym typeface="Arial"/>
              </a:defRPr>
            </a:lvl1pPr>
          </a:lstStyle>
          <a:p>
            <a:r>
              <a:t>©2006 TBBMI</a:t>
            </a:r>
          </a:p>
        </p:txBody>
      </p:sp>
      <p:sp>
        <p:nvSpPr>
          <p:cNvPr id="91" name="Text Box 32"/>
          <p:cNvSpPr txBox="1"/>
          <p:nvPr/>
        </p:nvSpPr>
        <p:spPr>
          <a:xfrm>
            <a:off x="7646985" y="6507481"/>
            <a:ext cx="656910"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defRPr sz="1000">
                <a:solidFill>
                  <a:srgbClr val="FFFFFF"/>
                </a:solidFill>
                <a:latin typeface="Comic Sans MS"/>
                <a:ea typeface="Comic Sans MS"/>
                <a:cs typeface="Comic Sans MS"/>
                <a:sym typeface="Comic Sans MS"/>
              </a:defRPr>
            </a:lvl1pPr>
          </a:lstStyle>
          <a:p>
            <a:r>
              <a:t>9.65.01.</a:t>
            </a:r>
          </a:p>
        </p:txBody>
      </p:sp>
      <p:sp>
        <p:nvSpPr>
          <p:cNvPr id="92" name="Title Text"/>
          <p:cNvSpPr txBox="1">
            <a:spLocks noGrp="1"/>
          </p:cNvSpPr>
          <p:nvPr>
            <p:ph type="title"/>
          </p:nvPr>
        </p:nvSpPr>
        <p:spPr>
          <a:xfrm>
            <a:off x="628650" y="365125"/>
            <a:ext cx="7886700" cy="1325563"/>
          </a:xfrm>
          <a:prstGeom prst="rect">
            <a:avLst/>
          </a:prstGeom>
        </p:spPr>
        <p:txBody>
          <a:bodyPr/>
          <a:lstStyle/>
          <a:p>
            <a:r>
              <a:t>Title Text</a:t>
            </a:r>
          </a:p>
        </p:txBody>
      </p:sp>
      <p:sp>
        <p:nvSpPr>
          <p:cNvPr id="93"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13483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Default">
    <p:bg>
      <p:bgPr>
        <a:solidFill>
          <a:srgbClr val="000000"/>
        </a:solidFill>
        <a:effectLst/>
      </p:bgPr>
    </p:bg>
    <p:spTree>
      <p:nvGrpSpPr>
        <p:cNvPr id="1" name=""/>
        <p:cNvGrpSpPr/>
        <p:nvPr/>
      </p:nvGrpSpPr>
      <p:grpSpPr>
        <a:xfrm>
          <a:off x="0" y="0"/>
          <a:ext cx="0" cy="0"/>
          <a:chOff x="0" y="0"/>
          <a:chExt cx="0" cy="0"/>
        </a:xfrm>
      </p:grpSpPr>
      <p:grpSp>
        <p:nvGrpSpPr>
          <p:cNvPr id="108" name="Group"/>
          <p:cNvGrpSpPr/>
          <p:nvPr/>
        </p:nvGrpSpPr>
        <p:grpSpPr>
          <a:xfrm>
            <a:off x="-5" y="3902073"/>
            <a:ext cx="3400433" cy="2949578"/>
            <a:chOff x="0" y="0"/>
            <a:chExt cx="3400431" cy="2949577"/>
          </a:xfrm>
        </p:grpSpPr>
        <p:sp>
          <p:nvSpPr>
            <p:cNvPr id="101" name="Freeform 3"/>
            <p:cNvSpPr/>
            <p:nvPr/>
          </p:nvSpPr>
          <p:spPr>
            <a:xfrm>
              <a:off x="0" y="79374"/>
              <a:ext cx="3400431" cy="2863855"/>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2" name="Freeform 4"/>
            <p:cNvSpPr/>
            <p:nvPr/>
          </p:nvSpPr>
          <p:spPr>
            <a:xfrm>
              <a:off x="-1" y="0"/>
              <a:ext cx="2943232" cy="29495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3" name="Freeform 5"/>
            <p:cNvSpPr/>
            <p:nvPr/>
          </p:nvSpPr>
          <p:spPr>
            <a:xfrm>
              <a:off x="-1" y="439736"/>
              <a:ext cx="2770194" cy="2503493"/>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4" name="Freeform 6"/>
            <p:cNvSpPr/>
            <p:nvPr/>
          </p:nvSpPr>
          <p:spPr>
            <a:xfrm>
              <a:off x="-1" y="136524"/>
              <a:ext cx="2770194" cy="2806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5" name="Oval 7"/>
            <p:cNvSpPr/>
            <p:nvPr/>
          </p:nvSpPr>
          <p:spPr>
            <a:xfrm>
              <a:off x="331787" y="517523"/>
              <a:ext cx="136531" cy="136533"/>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6" name="Oval 8"/>
            <p:cNvSpPr/>
            <p:nvPr/>
          </p:nvSpPr>
          <p:spPr>
            <a:xfrm>
              <a:off x="2438401" y="2263775"/>
              <a:ext cx="146055" cy="146055"/>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sp>
          <p:nvSpPr>
            <p:cNvPr id="107" name="Oval 9"/>
            <p:cNvSpPr/>
            <p:nvPr/>
          </p:nvSpPr>
          <p:spPr>
            <a:xfrm>
              <a:off x="1255712" y="420686"/>
              <a:ext cx="192093" cy="192093"/>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8" tIns="45718" rIns="45718" bIns="45718" numCol="1" anchor="t">
              <a:noAutofit/>
            </a:bodyPr>
            <a:lstStyle/>
            <a:p>
              <a:pPr>
                <a:defRPr sz="2400">
                  <a:solidFill>
                    <a:srgbClr val="FFFFFF"/>
                  </a:solidFill>
                  <a:latin typeface="Times New Roman"/>
                  <a:ea typeface="Times New Roman"/>
                  <a:cs typeface="Times New Roman"/>
                  <a:sym typeface="Times New Roman"/>
                </a:defRPr>
              </a:pPr>
              <a:endParaRPr/>
            </a:p>
          </p:txBody>
        </p:sp>
      </p:grpSp>
      <p:sp>
        <p:nvSpPr>
          <p:cNvPr id="109" name="Title Text"/>
          <p:cNvSpPr txBox="1">
            <a:spLocks noGrp="1"/>
          </p:cNvSpPr>
          <p:nvPr>
            <p:ph type="title"/>
          </p:nvPr>
        </p:nvSpPr>
        <p:spPr>
          <a:xfrm>
            <a:off x="685800" y="2130425"/>
            <a:ext cx="7772400" cy="1470025"/>
          </a:xfrm>
          <a:prstGeom prst="rect">
            <a:avLst/>
          </a:prstGeom>
        </p:spPr>
        <p:txBody>
          <a:bodyPr anchor="ctr"/>
          <a:lstStyle>
            <a:lvl1pPr>
              <a:defRPr>
                <a:effectLst>
                  <a:outerShdw blurRad="12700" dist="25400" dir="2700000" rotWithShape="0">
                    <a:srgbClr val="FFFFFF"/>
                  </a:outerShdw>
                </a:effectLst>
              </a:defRPr>
            </a:lvl1pPr>
          </a:lstStyle>
          <a:p>
            <a:r>
              <a:t>Title Text</a:t>
            </a:r>
          </a:p>
        </p:txBody>
      </p:sp>
      <p:sp>
        <p:nvSpPr>
          <p:cNvPr id="110" name="Body Level One…"/>
          <p:cNvSpPr txBox="1">
            <a:spLocks noGrp="1"/>
          </p:cNvSpPr>
          <p:nvPr>
            <p:ph type="body" sz="quarter" idx="1"/>
          </p:nvPr>
        </p:nvSpPr>
        <p:spPr>
          <a:xfrm>
            <a:off x="1371600" y="3886200"/>
            <a:ext cx="6400800" cy="1752600"/>
          </a:xfrm>
          <a:prstGeom prst="rect">
            <a:avLst/>
          </a:prstGeom>
        </p:spPr>
        <p:txBody>
          <a:bodyPr/>
          <a:lstStyle>
            <a:lvl1pPr>
              <a:defRPr>
                <a:effectLst>
                  <a:outerShdw blurRad="12700" dist="25400" dir="2700000" rotWithShape="0">
                    <a:srgbClr val="535353"/>
                  </a:outerShdw>
                </a:effectLst>
              </a:defRPr>
            </a:lvl1pPr>
            <a:lvl2pPr>
              <a:defRPr>
                <a:effectLst>
                  <a:outerShdw blurRad="12700" dist="25400" dir="2700000" rotWithShape="0">
                    <a:srgbClr val="535353"/>
                  </a:outerShdw>
                </a:effectLst>
              </a:defRPr>
            </a:lvl2pPr>
            <a:lvl3pPr>
              <a:defRPr>
                <a:effectLst>
                  <a:outerShdw blurRad="12700" dist="25400" dir="2700000" rotWithShape="0">
                    <a:srgbClr val="535353"/>
                  </a:outerShdw>
                </a:effectLst>
              </a:defRPr>
            </a:lvl3pPr>
            <a:lvl4pPr>
              <a:defRPr>
                <a:effectLst>
                  <a:outerShdw blurRad="12700" dist="25400" dir="2700000" rotWithShape="0">
                    <a:srgbClr val="535353"/>
                  </a:outerShdw>
                </a:effectLst>
              </a:defRPr>
            </a:lvl4pPr>
            <a:lvl5pPr>
              <a:defRPr>
                <a:effectLst>
                  <a:outerShdw blurRad="12700" dist="25400" dir="2700000" rotWithShape="0">
                    <a:srgbClr val="535353"/>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441403" y="6248400"/>
            <a:ext cx="245400" cy="226982"/>
          </a:xfrm>
          <a:prstGeom prst="rect">
            <a:avLst/>
          </a:prstGeom>
        </p:spPr>
        <p:txBody>
          <a:bodyPr anchor="t"/>
          <a:lstStyle>
            <a:lvl1pPr>
              <a:defRPr sz="1000">
                <a:solidFill>
                  <a:srgbClr val="FFFFFF"/>
                </a:solidFill>
                <a:effectLst>
                  <a:outerShdw blurRad="12700" dist="25400" dir="2700000" rotWithShape="0">
                    <a:srgbClr val="535353"/>
                  </a:outerShdw>
                </a:effectLst>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0876518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sp>
        <p:nvSpPr>
          <p:cNvPr id="118" name="Rectangle 1"/>
          <p:cNvSpPr/>
          <p:nvPr/>
        </p:nvSpPr>
        <p:spPr>
          <a:xfrm>
            <a:off x="-1" y="0"/>
            <a:ext cx="9132890" cy="6845300"/>
          </a:xfrm>
          <a:prstGeom prst="rect">
            <a:avLst/>
          </a:prstGeom>
          <a:gradFill>
            <a:gsLst>
              <a:gs pos="0">
                <a:schemeClr val="accent2">
                  <a:lumOff val="-4745"/>
                </a:schemeClr>
              </a:gs>
              <a:gs pos="100000">
                <a:schemeClr val="accent2"/>
              </a:gs>
            </a:gsLst>
            <a:lin ang="16200000"/>
          </a:gra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19" name="Rectangle 2"/>
          <p:cNvSpPr/>
          <p:nvPr/>
        </p:nvSpPr>
        <p:spPr>
          <a:xfrm>
            <a:off x="506412" y="414335"/>
            <a:ext cx="8359776" cy="6178555"/>
          </a:xfrm>
          <a:prstGeom prst="rect">
            <a:avLst/>
          </a:prstGeom>
          <a:solidFill>
            <a:srgbClr val="1A0004"/>
          </a:soli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0" name="Rectangle 3"/>
          <p:cNvSpPr/>
          <p:nvPr/>
        </p:nvSpPr>
        <p:spPr>
          <a:xfrm>
            <a:off x="465137" y="361950"/>
            <a:ext cx="8283576" cy="6111875"/>
          </a:xfrm>
          <a:prstGeom prst="rect">
            <a:avLst/>
          </a:prstGeom>
          <a:solidFill>
            <a:srgbClr val="535353"/>
          </a:solidFill>
          <a:ln w="12700">
            <a:miter lim="400000"/>
          </a:ln>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1" name="AutoShape 4"/>
          <p:cNvSpPr/>
          <p:nvPr/>
        </p:nvSpPr>
        <p:spPr>
          <a:xfrm>
            <a:off x="4764087" y="598486"/>
            <a:ext cx="2239966" cy="54610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2" name="AutoShape 5"/>
          <p:cNvSpPr/>
          <p:nvPr/>
        </p:nvSpPr>
        <p:spPr>
          <a:xfrm>
            <a:off x="795337" y="1946275"/>
            <a:ext cx="7750178" cy="222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3" name="AutoShape 6"/>
          <p:cNvSpPr/>
          <p:nvPr/>
        </p:nvSpPr>
        <p:spPr>
          <a:xfrm>
            <a:off x="661986" y="871535"/>
            <a:ext cx="7924803" cy="5162555"/>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4" name="AutoShape 7"/>
          <p:cNvSpPr/>
          <p:nvPr/>
        </p:nvSpPr>
        <p:spPr>
          <a:xfrm>
            <a:off x="839786" y="81756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5" name="AutoShape 8"/>
          <p:cNvSpPr/>
          <p:nvPr/>
        </p:nvSpPr>
        <p:spPr>
          <a:xfrm>
            <a:off x="796924" y="600074"/>
            <a:ext cx="1801816" cy="4030665"/>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6" name="AutoShape 9"/>
          <p:cNvSpPr/>
          <p:nvPr/>
        </p:nvSpPr>
        <p:spPr>
          <a:xfrm>
            <a:off x="858836" y="563561"/>
            <a:ext cx="7620003" cy="549592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7" name="AutoShape 10"/>
          <p:cNvSpPr/>
          <p:nvPr/>
        </p:nvSpPr>
        <p:spPr>
          <a:xfrm>
            <a:off x="388936" y="323849"/>
            <a:ext cx="8366129" cy="184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8" name="AutoShape 11"/>
          <p:cNvSpPr/>
          <p:nvPr/>
        </p:nvSpPr>
        <p:spPr>
          <a:xfrm>
            <a:off x="388936" y="322260"/>
            <a:ext cx="169865" cy="61737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29" name="AutoShape 12"/>
          <p:cNvSpPr/>
          <p:nvPr/>
        </p:nvSpPr>
        <p:spPr>
          <a:xfrm>
            <a:off x="8586785" y="322260"/>
            <a:ext cx="169866" cy="6173791"/>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0" name="AutoShape 13"/>
          <p:cNvSpPr/>
          <p:nvPr/>
        </p:nvSpPr>
        <p:spPr>
          <a:xfrm>
            <a:off x="388936" y="6311898"/>
            <a:ext cx="8366129" cy="184154"/>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1" name="AutoShape 14"/>
          <p:cNvSpPr/>
          <p:nvPr/>
        </p:nvSpPr>
        <p:spPr>
          <a:xfrm>
            <a:off x="1477962" y="6335712"/>
            <a:ext cx="2368551" cy="12700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2" name="AutoShape 15"/>
          <p:cNvSpPr/>
          <p:nvPr/>
        </p:nvSpPr>
        <p:spPr>
          <a:xfrm>
            <a:off x="4402136" y="6310312"/>
            <a:ext cx="2730503" cy="1285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3" name="AutoShape 16"/>
          <p:cNvSpPr/>
          <p:nvPr/>
        </p:nvSpPr>
        <p:spPr>
          <a:xfrm>
            <a:off x="388936" y="322262"/>
            <a:ext cx="169865" cy="3389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4" name="AutoShape 17"/>
          <p:cNvSpPr/>
          <p:nvPr/>
        </p:nvSpPr>
        <p:spPr>
          <a:xfrm>
            <a:off x="412748" y="693736"/>
            <a:ext cx="146054" cy="2692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a:miter lim="400000"/>
          </a:ln>
        </p:spPr>
        <p:txBody>
          <a:bodyPr lIns="45718" tIns="45718" rIns="45718" bIns="45718"/>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grpSp>
        <p:nvGrpSpPr>
          <p:cNvPr id="138" name="Group"/>
          <p:cNvGrpSpPr/>
          <p:nvPr/>
        </p:nvGrpSpPr>
        <p:grpSpPr>
          <a:xfrm>
            <a:off x="-8" y="-8"/>
            <a:ext cx="1978030" cy="1954220"/>
            <a:chOff x="-3" y="-4"/>
            <a:chExt cx="1978028" cy="1954218"/>
          </a:xfrm>
        </p:grpSpPr>
        <p:sp>
          <p:nvSpPr>
            <p:cNvPr id="135" name="Rectangle 19"/>
            <p:cNvSpPr/>
            <p:nvPr/>
          </p:nvSpPr>
          <p:spPr>
            <a:xfrm>
              <a:off x="-3" y="-2"/>
              <a:ext cx="1978027" cy="1954216"/>
            </a:xfrm>
            <a:prstGeom prst="rect">
              <a:avLst/>
            </a:prstGeom>
            <a:solidFill>
              <a:srgbClr val="1A0004"/>
            </a:soli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6" name="Rectangle 20"/>
            <p:cNvSpPr/>
            <p:nvPr/>
          </p:nvSpPr>
          <p:spPr>
            <a:xfrm>
              <a:off x="390522" y="320411"/>
              <a:ext cx="1587503" cy="1633802"/>
            </a:xfrm>
            <a:prstGeom prst="rect">
              <a:avLst/>
            </a:prstGeom>
            <a:solidFill>
              <a:srgbClr val="474747"/>
            </a:soli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37" name="Rectangle 21"/>
            <p:cNvSpPr/>
            <p:nvPr/>
          </p:nvSpPr>
          <p:spPr>
            <a:xfrm>
              <a:off x="-4" y="-5"/>
              <a:ext cx="1860552" cy="184794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grpSp>
      <p:sp>
        <p:nvSpPr>
          <p:cNvPr id="139" name="Text Box 22"/>
          <p:cNvSpPr txBox="1"/>
          <p:nvPr/>
        </p:nvSpPr>
        <p:spPr>
          <a:xfrm>
            <a:off x="387347" y="438150"/>
            <a:ext cx="2733681" cy="1003300"/>
          </a:xfrm>
          <a:prstGeom prst="rect">
            <a:avLst/>
          </a:prstGeom>
          <a:ln w="12700">
            <a:miter lim="400000"/>
          </a:ln>
          <a:effectLst>
            <a:outerShdw blurRad="63500" dist="10776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p>
            <a:pPr>
              <a:defRPr sz="2000">
                <a:solidFill>
                  <a:srgbClr val="FFD34A"/>
                </a:solidFill>
                <a:latin typeface="+mn-lt"/>
                <a:ea typeface="+mn-ea"/>
                <a:cs typeface="+mn-cs"/>
                <a:sym typeface="Times Roman"/>
              </a:defRPr>
            </a:pPr>
            <a:r>
              <a:t> DRESSING</a:t>
            </a:r>
            <a:endParaRPr>
              <a:solidFill>
                <a:srgbClr val="00DFCA"/>
              </a:solidFill>
              <a:latin typeface="Comic Sans MS"/>
              <a:ea typeface="Comic Sans MS"/>
              <a:cs typeface="Comic Sans MS"/>
              <a:sym typeface="Comic Sans MS"/>
            </a:endParaRPr>
          </a:p>
          <a:p>
            <a:pPr>
              <a:defRPr sz="2000">
                <a:solidFill>
                  <a:srgbClr val="FFD34A"/>
                </a:solidFill>
                <a:latin typeface="+mn-lt"/>
                <a:ea typeface="+mn-ea"/>
                <a:cs typeface="+mn-cs"/>
                <a:sym typeface="Times Roman"/>
              </a:defRPr>
            </a:pPr>
            <a:r>
              <a:t>        THE                                    </a:t>
            </a:r>
            <a:endParaRPr>
              <a:solidFill>
                <a:srgbClr val="00DFCA"/>
              </a:solidFill>
              <a:latin typeface="Comic Sans MS"/>
              <a:ea typeface="Comic Sans MS"/>
              <a:cs typeface="Comic Sans MS"/>
              <a:sym typeface="Comic Sans MS"/>
            </a:endParaRPr>
          </a:p>
          <a:p>
            <a:pPr>
              <a:defRPr sz="2000">
                <a:solidFill>
                  <a:srgbClr val="FFD34A"/>
                </a:solidFill>
                <a:latin typeface="+mn-lt"/>
                <a:ea typeface="+mn-ea"/>
                <a:cs typeface="+mn-cs"/>
                <a:sym typeface="Times Roman"/>
              </a:defRPr>
            </a:pPr>
            <a:r>
              <a:t>   STAGE</a:t>
            </a:r>
          </a:p>
        </p:txBody>
      </p:sp>
      <p:sp>
        <p:nvSpPr>
          <p:cNvPr id="140" name="Text Box 23"/>
          <p:cNvSpPr txBox="1"/>
          <p:nvPr/>
        </p:nvSpPr>
        <p:spPr>
          <a:xfrm>
            <a:off x="307974" y="6549243"/>
            <a:ext cx="952891"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spcBef>
                <a:spcPts val="600"/>
              </a:spcBef>
              <a:defRPr sz="1000">
                <a:solidFill>
                  <a:srgbClr val="FFFFFF"/>
                </a:solidFill>
                <a:latin typeface="Arial"/>
                <a:ea typeface="Arial"/>
                <a:cs typeface="Arial"/>
                <a:sym typeface="Arial"/>
              </a:defRPr>
            </a:lvl1pPr>
          </a:lstStyle>
          <a:p>
            <a:r>
              <a:t>© 2006 TBBMI</a:t>
            </a:r>
          </a:p>
        </p:txBody>
      </p:sp>
      <p:sp>
        <p:nvSpPr>
          <p:cNvPr id="141" name="Text Box 24"/>
          <p:cNvSpPr txBox="1"/>
          <p:nvPr/>
        </p:nvSpPr>
        <p:spPr>
          <a:xfrm>
            <a:off x="7662860" y="6515417"/>
            <a:ext cx="579395"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r>
              <a:t>9.7.02.</a:t>
            </a:r>
          </a:p>
        </p:txBody>
      </p:sp>
      <p:sp>
        <p:nvSpPr>
          <p:cNvPr id="142" name="Rectangle 25"/>
          <p:cNvSpPr/>
          <p:nvPr/>
        </p:nvSpPr>
        <p:spPr>
          <a:xfrm>
            <a:off x="1562100" y="812800"/>
            <a:ext cx="6934200" cy="5372100"/>
          </a:xfrm>
          <a:prstGeom prst="rect">
            <a:avLst/>
          </a:prstGeom>
          <a:gradFill>
            <a:gsLst>
              <a:gs pos="0">
                <a:srgbClr val="000099"/>
              </a:gs>
              <a:gs pos="100000">
                <a:srgbClr val="000025"/>
              </a:gs>
            </a:gsLst>
            <a:path path="circle">
              <a:fillToRect l="37721" t="-19636" r="62278" b="119636"/>
            </a:path>
          </a:gradFill>
          <a:ln w="76200">
            <a:solidFill>
              <a:schemeClr val="accent2"/>
            </a:solidFill>
            <a:miter/>
          </a:ln>
          <a:effectLst>
            <a:outerShdw blurRad="63500" dist="107762" dir="2700000" rotWithShape="0">
              <a:srgbClr val="1A0004">
                <a:alpha val="74996"/>
              </a:srgbClr>
            </a:outerShdw>
          </a:effectLst>
        </p:spPr>
        <p:txBody>
          <a:bodyPr lIns="45718" tIns="45718" rIns="45718" bIns="45718" anchor="ctr"/>
          <a:lstStyle/>
          <a:p>
            <a:pPr>
              <a:defRPr sz="2800">
                <a:solidFill>
                  <a:srgbClr val="FFFFFF"/>
                </a:solidFill>
                <a:effectLst>
                  <a:outerShdw blurRad="12700" dist="25400" dir="2700000" rotWithShape="0">
                    <a:srgbClr val="000000"/>
                  </a:outerShdw>
                </a:effectLst>
                <a:latin typeface="Comic Sans MS"/>
                <a:ea typeface="Comic Sans MS"/>
                <a:cs typeface="Comic Sans MS"/>
                <a:sym typeface="Comic Sans MS"/>
              </a:defRPr>
            </a:pPr>
            <a:endParaRPr/>
          </a:p>
        </p:txBody>
      </p:sp>
      <p:sp>
        <p:nvSpPr>
          <p:cNvPr id="143" name="Title Text"/>
          <p:cNvSpPr txBox="1">
            <a:spLocks noGrp="1"/>
          </p:cNvSpPr>
          <p:nvPr>
            <p:ph type="title"/>
          </p:nvPr>
        </p:nvSpPr>
        <p:spPr>
          <a:xfrm>
            <a:off x="628650" y="365125"/>
            <a:ext cx="7886700" cy="1325563"/>
          </a:xfrm>
          <a:prstGeom prst="rect">
            <a:avLst/>
          </a:prstGeom>
        </p:spPr>
        <p:txBody>
          <a:bodyPr/>
          <a:lstStyle/>
          <a:p>
            <a:r>
              <a:t>Title Text</a:t>
            </a:r>
          </a:p>
        </p:txBody>
      </p:sp>
      <p:sp>
        <p:nvSpPr>
          <p:cNvPr id="144" name="Body Level One…"/>
          <p:cNvSpPr txBox="1">
            <a:spLocks noGrp="1"/>
          </p:cNvSpPr>
          <p:nvPr>
            <p:ph type="body" idx="1"/>
          </p:nvPr>
        </p:nvSpPr>
        <p:spPr>
          <a:xfrm>
            <a:off x="628650" y="1825625"/>
            <a:ext cx="78867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32562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2" name="Title Text"/>
          <p:cNvSpPr txBox="1">
            <a:spLocks noGrp="1"/>
          </p:cNvSpPr>
          <p:nvPr>
            <p:ph type="title"/>
          </p:nvPr>
        </p:nvSpPr>
        <p:spPr>
          <a:prstGeom prst="rect">
            <a:avLst/>
          </a:prstGeom>
        </p:spPr>
        <p:txBody>
          <a:bodyPr/>
          <a:lstStyle/>
          <a:p>
            <a:r>
              <a:t>Title Text</a:t>
            </a:r>
          </a:p>
        </p:txBody>
      </p:sp>
      <p:sp>
        <p:nvSpPr>
          <p:cNvPr id="15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6678942"/>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4.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nvGrpSpPr>
          <p:cNvPr id="1027" name="Group 26"/>
          <p:cNvGrpSpPr>
            <a:grpSpLocks/>
          </p:cNvGrpSpPr>
          <p:nvPr/>
        </p:nvGrpSpPr>
        <p:grpSpPr bwMode="auto">
          <a:xfrm>
            <a:off x="390525" y="323850"/>
            <a:ext cx="8378825" cy="6186488"/>
            <a:chOff x="246" y="204"/>
            <a:chExt cx="5271" cy="3889"/>
          </a:xfrm>
        </p:grpSpPr>
        <p:sp>
          <p:nvSpPr>
            <p:cNvPr id="103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6"/>
            <p:cNvSpPr>
              <a:spLocks/>
            </p:cNvSpPr>
            <p:nvPr/>
          </p:nvSpPr>
          <p:spPr bwMode="auto">
            <a:xfrm>
              <a:off x="4384" y="399"/>
              <a:ext cx="1045" cy="1764"/>
            </a:xfrm>
            <a:custGeom>
              <a:avLst/>
              <a:gdLst>
                <a:gd name="T0" fmla="*/ 980 w 1042"/>
                <a:gd name="T1" fmla="*/ 76 h 1764"/>
                <a:gd name="T2" fmla="*/ 910 w 1042"/>
                <a:gd name="T3" fmla="*/ 152 h 1764"/>
                <a:gd name="T4" fmla="*/ 828 w 1042"/>
                <a:gd name="T5" fmla="*/ 131 h 1764"/>
                <a:gd name="T6" fmla="*/ 747 w 1042"/>
                <a:gd name="T7" fmla="*/ 152 h 1764"/>
                <a:gd name="T8" fmla="*/ 687 w 1042"/>
                <a:gd name="T9" fmla="*/ 229 h 1764"/>
                <a:gd name="T10" fmla="*/ 606 w 1042"/>
                <a:gd name="T11" fmla="*/ 250 h 1764"/>
                <a:gd name="T12" fmla="*/ 526 w 1042"/>
                <a:gd name="T13" fmla="*/ 283 h 1764"/>
                <a:gd name="T14" fmla="*/ 444 w 1042"/>
                <a:gd name="T15" fmla="*/ 348 h 1764"/>
                <a:gd name="T16" fmla="*/ 384 w 1042"/>
                <a:gd name="T17" fmla="*/ 435 h 1764"/>
                <a:gd name="T18" fmla="*/ 344 w 1042"/>
                <a:gd name="T19" fmla="*/ 511 h 1764"/>
                <a:gd name="T20" fmla="*/ 303 w 1042"/>
                <a:gd name="T21" fmla="*/ 599 h 1764"/>
                <a:gd name="T22" fmla="*/ 223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3 w 1042"/>
                <a:gd name="T35" fmla="*/ 816 h 1764"/>
                <a:gd name="T36" fmla="*/ 303 w 1042"/>
                <a:gd name="T37" fmla="*/ 860 h 1764"/>
                <a:gd name="T38" fmla="*/ 384 w 1042"/>
                <a:gd name="T39" fmla="*/ 914 h 1764"/>
                <a:gd name="T40" fmla="*/ 464 w 1042"/>
                <a:gd name="T41" fmla="*/ 914 h 1764"/>
                <a:gd name="T42" fmla="*/ 526 w 1042"/>
                <a:gd name="T43" fmla="*/ 882 h 1764"/>
                <a:gd name="T44" fmla="*/ 586 w 1042"/>
                <a:gd name="T45" fmla="*/ 816 h 1764"/>
                <a:gd name="T46" fmla="*/ 657 w 1042"/>
                <a:gd name="T47" fmla="*/ 784 h 1764"/>
                <a:gd name="T48" fmla="*/ 707 w 1042"/>
                <a:gd name="T49" fmla="*/ 871 h 1764"/>
                <a:gd name="T50" fmla="*/ 737 w 1042"/>
                <a:gd name="T51" fmla="*/ 958 h 1764"/>
                <a:gd name="T52" fmla="*/ 798 w 1042"/>
                <a:gd name="T53" fmla="*/ 1088 h 1764"/>
                <a:gd name="T54" fmla="*/ 848 w 1042"/>
                <a:gd name="T55" fmla="*/ 1186 h 1764"/>
                <a:gd name="T56" fmla="*/ 879 w 1042"/>
                <a:gd name="T57" fmla="*/ 1273 h 1764"/>
                <a:gd name="T58" fmla="*/ 910 w 1042"/>
                <a:gd name="T59" fmla="*/ 1360 h 1764"/>
                <a:gd name="T60" fmla="*/ 920 w 1042"/>
                <a:gd name="T61" fmla="*/ 1447 h 1764"/>
                <a:gd name="T62" fmla="*/ 960 w 1042"/>
                <a:gd name="T63" fmla="*/ 1534 h 1764"/>
                <a:gd name="T64" fmla="*/ 980 w 1042"/>
                <a:gd name="T65" fmla="*/ 1622 h 1764"/>
                <a:gd name="T66" fmla="*/ 1020 w 1042"/>
                <a:gd name="T67" fmla="*/ 1709 h 1764"/>
                <a:gd name="T68" fmla="*/ 1044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9 w 4882"/>
                <a:gd name="T11" fmla="*/ 739 h 1403"/>
                <a:gd name="T12" fmla="*/ 1009 w 4882"/>
                <a:gd name="T13" fmla="*/ 815 h 1403"/>
                <a:gd name="T14" fmla="*/ 1211 w 4882"/>
                <a:gd name="T15" fmla="*/ 869 h 1403"/>
                <a:gd name="T16" fmla="*/ 1332 w 4882"/>
                <a:gd name="T17" fmla="*/ 772 h 1403"/>
                <a:gd name="T18" fmla="*/ 1413 w 4882"/>
                <a:gd name="T19" fmla="*/ 565 h 1403"/>
                <a:gd name="T20" fmla="*/ 1292 w 4882"/>
                <a:gd name="T21" fmla="*/ 359 h 1403"/>
                <a:gd name="T22" fmla="*/ 1413 w 4882"/>
                <a:gd name="T23" fmla="*/ 163 h 1403"/>
                <a:gd name="T24" fmla="*/ 1604 w 4882"/>
                <a:gd name="T25" fmla="*/ 206 h 1403"/>
                <a:gd name="T26" fmla="*/ 1786 w 4882"/>
                <a:gd name="T27" fmla="*/ 250 h 1403"/>
                <a:gd name="T28" fmla="*/ 1968 w 4882"/>
                <a:gd name="T29" fmla="*/ 250 h 1403"/>
                <a:gd name="T30" fmla="*/ 2089 w 4882"/>
                <a:gd name="T31" fmla="*/ 217 h 1403"/>
                <a:gd name="T32" fmla="*/ 2220 w 4882"/>
                <a:gd name="T33" fmla="*/ 120 h 1403"/>
                <a:gd name="T34" fmla="*/ 2421 w 4882"/>
                <a:gd name="T35" fmla="*/ 261 h 1403"/>
                <a:gd name="T36" fmla="*/ 2614 w 4882"/>
                <a:gd name="T37" fmla="*/ 348 h 1403"/>
                <a:gd name="T38" fmla="*/ 2785 w 4882"/>
                <a:gd name="T39" fmla="*/ 478 h 1403"/>
                <a:gd name="T40" fmla="*/ 2987 w 4882"/>
                <a:gd name="T41" fmla="*/ 576 h 1403"/>
                <a:gd name="T42" fmla="*/ 3179 w 4882"/>
                <a:gd name="T43" fmla="*/ 652 h 1403"/>
                <a:gd name="T44" fmla="*/ 3380 w 4882"/>
                <a:gd name="T45" fmla="*/ 772 h 1403"/>
                <a:gd name="T46" fmla="*/ 3582 w 4882"/>
                <a:gd name="T47" fmla="*/ 706 h 1403"/>
                <a:gd name="T48" fmla="*/ 3784 w 4882"/>
                <a:gd name="T49" fmla="*/ 772 h 1403"/>
                <a:gd name="T50" fmla="*/ 3985 w 4882"/>
                <a:gd name="T51" fmla="*/ 706 h 1403"/>
                <a:gd name="T52" fmla="*/ 4198 w 4882"/>
                <a:gd name="T53" fmla="*/ 696 h 1403"/>
                <a:gd name="T54" fmla="*/ 4400 w 4882"/>
                <a:gd name="T55" fmla="*/ 783 h 1403"/>
                <a:gd name="T56" fmla="*/ 4602 w 4882"/>
                <a:gd name="T57" fmla="*/ 783 h 1403"/>
                <a:gd name="T58" fmla="*/ 4803 w 4882"/>
                <a:gd name="T59" fmla="*/ 761 h 1403"/>
                <a:gd name="T60" fmla="*/ 4763 w 4882"/>
                <a:gd name="T61" fmla="*/ 848 h 1403"/>
                <a:gd name="T62" fmla="*/ 4501 w 4882"/>
                <a:gd name="T63" fmla="*/ 924 h 1403"/>
                <a:gd name="T64" fmla="*/ 4299 w 4882"/>
                <a:gd name="T65" fmla="*/ 978 h 1403"/>
                <a:gd name="T66" fmla="*/ 4279 w 4882"/>
                <a:gd name="T67" fmla="*/ 1130 h 1403"/>
                <a:gd name="T68" fmla="*/ 4168 w 4882"/>
                <a:gd name="T69" fmla="*/ 1293 h 1403"/>
                <a:gd name="T70" fmla="*/ 3935 w 4882"/>
                <a:gd name="T71" fmla="*/ 1337 h 1403"/>
                <a:gd name="T72" fmla="*/ 3622 w 4882"/>
                <a:gd name="T73" fmla="*/ 1185 h 1403"/>
                <a:gd name="T74" fmla="*/ 3411 w 4882"/>
                <a:gd name="T75" fmla="*/ 1011 h 1403"/>
                <a:gd name="T76" fmla="*/ 3179 w 4882"/>
                <a:gd name="T77" fmla="*/ 978 h 1403"/>
                <a:gd name="T78" fmla="*/ 2957 w 4882"/>
                <a:gd name="T79" fmla="*/ 859 h 1403"/>
                <a:gd name="T80" fmla="*/ 2705 w 4882"/>
                <a:gd name="T81" fmla="*/ 848 h 1403"/>
                <a:gd name="T82" fmla="*/ 2473 w 4882"/>
                <a:gd name="T83" fmla="*/ 924 h 1403"/>
                <a:gd name="T84" fmla="*/ 2240 w 4882"/>
                <a:gd name="T85" fmla="*/ 859 h 1403"/>
                <a:gd name="T86" fmla="*/ 2028 w 4882"/>
                <a:gd name="T87" fmla="*/ 772 h 1403"/>
                <a:gd name="T88" fmla="*/ 1927 w 4882"/>
                <a:gd name="T89" fmla="*/ 946 h 1403"/>
                <a:gd name="T90" fmla="*/ 1917 w 4882"/>
                <a:gd name="T91" fmla="*/ 1163 h 1403"/>
                <a:gd name="T92" fmla="*/ 1806 w 4882"/>
                <a:gd name="T93" fmla="*/ 1359 h 1403"/>
                <a:gd name="T94" fmla="*/ 1594 w 4882"/>
                <a:gd name="T95" fmla="*/ 1402 h 1403"/>
                <a:gd name="T96" fmla="*/ 1383 w 4882"/>
                <a:gd name="T97" fmla="*/ 1326 h 1403"/>
                <a:gd name="T98" fmla="*/ 1181 w 4882"/>
                <a:gd name="T99" fmla="*/ 1239 h 1403"/>
                <a:gd name="T100" fmla="*/ 979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p:cNvSpPr>
              <a:spLocks/>
            </p:cNvSpPr>
            <p:nvPr/>
          </p:nvSpPr>
          <p:spPr bwMode="auto">
            <a:xfrm>
              <a:off x="418" y="549"/>
              <a:ext cx="4993" cy="3250"/>
            </a:xfrm>
            <a:custGeom>
              <a:avLst/>
              <a:gdLst>
                <a:gd name="T0" fmla="*/ 968 w 4993"/>
                <a:gd name="T1" fmla="*/ 2684 h 3253"/>
                <a:gd name="T2" fmla="*/ 766 w 4993"/>
                <a:gd name="T3" fmla="*/ 3042 h 3253"/>
                <a:gd name="T4" fmla="*/ 474 w 4993"/>
                <a:gd name="T5" fmla="*/ 3118 h 3253"/>
                <a:gd name="T6" fmla="*/ 161 w 4993"/>
                <a:gd name="T7" fmla="*/ 3064 h 3253"/>
                <a:gd name="T8" fmla="*/ 182 w 4993"/>
                <a:gd name="T9" fmla="*/ 2890 h 3253"/>
                <a:gd name="T10" fmla="*/ 504 w 4993"/>
                <a:gd name="T11" fmla="*/ 2825 h 3253"/>
                <a:gd name="T12" fmla="*/ 807 w 4993"/>
                <a:gd name="T13" fmla="*/ 2706 h 3253"/>
                <a:gd name="T14" fmla="*/ 958 w 4993"/>
                <a:gd name="T15" fmla="*/ 2445 h 3253"/>
                <a:gd name="T16" fmla="*/ 645 w 4993"/>
                <a:gd name="T17" fmla="*/ 2184 h 3253"/>
                <a:gd name="T18" fmla="*/ 303 w 4993"/>
                <a:gd name="T19" fmla="*/ 1999 h 3253"/>
                <a:gd name="T20" fmla="*/ 444 w 4993"/>
                <a:gd name="T21" fmla="*/ 2010 h 3253"/>
                <a:gd name="T22" fmla="*/ 837 w 4993"/>
                <a:gd name="T23" fmla="*/ 2075 h 3253"/>
                <a:gd name="T24" fmla="*/ 1190 w 4993"/>
                <a:gd name="T25" fmla="*/ 2184 h 3253"/>
                <a:gd name="T26" fmla="*/ 1291 w 4993"/>
                <a:gd name="T27" fmla="*/ 2228 h 3253"/>
                <a:gd name="T28" fmla="*/ 1553 w 4993"/>
                <a:gd name="T29" fmla="*/ 1988 h 3253"/>
                <a:gd name="T30" fmla="*/ 1896 w 4993"/>
                <a:gd name="T31" fmla="*/ 1793 h 3253"/>
                <a:gd name="T32" fmla="*/ 2047 w 4993"/>
                <a:gd name="T33" fmla="*/ 1467 h 3253"/>
                <a:gd name="T34" fmla="*/ 2148 w 4993"/>
                <a:gd name="T35" fmla="*/ 1522 h 3253"/>
                <a:gd name="T36" fmla="*/ 2350 w 4993"/>
                <a:gd name="T37" fmla="*/ 1369 h 3253"/>
                <a:gd name="T38" fmla="*/ 2158 w 4993"/>
                <a:gd name="T39" fmla="*/ 1087 h 3253"/>
                <a:gd name="T40" fmla="*/ 2077 w 4993"/>
                <a:gd name="T41" fmla="*/ 652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3 h 3253"/>
                <a:gd name="T52" fmla="*/ 2309 w 4993"/>
                <a:gd name="T53" fmla="*/ 913 h 3253"/>
                <a:gd name="T54" fmla="*/ 2562 w 4993"/>
                <a:gd name="T55" fmla="*/ 706 h 3253"/>
                <a:gd name="T56" fmla="*/ 2400 w 4993"/>
                <a:gd name="T57" fmla="*/ 326 h 3253"/>
                <a:gd name="T58" fmla="*/ 2794 w 4993"/>
                <a:gd name="T59" fmla="*/ 163 h 3253"/>
                <a:gd name="T60" fmla="*/ 3207 w 4993"/>
                <a:gd name="T61" fmla="*/ 196 h 3253"/>
                <a:gd name="T62" fmla="*/ 3247 w 4993"/>
                <a:gd name="T63" fmla="*/ 554 h 3253"/>
                <a:gd name="T64" fmla="*/ 3086 w 4993"/>
                <a:gd name="T65" fmla="*/ 782 h 3253"/>
                <a:gd name="T66" fmla="*/ 2783 w 4993"/>
                <a:gd name="T67" fmla="*/ 880 h 3253"/>
                <a:gd name="T68" fmla="*/ 3096 w 4993"/>
                <a:gd name="T69" fmla="*/ 1054 h 3253"/>
                <a:gd name="T70" fmla="*/ 3499 w 4993"/>
                <a:gd name="T71" fmla="*/ 1032 h 3253"/>
                <a:gd name="T72" fmla="*/ 3741 w 4993"/>
                <a:gd name="T73" fmla="*/ 1282 h 3253"/>
                <a:gd name="T74" fmla="*/ 3661 w 4993"/>
                <a:gd name="T75" fmla="*/ 1662 h 3253"/>
                <a:gd name="T76" fmla="*/ 3873 w 4993"/>
                <a:gd name="T77" fmla="*/ 1901 h 3253"/>
                <a:gd name="T78" fmla="*/ 4175 w 4993"/>
                <a:gd name="T79" fmla="*/ 1782 h 3253"/>
                <a:gd name="T80" fmla="*/ 4468 w 4993"/>
                <a:gd name="T81" fmla="*/ 1629 h 3253"/>
                <a:gd name="T82" fmla="*/ 4720 w 4993"/>
                <a:gd name="T83" fmla="*/ 1391 h 3253"/>
                <a:gd name="T84" fmla="*/ 4992 w 4993"/>
                <a:gd name="T85" fmla="*/ 1489 h 3253"/>
                <a:gd name="T86" fmla="*/ 4730 w 4993"/>
                <a:gd name="T87" fmla="*/ 1760 h 3253"/>
                <a:gd name="T88" fmla="*/ 4518 w 4993"/>
                <a:gd name="T89" fmla="*/ 2130 h 3253"/>
                <a:gd name="T90" fmla="*/ 4266 w 4993"/>
                <a:gd name="T91" fmla="*/ 2489 h 3253"/>
                <a:gd name="T92" fmla="*/ 3812 w 4993"/>
                <a:gd name="T93" fmla="*/ 2467 h 3253"/>
                <a:gd name="T94" fmla="*/ 3560 w 4993"/>
                <a:gd name="T95" fmla="*/ 2315 h 3253"/>
                <a:gd name="T96" fmla="*/ 3550 w 4993"/>
                <a:gd name="T97" fmla="*/ 1847 h 3253"/>
                <a:gd name="T98" fmla="*/ 3348 w 4993"/>
                <a:gd name="T99" fmla="*/ 1565 h 3253"/>
                <a:gd name="T100" fmla="*/ 3005 w 4993"/>
                <a:gd name="T101" fmla="*/ 1771 h 3253"/>
                <a:gd name="T102" fmla="*/ 2824 w 4993"/>
                <a:gd name="T103" fmla="*/ 1565 h 3253"/>
                <a:gd name="T104" fmla="*/ 2582 w 4993"/>
                <a:gd name="T105" fmla="*/ 1293 h 3253"/>
                <a:gd name="T106" fmla="*/ 2279 w 4993"/>
                <a:gd name="T107" fmla="*/ 1576 h 3253"/>
                <a:gd name="T108" fmla="*/ 2158 w 4993"/>
                <a:gd name="T109" fmla="*/ 1999 h 3253"/>
                <a:gd name="T110" fmla="*/ 1896 w 4993"/>
                <a:gd name="T111" fmla="*/ 2326 h 3253"/>
                <a:gd name="T112" fmla="*/ 1755 w 4993"/>
                <a:gd name="T113" fmla="*/ 2641 h 3253"/>
                <a:gd name="T114" fmla="*/ 1392 w 4993"/>
                <a:gd name="T115" fmla="*/ 2434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3 h 2540"/>
                <a:gd name="T10" fmla="*/ 1054 w 1136"/>
                <a:gd name="T11" fmla="*/ 639 h 2540"/>
                <a:gd name="T12" fmla="*/ 1028 w 1136"/>
                <a:gd name="T13" fmla="*/ 755 h 2540"/>
                <a:gd name="T14" fmla="*/ 947 w 1136"/>
                <a:gd name="T15" fmla="*/ 864 h 2540"/>
                <a:gd name="T16" fmla="*/ 913 w 1136"/>
                <a:gd name="T17" fmla="*/ 980 h 2540"/>
                <a:gd name="T18" fmla="*/ 860 w 1136"/>
                <a:gd name="T19" fmla="*/ 1104 h 2540"/>
                <a:gd name="T20" fmla="*/ 813 w 1136"/>
                <a:gd name="T21" fmla="*/ 1220 h 2540"/>
                <a:gd name="T22" fmla="*/ 719 w 1136"/>
                <a:gd name="T23" fmla="*/ 1315 h 2540"/>
                <a:gd name="T24" fmla="*/ 611 w 1136"/>
                <a:gd name="T25" fmla="*/ 1322 h 2540"/>
                <a:gd name="T26" fmla="*/ 504 w 1136"/>
                <a:gd name="T27" fmla="*/ 1322 h 2540"/>
                <a:gd name="T28" fmla="*/ 396 w 1136"/>
                <a:gd name="T29" fmla="*/ 1366 h 2540"/>
                <a:gd name="T30" fmla="*/ 316 w 1136"/>
                <a:gd name="T31" fmla="*/ 1249 h 2540"/>
                <a:gd name="T32" fmla="*/ 208 w 1136"/>
                <a:gd name="T33" fmla="*/ 1176 h 2540"/>
                <a:gd name="T34" fmla="*/ 101 w 1136"/>
                <a:gd name="T35" fmla="*/ 1176 h 2540"/>
                <a:gd name="T36" fmla="*/ 40 w 1136"/>
                <a:gd name="T37" fmla="*/ 1183 h 2540"/>
                <a:gd name="T38" fmla="*/ 141 w 1136"/>
                <a:gd name="T39" fmla="*/ 1241 h 2540"/>
                <a:gd name="T40" fmla="*/ 235 w 1136"/>
                <a:gd name="T41" fmla="*/ 1330 h 2540"/>
                <a:gd name="T42" fmla="*/ 349 w 1136"/>
                <a:gd name="T43" fmla="*/ 1388 h 2540"/>
                <a:gd name="T44" fmla="*/ 356 w 1136"/>
                <a:gd name="T45" fmla="*/ 1533 h 2540"/>
                <a:gd name="T46" fmla="*/ 349 w 1136"/>
                <a:gd name="T47" fmla="*/ 1692 h 2540"/>
                <a:gd name="T48" fmla="*/ 296 w 1136"/>
                <a:gd name="T49" fmla="*/ 1823 h 2540"/>
                <a:gd name="T50" fmla="*/ 235 w 1136"/>
                <a:gd name="T51" fmla="*/ 1953 h 2540"/>
                <a:gd name="T52" fmla="*/ 168 w 1136"/>
                <a:gd name="T53" fmla="*/ 2084 h 2540"/>
                <a:gd name="T54" fmla="*/ 134 w 1136"/>
                <a:gd name="T55" fmla="*/ 2216 h 2540"/>
                <a:gd name="T56" fmla="*/ 67 w 1136"/>
                <a:gd name="T57" fmla="*/ 2332 h 2540"/>
                <a:gd name="T58" fmla="*/ 27 w 1136"/>
                <a:gd name="T59" fmla="*/ 2455 h 2540"/>
                <a:gd name="T60" fmla="*/ 20 w 1136"/>
                <a:gd name="T61" fmla="*/ 2513 h 2540"/>
                <a:gd name="T62" fmla="*/ 81 w 1136"/>
                <a:gd name="T63" fmla="*/ 2390 h 2540"/>
                <a:gd name="T64" fmla="*/ 148 w 1136"/>
                <a:gd name="T65" fmla="*/ 2274 h 2540"/>
                <a:gd name="T66" fmla="*/ 201 w 1136"/>
                <a:gd name="T67" fmla="*/ 2150 h 2540"/>
                <a:gd name="T68" fmla="*/ 242 w 1136"/>
                <a:gd name="T69" fmla="*/ 2004 h 2540"/>
                <a:gd name="T70" fmla="*/ 316 w 1136"/>
                <a:gd name="T71" fmla="*/ 1888 h 2540"/>
                <a:gd name="T72" fmla="*/ 403 w 1136"/>
                <a:gd name="T73" fmla="*/ 1765 h 2540"/>
                <a:gd name="T74" fmla="*/ 430 w 1136"/>
                <a:gd name="T75" fmla="*/ 1641 h 2540"/>
                <a:gd name="T76" fmla="*/ 423 w 1136"/>
                <a:gd name="T77" fmla="*/ 1525 h 2540"/>
                <a:gd name="T78" fmla="*/ 497 w 1136"/>
                <a:gd name="T79" fmla="*/ 1446 h 2540"/>
                <a:gd name="T80" fmla="*/ 651 w 1136"/>
                <a:gd name="T81" fmla="*/ 1409 h 2540"/>
                <a:gd name="T82" fmla="*/ 792 w 1136"/>
                <a:gd name="T83" fmla="*/ 1366 h 2540"/>
                <a:gd name="T84" fmla="*/ 866 w 1136"/>
                <a:gd name="T85" fmla="*/ 1256 h 2540"/>
                <a:gd name="T86" fmla="*/ 907 w 1136"/>
                <a:gd name="T87" fmla="*/ 1075 h 2540"/>
                <a:gd name="T88" fmla="*/ 1014 w 1136"/>
                <a:gd name="T89" fmla="*/ 980 h 2540"/>
                <a:gd name="T90" fmla="*/ 1048 w 1136"/>
                <a:gd name="T91" fmla="*/ 857 h 2540"/>
                <a:gd name="T92" fmla="*/ 1088 w 1136"/>
                <a:gd name="T93" fmla="*/ 734 h 2540"/>
                <a:gd name="T94" fmla="*/ 1115 w 1136"/>
                <a:gd name="T95" fmla="*/ 618 h 2540"/>
                <a:gd name="T96" fmla="*/ 1108 w 1136"/>
                <a:gd name="T97" fmla="*/ 494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23 w 1827"/>
                <a:gd name="T9" fmla="*/ 726 h 880"/>
                <a:gd name="T10" fmla="*/ 377 w 1827"/>
                <a:gd name="T11" fmla="*/ 697 h 880"/>
                <a:gd name="T12" fmla="*/ 431 w 1827"/>
                <a:gd name="T13" fmla="*/ 661 h 880"/>
                <a:gd name="T14" fmla="*/ 498 w 1827"/>
                <a:gd name="T15" fmla="*/ 625 h 880"/>
                <a:gd name="T16" fmla="*/ 578 w 1827"/>
                <a:gd name="T17" fmla="*/ 610 h 880"/>
                <a:gd name="T18" fmla="*/ 652 w 1827"/>
                <a:gd name="T19" fmla="*/ 588 h 880"/>
                <a:gd name="T20" fmla="*/ 706 w 1827"/>
                <a:gd name="T21" fmla="*/ 559 h 880"/>
                <a:gd name="T22" fmla="*/ 766 w 1827"/>
                <a:gd name="T23" fmla="*/ 501 h 880"/>
                <a:gd name="T24" fmla="*/ 840 w 1827"/>
                <a:gd name="T25" fmla="*/ 465 h 880"/>
                <a:gd name="T26" fmla="*/ 887 w 1827"/>
                <a:gd name="T27" fmla="*/ 407 h 880"/>
                <a:gd name="T28" fmla="*/ 914 w 1827"/>
                <a:gd name="T29" fmla="*/ 341 h 880"/>
                <a:gd name="T30" fmla="*/ 969 w 1827"/>
                <a:gd name="T31" fmla="*/ 283 h 880"/>
                <a:gd name="T32" fmla="*/ 1029 w 1827"/>
                <a:gd name="T33" fmla="*/ 240 h 880"/>
                <a:gd name="T34" fmla="*/ 1096 w 1827"/>
                <a:gd name="T35" fmla="*/ 203 h 880"/>
                <a:gd name="T36" fmla="*/ 1177 w 1827"/>
                <a:gd name="T37" fmla="*/ 174 h 880"/>
                <a:gd name="T38" fmla="*/ 1244 w 1827"/>
                <a:gd name="T39" fmla="*/ 174 h 880"/>
                <a:gd name="T40" fmla="*/ 1338 w 1827"/>
                <a:gd name="T41" fmla="*/ 145 h 880"/>
                <a:gd name="T42" fmla="*/ 1392 w 1827"/>
                <a:gd name="T43" fmla="*/ 123 h 880"/>
                <a:gd name="T44" fmla="*/ 1445 w 1827"/>
                <a:gd name="T45" fmla="*/ 109 h 880"/>
                <a:gd name="T46" fmla="*/ 1499 w 1827"/>
                <a:gd name="T47" fmla="*/ 94 h 880"/>
                <a:gd name="T48" fmla="*/ 1587 w 1827"/>
                <a:gd name="T49" fmla="*/ 94 h 880"/>
                <a:gd name="T50" fmla="*/ 1641 w 1827"/>
                <a:gd name="T51" fmla="*/ 73 h 880"/>
                <a:gd name="T52" fmla="*/ 1701 w 1827"/>
                <a:gd name="T53" fmla="*/ 44 h 880"/>
                <a:gd name="T54" fmla="*/ 1769 w 1827"/>
                <a:gd name="T55" fmla="*/ 22 h 880"/>
                <a:gd name="T56" fmla="*/ 1829 w 1827"/>
                <a:gd name="T57" fmla="*/ 0 h 880"/>
                <a:gd name="T58" fmla="*/ 1769 w 1827"/>
                <a:gd name="T59" fmla="*/ 22 h 880"/>
                <a:gd name="T60" fmla="*/ 1708 w 1827"/>
                <a:gd name="T61" fmla="*/ 80 h 880"/>
                <a:gd name="T62" fmla="*/ 1628 w 1827"/>
                <a:gd name="T63" fmla="*/ 102 h 880"/>
                <a:gd name="T64" fmla="*/ 1567 w 1827"/>
                <a:gd name="T65" fmla="*/ 116 h 880"/>
                <a:gd name="T66" fmla="*/ 1486 w 1827"/>
                <a:gd name="T67" fmla="*/ 138 h 880"/>
                <a:gd name="T68" fmla="*/ 1432 w 1827"/>
                <a:gd name="T69" fmla="*/ 145 h 880"/>
                <a:gd name="T70" fmla="*/ 1372 w 1827"/>
                <a:gd name="T71" fmla="*/ 160 h 880"/>
                <a:gd name="T72" fmla="*/ 1304 w 1827"/>
                <a:gd name="T73" fmla="*/ 174 h 880"/>
                <a:gd name="T74" fmla="*/ 1244 w 1827"/>
                <a:gd name="T75" fmla="*/ 203 h 880"/>
                <a:gd name="T76" fmla="*/ 1177 w 1827"/>
                <a:gd name="T77" fmla="*/ 218 h 880"/>
                <a:gd name="T78" fmla="*/ 1123 w 1827"/>
                <a:gd name="T79" fmla="*/ 240 h 880"/>
                <a:gd name="T80" fmla="*/ 1069 w 1827"/>
                <a:gd name="T81" fmla="*/ 262 h 880"/>
                <a:gd name="T82" fmla="*/ 1016 w 1827"/>
                <a:gd name="T83" fmla="*/ 298 h 880"/>
                <a:gd name="T84" fmla="*/ 962 w 1827"/>
                <a:gd name="T85" fmla="*/ 327 h 880"/>
                <a:gd name="T86" fmla="*/ 914 w 1827"/>
                <a:gd name="T87" fmla="*/ 370 h 880"/>
                <a:gd name="T88" fmla="*/ 887 w 1827"/>
                <a:gd name="T89" fmla="*/ 443 h 880"/>
                <a:gd name="T90" fmla="*/ 847 w 1827"/>
                <a:gd name="T91" fmla="*/ 509 h 880"/>
                <a:gd name="T92" fmla="*/ 793 w 1827"/>
                <a:gd name="T93" fmla="*/ 545 h 880"/>
                <a:gd name="T94" fmla="*/ 733 w 1827"/>
                <a:gd name="T95" fmla="*/ 567 h 880"/>
                <a:gd name="T96" fmla="*/ 666 w 1827"/>
                <a:gd name="T97" fmla="*/ 588 h 880"/>
                <a:gd name="T98" fmla="*/ 592 w 1827"/>
                <a:gd name="T99" fmla="*/ 610 h 880"/>
                <a:gd name="T100" fmla="*/ 538 w 1827"/>
                <a:gd name="T101" fmla="*/ 647 h 880"/>
                <a:gd name="T102" fmla="*/ 478 w 1827"/>
                <a:gd name="T103" fmla="*/ 654 h 880"/>
                <a:gd name="T104" fmla="*/ 404 w 1827"/>
                <a:gd name="T105" fmla="*/ 676 h 880"/>
                <a:gd name="T106" fmla="*/ 357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p:cNvSpPr>
              <a:spLocks/>
            </p:cNvSpPr>
            <p:nvPr/>
          </p:nvSpPr>
          <p:spPr bwMode="auto">
            <a:xfrm>
              <a:off x="531" y="356"/>
              <a:ext cx="4815" cy="3462"/>
            </a:xfrm>
            <a:custGeom>
              <a:avLst/>
              <a:gdLst>
                <a:gd name="T0" fmla="*/ 444 w 4812"/>
                <a:gd name="T1" fmla="*/ 348 h 3462"/>
                <a:gd name="T2" fmla="*/ 818 w 4812"/>
                <a:gd name="T3" fmla="*/ 664 h 3462"/>
                <a:gd name="T4" fmla="*/ 1191 w 4812"/>
                <a:gd name="T5" fmla="*/ 925 h 3462"/>
                <a:gd name="T6" fmla="*/ 1615 w 4812"/>
                <a:gd name="T7" fmla="*/ 1252 h 3462"/>
                <a:gd name="T8" fmla="*/ 2059 w 4812"/>
                <a:gd name="T9" fmla="*/ 1611 h 3462"/>
                <a:gd name="T10" fmla="*/ 2423 w 4812"/>
                <a:gd name="T11" fmla="*/ 1926 h 3462"/>
                <a:gd name="T12" fmla="*/ 2675 w 4812"/>
                <a:gd name="T13" fmla="*/ 2362 h 3462"/>
                <a:gd name="T14" fmla="*/ 2250 w 4812"/>
                <a:gd name="T15" fmla="*/ 2318 h 3462"/>
                <a:gd name="T16" fmla="*/ 1816 w 4812"/>
                <a:gd name="T17" fmla="*/ 2307 h 3462"/>
                <a:gd name="T18" fmla="*/ 1312 w 4812"/>
                <a:gd name="T19" fmla="*/ 2373 h 3462"/>
                <a:gd name="T20" fmla="*/ 919 w 4812"/>
                <a:gd name="T21" fmla="*/ 2318 h 3462"/>
                <a:gd name="T22" fmla="*/ 474 w 4812"/>
                <a:gd name="T23" fmla="*/ 2122 h 3462"/>
                <a:gd name="T24" fmla="*/ 30 w 4812"/>
                <a:gd name="T25" fmla="*/ 1752 h 3462"/>
                <a:gd name="T26" fmla="*/ 403 w 4812"/>
                <a:gd name="T27" fmla="*/ 2090 h 3462"/>
                <a:gd name="T28" fmla="*/ 828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0 w 4812"/>
                <a:gd name="T39" fmla="*/ 2405 h 3462"/>
                <a:gd name="T40" fmla="*/ 1554 w 4812"/>
                <a:gd name="T41" fmla="*/ 2569 h 3462"/>
                <a:gd name="T42" fmla="*/ 1625 w 4812"/>
                <a:gd name="T43" fmla="*/ 3004 h 3462"/>
                <a:gd name="T44" fmla="*/ 1070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2 w 4812"/>
                <a:gd name="T55" fmla="*/ 3189 h 3462"/>
                <a:gd name="T56" fmla="*/ 1655 w 4812"/>
                <a:gd name="T57" fmla="*/ 2982 h 3462"/>
                <a:gd name="T58" fmla="*/ 2089 w 4812"/>
                <a:gd name="T59" fmla="*/ 2917 h 3462"/>
                <a:gd name="T60" fmla="*/ 2523 w 4812"/>
                <a:gd name="T61" fmla="*/ 3058 h 3462"/>
                <a:gd name="T62" fmla="*/ 2977 w 4812"/>
                <a:gd name="T63" fmla="*/ 3200 h 3462"/>
                <a:gd name="T64" fmla="*/ 3492 w 4812"/>
                <a:gd name="T65" fmla="*/ 3309 h 3462"/>
                <a:gd name="T66" fmla="*/ 3946 w 4812"/>
                <a:gd name="T67" fmla="*/ 3385 h 3462"/>
                <a:gd name="T68" fmla="*/ 4411 w 4812"/>
                <a:gd name="T69" fmla="*/ 3450 h 3462"/>
                <a:gd name="T70" fmla="*/ 4300 w 4812"/>
                <a:gd name="T71" fmla="*/ 3439 h 3462"/>
                <a:gd name="T72" fmla="*/ 3784 w 4812"/>
                <a:gd name="T73" fmla="*/ 3330 h 3462"/>
                <a:gd name="T74" fmla="*/ 3199 w 4812"/>
                <a:gd name="T75" fmla="*/ 3200 h 3462"/>
                <a:gd name="T76" fmla="*/ 2735 w 4812"/>
                <a:gd name="T77" fmla="*/ 3124 h 3462"/>
                <a:gd name="T78" fmla="*/ 2200 w 4812"/>
                <a:gd name="T79" fmla="*/ 2884 h 3462"/>
                <a:gd name="T80" fmla="*/ 1685 w 4812"/>
                <a:gd name="T81" fmla="*/ 2677 h 3462"/>
                <a:gd name="T82" fmla="*/ 1221 w 4812"/>
                <a:gd name="T83" fmla="*/ 2471 h 3462"/>
                <a:gd name="T84" fmla="*/ 1494 w 4812"/>
                <a:gd name="T85" fmla="*/ 2394 h 3462"/>
                <a:gd name="T86" fmla="*/ 2079 w 4812"/>
                <a:gd name="T87" fmla="*/ 2318 h 3462"/>
                <a:gd name="T88" fmla="*/ 2584 w 4812"/>
                <a:gd name="T89" fmla="*/ 2362 h 3462"/>
                <a:gd name="T90" fmla="*/ 3058 w 4812"/>
                <a:gd name="T91" fmla="*/ 2569 h 3462"/>
                <a:gd name="T92" fmla="*/ 3502 w 4812"/>
                <a:gd name="T93" fmla="*/ 2743 h 3462"/>
                <a:gd name="T94" fmla="*/ 4078 w 4812"/>
                <a:gd name="T95" fmla="*/ 3004 h 3462"/>
                <a:gd name="T96" fmla="*/ 4572 w 4812"/>
                <a:gd name="T97" fmla="*/ 3243 h 3462"/>
                <a:gd name="T98" fmla="*/ 4653 w 4812"/>
                <a:gd name="T99" fmla="*/ 3265 h 3462"/>
                <a:gd name="T100" fmla="*/ 4199 w 4812"/>
                <a:gd name="T101" fmla="*/ 3015 h 3462"/>
                <a:gd name="T102" fmla="*/ 3744 w 4812"/>
                <a:gd name="T103" fmla="*/ 2764 h 3462"/>
                <a:gd name="T104" fmla="*/ 3280 w 4812"/>
                <a:gd name="T105" fmla="*/ 2634 h 3462"/>
                <a:gd name="T106" fmla="*/ 2735 w 4812"/>
                <a:gd name="T107" fmla="*/ 2362 h 3462"/>
                <a:gd name="T108" fmla="*/ 2463 w 4812"/>
                <a:gd name="T109" fmla="*/ 1959 h 3462"/>
                <a:gd name="T110" fmla="*/ 2169 w 4812"/>
                <a:gd name="T111" fmla="*/ 1600 h 3462"/>
                <a:gd name="T112" fmla="*/ 1766 w 4812"/>
                <a:gd name="T113" fmla="*/ 1317 h 3462"/>
                <a:gd name="T114" fmla="*/ 1363 w 4812"/>
                <a:gd name="T115" fmla="*/ 969 h 3462"/>
                <a:gd name="T116" fmla="*/ 939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p:cNvSpPr>
              <a:spLocks/>
            </p:cNvSpPr>
            <p:nvPr/>
          </p:nvSpPr>
          <p:spPr bwMode="auto">
            <a:xfrm>
              <a:off x="2773" y="3976"/>
              <a:ext cx="1725" cy="81"/>
            </a:xfrm>
            <a:custGeom>
              <a:avLst/>
              <a:gdLst>
                <a:gd name="T0" fmla="*/ 0 w 1722"/>
                <a:gd name="T1" fmla="*/ 0 h 81"/>
                <a:gd name="T2" fmla="*/ 1724 w 1722"/>
                <a:gd name="T3" fmla="*/ 0 h 81"/>
                <a:gd name="T4" fmla="*/ 1724 w 1722"/>
                <a:gd name="T5" fmla="*/ 0 h 81"/>
                <a:gd name="T6" fmla="*/ 1643 w 1722"/>
                <a:gd name="T7" fmla="*/ 22 h 81"/>
                <a:gd name="T8" fmla="*/ 1616 w 1722"/>
                <a:gd name="T9" fmla="*/ 7 h 81"/>
                <a:gd name="T10" fmla="*/ 1590 w 1722"/>
                <a:gd name="T11" fmla="*/ 0 h 81"/>
                <a:gd name="T12" fmla="*/ 1563 w 1722"/>
                <a:gd name="T13" fmla="*/ 15 h 81"/>
                <a:gd name="T14" fmla="*/ 1536 w 1722"/>
                <a:gd name="T15" fmla="*/ 44 h 81"/>
                <a:gd name="T16" fmla="*/ 1509 w 1722"/>
                <a:gd name="T17" fmla="*/ 58 h 81"/>
                <a:gd name="T18" fmla="*/ 1482 w 1722"/>
                <a:gd name="T19" fmla="*/ 73 h 81"/>
                <a:gd name="T20" fmla="*/ 1420 w 1722"/>
                <a:gd name="T21" fmla="*/ 80 h 81"/>
                <a:gd name="T22" fmla="*/ 1353 w 1722"/>
                <a:gd name="T23" fmla="*/ 80 h 81"/>
                <a:gd name="T24" fmla="*/ 1313 w 1722"/>
                <a:gd name="T25" fmla="*/ 73 h 81"/>
                <a:gd name="T26" fmla="*/ 1286 w 1722"/>
                <a:gd name="T27" fmla="*/ 65 h 81"/>
                <a:gd name="T28" fmla="*/ 1252 w 1722"/>
                <a:gd name="T29" fmla="*/ 73 h 81"/>
                <a:gd name="T30" fmla="*/ 1226 w 1722"/>
                <a:gd name="T31" fmla="*/ 73 h 81"/>
                <a:gd name="T32" fmla="*/ 1172 w 1722"/>
                <a:gd name="T33" fmla="*/ 73 h 81"/>
                <a:gd name="T34" fmla="*/ 1125 w 1722"/>
                <a:gd name="T35" fmla="*/ 65 h 81"/>
                <a:gd name="T36" fmla="*/ 1098 w 1722"/>
                <a:gd name="T37" fmla="*/ 65 h 81"/>
                <a:gd name="T38" fmla="*/ 1057 w 1722"/>
                <a:gd name="T39" fmla="*/ 58 h 81"/>
                <a:gd name="T40" fmla="*/ 1031 w 1722"/>
                <a:gd name="T41" fmla="*/ 58 h 81"/>
                <a:gd name="T42" fmla="*/ 1004 w 1722"/>
                <a:gd name="T43" fmla="*/ 36 h 81"/>
                <a:gd name="T44" fmla="*/ 970 w 1722"/>
                <a:gd name="T45" fmla="*/ 15 h 81"/>
                <a:gd name="T46" fmla="*/ 936 w 1722"/>
                <a:gd name="T47" fmla="*/ 15 h 81"/>
                <a:gd name="T48" fmla="*/ 910 w 1722"/>
                <a:gd name="T49" fmla="*/ 15 h 81"/>
                <a:gd name="T50" fmla="*/ 883 w 1722"/>
                <a:gd name="T51" fmla="*/ 15 h 81"/>
                <a:gd name="T52" fmla="*/ 848 w 1722"/>
                <a:gd name="T53" fmla="*/ 29 h 81"/>
                <a:gd name="T54" fmla="*/ 788 w 1722"/>
                <a:gd name="T55" fmla="*/ 44 h 81"/>
                <a:gd name="T56" fmla="*/ 754 w 1722"/>
                <a:gd name="T57" fmla="*/ 51 h 81"/>
                <a:gd name="T58" fmla="*/ 727 w 1722"/>
                <a:gd name="T59" fmla="*/ 51 h 81"/>
                <a:gd name="T60" fmla="*/ 687 w 1722"/>
                <a:gd name="T61" fmla="*/ 44 h 81"/>
                <a:gd name="T62" fmla="*/ 660 w 1722"/>
                <a:gd name="T63" fmla="*/ 29 h 81"/>
                <a:gd name="T64" fmla="*/ 633 w 1722"/>
                <a:gd name="T65" fmla="*/ 22 h 81"/>
                <a:gd name="T66" fmla="*/ 599 w 1722"/>
                <a:gd name="T67" fmla="*/ 22 h 81"/>
                <a:gd name="T68" fmla="*/ 566 w 1722"/>
                <a:gd name="T69" fmla="*/ 22 h 81"/>
                <a:gd name="T70" fmla="*/ 532 w 1722"/>
                <a:gd name="T71" fmla="*/ 29 h 81"/>
                <a:gd name="T72" fmla="*/ 478 w 1722"/>
                <a:gd name="T73" fmla="*/ 29 h 81"/>
                <a:gd name="T74" fmla="*/ 438 w 1722"/>
                <a:gd name="T75" fmla="*/ 36 h 81"/>
                <a:gd name="T76" fmla="*/ 404 w 1722"/>
                <a:gd name="T77" fmla="*/ 44 h 81"/>
                <a:gd name="T78" fmla="*/ 377 w 1722"/>
                <a:gd name="T79" fmla="*/ 44 h 81"/>
                <a:gd name="T80" fmla="*/ 344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0 h 1699"/>
                <a:gd name="T18" fmla="*/ 53 w 93"/>
                <a:gd name="T19" fmla="*/ 538 h 1699"/>
                <a:gd name="T20" fmla="*/ 39 w 93"/>
                <a:gd name="T21" fmla="*/ 611 h 1699"/>
                <a:gd name="T22" fmla="*/ 39 w 93"/>
                <a:gd name="T23" fmla="*/ 669 h 1699"/>
                <a:gd name="T24" fmla="*/ 39 w 93"/>
                <a:gd name="T25" fmla="*/ 727 h 1699"/>
                <a:gd name="T26" fmla="*/ 39 w 93"/>
                <a:gd name="T27" fmla="*/ 785 h 1699"/>
                <a:gd name="T28" fmla="*/ 13 w 93"/>
                <a:gd name="T29" fmla="*/ 857 h 1699"/>
                <a:gd name="T30" fmla="*/ 0 w 93"/>
                <a:gd name="T31" fmla="*/ 915 h 1699"/>
                <a:gd name="T32" fmla="*/ 0 w 93"/>
                <a:gd name="T33" fmla="*/ 973 h 1699"/>
                <a:gd name="T34" fmla="*/ 26 w 93"/>
                <a:gd name="T35" fmla="*/ 1031 h 1699"/>
                <a:gd name="T36" fmla="*/ 26 w 93"/>
                <a:gd name="T37" fmla="*/ 1104 h 1699"/>
                <a:gd name="T38" fmla="*/ 13 w 93"/>
                <a:gd name="T39" fmla="*/ 1177 h 1699"/>
                <a:gd name="T40" fmla="*/ 13 w 93"/>
                <a:gd name="T41" fmla="*/ 1235 h 1699"/>
                <a:gd name="T42" fmla="*/ 13 w 93"/>
                <a:gd name="T43" fmla="*/ 1294 h 1699"/>
                <a:gd name="T44" fmla="*/ 13 w 93"/>
                <a:gd name="T45" fmla="*/ 1352 h 1699"/>
                <a:gd name="T46" fmla="*/ 0 w 93"/>
                <a:gd name="T47" fmla="*/ 1410 h 1699"/>
                <a:gd name="T48" fmla="*/ 0 w 93"/>
                <a:gd name="T49" fmla="*/ 1468 h 1699"/>
                <a:gd name="T50" fmla="*/ 13 w 93"/>
                <a:gd name="T51" fmla="*/ 1526 h 1699"/>
                <a:gd name="T52" fmla="*/ 53 w 93"/>
                <a:gd name="T53" fmla="*/ 1584 h 1699"/>
                <a:gd name="T54" fmla="*/ 53 w 93"/>
                <a:gd name="T55" fmla="*/ 1642 h 1699"/>
                <a:gd name="T56" fmla="*/ 26 w 93"/>
                <a:gd name="T57" fmla="*/ 1700 h 1699"/>
                <a:gd name="T58" fmla="*/ 53 w 93"/>
                <a:gd name="T59" fmla="*/ 1642 h 1699"/>
                <a:gd name="T60" fmla="*/ 39 w 93"/>
                <a:gd name="T61" fmla="*/ 1569 h 1699"/>
                <a:gd name="T62" fmla="*/ 26 w 93"/>
                <a:gd name="T63" fmla="*/ 1511 h 1699"/>
                <a:gd name="T64" fmla="*/ 26 w 93"/>
                <a:gd name="T65" fmla="*/ 1439 h 1699"/>
                <a:gd name="T66" fmla="*/ 26 w 93"/>
                <a:gd name="T67" fmla="*/ 1381 h 1699"/>
                <a:gd name="T68" fmla="*/ 26 w 93"/>
                <a:gd name="T69" fmla="*/ 1323 h 1699"/>
                <a:gd name="T70" fmla="*/ 26 w 93"/>
                <a:gd name="T71" fmla="*/ 1264 h 1699"/>
                <a:gd name="T72" fmla="*/ 26 w 93"/>
                <a:gd name="T73" fmla="*/ 1206 h 1699"/>
                <a:gd name="T74" fmla="*/ 53 w 93"/>
                <a:gd name="T75" fmla="*/ 1148 h 1699"/>
                <a:gd name="T76" fmla="*/ 66 w 93"/>
                <a:gd name="T77" fmla="*/ 1089 h 1699"/>
                <a:gd name="T78" fmla="*/ 39 w 93"/>
                <a:gd name="T79" fmla="*/ 1031 h 1699"/>
                <a:gd name="T80" fmla="*/ 13 w 93"/>
                <a:gd name="T81" fmla="*/ 973 h 1699"/>
                <a:gd name="T82" fmla="*/ 13 w 93"/>
                <a:gd name="T83" fmla="*/ 915 h 1699"/>
                <a:gd name="T84" fmla="*/ 26 w 93"/>
                <a:gd name="T85" fmla="*/ 857 h 1699"/>
                <a:gd name="T86" fmla="*/ 39 w 93"/>
                <a:gd name="T87" fmla="*/ 799 h 1699"/>
                <a:gd name="T88" fmla="*/ 39 w 93"/>
                <a:gd name="T89" fmla="*/ 741 h 1699"/>
                <a:gd name="T90" fmla="*/ 53 w 93"/>
                <a:gd name="T91" fmla="*/ 683 h 1699"/>
                <a:gd name="T92" fmla="*/ 66 w 93"/>
                <a:gd name="T93" fmla="*/ 625 h 1699"/>
                <a:gd name="T94" fmla="*/ 66 w 93"/>
                <a:gd name="T95" fmla="*/ 567 h 1699"/>
                <a:gd name="T96" fmla="*/ 53 w 93"/>
                <a:gd name="T97" fmla="*/ 509 h 1699"/>
                <a:gd name="T98" fmla="*/ 39 w 93"/>
                <a:gd name="T99" fmla="*/ 451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25 w 2527"/>
                <a:gd name="T9" fmla="*/ 87 h 117"/>
                <a:gd name="T10" fmla="*/ 646 w 2527"/>
                <a:gd name="T11" fmla="*/ 73 h 117"/>
                <a:gd name="T12" fmla="*/ 834 w 2527"/>
                <a:gd name="T13" fmla="*/ 58 h 117"/>
                <a:gd name="T14" fmla="*/ 942 w 2527"/>
                <a:gd name="T15" fmla="*/ 44 h 117"/>
                <a:gd name="T16" fmla="*/ 1062 w 2527"/>
                <a:gd name="T17" fmla="*/ 58 h 117"/>
                <a:gd name="T18" fmla="*/ 1210 w 2527"/>
                <a:gd name="T19" fmla="*/ 58 h 117"/>
                <a:gd name="T20" fmla="*/ 1346 w 2527"/>
                <a:gd name="T21" fmla="*/ 44 h 117"/>
                <a:gd name="T22" fmla="*/ 1453 w 2527"/>
                <a:gd name="T23" fmla="*/ 44 h 117"/>
                <a:gd name="T24" fmla="*/ 1561 w 2527"/>
                <a:gd name="T25" fmla="*/ 0 h 117"/>
                <a:gd name="T26" fmla="*/ 2475 w 2527"/>
                <a:gd name="T27" fmla="*/ 0 h 117"/>
                <a:gd name="T28" fmla="*/ 2475 w 2527"/>
                <a:gd name="T29" fmla="*/ 58 h 117"/>
                <a:gd name="T30" fmla="*/ 2354 w 2527"/>
                <a:gd name="T31" fmla="*/ 58 h 117"/>
                <a:gd name="T32" fmla="*/ 2247 w 2527"/>
                <a:gd name="T33" fmla="*/ 58 h 117"/>
                <a:gd name="T34" fmla="*/ 2126 w 2527"/>
                <a:gd name="T35" fmla="*/ 73 h 117"/>
                <a:gd name="T36" fmla="*/ 2017 w 2527"/>
                <a:gd name="T37" fmla="*/ 87 h 117"/>
                <a:gd name="T38" fmla="*/ 1870 w 2527"/>
                <a:gd name="T39" fmla="*/ 73 h 117"/>
                <a:gd name="T40" fmla="*/ 1762 w 2527"/>
                <a:gd name="T41" fmla="*/ 58 h 117"/>
                <a:gd name="T42" fmla="*/ 1641 w 2527"/>
                <a:gd name="T43" fmla="*/ 58 h 117"/>
                <a:gd name="T44" fmla="*/ 1534 w 2527"/>
                <a:gd name="T45" fmla="*/ 73 h 117"/>
                <a:gd name="T46" fmla="*/ 1426 w 2527"/>
                <a:gd name="T47" fmla="*/ 73 h 117"/>
                <a:gd name="T48" fmla="*/ 1319 w 2527"/>
                <a:gd name="T49" fmla="*/ 58 h 117"/>
                <a:gd name="T50" fmla="*/ 1089 w 2527"/>
                <a:gd name="T51" fmla="*/ 73 h 117"/>
                <a:gd name="T52" fmla="*/ 968 w 2527"/>
                <a:gd name="T53" fmla="*/ 73 h 117"/>
                <a:gd name="T54" fmla="*/ 847 w 2527"/>
                <a:gd name="T55" fmla="*/ 87 h 117"/>
                <a:gd name="T56" fmla="*/ 727 w 2527"/>
                <a:gd name="T57" fmla="*/ 73 h 117"/>
                <a:gd name="T58" fmla="*/ 592 w 2527"/>
                <a:gd name="T59" fmla="*/ 73 h 117"/>
                <a:gd name="T60" fmla="*/ 471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8" name="Group 30"/>
          <p:cNvGrpSpPr>
            <a:grpSpLocks/>
          </p:cNvGrpSpPr>
          <p:nvPr/>
        </p:nvGrpSpPr>
        <p:grpSpPr bwMode="auto">
          <a:xfrm>
            <a:off x="0" y="0"/>
            <a:ext cx="1981200" cy="1958975"/>
            <a:chOff x="0" y="0"/>
            <a:chExt cx="1246" cy="1232"/>
          </a:xfrm>
        </p:grpSpPr>
        <p:sp>
          <p:nvSpPr>
            <p:cNvPr id="103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89"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885414"/>
      </p:ext>
    </p:extLst>
  </p:cSld>
  <p:clrMap bg1="dk2" tx1="lt1" bg2="dk1" tx2="lt2" accent1="accent1" accent2="accent2" accent3="accent3" accent4="accent4" accent5="accent5" accent6="accent6" hlink="hlink" folHlink="folHlink"/>
  <p:sldLayoutIdLst>
    <p:sldLayoutId id="214748373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sp>
        <p:nvSpPr>
          <p:cNvPr id="2" name="Rectangle 1"/>
          <p:cNvSpPr/>
          <p:nvPr/>
        </p:nvSpPr>
        <p:spPr>
          <a:xfrm>
            <a:off x="-2" y="0"/>
            <a:ext cx="9144004" cy="6858000"/>
          </a:xfrm>
          <a:prstGeom prst="rect">
            <a:avLst/>
          </a:prstGeom>
          <a:gradFill>
            <a:gsLst>
              <a:gs pos="0">
                <a:schemeClr val="accent2">
                  <a:lumOff val="-4745"/>
                </a:schemeClr>
              </a:gs>
              <a:gs pos="100000">
                <a:schemeClr val="accent2"/>
              </a:gs>
            </a:gsLst>
            <a:lin ang="16200000"/>
          </a:gradFill>
          <a:ln w="12700">
            <a:miter lim="400000"/>
          </a:ln>
        </p:spPr>
        <p:txBody>
          <a:bodyPr lIns="45718" tIns="45718" rIns="45718" bIns="45718" anchor="ctr"/>
          <a:lstStyle/>
          <a:p>
            <a:pPr>
              <a:defRPr>
                <a:solidFill>
                  <a:srgbClr val="00DFCA"/>
                </a:solidFill>
                <a:latin typeface="Comic Sans MS"/>
                <a:ea typeface="Comic Sans MS"/>
                <a:cs typeface="Comic Sans MS"/>
                <a:sym typeface="Comic Sans MS"/>
              </a:defRPr>
            </a:pPr>
            <a:endParaRPr/>
          </a:p>
        </p:txBody>
      </p:sp>
      <p:grpSp>
        <p:nvGrpSpPr>
          <p:cNvPr id="26" name="Group"/>
          <p:cNvGrpSpPr/>
          <p:nvPr/>
        </p:nvGrpSpPr>
        <p:grpSpPr>
          <a:xfrm>
            <a:off x="388934" y="322261"/>
            <a:ext cx="8375655" cy="6184906"/>
            <a:chOff x="-1" y="0"/>
            <a:chExt cx="8375653" cy="6184905"/>
          </a:xfrm>
        </p:grpSpPr>
        <p:sp>
          <p:nvSpPr>
            <p:cNvPr id="3" name="Rectangle 3"/>
            <p:cNvSpPr/>
            <p:nvPr/>
          </p:nvSpPr>
          <p:spPr>
            <a:xfrm>
              <a:off x="76285" y="38177"/>
              <a:ext cx="8291421" cy="6124457"/>
            </a:xfrm>
            <a:prstGeom prst="rect">
              <a:avLst/>
            </a:prstGeom>
            <a:solidFill>
              <a:srgbClr val="535353"/>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4" name="AutoShape 4"/>
            <p:cNvSpPr/>
            <p:nvPr/>
          </p:nvSpPr>
          <p:spPr>
            <a:xfrm>
              <a:off x="4380130" y="276792"/>
              <a:ext cx="2240928" cy="54706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5" name="AutoShape 5"/>
            <p:cNvSpPr/>
            <p:nvPr/>
          </p:nvSpPr>
          <p:spPr>
            <a:xfrm>
              <a:off x="438648" y="5107951"/>
              <a:ext cx="3121405" cy="7778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6" name="AutoShape 6"/>
            <p:cNvSpPr/>
            <p:nvPr/>
          </p:nvSpPr>
          <p:spPr>
            <a:xfrm>
              <a:off x="6576553" y="310198"/>
              <a:ext cx="1664000" cy="2804528"/>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7" name="AutoShape 7"/>
            <p:cNvSpPr/>
            <p:nvPr/>
          </p:nvSpPr>
          <p:spPr>
            <a:xfrm>
              <a:off x="406862" y="1625762"/>
              <a:ext cx="7766946" cy="22302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8" name="AutoShape 8"/>
            <p:cNvSpPr/>
            <p:nvPr/>
          </p:nvSpPr>
          <p:spPr>
            <a:xfrm>
              <a:off x="273360" y="548813"/>
              <a:ext cx="7933828" cy="5163639"/>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7"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2"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2"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7"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3"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7"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9" name="AutoShape 9"/>
            <p:cNvSpPr/>
            <p:nvPr/>
          </p:nvSpPr>
          <p:spPr>
            <a:xfrm>
              <a:off x="449772" y="494727"/>
              <a:ext cx="1066432" cy="960828"/>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0" name="AutoShape 10"/>
            <p:cNvSpPr/>
            <p:nvPr/>
          </p:nvSpPr>
          <p:spPr>
            <a:xfrm>
              <a:off x="406861" y="276791"/>
              <a:ext cx="1803870" cy="4048504"/>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1" name="AutoShape 11"/>
            <p:cNvSpPr/>
            <p:nvPr/>
          </p:nvSpPr>
          <p:spPr>
            <a:xfrm>
              <a:off x="1719631" y="1280566"/>
              <a:ext cx="3142064" cy="669717"/>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2" name="AutoShape 12"/>
            <p:cNvSpPr/>
            <p:nvPr/>
          </p:nvSpPr>
          <p:spPr>
            <a:xfrm>
              <a:off x="5117568" y="564720"/>
              <a:ext cx="2911611" cy="1398289"/>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3" name="AutoShape 13"/>
            <p:cNvSpPr/>
            <p:nvPr/>
          </p:nvSpPr>
          <p:spPr>
            <a:xfrm>
              <a:off x="468864" y="241796"/>
              <a:ext cx="7639785" cy="5505650"/>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4" name="AutoShape 14"/>
            <p:cNvSpPr/>
            <p:nvPr/>
          </p:nvSpPr>
          <p:spPr>
            <a:xfrm>
              <a:off x="-2" y="-1"/>
              <a:ext cx="8375655" cy="1845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5" name="AutoShape 15"/>
            <p:cNvSpPr/>
            <p:nvPr/>
          </p:nvSpPr>
          <p:spPr>
            <a:xfrm>
              <a:off x="-2" y="0"/>
              <a:ext cx="168471" cy="61849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6" name="AutoShape 16"/>
            <p:cNvSpPr/>
            <p:nvPr/>
          </p:nvSpPr>
          <p:spPr>
            <a:xfrm>
              <a:off x="8207181" y="0"/>
              <a:ext cx="168472" cy="6184905"/>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7" name="AutoShape 17"/>
            <p:cNvSpPr/>
            <p:nvPr/>
          </p:nvSpPr>
          <p:spPr>
            <a:xfrm>
              <a:off x="-2" y="6000372"/>
              <a:ext cx="8375655" cy="184533"/>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8" name="AutoShape 18"/>
            <p:cNvSpPr/>
            <p:nvPr/>
          </p:nvSpPr>
          <p:spPr>
            <a:xfrm>
              <a:off x="8207181" y="184527"/>
              <a:ext cx="125560" cy="2977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19" name="AutoShape 19"/>
            <p:cNvSpPr/>
            <p:nvPr/>
          </p:nvSpPr>
          <p:spPr>
            <a:xfrm>
              <a:off x="1088673" y="6025824"/>
              <a:ext cx="2372842" cy="125675"/>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0" name="AutoShape 20"/>
            <p:cNvSpPr/>
            <p:nvPr/>
          </p:nvSpPr>
          <p:spPr>
            <a:xfrm>
              <a:off x="4016179" y="6000372"/>
              <a:ext cx="2744734" cy="1272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1" name="AutoShape 21"/>
            <p:cNvSpPr/>
            <p:nvPr/>
          </p:nvSpPr>
          <p:spPr>
            <a:xfrm>
              <a:off x="8207181" y="2861788"/>
              <a:ext cx="125560" cy="2171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2" name="AutoShape 22"/>
            <p:cNvSpPr/>
            <p:nvPr/>
          </p:nvSpPr>
          <p:spPr>
            <a:xfrm>
              <a:off x="-2" y="-2"/>
              <a:ext cx="168471" cy="3394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3" name="AutoShape 23"/>
            <p:cNvSpPr/>
            <p:nvPr/>
          </p:nvSpPr>
          <p:spPr>
            <a:xfrm>
              <a:off x="22247" y="370647"/>
              <a:ext cx="146222" cy="27043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4" name="AutoShape 24"/>
            <p:cNvSpPr/>
            <p:nvPr/>
          </p:nvSpPr>
          <p:spPr>
            <a:xfrm>
              <a:off x="1454216" y="-1"/>
              <a:ext cx="4024126" cy="1845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sp>
          <p:nvSpPr>
            <p:cNvPr id="25" name="AutoShape 25"/>
            <p:cNvSpPr/>
            <p:nvPr/>
          </p:nvSpPr>
          <p:spPr>
            <a:xfrm>
              <a:off x="4488203" y="-1"/>
              <a:ext cx="2714542" cy="117721"/>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8" tIns="45718" rIns="45718" bIns="45718" numCol="1" anchor="t">
              <a:noAutofit/>
            </a:bodyPr>
            <a:lstStyle/>
            <a:p>
              <a:pPr>
                <a:defRPr>
                  <a:solidFill>
                    <a:srgbClr val="00DFCA"/>
                  </a:solidFill>
                  <a:latin typeface="Comic Sans MS"/>
                  <a:ea typeface="Comic Sans MS"/>
                  <a:cs typeface="Comic Sans MS"/>
                  <a:sym typeface="Comic Sans MS"/>
                </a:defRPr>
              </a:pPr>
              <a:endParaRPr/>
            </a:p>
          </p:txBody>
        </p:sp>
      </p:grpSp>
      <p:grpSp>
        <p:nvGrpSpPr>
          <p:cNvPr id="30" name="Group"/>
          <p:cNvGrpSpPr/>
          <p:nvPr/>
        </p:nvGrpSpPr>
        <p:grpSpPr>
          <a:xfrm>
            <a:off x="-9" y="-3"/>
            <a:ext cx="1979619" cy="1957393"/>
            <a:chOff x="-4" y="-1"/>
            <a:chExt cx="1979618" cy="1957391"/>
          </a:xfrm>
        </p:grpSpPr>
        <p:sp>
          <p:nvSpPr>
            <p:cNvPr id="27" name="Rectangle 27"/>
            <p:cNvSpPr/>
            <p:nvPr/>
          </p:nvSpPr>
          <p:spPr>
            <a:xfrm>
              <a:off x="-3" y="-2"/>
              <a:ext cx="1979617" cy="1957393"/>
            </a:xfrm>
            <a:prstGeom prst="rect">
              <a:avLst/>
            </a:prstGeom>
            <a:solidFill>
              <a:srgbClr val="1A0004"/>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8" name="Rectangle 28"/>
            <p:cNvSpPr/>
            <p:nvPr/>
          </p:nvSpPr>
          <p:spPr>
            <a:xfrm>
              <a:off x="390834" y="320934"/>
              <a:ext cx="1588778" cy="1636456"/>
            </a:xfrm>
            <a:prstGeom prst="rect">
              <a:avLst/>
            </a:prstGeom>
            <a:solidFill>
              <a:srgbClr val="474747"/>
            </a:soli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sp>
          <p:nvSpPr>
            <p:cNvPr id="29" name="Rectangle 29"/>
            <p:cNvSpPr/>
            <p:nvPr/>
          </p:nvSpPr>
          <p:spPr>
            <a:xfrm>
              <a:off x="-5" y="-2"/>
              <a:ext cx="1862049" cy="1850943"/>
            </a:xfrm>
            <a:prstGeom prst="rect">
              <a:avLst/>
            </a:prstGeom>
            <a:gradFill flip="none" rotWithShape="1">
              <a:gsLst>
                <a:gs pos="0">
                  <a:schemeClr val="accent2">
                    <a:lumOff val="-4745"/>
                  </a:schemeClr>
                </a:gs>
                <a:gs pos="100000">
                  <a:schemeClr val="accent2"/>
                </a:gs>
              </a:gsLst>
              <a:lin ang="16200000" scaled="0"/>
            </a:gradFill>
            <a:ln w="12700" cap="flat">
              <a:noFill/>
              <a:miter lim="400000"/>
            </a:ln>
            <a:effectLst/>
          </p:spPr>
          <p:txBody>
            <a:bodyPr wrap="square" lIns="45718" tIns="45718" rIns="45718" bIns="45718" numCol="1" anchor="ctr">
              <a:noAutofit/>
            </a:bodyPr>
            <a:lstStyle/>
            <a:p>
              <a:pPr>
                <a:defRPr>
                  <a:solidFill>
                    <a:srgbClr val="00DFCA"/>
                  </a:solidFill>
                  <a:latin typeface="Comic Sans MS"/>
                  <a:ea typeface="Comic Sans MS"/>
                  <a:cs typeface="Comic Sans MS"/>
                  <a:sym typeface="Comic Sans MS"/>
                </a:defRPr>
              </a:pPr>
              <a:endParaRPr/>
            </a:p>
          </p:txBody>
        </p:sp>
      </p:grpSp>
      <p:sp>
        <p:nvSpPr>
          <p:cNvPr id="31" name="Text Box 30"/>
          <p:cNvSpPr txBox="1"/>
          <p:nvPr/>
        </p:nvSpPr>
        <p:spPr>
          <a:xfrm>
            <a:off x="487694" y="6544481"/>
            <a:ext cx="896268" cy="226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p>
            <a:pPr algn="ctr">
              <a:spcBef>
                <a:spcPts val="600"/>
              </a:spcBef>
              <a:defRPr sz="900">
                <a:solidFill>
                  <a:srgbClr val="FFFFFF"/>
                </a:solidFill>
                <a:latin typeface="Arial"/>
                <a:ea typeface="Arial"/>
                <a:cs typeface="Arial"/>
                <a:sym typeface="Arial"/>
              </a:defRPr>
            </a:pPr>
            <a:r>
              <a:t>© </a:t>
            </a:r>
            <a:r>
              <a:rPr sz="1000"/>
              <a:t>2006</a:t>
            </a:r>
            <a:r>
              <a:t> TBBMI</a:t>
            </a:r>
          </a:p>
        </p:txBody>
      </p:sp>
      <p:sp>
        <p:nvSpPr>
          <p:cNvPr id="32" name="Text Box 31"/>
          <p:cNvSpPr txBox="1"/>
          <p:nvPr/>
        </p:nvSpPr>
        <p:spPr>
          <a:xfrm>
            <a:off x="7509295" y="6496367"/>
            <a:ext cx="721464"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r>
              <a:t>9.65.03f.</a:t>
            </a:r>
          </a:p>
        </p:txBody>
      </p:sp>
      <p:sp>
        <p:nvSpPr>
          <p:cNvPr id="33"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rtl="1">
              <a:defRPr/>
            </a:lvl1pPr>
          </a:lstStyle>
          <a:p>
            <a:r>
              <a:t>Title Text</a:t>
            </a:r>
          </a:p>
        </p:txBody>
      </p:sp>
      <p:sp>
        <p:nvSpPr>
          <p:cNvPr id="3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6261442" y="6208238"/>
            <a:ext cx="290172" cy="294637"/>
          </a:xfrm>
          <a:prstGeom prst="rect">
            <a:avLst/>
          </a:prstGeom>
          <a:ln w="12700">
            <a:miter lim="400000"/>
          </a:ln>
        </p:spPr>
        <p:txBody>
          <a:bodyPr wrap="none" lIns="45718" tIns="45718" rIns="45718" bIns="45718" anchor="ctr">
            <a:spAutoFit/>
          </a:bodyPr>
          <a:lstStyle>
            <a:lvl1pPr algn="r">
              <a:defRPr sz="1200">
                <a:solidFill>
                  <a:srgbClr val="00DFCA"/>
                </a:solidFill>
                <a:latin typeface="Comic Sans MS"/>
                <a:ea typeface="Comic Sans MS"/>
                <a:cs typeface="Comic Sans MS"/>
                <a:sym typeface="Comic Sans MS"/>
              </a:defRPr>
            </a:lvl1pPr>
          </a:lstStyle>
          <a:p>
            <a:fld id="{86CB4B4D-7CA3-9044-876B-883B54F8677D}" type="slidenum">
              <a:t>‹#›</a:t>
            </a:fld>
            <a:endParaRPr/>
          </a:p>
        </p:txBody>
      </p:sp>
    </p:spTree>
    <p:extLst>
      <p:ext uri="{BB962C8B-B14F-4D97-AF65-F5344CB8AC3E}">
        <p14:creationId xmlns:p14="http://schemas.microsoft.com/office/powerpoint/2010/main" val="5840840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FD34A"/>
          </a:solidFill>
          <a:effectLst>
            <a:outerShdw blurRad="12700" dist="25400" dir="2700000" rotWithShape="0">
              <a:srgbClr val="000000"/>
            </a:outerShdw>
          </a:effectLst>
          <a:uFillTx/>
          <a:latin typeface="+mn-lt"/>
          <a:ea typeface="+mn-ea"/>
          <a:cs typeface="+mn-cs"/>
          <a:sym typeface="Times Roman"/>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1pPr>
      <a:lvl2pPr marL="1035754" marR="0" indent="-578553"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2pPr>
      <a:lvl3pPr marL="1456264" marR="0" indent="-541864"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3pPr>
      <a:lvl4pPr marL="2020709" marR="0" indent="-649109"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4pPr>
      <a:lvl5pPr marL="2477909" marR="0" indent="-649109" algn="l" defTabSz="914400" rtl="0" latinLnBrk="0">
        <a:lnSpc>
          <a:spcPct val="100000"/>
        </a:lnSpc>
        <a:spcBef>
          <a:spcPts val="700"/>
        </a:spcBef>
        <a:spcAft>
          <a:spcPts val="0"/>
        </a:spcAft>
        <a:buClr>
          <a:schemeClr val="accent2"/>
        </a:buClr>
        <a:buSzPct val="100000"/>
        <a:buFont typeface="Times Roman"/>
        <a:buChar char="•"/>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5pPr>
      <a:lvl6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6pPr>
      <a:lvl7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7pPr>
      <a:lvl8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8pPr>
      <a:lvl9pPr marL="0" marR="0" indent="0" algn="l" defTabSz="914400" rtl="0" latinLnBrk="0">
        <a:lnSpc>
          <a:spcPct val="100000"/>
        </a:lnSpc>
        <a:spcBef>
          <a:spcPts val="700"/>
        </a:spcBef>
        <a:spcAft>
          <a:spcPts val="0"/>
        </a:spcAft>
        <a:buClr>
          <a:schemeClr val="accent2"/>
        </a:buClr>
        <a:buSzTx/>
        <a:buFont typeface="Times Roman"/>
        <a:buNone/>
        <a:tabLst/>
        <a:defRPr sz="3200" b="0" i="0" u="none" strike="noStrike" cap="none" spc="0" baseline="0">
          <a:solidFill>
            <a:srgbClr val="FFFFFF"/>
          </a:solidFill>
          <a:effectLst>
            <a:outerShdw blurRad="12700" dist="25400" dir="2700000" rotWithShape="0">
              <a:srgbClr val="000000"/>
            </a:outerShdw>
          </a:effectLst>
          <a:uFillTx/>
          <a:latin typeface="+mn-lt"/>
          <a:ea typeface="+mn-ea"/>
          <a:cs typeface="+mn-cs"/>
          <a:sym typeface="Times Roman"/>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mic Sans M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1341" tIns="45671" rIns="91341" bIns="45671" anchor="ctr"/>
          <a:lstStyle/>
          <a:p>
            <a:pPr defTabSz="456726" eaLnBrk="1" hangingPunct="1"/>
            <a:endParaRPr lang="en-US" sz="1800">
              <a:solidFill>
                <a:srgbClr val="FFFFFF"/>
              </a:solidFill>
              <a:latin typeface="Times" charset="0"/>
            </a:endParaRPr>
          </a:p>
        </p:txBody>
      </p:sp>
      <p:grpSp>
        <p:nvGrpSpPr>
          <p:cNvPr id="72707" name="Group 26"/>
          <p:cNvGrpSpPr>
            <a:grpSpLocks/>
          </p:cNvGrpSpPr>
          <p:nvPr/>
        </p:nvGrpSpPr>
        <p:grpSpPr bwMode="auto">
          <a:xfrm>
            <a:off x="390546" y="323851"/>
            <a:ext cx="8378825" cy="6186488"/>
            <a:chOff x="246" y="204"/>
            <a:chExt cx="5271" cy="3889"/>
          </a:xfrm>
        </p:grpSpPr>
        <p:sp>
          <p:nvSpPr>
            <p:cNvPr id="7271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1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17" name="Freeform 6"/>
            <p:cNvSpPr>
              <a:spLocks/>
            </p:cNvSpPr>
            <p:nvPr/>
          </p:nvSpPr>
          <p:spPr bwMode="auto">
            <a:xfrm>
              <a:off x="4384" y="399"/>
              <a:ext cx="1045" cy="1764"/>
            </a:xfrm>
            <a:custGeom>
              <a:avLst/>
              <a:gdLst>
                <a:gd name="T0" fmla="*/ 1022 w 1042"/>
                <a:gd name="T1" fmla="*/ 76 h 1764"/>
                <a:gd name="T2" fmla="*/ 952 w 1042"/>
                <a:gd name="T3" fmla="*/ 152 h 1764"/>
                <a:gd name="T4" fmla="*/ 856 w 1042"/>
                <a:gd name="T5" fmla="*/ 131 h 1764"/>
                <a:gd name="T6" fmla="*/ 775 w 1042"/>
                <a:gd name="T7" fmla="*/ 152 h 1764"/>
                <a:gd name="T8" fmla="*/ 715 w 1042"/>
                <a:gd name="T9" fmla="*/ 229 h 1764"/>
                <a:gd name="T10" fmla="*/ 634 w 1042"/>
                <a:gd name="T11" fmla="*/ 250 h 1764"/>
                <a:gd name="T12" fmla="*/ 554 w 1042"/>
                <a:gd name="T13" fmla="*/ 283 h 1764"/>
                <a:gd name="T14" fmla="*/ 458 w 1042"/>
                <a:gd name="T15" fmla="*/ 348 h 1764"/>
                <a:gd name="T16" fmla="*/ 398 w 1042"/>
                <a:gd name="T17" fmla="*/ 435 h 1764"/>
                <a:gd name="T18" fmla="*/ 358 w 1042"/>
                <a:gd name="T19" fmla="*/ 511 h 1764"/>
                <a:gd name="T20" fmla="*/ 317 w 1042"/>
                <a:gd name="T21" fmla="*/ 599 h 1764"/>
                <a:gd name="T22" fmla="*/ 237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7 w 1042"/>
                <a:gd name="T35" fmla="*/ 816 h 1764"/>
                <a:gd name="T36" fmla="*/ 317 w 1042"/>
                <a:gd name="T37" fmla="*/ 860 h 1764"/>
                <a:gd name="T38" fmla="*/ 398 w 1042"/>
                <a:gd name="T39" fmla="*/ 914 h 1764"/>
                <a:gd name="T40" fmla="*/ 478 w 1042"/>
                <a:gd name="T41" fmla="*/ 914 h 1764"/>
                <a:gd name="T42" fmla="*/ 554 w 1042"/>
                <a:gd name="T43" fmla="*/ 882 h 1764"/>
                <a:gd name="T44" fmla="*/ 614 w 1042"/>
                <a:gd name="T45" fmla="*/ 816 h 1764"/>
                <a:gd name="T46" fmla="*/ 685 w 1042"/>
                <a:gd name="T47" fmla="*/ 784 h 1764"/>
                <a:gd name="T48" fmla="*/ 735 w 1042"/>
                <a:gd name="T49" fmla="*/ 871 h 1764"/>
                <a:gd name="T50" fmla="*/ 765 w 1042"/>
                <a:gd name="T51" fmla="*/ 958 h 1764"/>
                <a:gd name="T52" fmla="*/ 826 w 1042"/>
                <a:gd name="T53" fmla="*/ 1088 h 1764"/>
                <a:gd name="T54" fmla="*/ 879 w 1042"/>
                <a:gd name="T55" fmla="*/ 1186 h 1764"/>
                <a:gd name="T56" fmla="*/ 921 w 1042"/>
                <a:gd name="T57" fmla="*/ 1273 h 1764"/>
                <a:gd name="T58" fmla="*/ 952 w 1042"/>
                <a:gd name="T59" fmla="*/ 1360 h 1764"/>
                <a:gd name="T60" fmla="*/ 962 w 1042"/>
                <a:gd name="T61" fmla="*/ 1447 h 1764"/>
                <a:gd name="T62" fmla="*/ 1002 w 1042"/>
                <a:gd name="T63" fmla="*/ 1534 h 1764"/>
                <a:gd name="T64" fmla="*/ 1022 w 1042"/>
                <a:gd name="T65" fmla="*/ 1622 h 1764"/>
                <a:gd name="T66" fmla="*/ 1062 w 1042"/>
                <a:gd name="T67" fmla="*/ 1709 h 1764"/>
                <a:gd name="T68" fmla="*/ 1086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1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33 w 4882"/>
                <a:gd name="T11" fmla="*/ 739 h 1403"/>
                <a:gd name="T12" fmla="*/ 1023 w 4882"/>
                <a:gd name="T13" fmla="*/ 815 h 1403"/>
                <a:gd name="T14" fmla="*/ 1225 w 4882"/>
                <a:gd name="T15" fmla="*/ 869 h 1403"/>
                <a:gd name="T16" fmla="*/ 1346 w 4882"/>
                <a:gd name="T17" fmla="*/ 772 h 1403"/>
                <a:gd name="T18" fmla="*/ 1427 w 4882"/>
                <a:gd name="T19" fmla="*/ 565 h 1403"/>
                <a:gd name="T20" fmla="*/ 1306 w 4882"/>
                <a:gd name="T21" fmla="*/ 359 h 1403"/>
                <a:gd name="T22" fmla="*/ 1427 w 4882"/>
                <a:gd name="T23" fmla="*/ 163 h 1403"/>
                <a:gd name="T24" fmla="*/ 1618 w 4882"/>
                <a:gd name="T25" fmla="*/ 206 h 1403"/>
                <a:gd name="T26" fmla="*/ 1800 w 4882"/>
                <a:gd name="T27" fmla="*/ 250 h 1403"/>
                <a:gd name="T28" fmla="*/ 1982 w 4882"/>
                <a:gd name="T29" fmla="*/ 250 h 1403"/>
                <a:gd name="T30" fmla="*/ 2103 w 4882"/>
                <a:gd name="T31" fmla="*/ 217 h 1403"/>
                <a:gd name="T32" fmla="*/ 2234 w 4882"/>
                <a:gd name="T33" fmla="*/ 120 h 1403"/>
                <a:gd name="T34" fmla="*/ 2435 w 4882"/>
                <a:gd name="T35" fmla="*/ 261 h 1403"/>
                <a:gd name="T36" fmla="*/ 2642 w 4882"/>
                <a:gd name="T37" fmla="*/ 348 h 1403"/>
                <a:gd name="T38" fmla="*/ 2813 w 4882"/>
                <a:gd name="T39" fmla="*/ 478 h 1403"/>
                <a:gd name="T40" fmla="*/ 3015 w 4882"/>
                <a:gd name="T41" fmla="*/ 576 h 1403"/>
                <a:gd name="T42" fmla="*/ 3207 w 4882"/>
                <a:gd name="T43" fmla="*/ 652 h 1403"/>
                <a:gd name="T44" fmla="*/ 3408 w 4882"/>
                <a:gd name="T45" fmla="*/ 772 h 1403"/>
                <a:gd name="T46" fmla="*/ 3610 w 4882"/>
                <a:gd name="T47" fmla="*/ 706 h 1403"/>
                <a:gd name="T48" fmla="*/ 3812 w 4882"/>
                <a:gd name="T49" fmla="*/ 772 h 1403"/>
                <a:gd name="T50" fmla="*/ 4013 w 4882"/>
                <a:gd name="T51" fmla="*/ 706 h 1403"/>
                <a:gd name="T52" fmla="*/ 4240 w 4882"/>
                <a:gd name="T53" fmla="*/ 696 h 1403"/>
                <a:gd name="T54" fmla="*/ 4442 w 4882"/>
                <a:gd name="T55" fmla="*/ 783 h 1403"/>
                <a:gd name="T56" fmla="*/ 4644 w 4882"/>
                <a:gd name="T57" fmla="*/ 783 h 1403"/>
                <a:gd name="T58" fmla="*/ 4845 w 4882"/>
                <a:gd name="T59" fmla="*/ 761 h 1403"/>
                <a:gd name="T60" fmla="*/ 4805 w 4882"/>
                <a:gd name="T61" fmla="*/ 848 h 1403"/>
                <a:gd name="T62" fmla="*/ 4543 w 4882"/>
                <a:gd name="T63" fmla="*/ 924 h 1403"/>
                <a:gd name="T64" fmla="*/ 4341 w 4882"/>
                <a:gd name="T65" fmla="*/ 978 h 1403"/>
                <a:gd name="T66" fmla="*/ 4321 w 4882"/>
                <a:gd name="T67" fmla="*/ 1130 h 1403"/>
                <a:gd name="T68" fmla="*/ 4210 w 4882"/>
                <a:gd name="T69" fmla="*/ 1293 h 1403"/>
                <a:gd name="T70" fmla="*/ 3963 w 4882"/>
                <a:gd name="T71" fmla="*/ 1337 h 1403"/>
                <a:gd name="T72" fmla="*/ 3650 w 4882"/>
                <a:gd name="T73" fmla="*/ 1185 h 1403"/>
                <a:gd name="T74" fmla="*/ 3439 w 4882"/>
                <a:gd name="T75" fmla="*/ 1011 h 1403"/>
                <a:gd name="T76" fmla="*/ 3207 w 4882"/>
                <a:gd name="T77" fmla="*/ 978 h 1403"/>
                <a:gd name="T78" fmla="*/ 2985 w 4882"/>
                <a:gd name="T79" fmla="*/ 859 h 1403"/>
                <a:gd name="T80" fmla="*/ 2733 w 4882"/>
                <a:gd name="T81" fmla="*/ 848 h 1403"/>
                <a:gd name="T82" fmla="*/ 2501 w 4882"/>
                <a:gd name="T83" fmla="*/ 924 h 1403"/>
                <a:gd name="T84" fmla="*/ 2254 w 4882"/>
                <a:gd name="T85" fmla="*/ 859 h 1403"/>
                <a:gd name="T86" fmla="*/ 2042 w 4882"/>
                <a:gd name="T87" fmla="*/ 772 h 1403"/>
                <a:gd name="T88" fmla="*/ 1941 w 4882"/>
                <a:gd name="T89" fmla="*/ 946 h 1403"/>
                <a:gd name="T90" fmla="*/ 1931 w 4882"/>
                <a:gd name="T91" fmla="*/ 1163 h 1403"/>
                <a:gd name="T92" fmla="*/ 1820 w 4882"/>
                <a:gd name="T93" fmla="*/ 1359 h 1403"/>
                <a:gd name="T94" fmla="*/ 1608 w 4882"/>
                <a:gd name="T95" fmla="*/ 1402 h 1403"/>
                <a:gd name="T96" fmla="*/ 1397 w 4882"/>
                <a:gd name="T97" fmla="*/ 1326 h 1403"/>
                <a:gd name="T98" fmla="*/ 1195 w 4882"/>
                <a:gd name="T99" fmla="*/ 1239 h 1403"/>
                <a:gd name="T100" fmla="*/ 993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19" name="Freeform 8"/>
            <p:cNvSpPr>
              <a:spLocks/>
            </p:cNvSpPr>
            <p:nvPr/>
          </p:nvSpPr>
          <p:spPr bwMode="auto">
            <a:xfrm>
              <a:off x="418" y="549"/>
              <a:ext cx="4993" cy="3250"/>
            </a:xfrm>
            <a:custGeom>
              <a:avLst/>
              <a:gdLst>
                <a:gd name="T0" fmla="*/ 968 w 4993"/>
                <a:gd name="T1" fmla="*/ 2656 h 3253"/>
                <a:gd name="T2" fmla="*/ 766 w 4993"/>
                <a:gd name="T3" fmla="*/ 3000 h 3253"/>
                <a:gd name="T4" fmla="*/ 474 w 4993"/>
                <a:gd name="T5" fmla="*/ 3076 h 3253"/>
                <a:gd name="T6" fmla="*/ 161 w 4993"/>
                <a:gd name="T7" fmla="*/ 3022 h 3253"/>
                <a:gd name="T8" fmla="*/ 182 w 4993"/>
                <a:gd name="T9" fmla="*/ 2848 h 3253"/>
                <a:gd name="T10" fmla="*/ 504 w 4993"/>
                <a:gd name="T11" fmla="*/ 2783 h 3253"/>
                <a:gd name="T12" fmla="*/ 807 w 4993"/>
                <a:gd name="T13" fmla="*/ 2678 h 3253"/>
                <a:gd name="T14" fmla="*/ 958 w 4993"/>
                <a:gd name="T15" fmla="*/ 2417 h 3253"/>
                <a:gd name="T16" fmla="*/ 645 w 4993"/>
                <a:gd name="T17" fmla="*/ 2156 h 3253"/>
                <a:gd name="T18" fmla="*/ 303 w 4993"/>
                <a:gd name="T19" fmla="*/ 1971 h 3253"/>
                <a:gd name="T20" fmla="*/ 444 w 4993"/>
                <a:gd name="T21" fmla="*/ 1982 h 3253"/>
                <a:gd name="T22" fmla="*/ 837 w 4993"/>
                <a:gd name="T23" fmla="*/ 2047 h 3253"/>
                <a:gd name="T24" fmla="*/ 1190 w 4993"/>
                <a:gd name="T25" fmla="*/ 2156 h 3253"/>
                <a:gd name="T26" fmla="*/ 1291 w 4993"/>
                <a:gd name="T27" fmla="*/ 2200 h 3253"/>
                <a:gd name="T28" fmla="*/ 1553 w 4993"/>
                <a:gd name="T29" fmla="*/ 1960 h 3253"/>
                <a:gd name="T30" fmla="*/ 1896 w 4993"/>
                <a:gd name="T31" fmla="*/ 1765 h 3253"/>
                <a:gd name="T32" fmla="*/ 2047 w 4993"/>
                <a:gd name="T33" fmla="*/ 1453 h 3253"/>
                <a:gd name="T34" fmla="*/ 2148 w 4993"/>
                <a:gd name="T35" fmla="*/ 1508 h 3253"/>
                <a:gd name="T36" fmla="*/ 2350 w 4993"/>
                <a:gd name="T37" fmla="*/ 1355 h 3253"/>
                <a:gd name="T38" fmla="*/ 2158 w 4993"/>
                <a:gd name="T39" fmla="*/ 1073 h 3253"/>
                <a:gd name="T40" fmla="*/ 2077 w 4993"/>
                <a:gd name="T41" fmla="*/ 638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59 h 3253"/>
                <a:gd name="T52" fmla="*/ 2309 w 4993"/>
                <a:gd name="T53" fmla="*/ 899 h 3253"/>
                <a:gd name="T54" fmla="*/ 2562 w 4993"/>
                <a:gd name="T55" fmla="*/ 692 h 3253"/>
                <a:gd name="T56" fmla="*/ 2400 w 4993"/>
                <a:gd name="T57" fmla="*/ 326 h 3253"/>
                <a:gd name="T58" fmla="*/ 2794 w 4993"/>
                <a:gd name="T59" fmla="*/ 163 h 3253"/>
                <a:gd name="T60" fmla="*/ 3207 w 4993"/>
                <a:gd name="T61" fmla="*/ 196 h 3253"/>
                <a:gd name="T62" fmla="*/ 3247 w 4993"/>
                <a:gd name="T63" fmla="*/ 542 h 3253"/>
                <a:gd name="T64" fmla="*/ 3086 w 4993"/>
                <a:gd name="T65" fmla="*/ 768 h 3253"/>
                <a:gd name="T66" fmla="*/ 2783 w 4993"/>
                <a:gd name="T67" fmla="*/ 866 h 3253"/>
                <a:gd name="T68" fmla="*/ 3096 w 4993"/>
                <a:gd name="T69" fmla="*/ 1040 h 3253"/>
                <a:gd name="T70" fmla="*/ 3499 w 4993"/>
                <a:gd name="T71" fmla="*/ 1018 h 3253"/>
                <a:gd name="T72" fmla="*/ 3741 w 4993"/>
                <a:gd name="T73" fmla="*/ 1268 h 3253"/>
                <a:gd name="T74" fmla="*/ 3661 w 4993"/>
                <a:gd name="T75" fmla="*/ 1634 h 3253"/>
                <a:gd name="T76" fmla="*/ 3873 w 4993"/>
                <a:gd name="T77" fmla="*/ 1873 h 3253"/>
                <a:gd name="T78" fmla="*/ 4175 w 4993"/>
                <a:gd name="T79" fmla="*/ 1754 h 3253"/>
                <a:gd name="T80" fmla="*/ 4468 w 4993"/>
                <a:gd name="T81" fmla="*/ 1613 h 3253"/>
                <a:gd name="T82" fmla="*/ 4720 w 4993"/>
                <a:gd name="T83" fmla="*/ 1377 h 3253"/>
                <a:gd name="T84" fmla="*/ 4992 w 4993"/>
                <a:gd name="T85" fmla="*/ 1475 h 3253"/>
                <a:gd name="T86" fmla="*/ 4730 w 4993"/>
                <a:gd name="T87" fmla="*/ 1732 h 3253"/>
                <a:gd name="T88" fmla="*/ 4518 w 4993"/>
                <a:gd name="T89" fmla="*/ 2102 h 3253"/>
                <a:gd name="T90" fmla="*/ 4266 w 4993"/>
                <a:gd name="T91" fmla="*/ 2461 h 3253"/>
                <a:gd name="T92" fmla="*/ 3812 w 4993"/>
                <a:gd name="T93" fmla="*/ 2439 h 3253"/>
                <a:gd name="T94" fmla="*/ 3560 w 4993"/>
                <a:gd name="T95" fmla="*/ 2287 h 3253"/>
                <a:gd name="T96" fmla="*/ 3550 w 4993"/>
                <a:gd name="T97" fmla="*/ 1819 h 3253"/>
                <a:gd name="T98" fmla="*/ 3348 w 4993"/>
                <a:gd name="T99" fmla="*/ 1551 h 3253"/>
                <a:gd name="T100" fmla="*/ 3005 w 4993"/>
                <a:gd name="T101" fmla="*/ 1743 h 3253"/>
                <a:gd name="T102" fmla="*/ 2824 w 4993"/>
                <a:gd name="T103" fmla="*/ 1551 h 3253"/>
                <a:gd name="T104" fmla="*/ 2582 w 4993"/>
                <a:gd name="T105" fmla="*/ 1279 h 3253"/>
                <a:gd name="T106" fmla="*/ 2279 w 4993"/>
                <a:gd name="T107" fmla="*/ 1562 h 3253"/>
                <a:gd name="T108" fmla="*/ 2158 w 4993"/>
                <a:gd name="T109" fmla="*/ 1971 h 3253"/>
                <a:gd name="T110" fmla="*/ 1896 w 4993"/>
                <a:gd name="T111" fmla="*/ 2298 h 3253"/>
                <a:gd name="T112" fmla="*/ 1755 w 4993"/>
                <a:gd name="T113" fmla="*/ 2613 h 3253"/>
                <a:gd name="T114" fmla="*/ 1392 w 4993"/>
                <a:gd name="T115" fmla="*/ 240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7 h 2540"/>
                <a:gd name="T10" fmla="*/ 1054 w 1136"/>
                <a:gd name="T11" fmla="*/ 653 h 2540"/>
                <a:gd name="T12" fmla="*/ 1028 w 1136"/>
                <a:gd name="T13" fmla="*/ 769 h 2540"/>
                <a:gd name="T14" fmla="*/ 947 w 1136"/>
                <a:gd name="T15" fmla="*/ 878 h 2540"/>
                <a:gd name="T16" fmla="*/ 913 w 1136"/>
                <a:gd name="T17" fmla="*/ 994 h 2540"/>
                <a:gd name="T18" fmla="*/ 860 w 1136"/>
                <a:gd name="T19" fmla="*/ 1118 h 2540"/>
                <a:gd name="T20" fmla="*/ 813 w 1136"/>
                <a:gd name="T21" fmla="*/ 1234 h 2540"/>
                <a:gd name="T22" fmla="*/ 719 w 1136"/>
                <a:gd name="T23" fmla="*/ 1343 h 2540"/>
                <a:gd name="T24" fmla="*/ 611 w 1136"/>
                <a:gd name="T25" fmla="*/ 1350 h 2540"/>
                <a:gd name="T26" fmla="*/ 504 w 1136"/>
                <a:gd name="T27" fmla="*/ 1350 h 2540"/>
                <a:gd name="T28" fmla="*/ 396 w 1136"/>
                <a:gd name="T29" fmla="*/ 1394 h 2540"/>
                <a:gd name="T30" fmla="*/ 316 w 1136"/>
                <a:gd name="T31" fmla="*/ 1263 h 2540"/>
                <a:gd name="T32" fmla="*/ 208 w 1136"/>
                <a:gd name="T33" fmla="*/ 1190 h 2540"/>
                <a:gd name="T34" fmla="*/ 101 w 1136"/>
                <a:gd name="T35" fmla="*/ 1190 h 2540"/>
                <a:gd name="T36" fmla="*/ 40 w 1136"/>
                <a:gd name="T37" fmla="*/ 1197 h 2540"/>
                <a:gd name="T38" fmla="*/ 141 w 1136"/>
                <a:gd name="T39" fmla="*/ 1255 h 2540"/>
                <a:gd name="T40" fmla="*/ 235 w 1136"/>
                <a:gd name="T41" fmla="*/ 1358 h 2540"/>
                <a:gd name="T42" fmla="*/ 349 w 1136"/>
                <a:gd name="T43" fmla="*/ 1416 h 2540"/>
                <a:gd name="T44" fmla="*/ 356 w 1136"/>
                <a:gd name="T45" fmla="*/ 1561 h 2540"/>
                <a:gd name="T46" fmla="*/ 349 w 1136"/>
                <a:gd name="T47" fmla="*/ 1720 h 2540"/>
                <a:gd name="T48" fmla="*/ 296 w 1136"/>
                <a:gd name="T49" fmla="*/ 1851 h 2540"/>
                <a:gd name="T50" fmla="*/ 235 w 1136"/>
                <a:gd name="T51" fmla="*/ 1981 h 2540"/>
                <a:gd name="T52" fmla="*/ 168 w 1136"/>
                <a:gd name="T53" fmla="*/ 2112 h 2540"/>
                <a:gd name="T54" fmla="*/ 134 w 1136"/>
                <a:gd name="T55" fmla="*/ 2258 h 2540"/>
                <a:gd name="T56" fmla="*/ 67 w 1136"/>
                <a:gd name="T57" fmla="*/ 2374 h 2540"/>
                <a:gd name="T58" fmla="*/ 27 w 1136"/>
                <a:gd name="T59" fmla="*/ 2497 h 2540"/>
                <a:gd name="T60" fmla="*/ 20 w 1136"/>
                <a:gd name="T61" fmla="*/ 2555 h 2540"/>
                <a:gd name="T62" fmla="*/ 81 w 1136"/>
                <a:gd name="T63" fmla="*/ 2432 h 2540"/>
                <a:gd name="T64" fmla="*/ 148 w 1136"/>
                <a:gd name="T65" fmla="*/ 2316 h 2540"/>
                <a:gd name="T66" fmla="*/ 201 w 1136"/>
                <a:gd name="T67" fmla="*/ 2192 h 2540"/>
                <a:gd name="T68" fmla="*/ 242 w 1136"/>
                <a:gd name="T69" fmla="*/ 2032 h 2540"/>
                <a:gd name="T70" fmla="*/ 316 w 1136"/>
                <a:gd name="T71" fmla="*/ 1916 h 2540"/>
                <a:gd name="T72" fmla="*/ 403 w 1136"/>
                <a:gd name="T73" fmla="*/ 1793 h 2540"/>
                <a:gd name="T74" fmla="*/ 430 w 1136"/>
                <a:gd name="T75" fmla="*/ 1669 h 2540"/>
                <a:gd name="T76" fmla="*/ 423 w 1136"/>
                <a:gd name="T77" fmla="*/ 1553 h 2540"/>
                <a:gd name="T78" fmla="*/ 497 w 1136"/>
                <a:gd name="T79" fmla="*/ 1474 h 2540"/>
                <a:gd name="T80" fmla="*/ 651 w 1136"/>
                <a:gd name="T81" fmla="*/ 1437 h 2540"/>
                <a:gd name="T82" fmla="*/ 792 w 1136"/>
                <a:gd name="T83" fmla="*/ 1394 h 2540"/>
                <a:gd name="T84" fmla="*/ 866 w 1136"/>
                <a:gd name="T85" fmla="*/ 1270 h 2540"/>
                <a:gd name="T86" fmla="*/ 907 w 1136"/>
                <a:gd name="T87" fmla="*/ 1089 h 2540"/>
                <a:gd name="T88" fmla="*/ 1014 w 1136"/>
                <a:gd name="T89" fmla="*/ 994 h 2540"/>
                <a:gd name="T90" fmla="*/ 1048 w 1136"/>
                <a:gd name="T91" fmla="*/ 871 h 2540"/>
                <a:gd name="T92" fmla="*/ 1088 w 1136"/>
                <a:gd name="T93" fmla="*/ 748 h 2540"/>
                <a:gd name="T94" fmla="*/ 1115 w 1136"/>
                <a:gd name="T95" fmla="*/ 632 h 2540"/>
                <a:gd name="T96" fmla="*/ 1108 w 1136"/>
                <a:gd name="T97" fmla="*/ 508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7 w 1827"/>
                <a:gd name="T9" fmla="*/ 726 h 880"/>
                <a:gd name="T10" fmla="*/ 391 w 1827"/>
                <a:gd name="T11" fmla="*/ 697 h 880"/>
                <a:gd name="T12" fmla="*/ 445 w 1827"/>
                <a:gd name="T13" fmla="*/ 661 h 880"/>
                <a:gd name="T14" fmla="*/ 512 w 1827"/>
                <a:gd name="T15" fmla="*/ 625 h 880"/>
                <a:gd name="T16" fmla="*/ 592 w 1827"/>
                <a:gd name="T17" fmla="*/ 610 h 880"/>
                <a:gd name="T18" fmla="*/ 666 w 1827"/>
                <a:gd name="T19" fmla="*/ 588 h 880"/>
                <a:gd name="T20" fmla="*/ 720 w 1827"/>
                <a:gd name="T21" fmla="*/ 559 h 880"/>
                <a:gd name="T22" fmla="*/ 780 w 1827"/>
                <a:gd name="T23" fmla="*/ 501 h 880"/>
                <a:gd name="T24" fmla="*/ 854 w 1827"/>
                <a:gd name="T25" fmla="*/ 465 h 880"/>
                <a:gd name="T26" fmla="*/ 901 w 1827"/>
                <a:gd name="T27" fmla="*/ 407 h 880"/>
                <a:gd name="T28" fmla="*/ 942 w 1827"/>
                <a:gd name="T29" fmla="*/ 341 h 880"/>
                <a:gd name="T30" fmla="*/ 997 w 1827"/>
                <a:gd name="T31" fmla="*/ 283 h 880"/>
                <a:gd name="T32" fmla="*/ 1057 w 1827"/>
                <a:gd name="T33" fmla="*/ 240 h 880"/>
                <a:gd name="T34" fmla="*/ 1124 w 1827"/>
                <a:gd name="T35" fmla="*/ 203 h 880"/>
                <a:gd name="T36" fmla="*/ 1205 w 1827"/>
                <a:gd name="T37" fmla="*/ 174 h 880"/>
                <a:gd name="T38" fmla="*/ 1272 w 1827"/>
                <a:gd name="T39" fmla="*/ 174 h 880"/>
                <a:gd name="T40" fmla="*/ 1366 w 1827"/>
                <a:gd name="T41" fmla="*/ 145 h 880"/>
                <a:gd name="T42" fmla="*/ 1420 w 1827"/>
                <a:gd name="T43" fmla="*/ 123 h 880"/>
                <a:gd name="T44" fmla="*/ 1473 w 1827"/>
                <a:gd name="T45" fmla="*/ 109 h 880"/>
                <a:gd name="T46" fmla="*/ 1529 w 1827"/>
                <a:gd name="T47" fmla="*/ 94 h 880"/>
                <a:gd name="T48" fmla="*/ 1629 w 1827"/>
                <a:gd name="T49" fmla="*/ 94 h 880"/>
                <a:gd name="T50" fmla="*/ 1683 w 1827"/>
                <a:gd name="T51" fmla="*/ 73 h 880"/>
                <a:gd name="T52" fmla="*/ 1743 w 1827"/>
                <a:gd name="T53" fmla="*/ 44 h 880"/>
                <a:gd name="T54" fmla="*/ 1811 w 1827"/>
                <a:gd name="T55" fmla="*/ 22 h 880"/>
                <a:gd name="T56" fmla="*/ 1871 w 1827"/>
                <a:gd name="T57" fmla="*/ 0 h 880"/>
                <a:gd name="T58" fmla="*/ 1811 w 1827"/>
                <a:gd name="T59" fmla="*/ 22 h 880"/>
                <a:gd name="T60" fmla="*/ 1750 w 1827"/>
                <a:gd name="T61" fmla="*/ 80 h 880"/>
                <a:gd name="T62" fmla="*/ 1670 w 1827"/>
                <a:gd name="T63" fmla="*/ 102 h 880"/>
                <a:gd name="T64" fmla="*/ 1609 w 1827"/>
                <a:gd name="T65" fmla="*/ 116 h 880"/>
                <a:gd name="T66" fmla="*/ 1514 w 1827"/>
                <a:gd name="T67" fmla="*/ 138 h 880"/>
                <a:gd name="T68" fmla="*/ 1460 w 1827"/>
                <a:gd name="T69" fmla="*/ 145 h 880"/>
                <a:gd name="T70" fmla="*/ 1400 w 1827"/>
                <a:gd name="T71" fmla="*/ 160 h 880"/>
                <a:gd name="T72" fmla="*/ 1332 w 1827"/>
                <a:gd name="T73" fmla="*/ 174 h 880"/>
                <a:gd name="T74" fmla="*/ 1272 w 1827"/>
                <a:gd name="T75" fmla="*/ 203 h 880"/>
                <a:gd name="T76" fmla="*/ 1205 w 1827"/>
                <a:gd name="T77" fmla="*/ 218 h 880"/>
                <a:gd name="T78" fmla="*/ 1151 w 1827"/>
                <a:gd name="T79" fmla="*/ 240 h 880"/>
                <a:gd name="T80" fmla="*/ 1097 w 1827"/>
                <a:gd name="T81" fmla="*/ 262 h 880"/>
                <a:gd name="T82" fmla="*/ 1044 w 1827"/>
                <a:gd name="T83" fmla="*/ 298 h 880"/>
                <a:gd name="T84" fmla="*/ 990 w 1827"/>
                <a:gd name="T85" fmla="*/ 327 h 880"/>
                <a:gd name="T86" fmla="*/ 942 w 1827"/>
                <a:gd name="T87" fmla="*/ 370 h 880"/>
                <a:gd name="T88" fmla="*/ 901 w 1827"/>
                <a:gd name="T89" fmla="*/ 443 h 880"/>
                <a:gd name="T90" fmla="*/ 861 w 1827"/>
                <a:gd name="T91" fmla="*/ 509 h 880"/>
                <a:gd name="T92" fmla="*/ 807 w 1827"/>
                <a:gd name="T93" fmla="*/ 545 h 880"/>
                <a:gd name="T94" fmla="*/ 747 w 1827"/>
                <a:gd name="T95" fmla="*/ 567 h 880"/>
                <a:gd name="T96" fmla="*/ 680 w 1827"/>
                <a:gd name="T97" fmla="*/ 588 h 880"/>
                <a:gd name="T98" fmla="*/ 606 w 1827"/>
                <a:gd name="T99" fmla="*/ 610 h 880"/>
                <a:gd name="T100" fmla="*/ 552 w 1827"/>
                <a:gd name="T101" fmla="*/ 647 h 880"/>
                <a:gd name="T102" fmla="*/ 492 w 1827"/>
                <a:gd name="T103" fmla="*/ 654 h 880"/>
                <a:gd name="T104" fmla="*/ 418 w 1827"/>
                <a:gd name="T105" fmla="*/ 676 h 880"/>
                <a:gd name="T106" fmla="*/ 371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4" name="Freeform 13"/>
            <p:cNvSpPr>
              <a:spLocks/>
            </p:cNvSpPr>
            <p:nvPr/>
          </p:nvSpPr>
          <p:spPr bwMode="auto">
            <a:xfrm>
              <a:off x="531" y="356"/>
              <a:ext cx="4815" cy="3462"/>
            </a:xfrm>
            <a:custGeom>
              <a:avLst/>
              <a:gdLst>
                <a:gd name="T0" fmla="*/ 444 w 4812"/>
                <a:gd name="T1" fmla="*/ 348 h 3462"/>
                <a:gd name="T2" fmla="*/ 832 w 4812"/>
                <a:gd name="T3" fmla="*/ 664 h 3462"/>
                <a:gd name="T4" fmla="*/ 1205 w 4812"/>
                <a:gd name="T5" fmla="*/ 925 h 3462"/>
                <a:gd name="T6" fmla="*/ 1629 w 4812"/>
                <a:gd name="T7" fmla="*/ 1252 h 3462"/>
                <a:gd name="T8" fmla="*/ 2073 w 4812"/>
                <a:gd name="T9" fmla="*/ 1611 h 3462"/>
                <a:gd name="T10" fmla="*/ 2451 w 4812"/>
                <a:gd name="T11" fmla="*/ 1926 h 3462"/>
                <a:gd name="T12" fmla="*/ 2703 w 4812"/>
                <a:gd name="T13" fmla="*/ 2362 h 3462"/>
                <a:gd name="T14" fmla="*/ 2264 w 4812"/>
                <a:gd name="T15" fmla="*/ 2318 h 3462"/>
                <a:gd name="T16" fmla="*/ 1830 w 4812"/>
                <a:gd name="T17" fmla="*/ 2307 h 3462"/>
                <a:gd name="T18" fmla="*/ 1326 w 4812"/>
                <a:gd name="T19" fmla="*/ 2373 h 3462"/>
                <a:gd name="T20" fmla="*/ 933 w 4812"/>
                <a:gd name="T21" fmla="*/ 2318 h 3462"/>
                <a:gd name="T22" fmla="*/ 474 w 4812"/>
                <a:gd name="T23" fmla="*/ 2122 h 3462"/>
                <a:gd name="T24" fmla="*/ 30 w 4812"/>
                <a:gd name="T25" fmla="*/ 1752 h 3462"/>
                <a:gd name="T26" fmla="*/ 403 w 4812"/>
                <a:gd name="T27" fmla="*/ 2090 h 3462"/>
                <a:gd name="T28" fmla="*/ 842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104 w 4812"/>
                <a:gd name="T39" fmla="*/ 2405 h 3462"/>
                <a:gd name="T40" fmla="*/ 1568 w 4812"/>
                <a:gd name="T41" fmla="*/ 2569 h 3462"/>
                <a:gd name="T42" fmla="*/ 1639 w 4812"/>
                <a:gd name="T43" fmla="*/ 3004 h 3462"/>
                <a:gd name="T44" fmla="*/ 1084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6 w 4812"/>
                <a:gd name="T55" fmla="*/ 3189 h 3462"/>
                <a:gd name="T56" fmla="*/ 1669 w 4812"/>
                <a:gd name="T57" fmla="*/ 2982 h 3462"/>
                <a:gd name="T58" fmla="*/ 2103 w 4812"/>
                <a:gd name="T59" fmla="*/ 2917 h 3462"/>
                <a:gd name="T60" fmla="*/ 2551 w 4812"/>
                <a:gd name="T61" fmla="*/ 3058 h 3462"/>
                <a:gd name="T62" fmla="*/ 3005 w 4812"/>
                <a:gd name="T63" fmla="*/ 3200 h 3462"/>
                <a:gd name="T64" fmla="*/ 3520 w 4812"/>
                <a:gd name="T65" fmla="*/ 3309 h 3462"/>
                <a:gd name="T66" fmla="*/ 3974 w 4812"/>
                <a:gd name="T67" fmla="*/ 3385 h 3462"/>
                <a:gd name="T68" fmla="*/ 4453 w 4812"/>
                <a:gd name="T69" fmla="*/ 3450 h 3462"/>
                <a:gd name="T70" fmla="*/ 4342 w 4812"/>
                <a:gd name="T71" fmla="*/ 3439 h 3462"/>
                <a:gd name="T72" fmla="*/ 3812 w 4812"/>
                <a:gd name="T73" fmla="*/ 3330 h 3462"/>
                <a:gd name="T74" fmla="*/ 3227 w 4812"/>
                <a:gd name="T75" fmla="*/ 3200 h 3462"/>
                <a:gd name="T76" fmla="*/ 2763 w 4812"/>
                <a:gd name="T77" fmla="*/ 3124 h 3462"/>
                <a:gd name="T78" fmla="*/ 2214 w 4812"/>
                <a:gd name="T79" fmla="*/ 2884 h 3462"/>
                <a:gd name="T80" fmla="*/ 1699 w 4812"/>
                <a:gd name="T81" fmla="*/ 2677 h 3462"/>
                <a:gd name="T82" fmla="*/ 1235 w 4812"/>
                <a:gd name="T83" fmla="*/ 2471 h 3462"/>
                <a:gd name="T84" fmla="*/ 1508 w 4812"/>
                <a:gd name="T85" fmla="*/ 2394 h 3462"/>
                <a:gd name="T86" fmla="*/ 2093 w 4812"/>
                <a:gd name="T87" fmla="*/ 2318 h 3462"/>
                <a:gd name="T88" fmla="*/ 2612 w 4812"/>
                <a:gd name="T89" fmla="*/ 2362 h 3462"/>
                <a:gd name="T90" fmla="*/ 3086 w 4812"/>
                <a:gd name="T91" fmla="*/ 2569 h 3462"/>
                <a:gd name="T92" fmla="*/ 3530 w 4812"/>
                <a:gd name="T93" fmla="*/ 2743 h 3462"/>
                <a:gd name="T94" fmla="*/ 4120 w 4812"/>
                <a:gd name="T95" fmla="*/ 3004 h 3462"/>
                <a:gd name="T96" fmla="*/ 4614 w 4812"/>
                <a:gd name="T97" fmla="*/ 3243 h 3462"/>
                <a:gd name="T98" fmla="*/ 4695 w 4812"/>
                <a:gd name="T99" fmla="*/ 3265 h 3462"/>
                <a:gd name="T100" fmla="*/ 4241 w 4812"/>
                <a:gd name="T101" fmla="*/ 3015 h 3462"/>
                <a:gd name="T102" fmla="*/ 3772 w 4812"/>
                <a:gd name="T103" fmla="*/ 2764 h 3462"/>
                <a:gd name="T104" fmla="*/ 3308 w 4812"/>
                <a:gd name="T105" fmla="*/ 2634 h 3462"/>
                <a:gd name="T106" fmla="*/ 2763 w 4812"/>
                <a:gd name="T107" fmla="*/ 2362 h 3462"/>
                <a:gd name="T108" fmla="*/ 2491 w 4812"/>
                <a:gd name="T109" fmla="*/ 1959 h 3462"/>
                <a:gd name="T110" fmla="*/ 2183 w 4812"/>
                <a:gd name="T111" fmla="*/ 1600 h 3462"/>
                <a:gd name="T112" fmla="*/ 1780 w 4812"/>
                <a:gd name="T113" fmla="*/ 1317 h 3462"/>
                <a:gd name="T114" fmla="*/ 1377 w 4812"/>
                <a:gd name="T115" fmla="*/ 969 h 3462"/>
                <a:gd name="T116" fmla="*/ 953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2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3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31" name="Freeform 20"/>
            <p:cNvSpPr>
              <a:spLocks/>
            </p:cNvSpPr>
            <p:nvPr/>
          </p:nvSpPr>
          <p:spPr bwMode="auto">
            <a:xfrm>
              <a:off x="2773" y="3976"/>
              <a:ext cx="1725" cy="81"/>
            </a:xfrm>
            <a:custGeom>
              <a:avLst/>
              <a:gdLst>
                <a:gd name="T0" fmla="*/ 0 w 1722"/>
                <a:gd name="T1" fmla="*/ 0 h 81"/>
                <a:gd name="T2" fmla="*/ 1766 w 1722"/>
                <a:gd name="T3" fmla="*/ 0 h 81"/>
                <a:gd name="T4" fmla="*/ 1766 w 1722"/>
                <a:gd name="T5" fmla="*/ 0 h 81"/>
                <a:gd name="T6" fmla="*/ 1685 w 1722"/>
                <a:gd name="T7" fmla="*/ 22 h 81"/>
                <a:gd name="T8" fmla="*/ 1658 w 1722"/>
                <a:gd name="T9" fmla="*/ 7 h 81"/>
                <a:gd name="T10" fmla="*/ 1632 w 1722"/>
                <a:gd name="T11" fmla="*/ 0 h 81"/>
                <a:gd name="T12" fmla="*/ 1605 w 1722"/>
                <a:gd name="T13" fmla="*/ 15 h 81"/>
                <a:gd name="T14" fmla="*/ 1578 w 1722"/>
                <a:gd name="T15" fmla="*/ 44 h 81"/>
                <a:gd name="T16" fmla="*/ 1551 w 1722"/>
                <a:gd name="T17" fmla="*/ 58 h 81"/>
                <a:gd name="T18" fmla="*/ 1524 w 1722"/>
                <a:gd name="T19" fmla="*/ 73 h 81"/>
                <a:gd name="T20" fmla="*/ 1454 w 1722"/>
                <a:gd name="T21" fmla="*/ 80 h 81"/>
                <a:gd name="T22" fmla="*/ 1381 w 1722"/>
                <a:gd name="T23" fmla="*/ 80 h 81"/>
                <a:gd name="T24" fmla="*/ 1341 w 1722"/>
                <a:gd name="T25" fmla="*/ 73 h 81"/>
                <a:gd name="T26" fmla="*/ 1314 w 1722"/>
                <a:gd name="T27" fmla="*/ 65 h 81"/>
                <a:gd name="T28" fmla="*/ 1280 w 1722"/>
                <a:gd name="T29" fmla="*/ 73 h 81"/>
                <a:gd name="T30" fmla="*/ 1254 w 1722"/>
                <a:gd name="T31" fmla="*/ 73 h 81"/>
                <a:gd name="T32" fmla="*/ 1200 w 1722"/>
                <a:gd name="T33" fmla="*/ 73 h 81"/>
                <a:gd name="T34" fmla="*/ 1153 w 1722"/>
                <a:gd name="T35" fmla="*/ 65 h 81"/>
                <a:gd name="T36" fmla="*/ 1126 w 1722"/>
                <a:gd name="T37" fmla="*/ 65 h 81"/>
                <a:gd name="T38" fmla="*/ 1085 w 1722"/>
                <a:gd name="T39" fmla="*/ 58 h 81"/>
                <a:gd name="T40" fmla="*/ 1059 w 1722"/>
                <a:gd name="T41" fmla="*/ 58 h 81"/>
                <a:gd name="T42" fmla="*/ 1032 w 1722"/>
                <a:gd name="T43" fmla="*/ 36 h 81"/>
                <a:gd name="T44" fmla="*/ 998 w 1722"/>
                <a:gd name="T45" fmla="*/ 15 h 81"/>
                <a:gd name="T46" fmla="*/ 964 w 1722"/>
                <a:gd name="T47" fmla="*/ 15 h 81"/>
                <a:gd name="T48" fmla="*/ 938 w 1722"/>
                <a:gd name="T49" fmla="*/ 15 h 81"/>
                <a:gd name="T50" fmla="*/ 911 w 1722"/>
                <a:gd name="T51" fmla="*/ 15 h 81"/>
                <a:gd name="T52" fmla="*/ 863 w 1722"/>
                <a:gd name="T53" fmla="*/ 29 h 81"/>
                <a:gd name="T54" fmla="*/ 802 w 1722"/>
                <a:gd name="T55" fmla="*/ 44 h 81"/>
                <a:gd name="T56" fmla="*/ 768 w 1722"/>
                <a:gd name="T57" fmla="*/ 51 h 81"/>
                <a:gd name="T58" fmla="*/ 741 w 1722"/>
                <a:gd name="T59" fmla="*/ 51 h 81"/>
                <a:gd name="T60" fmla="*/ 701 w 1722"/>
                <a:gd name="T61" fmla="*/ 44 h 81"/>
                <a:gd name="T62" fmla="*/ 674 w 1722"/>
                <a:gd name="T63" fmla="*/ 29 h 81"/>
                <a:gd name="T64" fmla="*/ 647 w 1722"/>
                <a:gd name="T65" fmla="*/ 22 h 81"/>
                <a:gd name="T66" fmla="*/ 613 w 1722"/>
                <a:gd name="T67" fmla="*/ 22 h 81"/>
                <a:gd name="T68" fmla="*/ 580 w 1722"/>
                <a:gd name="T69" fmla="*/ 22 h 81"/>
                <a:gd name="T70" fmla="*/ 546 w 1722"/>
                <a:gd name="T71" fmla="*/ 29 h 81"/>
                <a:gd name="T72" fmla="*/ 492 w 1722"/>
                <a:gd name="T73" fmla="*/ 29 h 81"/>
                <a:gd name="T74" fmla="*/ 452 w 1722"/>
                <a:gd name="T75" fmla="*/ 36 h 81"/>
                <a:gd name="T76" fmla="*/ 418 w 1722"/>
                <a:gd name="T77" fmla="*/ 44 h 81"/>
                <a:gd name="T78" fmla="*/ 391 w 1722"/>
                <a:gd name="T79" fmla="*/ 44 h 81"/>
                <a:gd name="T80" fmla="*/ 358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3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3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3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94 h 1699"/>
                <a:gd name="T18" fmla="*/ 53 w 93"/>
                <a:gd name="T19" fmla="*/ 552 h 1699"/>
                <a:gd name="T20" fmla="*/ 39 w 93"/>
                <a:gd name="T21" fmla="*/ 625 h 1699"/>
                <a:gd name="T22" fmla="*/ 39 w 93"/>
                <a:gd name="T23" fmla="*/ 683 h 1699"/>
                <a:gd name="T24" fmla="*/ 39 w 93"/>
                <a:gd name="T25" fmla="*/ 741 h 1699"/>
                <a:gd name="T26" fmla="*/ 39 w 93"/>
                <a:gd name="T27" fmla="*/ 799 h 1699"/>
                <a:gd name="T28" fmla="*/ 13 w 93"/>
                <a:gd name="T29" fmla="*/ 871 h 1699"/>
                <a:gd name="T30" fmla="*/ 0 w 93"/>
                <a:gd name="T31" fmla="*/ 929 h 1699"/>
                <a:gd name="T32" fmla="*/ 0 w 93"/>
                <a:gd name="T33" fmla="*/ 987 h 1699"/>
                <a:gd name="T34" fmla="*/ 26 w 93"/>
                <a:gd name="T35" fmla="*/ 1045 h 1699"/>
                <a:gd name="T36" fmla="*/ 26 w 93"/>
                <a:gd name="T37" fmla="*/ 1118 h 1699"/>
                <a:gd name="T38" fmla="*/ 13 w 93"/>
                <a:gd name="T39" fmla="*/ 1191 h 1699"/>
                <a:gd name="T40" fmla="*/ 13 w 93"/>
                <a:gd name="T41" fmla="*/ 1249 h 1699"/>
                <a:gd name="T42" fmla="*/ 13 w 93"/>
                <a:gd name="T43" fmla="*/ 1322 h 1699"/>
                <a:gd name="T44" fmla="*/ 13 w 93"/>
                <a:gd name="T45" fmla="*/ 1380 h 1699"/>
                <a:gd name="T46" fmla="*/ 0 w 93"/>
                <a:gd name="T47" fmla="*/ 1438 h 1699"/>
                <a:gd name="T48" fmla="*/ 0 w 93"/>
                <a:gd name="T49" fmla="*/ 1496 h 1699"/>
                <a:gd name="T50" fmla="*/ 13 w 93"/>
                <a:gd name="T51" fmla="*/ 1554 h 1699"/>
                <a:gd name="T52" fmla="*/ 53 w 93"/>
                <a:gd name="T53" fmla="*/ 1612 h 1699"/>
                <a:gd name="T54" fmla="*/ 53 w 93"/>
                <a:gd name="T55" fmla="*/ 1670 h 1699"/>
                <a:gd name="T56" fmla="*/ 26 w 93"/>
                <a:gd name="T57" fmla="*/ 1728 h 1699"/>
                <a:gd name="T58" fmla="*/ 53 w 93"/>
                <a:gd name="T59" fmla="*/ 1670 h 1699"/>
                <a:gd name="T60" fmla="*/ 39 w 93"/>
                <a:gd name="T61" fmla="*/ 1597 h 1699"/>
                <a:gd name="T62" fmla="*/ 26 w 93"/>
                <a:gd name="T63" fmla="*/ 1539 h 1699"/>
                <a:gd name="T64" fmla="*/ 26 w 93"/>
                <a:gd name="T65" fmla="*/ 1467 h 1699"/>
                <a:gd name="T66" fmla="*/ 26 w 93"/>
                <a:gd name="T67" fmla="*/ 1409 h 1699"/>
                <a:gd name="T68" fmla="*/ 26 w 93"/>
                <a:gd name="T69" fmla="*/ 1351 h 1699"/>
                <a:gd name="T70" fmla="*/ 26 w 93"/>
                <a:gd name="T71" fmla="*/ 1281 h 1699"/>
                <a:gd name="T72" fmla="*/ 26 w 93"/>
                <a:gd name="T73" fmla="*/ 1220 h 1699"/>
                <a:gd name="T74" fmla="*/ 53 w 93"/>
                <a:gd name="T75" fmla="*/ 1162 h 1699"/>
                <a:gd name="T76" fmla="*/ 66 w 93"/>
                <a:gd name="T77" fmla="*/ 1103 h 1699"/>
                <a:gd name="T78" fmla="*/ 39 w 93"/>
                <a:gd name="T79" fmla="*/ 1045 h 1699"/>
                <a:gd name="T80" fmla="*/ 13 w 93"/>
                <a:gd name="T81" fmla="*/ 987 h 1699"/>
                <a:gd name="T82" fmla="*/ 13 w 93"/>
                <a:gd name="T83" fmla="*/ 929 h 1699"/>
                <a:gd name="T84" fmla="*/ 26 w 93"/>
                <a:gd name="T85" fmla="*/ 871 h 1699"/>
                <a:gd name="T86" fmla="*/ 39 w 93"/>
                <a:gd name="T87" fmla="*/ 813 h 1699"/>
                <a:gd name="T88" fmla="*/ 39 w 93"/>
                <a:gd name="T89" fmla="*/ 755 h 1699"/>
                <a:gd name="T90" fmla="*/ 53 w 93"/>
                <a:gd name="T91" fmla="*/ 697 h 1699"/>
                <a:gd name="T92" fmla="*/ 66 w 93"/>
                <a:gd name="T93" fmla="*/ 639 h 1699"/>
                <a:gd name="T94" fmla="*/ 66 w 93"/>
                <a:gd name="T95" fmla="*/ 581 h 1699"/>
                <a:gd name="T96" fmla="*/ 53 w 93"/>
                <a:gd name="T97" fmla="*/ 523 h 1699"/>
                <a:gd name="T98" fmla="*/ 39 w 93"/>
                <a:gd name="T99" fmla="*/ 465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3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9 w 2527"/>
                <a:gd name="T9" fmla="*/ 87 h 117"/>
                <a:gd name="T10" fmla="*/ 660 w 2527"/>
                <a:gd name="T11" fmla="*/ 73 h 117"/>
                <a:gd name="T12" fmla="*/ 848 w 2527"/>
                <a:gd name="T13" fmla="*/ 58 h 117"/>
                <a:gd name="T14" fmla="*/ 956 w 2527"/>
                <a:gd name="T15" fmla="*/ 44 h 117"/>
                <a:gd name="T16" fmla="*/ 1076 w 2527"/>
                <a:gd name="T17" fmla="*/ 58 h 117"/>
                <a:gd name="T18" fmla="*/ 1224 w 2527"/>
                <a:gd name="T19" fmla="*/ 58 h 117"/>
                <a:gd name="T20" fmla="*/ 1374 w 2527"/>
                <a:gd name="T21" fmla="*/ 44 h 117"/>
                <a:gd name="T22" fmla="*/ 1481 w 2527"/>
                <a:gd name="T23" fmla="*/ 44 h 117"/>
                <a:gd name="T24" fmla="*/ 1589 w 2527"/>
                <a:gd name="T25" fmla="*/ 0 h 117"/>
                <a:gd name="T26" fmla="*/ 2517 w 2527"/>
                <a:gd name="T27" fmla="*/ 0 h 117"/>
                <a:gd name="T28" fmla="*/ 2517 w 2527"/>
                <a:gd name="T29" fmla="*/ 58 h 117"/>
                <a:gd name="T30" fmla="*/ 2396 w 2527"/>
                <a:gd name="T31" fmla="*/ 58 h 117"/>
                <a:gd name="T32" fmla="*/ 2289 w 2527"/>
                <a:gd name="T33" fmla="*/ 58 h 117"/>
                <a:gd name="T34" fmla="*/ 2168 w 2527"/>
                <a:gd name="T35" fmla="*/ 73 h 117"/>
                <a:gd name="T36" fmla="*/ 2045 w 2527"/>
                <a:gd name="T37" fmla="*/ 87 h 117"/>
                <a:gd name="T38" fmla="*/ 1898 w 2527"/>
                <a:gd name="T39" fmla="*/ 73 h 117"/>
                <a:gd name="T40" fmla="*/ 1790 w 2527"/>
                <a:gd name="T41" fmla="*/ 58 h 117"/>
                <a:gd name="T42" fmla="*/ 1669 w 2527"/>
                <a:gd name="T43" fmla="*/ 58 h 117"/>
                <a:gd name="T44" fmla="*/ 1562 w 2527"/>
                <a:gd name="T45" fmla="*/ 73 h 117"/>
                <a:gd name="T46" fmla="*/ 1454 w 2527"/>
                <a:gd name="T47" fmla="*/ 73 h 117"/>
                <a:gd name="T48" fmla="*/ 1347 w 2527"/>
                <a:gd name="T49" fmla="*/ 58 h 117"/>
                <a:gd name="T50" fmla="*/ 1103 w 2527"/>
                <a:gd name="T51" fmla="*/ 73 h 117"/>
                <a:gd name="T52" fmla="*/ 982 w 2527"/>
                <a:gd name="T53" fmla="*/ 73 h 117"/>
                <a:gd name="T54" fmla="*/ 861 w 2527"/>
                <a:gd name="T55" fmla="*/ 87 h 117"/>
                <a:gd name="T56" fmla="*/ 741 w 2527"/>
                <a:gd name="T57" fmla="*/ 73 h 117"/>
                <a:gd name="T58" fmla="*/ 606 w 2527"/>
                <a:gd name="T59" fmla="*/ 73 h 117"/>
                <a:gd name="T60" fmla="*/ 485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273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2708" name="Group 30"/>
          <p:cNvGrpSpPr>
            <a:grpSpLocks/>
          </p:cNvGrpSpPr>
          <p:nvPr/>
        </p:nvGrpSpPr>
        <p:grpSpPr bwMode="auto">
          <a:xfrm>
            <a:off x="0" y="1"/>
            <a:ext cx="1981200" cy="1958975"/>
            <a:chOff x="0" y="0"/>
            <a:chExt cx="1246" cy="1232"/>
          </a:xfrm>
        </p:grpSpPr>
        <p:sp>
          <p:nvSpPr>
            <p:cNvPr id="7271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sp>
          <p:nvSpPr>
            <p:cNvPr id="7271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6726" eaLnBrk="1" hangingPunct="1"/>
              <a:endParaRPr lang="en-US" sz="1800">
                <a:solidFill>
                  <a:srgbClr val="FFFFFF"/>
                </a:solidFill>
                <a:latin typeface="Times" charset="0"/>
              </a:endParaRPr>
            </a:p>
          </p:txBody>
        </p:sp>
      </p:grpSp>
      <p:sp>
        <p:nvSpPr>
          <p:cNvPr id="1062" name="Text Box 38"/>
          <p:cNvSpPr txBox="1">
            <a:spLocks noChangeArrowheads="1"/>
          </p:cNvSpPr>
          <p:nvPr/>
        </p:nvSpPr>
        <p:spPr bwMode="auto">
          <a:xfrm>
            <a:off x="449263" y="6537346"/>
            <a:ext cx="976312" cy="244475"/>
          </a:xfrm>
          <a:prstGeom prst="rect">
            <a:avLst/>
          </a:prstGeom>
          <a:noFill/>
          <a:ln w="12700">
            <a:noFill/>
            <a:miter lim="800000"/>
            <a:headEnd/>
            <a:tailEnd/>
          </a:ln>
          <a:effectLst/>
        </p:spPr>
        <p:txBody>
          <a:bodyPr wrap="none" lIns="91341" tIns="45671" rIns="91341" bIns="45671"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defTabSz="456726" eaLnBrk="1" hangingPunct="1">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58700" y="6509470"/>
            <a:ext cx="737005" cy="246217"/>
          </a:xfrm>
          <a:prstGeom prst="rect">
            <a:avLst/>
          </a:prstGeom>
          <a:noFill/>
          <a:ln w="12700">
            <a:noFill/>
            <a:miter lim="800000"/>
            <a:headEnd/>
            <a:tailEnd/>
          </a:ln>
          <a:effectLst/>
        </p:spPr>
        <p:txBody>
          <a:bodyPr wrap="none" lIns="91341" tIns="45671" rIns="91341" bIns="45671" anchor="ctr">
            <a:spAutoFit/>
          </a:bodyPr>
          <a:lstStyle/>
          <a:p>
            <a:pPr algn="ctr" defTabSz="456726" eaLnBrk="1" hangingPunct="1">
              <a:defRPr/>
            </a:pPr>
            <a:r>
              <a:rPr lang="en-US" sz="1000">
                <a:solidFill>
                  <a:srgbClr val="FFFFFF"/>
                </a:solidFill>
                <a:effectLst>
                  <a:outerShdw blurRad="38100" dist="38100" dir="2700000" algn="tl">
                    <a:srgbClr val="000000"/>
                  </a:outerShdw>
                </a:effectLst>
                <a:latin typeface="Comic Sans MS" charset="0"/>
              </a:rPr>
              <a:t>9.65.03f.</a:t>
            </a:r>
          </a:p>
        </p:txBody>
      </p:sp>
    </p:spTree>
    <p:extLst>
      <p:ext uri="{BB962C8B-B14F-4D97-AF65-F5344CB8AC3E}">
        <p14:creationId xmlns:p14="http://schemas.microsoft.com/office/powerpoint/2010/main" val="2099272850"/>
      </p:ext>
    </p:extLst>
  </p:cSld>
  <p:clrMap bg1="dk2" tx1="lt1" bg2="dk1" tx2="lt2" accent1="accent1" accent2="accent2" accent3="accent3" accent4="accent4" accent5="accent5" accent6="accent6" hlink="hlink" folHlink="folHlink"/>
  <p:sldLayoutIdLst>
    <p:sldLayoutId id="2147483751" r:id="rId1"/>
    <p:sldLayoutId id="2147483752" r:id="rId2"/>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6726"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3455"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0172"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6907"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543" indent="-342543"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174" indent="-285456"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1806" indent="-228363"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598537"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5258"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1982"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8711"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5430"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2160" indent="-228363"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charset="-128"/>
                <a:cs typeface="ＭＳ Ｐゴシック" charset="-128"/>
              </a:defRPr>
            </a:lvl1pPr>
          </a:lstStyle>
          <a:p>
            <a:pPr fontAlgn="base">
              <a:spcBef>
                <a:spcPct val="0"/>
              </a:spcBef>
              <a:spcAft>
                <a:spcPct val="0"/>
              </a:spcAft>
              <a:defRPr/>
            </a:pPr>
            <a:endParaRPr lang="en-US">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defRPr>
            </a:lvl1pPr>
          </a:lstStyle>
          <a:p>
            <a:pPr fontAlgn="base">
              <a:spcBef>
                <a:spcPct val="0"/>
              </a:spcBef>
              <a:spcAft>
                <a:spcPct val="0"/>
              </a:spcAft>
              <a:defRPr/>
            </a:pPr>
            <a:fld id="{D82F8CF3-95B7-1943-AA80-95F627E3B1F3}" type="slidenum">
              <a:rPr lang="en-US">
                <a:latin typeface="Arial" charset="0"/>
                <a:ea typeface="ＭＳ Ｐゴシック" charset="0"/>
                <a:cs typeface="ＭＳ Ｐゴシック" charset="0"/>
              </a:rPr>
              <a:pPr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1913354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808279989"/>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8077" name="Text Box 45"/>
          <p:cNvSpPr txBox="1">
            <a:spLocks noChangeArrowheads="1"/>
          </p:cNvSpPr>
          <p:nvPr/>
        </p:nvSpPr>
        <p:spPr bwMode="auto">
          <a:xfrm>
            <a:off x="0" y="592812"/>
            <a:ext cx="9144000" cy="1107996"/>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ar-SA" sz="6600" b="1" dirty="0">
                <a:latin typeface="Arial" panose="020B0604020202020204" pitchFamily="34" charset="0"/>
                <a:cs typeface="Arial" panose="020B0604020202020204" pitchFamily="34" charset="0"/>
              </a:rPr>
              <a:t>الموضوع العام للعهد الجديد</a:t>
            </a:r>
            <a:endParaRPr lang="en-US" sz="4800" b="1" dirty="0">
              <a:latin typeface="Arial" panose="020B0604020202020204" pitchFamily="34" charset="0"/>
              <a:cs typeface="Arial" panose="020B0604020202020204" pitchFamily="34" charset="0"/>
            </a:endParaRP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DA12F92B-A53C-B892-DFA8-1990548F1E3D}"/>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extLst>
      <p:ext uri="{BB962C8B-B14F-4D97-AF65-F5344CB8AC3E}">
        <p14:creationId xmlns:p14="http://schemas.microsoft.com/office/powerpoint/2010/main" val="675647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233" name="Group 30"/>
          <p:cNvGrpSpPr>
            <a:grpSpLocks/>
          </p:cNvGrpSpPr>
          <p:nvPr/>
        </p:nvGrpSpPr>
        <p:grpSpPr bwMode="auto">
          <a:xfrm>
            <a:off x="623889" y="596900"/>
            <a:ext cx="7877175" cy="5651500"/>
            <a:chOff x="393" y="376"/>
            <a:chExt cx="4962" cy="3560"/>
          </a:xfrm>
        </p:grpSpPr>
        <p:pic>
          <p:nvPicPr>
            <p:cNvPr id="223259"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3260"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3261"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23234" name="Text Box 5"/>
          <p:cNvSpPr txBox="1">
            <a:spLocks noChangeArrowheads="1"/>
          </p:cNvSpPr>
          <p:nvPr/>
        </p:nvSpPr>
        <p:spPr bwMode="auto">
          <a:xfrm>
            <a:off x="8721226" y="88923"/>
            <a:ext cx="254999" cy="400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341" tIns="45671" rIns="91341" bIns="45671"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614426" name="Text Box 26"/>
          <p:cNvSpPr txBox="1">
            <a:spLocks noChangeArrowheads="1"/>
          </p:cNvSpPr>
          <p:nvPr/>
        </p:nvSpPr>
        <p:spPr bwMode="auto">
          <a:xfrm>
            <a:off x="879686" y="1326870"/>
            <a:ext cx="7280275" cy="1938893"/>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1341" tIns="45671" rIns="91341" bIns="45671">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وَفِي تِلْكَ الأَيَّامِ جَاءَ يُوحَنَّا الْمَعْمَدَانُ يَكْرِزُ فِي بَرِّيَّةِ الْيَهُودِيَّةِ ٢ قَائِلاً: «تُوبُوا لأَنَّهُ قَدِ اقْتَرَبَ </a:t>
            </a:r>
            <a:r>
              <a:rPr kumimoji="0" lang="ar-SA" sz="4000" b="1" i="0" u="none" strike="noStrike" kern="1200" cap="none" spc="0" normalizeH="0" baseline="0" noProof="0" dirty="0">
                <a:ln>
                  <a:noFill/>
                </a:ln>
                <a:solidFill>
                  <a:srgbClr val="00FFFF"/>
                </a:solidFill>
                <a:effectLst/>
                <a:uLnTx/>
                <a:uFillTx/>
                <a:latin typeface="Arial" panose="020B0604020202020204" pitchFamily="34" charset="0"/>
                <a:cs typeface="Arial" panose="020B0604020202020204" pitchFamily="34" charset="0"/>
              </a:rPr>
              <a:t>مَلَكُوتُ السَّماوَاتِ</a:t>
            </a: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4427" name="Rectangle 27"/>
          <p:cNvSpPr>
            <a:spLocks noChangeArrowheads="1"/>
          </p:cNvSpPr>
          <p:nvPr/>
        </p:nvSpPr>
        <p:spPr bwMode="auto">
          <a:xfrm>
            <a:off x="8098586" y="6514277"/>
            <a:ext cx="325530" cy="246122"/>
          </a:xfrm>
          <a:prstGeom prst="rect">
            <a:avLst/>
          </a:prstGeom>
          <a:noFill/>
          <a:ln w="12700">
            <a:noFill/>
            <a:miter lim="800000"/>
            <a:headEnd/>
            <a:tailEnd/>
          </a:ln>
          <a:effectLst/>
        </p:spPr>
        <p:txBody>
          <a:bodyPr wrap="none" lIns="91341" tIns="45671" rIns="91341" bIns="45671" anchor="ctr">
            <a:spAutoFit/>
          </a:body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65</a:t>
            </a:r>
          </a:p>
        </p:txBody>
      </p:sp>
      <p:sp>
        <p:nvSpPr>
          <p:cNvPr id="3" name="Title 2"/>
          <p:cNvSpPr>
            <a:spLocks noGrp="1"/>
          </p:cNvSpPr>
          <p:nvPr>
            <p:ph type="title" idx="4294967295"/>
          </p:nvPr>
        </p:nvSpPr>
        <p:spPr>
          <a:xfrm>
            <a:off x="468313" y="4724400"/>
            <a:ext cx="8229600" cy="1143000"/>
          </a:xfrm>
          <a:prstGeom prst="rect">
            <a:avLst/>
          </a:prstGeom>
        </p:spPr>
        <p:txBody>
          <a:bodyPr lIns="91341" tIns="45671" rIns="91341" bIns="45671"/>
          <a:lstStyle/>
          <a:p>
            <a:pPr algn="ctr">
              <a:defRPr/>
            </a:pPr>
            <a:r>
              <a:rPr lang="ar-SA" b="1" kern="1200" dirty="0">
                <a:solidFill>
                  <a:srgbClr val="FFFFFF"/>
                </a:solidFill>
                <a:effectLst/>
                <a:latin typeface="Arial" panose="020B0604020202020204" pitchFamily="34" charset="0"/>
                <a:ea typeface="ＭＳ Ｐゴシック"/>
                <a:cs typeface="Arial" panose="020B0604020202020204" pitchFamily="34" charset="0"/>
              </a:rPr>
              <a:t>متى ٣ : ١-٢</a:t>
            </a:r>
          </a:p>
        </p:txBody>
      </p:sp>
      <p:grpSp>
        <p:nvGrpSpPr>
          <p:cNvPr id="31" name="Group">
            <a:extLst>
              <a:ext uri="{FF2B5EF4-FFF2-40B4-BE49-F238E27FC236}">
                <a16:creationId xmlns:a16="http://schemas.microsoft.com/office/drawing/2014/main" id="{3C19FABE-58F1-066B-2BE5-0009FC6DA490}"/>
              </a:ext>
            </a:extLst>
          </p:cNvPr>
          <p:cNvGrpSpPr/>
          <p:nvPr/>
        </p:nvGrpSpPr>
        <p:grpSpPr>
          <a:xfrm>
            <a:off x="8005760" y="3427412"/>
            <a:ext cx="952505" cy="1249280"/>
            <a:chOff x="0" y="0"/>
            <a:chExt cx="952504" cy="1249279"/>
          </a:xfrm>
        </p:grpSpPr>
        <p:sp>
          <p:nvSpPr>
            <p:cNvPr id="32" name="AutoShape 31">
              <a:extLst>
                <a:ext uri="{FF2B5EF4-FFF2-40B4-BE49-F238E27FC236}">
                  <a16:creationId xmlns:a16="http://schemas.microsoft.com/office/drawing/2014/main" id="{9317C872-7EDA-9B51-5A5F-06C6D6098A32}"/>
                </a:ext>
              </a:extLst>
            </p:cNvPr>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 name="Rectangle 32">
              <a:extLst>
                <a:ext uri="{FF2B5EF4-FFF2-40B4-BE49-F238E27FC236}">
                  <a16:creationId xmlns:a16="http://schemas.microsoft.com/office/drawing/2014/main" id="{8B68DB8D-EE4E-21A3-D118-9070BEA4F2D7}"/>
                </a:ext>
              </a:extLst>
            </p:cNvPr>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4" name="Line 33">
              <a:extLst>
                <a:ext uri="{FF2B5EF4-FFF2-40B4-BE49-F238E27FC236}">
                  <a16:creationId xmlns:a16="http://schemas.microsoft.com/office/drawing/2014/main" id="{02D84E0E-D9F8-4E06-9A05-EE5B9835C179}"/>
                </a:ext>
              </a:extLst>
            </p:cNvPr>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Line 34">
              <a:extLst>
                <a:ext uri="{FF2B5EF4-FFF2-40B4-BE49-F238E27FC236}">
                  <a16:creationId xmlns:a16="http://schemas.microsoft.com/office/drawing/2014/main" id="{1A337D95-30AC-925D-F1CD-41C3467DF122}"/>
                </a:ext>
              </a:extLst>
            </p:cNvPr>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Line 35">
              <a:extLst>
                <a:ext uri="{FF2B5EF4-FFF2-40B4-BE49-F238E27FC236}">
                  <a16:creationId xmlns:a16="http://schemas.microsoft.com/office/drawing/2014/main" id="{340E36DD-FBD4-3F2C-9FDD-891EB8E11C80}"/>
                </a:ext>
              </a:extLst>
            </p:cNvPr>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Line 36">
              <a:extLst>
                <a:ext uri="{FF2B5EF4-FFF2-40B4-BE49-F238E27FC236}">
                  <a16:creationId xmlns:a16="http://schemas.microsoft.com/office/drawing/2014/main" id="{DF413B41-57E8-9C3C-C797-C508B6D1F4A3}"/>
                </a:ext>
              </a:extLst>
            </p:cNvPr>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Line 37">
              <a:extLst>
                <a:ext uri="{FF2B5EF4-FFF2-40B4-BE49-F238E27FC236}">
                  <a16:creationId xmlns:a16="http://schemas.microsoft.com/office/drawing/2014/main" id="{F4FDA15D-0561-0473-DC3B-B737F9A281C6}"/>
                </a:ext>
              </a:extLst>
            </p:cNvPr>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ext Box 38">
              <a:extLst>
                <a:ext uri="{FF2B5EF4-FFF2-40B4-BE49-F238E27FC236}">
                  <a16:creationId xmlns:a16="http://schemas.microsoft.com/office/drawing/2014/main" id="{526BF07B-1CB3-6F6A-3BD2-818E928BBB40}"/>
                </a:ext>
              </a:extLst>
            </p:cNvPr>
            <p:cNvSpPr txBox="1"/>
            <p:nvPr/>
          </p:nvSpPr>
          <p:spPr>
            <a:xfrm>
              <a:off x="200023" y="614144"/>
              <a:ext cx="323808"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الإنجيل</a:t>
              </a:r>
            </a:p>
          </p:txBody>
        </p:sp>
        <p:sp>
          <p:nvSpPr>
            <p:cNvPr id="40" name="Text Box 39">
              <a:extLst>
                <a:ext uri="{FF2B5EF4-FFF2-40B4-BE49-F238E27FC236}">
                  <a16:creationId xmlns:a16="http://schemas.microsoft.com/office/drawing/2014/main" id="{000F811A-2CC8-114A-A5A5-43F8A528CEA9}"/>
                </a:ext>
              </a:extLst>
            </p:cNvPr>
            <p:cNvSpPr txBox="1"/>
            <p:nvPr/>
          </p:nvSpPr>
          <p:spPr>
            <a:xfrm>
              <a:off x="311584" y="728842"/>
              <a:ext cx="280526"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أعمال</a:t>
              </a:r>
            </a:p>
          </p:txBody>
        </p:sp>
        <p:sp>
          <p:nvSpPr>
            <p:cNvPr id="41" name="Text Box 40">
              <a:extLst>
                <a:ext uri="{FF2B5EF4-FFF2-40B4-BE49-F238E27FC236}">
                  <a16:creationId xmlns:a16="http://schemas.microsoft.com/office/drawing/2014/main" id="{FDD15906-CFCF-FF35-14C7-2E6570F64370}"/>
                </a:ext>
              </a:extLst>
            </p:cNvPr>
            <p:cNvSpPr txBox="1"/>
            <p:nvPr/>
          </p:nvSpPr>
          <p:spPr>
            <a:xfrm>
              <a:off x="207960" y="893196"/>
              <a:ext cx="336632"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الرسائل</a:t>
              </a:r>
            </a:p>
          </p:txBody>
        </p:sp>
        <p:sp>
          <p:nvSpPr>
            <p:cNvPr id="42" name="Text Box 41">
              <a:extLst>
                <a:ext uri="{FF2B5EF4-FFF2-40B4-BE49-F238E27FC236}">
                  <a16:creationId xmlns:a16="http://schemas.microsoft.com/office/drawing/2014/main" id="{A7503CF6-286A-B15C-F35E-2980464D1B69}"/>
                </a:ext>
              </a:extLst>
            </p:cNvPr>
            <p:cNvSpPr txBox="1"/>
            <p:nvPr/>
          </p:nvSpPr>
          <p:spPr>
            <a:xfrm>
              <a:off x="285129" y="1036400"/>
              <a:ext cx="275718"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الرؤيا</a:t>
              </a:r>
            </a:p>
          </p:txBody>
        </p:sp>
        <p:sp>
          <p:nvSpPr>
            <p:cNvPr id="43" name="Text Box 42">
              <a:extLst>
                <a:ext uri="{FF2B5EF4-FFF2-40B4-BE49-F238E27FC236}">
                  <a16:creationId xmlns:a16="http://schemas.microsoft.com/office/drawing/2014/main" id="{B265FE14-ACAE-6B2A-A976-928871134601}"/>
                </a:ext>
              </a:extLst>
            </p:cNvPr>
            <p:cNvSpPr txBox="1"/>
            <p:nvPr/>
          </p:nvSpPr>
          <p:spPr>
            <a:xfrm>
              <a:off x="135125" y="0"/>
              <a:ext cx="35747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44" name="Text Box 43">
              <a:extLst>
                <a:ext uri="{FF2B5EF4-FFF2-40B4-BE49-F238E27FC236}">
                  <a16:creationId xmlns:a16="http://schemas.microsoft.com/office/drawing/2014/main" id="{E4A18BA2-1C9A-3CBE-FC86-105E0E2120CB}"/>
                </a:ext>
              </a:extLst>
            </p:cNvPr>
            <p:cNvSpPr txBox="1"/>
            <p:nvPr/>
          </p:nvSpPr>
          <p:spPr>
            <a:xfrm>
              <a:off x="222247" y="322409"/>
              <a:ext cx="370294"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الصليب</a:t>
              </a:r>
            </a:p>
          </p:txBody>
        </p:sp>
        <p:sp>
          <p:nvSpPr>
            <p:cNvPr id="45" name="Rectangle 44">
              <a:extLst>
                <a:ext uri="{FF2B5EF4-FFF2-40B4-BE49-F238E27FC236}">
                  <a16:creationId xmlns:a16="http://schemas.microsoft.com/office/drawing/2014/main" id="{75602CDD-D36C-BBDA-944E-43BB81A5988F}"/>
                </a:ext>
              </a:extLst>
            </p:cNvPr>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46" name="Text Box 45">
              <a:extLst>
                <a:ext uri="{FF2B5EF4-FFF2-40B4-BE49-F238E27FC236}">
                  <a16:creationId xmlns:a16="http://schemas.microsoft.com/office/drawing/2014/main" id="{59C5E26F-01FF-6BE8-F43E-511EA9B92C6D}"/>
                </a:ext>
              </a:extLst>
            </p:cNvPr>
            <p:cNvSpPr txBox="1"/>
            <p:nvPr/>
          </p:nvSpPr>
          <p:spPr>
            <a:xfrm>
              <a:off x="229389" y="449830"/>
              <a:ext cx="376706"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الكنيسة </a:t>
              </a:r>
            </a:p>
          </p:txBody>
        </p:sp>
        <p:sp>
          <p:nvSpPr>
            <p:cNvPr id="47" name="Line 46">
              <a:extLst>
                <a:ext uri="{FF2B5EF4-FFF2-40B4-BE49-F238E27FC236}">
                  <a16:creationId xmlns:a16="http://schemas.microsoft.com/office/drawing/2014/main" id="{BC9949F1-53F3-6BD5-E088-7649CB075A62}"/>
                </a:ext>
              </a:extLst>
            </p:cNvPr>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Line 47">
              <a:extLst>
                <a:ext uri="{FF2B5EF4-FFF2-40B4-BE49-F238E27FC236}">
                  <a16:creationId xmlns:a16="http://schemas.microsoft.com/office/drawing/2014/main" id="{51D24EE9-FBD7-9393-CEAF-437E6DF41954}"/>
                </a:ext>
              </a:extLst>
            </p:cNvPr>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EBA7A65-D188-4011-A87B-C9349EEB3A6E}"/>
                </a:ext>
              </a:extLst>
            </p:cNvPr>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50" name="Rectangle 49">
              <a:extLst>
                <a:ext uri="{FF2B5EF4-FFF2-40B4-BE49-F238E27FC236}">
                  <a16:creationId xmlns:a16="http://schemas.microsoft.com/office/drawing/2014/main" id="{78AD0DAE-C99B-3CA9-3FC9-529171795526}"/>
                </a:ext>
              </a:extLst>
            </p:cNvPr>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51" name="Text Box 50">
              <a:extLst>
                <a:ext uri="{FF2B5EF4-FFF2-40B4-BE49-F238E27FC236}">
                  <a16:creationId xmlns:a16="http://schemas.microsoft.com/office/drawing/2014/main" id="{6B06118E-2BDB-072F-5F57-F4190CCBE2EE}"/>
                </a:ext>
              </a:extLst>
            </p:cNvPr>
            <p:cNvSpPr txBox="1"/>
            <p:nvPr/>
          </p:nvSpPr>
          <p:spPr>
            <a:xfrm>
              <a:off x="232019" y="179473"/>
              <a:ext cx="25487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0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حياة</a:t>
              </a:r>
            </a:p>
          </p:txBody>
        </p:sp>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Group"/>
          <p:cNvGrpSpPr/>
          <p:nvPr/>
        </p:nvGrpSpPr>
        <p:grpSpPr>
          <a:xfrm>
            <a:off x="639760" y="601660"/>
            <a:ext cx="7875594" cy="5651506"/>
            <a:chOff x="0" y="0"/>
            <a:chExt cx="7875592" cy="5651505"/>
          </a:xfrm>
        </p:grpSpPr>
        <p:pic>
          <p:nvPicPr>
            <p:cNvPr id="3078"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079"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0"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082" name="Text Box 5"/>
          <p:cNvSpPr txBox="1"/>
          <p:nvPr/>
        </p:nvSpPr>
        <p:spPr>
          <a:xfrm>
            <a:off x="8765704" y="87283"/>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03" name="Group"/>
          <p:cNvGrpSpPr/>
          <p:nvPr/>
        </p:nvGrpSpPr>
        <p:grpSpPr>
          <a:xfrm>
            <a:off x="8005760" y="3427408"/>
            <a:ext cx="952505" cy="1249366"/>
            <a:chOff x="0" y="-1"/>
            <a:chExt cx="952504" cy="1249364"/>
          </a:xfrm>
        </p:grpSpPr>
        <p:sp>
          <p:nvSpPr>
            <p:cNvPr id="3083"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4"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5"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6"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7"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8"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9"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0"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91"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92"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93"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94"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95"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96"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97"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98"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9"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0"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1"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2"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04" name="Text Box 27"/>
          <p:cNvSpPr txBox="1"/>
          <p:nvPr/>
        </p:nvSpPr>
        <p:spPr>
          <a:xfrm>
            <a:off x="757237" y="1109661"/>
            <a:ext cx="7512051" cy="335476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3800">
                <a:solidFill>
                  <a:srgbClr val="FFFFFF"/>
                </a:solidFill>
              </a:defRPr>
            </a:pP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ٱبْتَدَأَ يَسُوعُ يَكْرِزُ وَيَقُولُ :« تُوبُوا لِأَنَّهُ قَدِ ٱقْتَرَبَ </a:t>
            </a:r>
            <a:r>
              <a:rPr kumimoji="0" sz="38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ٱلسَّمَاوَاتِ</a:t>
            </a: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.وَكَانَ يَسُوعُ يَطُوفُ كُلَّ ٱلْجَلِيلِ يُعَلِّمُ فِي مَجَامِعِهِمْ، </a:t>
            </a:r>
            <a:r>
              <a:rPr kumimoji="0" sz="38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وَيَكْرِزُ بِبِشَارَةِ ٱلْمَلَكُوتِ</a:t>
            </a:r>
            <a:r>
              <a:rPr kumimoji="0" sz="3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a:t>
            </a:r>
          </a:p>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28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متى . ٤ :١٧, ٢٣</a:t>
            </a:r>
          </a:p>
        </p:txBody>
      </p:sp>
      <p:sp>
        <p:nvSpPr>
          <p:cNvPr id="3105" name="Text Box 28"/>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65</a:t>
            </a:r>
          </a:p>
        </p:txBody>
      </p:sp>
      <p:grpSp>
        <p:nvGrpSpPr>
          <p:cNvPr id="3126" name="Group"/>
          <p:cNvGrpSpPr/>
          <p:nvPr/>
        </p:nvGrpSpPr>
        <p:grpSpPr>
          <a:xfrm>
            <a:off x="8005760" y="3427412"/>
            <a:ext cx="952505" cy="1249280"/>
            <a:chOff x="0" y="0"/>
            <a:chExt cx="952504" cy="1249279"/>
          </a:xfrm>
        </p:grpSpPr>
        <p:sp>
          <p:nvSpPr>
            <p:cNvPr id="3106"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7"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8"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9"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0"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1"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2"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3"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14"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15"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16"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17"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18"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19"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0"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21"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2"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3"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4"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5"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29" name="Group 30"/>
          <p:cNvGrpSpPr>
            <a:grpSpLocks/>
          </p:cNvGrpSpPr>
          <p:nvPr/>
        </p:nvGrpSpPr>
        <p:grpSpPr bwMode="auto">
          <a:xfrm>
            <a:off x="623889" y="596900"/>
            <a:ext cx="7877175" cy="5651500"/>
            <a:chOff x="393" y="376"/>
            <a:chExt cx="4962" cy="3560"/>
          </a:xfrm>
        </p:grpSpPr>
        <p:pic>
          <p:nvPicPr>
            <p:cNvPr id="227334" name="Picture 3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35"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7336"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45672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27330" name="Text Box 5"/>
          <p:cNvSpPr txBox="1">
            <a:spLocks noChangeArrowheads="1"/>
          </p:cNvSpPr>
          <p:nvPr/>
        </p:nvSpPr>
        <p:spPr bwMode="auto">
          <a:xfrm>
            <a:off x="8721226" y="88923"/>
            <a:ext cx="254999" cy="400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341" tIns="45671" rIns="91341" bIns="45671"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614426" name="Text Box 26"/>
          <p:cNvSpPr txBox="1">
            <a:spLocks noChangeArrowheads="1"/>
          </p:cNvSpPr>
          <p:nvPr/>
        </p:nvSpPr>
        <p:spPr bwMode="auto">
          <a:xfrm>
            <a:off x="941893" y="1026783"/>
            <a:ext cx="6968618" cy="3785553"/>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lIns="91341" tIns="45671" rIns="91341" bIns="45671">
            <a:spAutoFit/>
          </a:bodyPr>
          <a:lstStyle>
            <a:defPPr>
              <a:defRPr lang="en-US"/>
            </a:defPPr>
            <a:lvl1pPr algn="ctr" defTabSz="456726" eaLnBrk="1" hangingPunct="1">
              <a:defRPr sz="4000" b="1">
                <a:latin typeface="Arial" panose="020B0604020202020204" pitchFamily="34" charset="0"/>
                <a:cs typeface="Arial" panose="020B0604020202020204" pitchFamily="34" charset="0"/>
              </a:defRPr>
            </a:lvl1pPr>
            <a:lvl2pPr marL="37931725" indent="-37474525">
              <a:defRPr>
                <a:latin typeface="Times" charset="0"/>
              </a:defRPr>
            </a:lvl2pPr>
            <a:lvl3pPr>
              <a:defRPr>
                <a:latin typeface="Times" charset="0"/>
              </a:defRPr>
            </a:lvl3pPr>
            <a:lvl4pPr>
              <a:defRPr>
                <a:latin typeface="Times" charset="0"/>
              </a:defRPr>
            </a:lvl4pPr>
            <a:lvl5pPr>
              <a:defRPr>
                <a:latin typeface="Times" charset="0"/>
              </a:defRPr>
            </a:lvl5pPr>
            <a:lvl6pPr marL="457200" fontAlgn="base">
              <a:spcBef>
                <a:spcPct val="0"/>
              </a:spcBef>
              <a:spcAft>
                <a:spcPct val="0"/>
              </a:spcAft>
              <a:defRPr>
                <a:latin typeface="Times" charset="0"/>
              </a:defRPr>
            </a:lvl6pPr>
            <a:lvl7pPr marL="914400" fontAlgn="base">
              <a:spcBef>
                <a:spcPct val="0"/>
              </a:spcBef>
              <a:spcAft>
                <a:spcPct val="0"/>
              </a:spcAft>
              <a:defRPr>
                <a:latin typeface="Times" charset="0"/>
              </a:defRPr>
            </a:lvl7pPr>
            <a:lvl8pPr marL="1371600" fontAlgn="base">
              <a:spcBef>
                <a:spcPct val="0"/>
              </a:spcBef>
              <a:spcAft>
                <a:spcPct val="0"/>
              </a:spcAft>
              <a:defRPr>
                <a:latin typeface="Times" charset="0"/>
              </a:defRPr>
            </a:lvl8pPr>
            <a:lvl9pPr marL="1828800" fontAlgn="base">
              <a:spcBef>
                <a:spcPct val="0"/>
              </a:spcBef>
              <a:spcAft>
                <a:spcPct val="0"/>
              </a:spcAft>
              <a:defRPr>
                <a:latin typeface="Times" charset="0"/>
              </a:defRPr>
            </a:lvl9p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rPr>
              <a:t>هَؤُلاَءِ الاِثْنَا عَشَرَ أَرْسَلَهُمْ يَسُوعُ وَأَوْصَاهُمْ قَائِلاً: «إِلَى طَرِيقِ أُمَمٍ لاَ تَمْضُوا وَإِلَى مَدِينَةٍ لِلسَّامِرِيِّينَ لاَ تَدْخُلُوا. ٦ بَلِ اذْهَبُوا بِالْحَرِيِّ إِلَى خِرَافِ بَيْتِ إِسْرَائِيلَ الضَّالَّةِ. ٧ وَفِيمَا أَنْتُمْ ذَاهِبُونَ اكْرِزُوا قَائِلِينَ: إِنَّهُ قَدِ اقْتَرَبَ </a:t>
            </a:r>
            <a:r>
              <a:rPr kumimoji="0" lang="ar-SA" sz="4000" b="1" i="0" u="none" strike="noStrike" kern="1200" cap="none" spc="0" normalizeH="0" baseline="0" noProof="0" dirty="0">
                <a:ln>
                  <a:noFill/>
                </a:ln>
                <a:solidFill>
                  <a:srgbClr val="00FFFF"/>
                </a:solidFill>
                <a:effectLst/>
                <a:uLnTx/>
                <a:uFillTx/>
              </a:rPr>
              <a:t>مَلَكُوتُ السَّمَاوَاتِ</a:t>
            </a:r>
            <a:r>
              <a:rPr kumimoji="0" lang="ar-SA" sz="4000" b="1" i="0" u="none" strike="noStrike" kern="1200" cap="none" spc="0" normalizeH="0" baseline="0" noProof="0" dirty="0">
                <a:ln>
                  <a:noFill/>
                </a:ln>
                <a:solidFill>
                  <a:srgbClr val="FFFFFF"/>
                </a:solidFill>
                <a:effectLst/>
                <a:uLnTx/>
                <a:uFillTx/>
              </a:rPr>
              <a:t>.</a:t>
            </a:r>
            <a:endParaRPr kumimoji="0" lang="en-US" sz="4000" b="1" i="0" u="none" strike="noStrike" kern="1200" cap="none" spc="0" normalizeH="0" baseline="0" noProof="0" dirty="0">
              <a:ln>
                <a:noFill/>
              </a:ln>
              <a:solidFill>
                <a:srgbClr val="FFFFFF"/>
              </a:solidFill>
              <a:effectLst/>
              <a:uLnTx/>
              <a:uFillTx/>
            </a:endParaRPr>
          </a:p>
        </p:txBody>
      </p:sp>
      <p:sp>
        <p:nvSpPr>
          <p:cNvPr id="614427" name="Rectangle 27"/>
          <p:cNvSpPr>
            <a:spLocks noChangeArrowheads="1"/>
          </p:cNvSpPr>
          <p:nvPr/>
        </p:nvSpPr>
        <p:spPr bwMode="auto">
          <a:xfrm>
            <a:off x="8098586" y="6514277"/>
            <a:ext cx="325530" cy="246122"/>
          </a:xfrm>
          <a:prstGeom prst="rect">
            <a:avLst/>
          </a:prstGeom>
          <a:noFill/>
          <a:ln w="12700">
            <a:noFill/>
            <a:miter lim="800000"/>
            <a:headEnd/>
            <a:tailEnd/>
          </a:ln>
          <a:effectLst/>
        </p:spPr>
        <p:txBody>
          <a:bodyPr wrap="none" lIns="91341" tIns="45671" rIns="91341" bIns="45671" anchor="ctr">
            <a:spAutoFit/>
          </a:bodyPr>
          <a:lstStyle/>
          <a:p>
            <a:pPr marL="0" marR="0" lvl="0" indent="0" algn="ctr" defTabSz="456726"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65</a:t>
            </a:r>
          </a:p>
        </p:txBody>
      </p:sp>
      <p:sp>
        <p:nvSpPr>
          <p:cNvPr id="2" name="Title 1"/>
          <p:cNvSpPr>
            <a:spLocks noGrp="1"/>
          </p:cNvSpPr>
          <p:nvPr>
            <p:ph type="title" idx="4294967295"/>
          </p:nvPr>
        </p:nvSpPr>
        <p:spPr>
          <a:xfrm>
            <a:off x="468313" y="5229225"/>
            <a:ext cx="8229600" cy="998538"/>
          </a:xfrm>
          <a:prstGeom prst="rect">
            <a:avLst/>
          </a:prstGeom>
        </p:spPr>
        <p:txBody>
          <a:bodyPr lIns="91341" tIns="45671" rIns="91341" bIns="45671"/>
          <a:lstStyle/>
          <a:p>
            <a:pPr algn="ctr"/>
            <a:r>
              <a:rPr lang="ar-SA" b="1" kern="1200" dirty="0">
                <a:solidFill>
                  <a:srgbClr val="FFFFFF"/>
                </a:solidFill>
                <a:effectLst/>
                <a:latin typeface="Arial" panose="020B0604020202020204" pitchFamily="34" charset="0"/>
                <a:ea typeface="ＭＳ Ｐゴシック"/>
                <a:cs typeface="Arial" panose="020B0604020202020204" pitchFamily="34" charset="0"/>
              </a:rPr>
              <a:t>متى ١٠ : ٥-٧</a:t>
            </a:r>
          </a:p>
        </p:txBody>
      </p:sp>
      <p:grpSp>
        <p:nvGrpSpPr>
          <p:cNvPr id="10" name="Group">
            <a:extLst>
              <a:ext uri="{FF2B5EF4-FFF2-40B4-BE49-F238E27FC236}">
                <a16:creationId xmlns:a16="http://schemas.microsoft.com/office/drawing/2014/main" id="{A6AE1D36-422B-DC77-E601-F7381271F14F}"/>
              </a:ext>
            </a:extLst>
          </p:cNvPr>
          <p:cNvGrpSpPr/>
          <p:nvPr/>
        </p:nvGrpSpPr>
        <p:grpSpPr>
          <a:xfrm>
            <a:off x="8005760" y="3427412"/>
            <a:ext cx="952505" cy="1249280"/>
            <a:chOff x="0" y="0"/>
            <a:chExt cx="952504" cy="1249279"/>
          </a:xfrm>
        </p:grpSpPr>
        <p:sp>
          <p:nvSpPr>
            <p:cNvPr id="11" name="AutoShape 31">
              <a:extLst>
                <a:ext uri="{FF2B5EF4-FFF2-40B4-BE49-F238E27FC236}">
                  <a16:creationId xmlns:a16="http://schemas.microsoft.com/office/drawing/2014/main" id="{22CEC185-FFD9-6956-11E5-59FD1ADAEE66}"/>
                </a:ext>
              </a:extLst>
            </p:cNvPr>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12" name="Rectangle 32">
              <a:extLst>
                <a:ext uri="{FF2B5EF4-FFF2-40B4-BE49-F238E27FC236}">
                  <a16:creationId xmlns:a16="http://schemas.microsoft.com/office/drawing/2014/main" id="{800DEDBB-3CA7-0D69-8C19-5A811107ECE3}"/>
                </a:ext>
              </a:extLst>
            </p:cNvPr>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13" name="Line 33">
              <a:extLst>
                <a:ext uri="{FF2B5EF4-FFF2-40B4-BE49-F238E27FC236}">
                  <a16:creationId xmlns:a16="http://schemas.microsoft.com/office/drawing/2014/main" id="{BCAAD653-AF52-98FC-F11D-D5BEFC8C4D9B}"/>
                </a:ext>
              </a:extLst>
            </p:cNvPr>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Line 34">
              <a:extLst>
                <a:ext uri="{FF2B5EF4-FFF2-40B4-BE49-F238E27FC236}">
                  <a16:creationId xmlns:a16="http://schemas.microsoft.com/office/drawing/2014/main" id="{1C2BB196-1537-46A6-4D8A-28AA141CAB3E}"/>
                </a:ext>
              </a:extLst>
            </p:cNvPr>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Line 35">
              <a:extLst>
                <a:ext uri="{FF2B5EF4-FFF2-40B4-BE49-F238E27FC236}">
                  <a16:creationId xmlns:a16="http://schemas.microsoft.com/office/drawing/2014/main" id="{923455F7-56B2-B261-D145-16286DF78A1D}"/>
                </a:ext>
              </a:extLst>
            </p:cNvPr>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Line 36">
              <a:extLst>
                <a:ext uri="{FF2B5EF4-FFF2-40B4-BE49-F238E27FC236}">
                  <a16:creationId xmlns:a16="http://schemas.microsoft.com/office/drawing/2014/main" id="{B52075DB-F422-F96F-0DC8-392EED2ADD67}"/>
                </a:ext>
              </a:extLst>
            </p:cNvPr>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Line 37">
              <a:extLst>
                <a:ext uri="{FF2B5EF4-FFF2-40B4-BE49-F238E27FC236}">
                  <a16:creationId xmlns:a16="http://schemas.microsoft.com/office/drawing/2014/main" id="{D98B8D6E-A462-3AD9-6577-C200BDEF6AB7}"/>
                </a:ext>
              </a:extLst>
            </p:cNvPr>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 Box 38">
              <a:extLst>
                <a:ext uri="{FF2B5EF4-FFF2-40B4-BE49-F238E27FC236}">
                  <a16:creationId xmlns:a16="http://schemas.microsoft.com/office/drawing/2014/main" id="{80E0AC77-349D-C1FC-A5D1-6B9E9EA5800C}"/>
                </a:ext>
              </a:extLst>
            </p:cNvPr>
            <p:cNvSpPr txBox="1"/>
            <p:nvPr/>
          </p:nvSpPr>
          <p:spPr>
            <a:xfrm>
              <a:off x="200023" y="614144"/>
              <a:ext cx="323808"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الإنجيل</a:t>
              </a:r>
            </a:p>
          </p:txBody>
        </p:sp>
        <p:sp>
          <p:nvSpPr>
            <p:cNvPr id="19" name="Text Box 39">
              <a:extLst>
                <a:ext uri="{FF2B5EF4-FFF2-40B4-BE49-F238E27FC236}">
                  <a16:creationId xmlns:a16="http://schemas.microsoft.com/office/drawing/2014/main" id="{1611D980-DB56-5FB6-0722-E47A1D600273}"/>
                </a:ext>
              </a:extLst>
            </p:cNvPr>
            <p:cNvSpPr txBox="1"/>
            <p:nvPr/>
          </p:nvSpPr>
          <p:spPr>
            <a:xfrm>
              <a:off x="311584" y="728842"/>
              <a:ext cx="280526"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أعمال</a:t>
              </a:r>
            </a:p>
          </p:txBody>
        </p:sp>
        <p:sp>
          <p:nvSpPr>
            <p:cNvPr id="20" name="Text Box 40">
              <a:extLst>
                <a:ext uri="{FF2B5EF4-FFF2-40B4-BE49-F238E27FC236}">
                  <a16:creationId xmlns:a16="http://schemas.microsoft.com/office/drawing/2014/main" id="{EB559F82-397D-5CA7-F626-1987042BCEB5}"/>
                </a:ext>
              </a:extLst>
            </p:cNvPr>
            <p:cNvSpPr txBox="1"/>
            <p:nvPr/>
          </p:nvSpPr>
          <p:spPr>
            <a:xfrm>
              <a:off x="207960" y="893196"/>
              <a:ext cx="336632"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الرسائل</a:t>
              </a:r>
            </a:p>
          </p:txBody>
        </p:sp>
        <p:sp>
          <p:nvSpPr>
            <p:cNvPr id="21" name="Text Box 41">
              <a:extLst>
                <a:ext uri="{FF2B5EF4-FFF2-40B4-BE49-F238E27FC236}">
                  <a16:creationId xmlns:a16="http://schemas.microsoft.com/office/drawing/2014/main" id="{D3FC9A69-438E-BF70-CEE2-762D19A5FF8D}"/>
                </a:ext>
              </a:extLst>
            </p:cNvPr>
            <p:cNvSpPr txBox="1"/>
            <p:nvPr/>
          </p:nvSpPr>
          <p:spPr>
            <a:xfrm>
              <a:off x="285129" y="1036400"/>
              <a:ext cx="275718"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الرؤيا</a:t>
              </a:r>
            </a:p>
          </p:txBody>
        </p:sp>
        <p:sp>
          <p:nvSpPr>
            <p:cNvPr id="22" name="Text Box 42">
              <a:extLst>
                <a:ext uri="{FF2B5EF4-FFF2-40B4-BE49-F238E27FC236}">
                  <a16:creationId xmlns:a16="http://schemas.microsoft.com/office/drawing/2014/main" id="{0A2CEC05-6814-D446-6B05-BF9BB54C0F1E}"/>
                </a:ext>
              </a:extLst>
            </p:cNvPr>
            <p:cNvSpPr txBox="1"/>
            <p:nvPr/>
          </p:nvSpPr>
          <p:spPr>
            <a:xfrm>
              <a:off x="135125" y="0"/>
              <a:ext cx="35747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3" name="Text Box 43">
              <a:extLst>
                <a:ext uri="{FF2B5EF4-FFF2-40B4-BE49-F238E27FC236}">
                  <a16:creationId xmlns:a16="http://schemas.microsoft.com/office/drawing/2014/main" id="{68DF5229-020A-8EAF-4863-D5B8D64B38EF}"/>
                </a:ext>
              </a:extLst>
            </p:cNvPr>
            <p:cNvSpPr txBox="1"/>
            <p:nvPr/>
          </p:nvSpPr>
          <p:spPr>
            <a:xfrm>
              <a:off x="222247" y="322409"/>
              <a:ext cx="370294"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الصليب</a:t>
              </a:r>
            </a:p>
          </p:txBody>
        </p:sp>
        <p:sp>
          <p:nvSpPr>
            <p:cNvPr id="24" name="Rectangle 44">
              <a:extLst>
                <a:ext uri="{FF2B5EF4-FFF2-40B4-BE49-F238E27FC236}">
                  <a16:creationId xmlns:a16="http://schemas.microsoft.com/office/drawing/2014/main" id="{486D6D44-80B6-C133-2D02-CEF8DA0E2A4E}"/>
                </a:ext>
              </a:extLst>
            </p:cNvPr>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5" name="Text Box 45">
              <a:extLst>
                <a:ext uri="{FF2B5EF4-FFF2-40B4-BE49-F238E27FC236}">
                  <a16:creationId xmlns:a16="http://schemas.microsoft.com/office/drawing/2014/main" id="{7FF5BBA2-5A8F-E71B-60E7-8FB62A9D17D5}"/>
                </a:ext>
              </a:extLst>
            </p:cNvPr>
            <p:cNvSpPr txBox="1"/>
            <p:nvPr/>
          </p:nvSpPr>
          <p:spPr>
            <a:xfrm>
              <a:off x="229389" y="449830"/>
              <a:ext cx="376706"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9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الكنيسة </a:t>
              </a:r>
            </a:p>
          </p:txBody>
        </p:sp>
        <p:sp>
          <p:nvSpPr>
            <p:cNvPr id="26" name="Line 46">
              <a:extLst>
                <a:ext uri="{FF2B5EF4-FFF2-40B4-BE49-F238E27FC236}">
                  <a16:creationId xmlns:a16="http://schemas.microsoft.com/office/drawing/2014/main" id="{96BDC135-831C-9215-504E-814BB4F2C299}"/>
                </a:ext>
              </a:extLst>
            </p:cNvPr>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Line 47">
              <a:extLst>
                <a:ext uri="{FF2B5EF4-FFF2-40B4-BE49-F238E27FC236}">
                  <a16:creationId xmlns:a16="http://schemas.microsoft.com/office/drawing/2014/main" id="{DA2B6A33-874E-0487-2331-100C6EE8F4CB}"/>
                </a:ext>
              </a:extLst>
            </p:cNvPr>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Rectangle 48">
              <a:extLst>
                <a:ext uri="{FF2B5EF4-FFF2-40B4-BE49-F238E27FC236}">
                  <a16:creationId xmlns:a16="http://schemas.microsoft.com/office/drawing/2014/main" id="{917BE9D2-7D3B-A063-49B6-A9B9DC0F39BB}"/>
                </a:ext>
              </a:extLst>
            </p:cNvPr>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 name="Rectangle 49">
              <a:extLst>
                <a:ext uri="{FF2B5EF4-FFF2-40B4-BE49-F238E27FC236}">
                  <a16:creationId xmlns:a16="http://schemas.microsoft.com/office/drawing/2014/main" id="{D3E986AA-91A4-EBD2-0E32-24AED81CD6F4}"/>
                </a:ext>
              </a:extLst>
            </p:cNvPr>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solidFill>
                    <a:srgbClr val="00DFCA"/>
                  </a:solidFill>
                  <a:latin typeface="Comic Sans MS"/>
                  <a:ea typeface="Comic Sans MS"/>
                  <a:cs typeface="Comic Sans MS"/>
                  <a:sym typeface="Comic Sans MS"/>
                </a:defRPr>
              </a:pPr>
              <a:endParaRPr kumimoji="0" sz="2400" b="0" i="0" u="none" strike="noStrike" kern="120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 name="Text Box 50">
              <a:extLst>
                <a:ext uri="{FF2B5EF4-FFF2-40B4-BE49-F238E27FC236}">
                  <a16:creationId xmlns:a16="http://schemas.microsoft.com/office/drawing/2014/main" id="{AA47EDA7-600F-9482-36DB-7F73CFCF1129}"/>
                </a:ext>
              </a:extLst>
            </p:cNvPr>
            <p:cNvSpPr txBox="1"/>
            <p:nvPr/>
          </p:nvSpPr>
          <p:spPr>
            <a:xfrm>
              <a:off x="232019" y="179473"/>
              <a:ext cx="25487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sz="1000" b="0" i="1" u="none" strike="noStrike" kern="120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rPr>
                <a:t>حياة</a:t>
              </a: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3" name="Group"/>
          <p:cNvGrpSpPr/>
          <p:nvPr/>
        </p:nvGrpSpPr>
        <p:grpSpPr>
          <a:xfrm>
            <a:off x="623885" y="595310"/>
            <a:ext cx="7875594" cy="5651506"/>
            <a:chOff x="0" y="0"/>
            <a:chExt cx="7875592" cy="5651505"/>
          </a:xfrm>
        </p:grpSpPr>
        <p:pic>
          <p:nvPicPr>
            <p:cNvPr id="3130"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31"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2"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34" name="Text Box 5"/>
          <p:cNvSpPr txBox="1"/>
          <p:nvPr/>
        </p:nvSpPr>
        <p:spPr>
          <a:xfrm>
            <a:off x="8765704" y="87283"/>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55" name="Group"/>
          <p:cNvGrpSpPr/>
          <p:nvPr/>
        </p:nvGrpSpPr>
        <p:grpSpPr>
          <a:xfrm>
            <a:off x="8005760" y="3427408"/>
            <a:ext cx="952505" cy="1249366"/>
            <a:chOff x="0" y="-1"/>
            <a:chExt cx="952504" cy="1249364"/>
          </a:xfrm>
        </p:grpSpPr>
        <p:sp>
          <p:nvSpPr>
            <p:cNvPr id="3135"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6"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7"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8"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9"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0"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1"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2"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43"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44"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45"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46"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47"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148"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49"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150"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1"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2"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3"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4"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56" name="Text Box 27"/>
          <p:cNvSpPr txBox="1"/>
          <p:nvPr/>
        </p:nvSpPr>
        <p:spPr>
          <a:xfrm>
            <a:off x="1397000" y="1617662"/>
            <a:ext cx="6261100" cy="2059534"/>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”لَكِنِ ٱطْلُبُوا أَوَّلًا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ٱللهِ</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وَبِرَّهُ، وَهَذِهِ كُلُّهَا تُزَادُ لَكُمْ.“</a:t>
            </a:r>
            <a:r>
              <a:rPr kumimoji="0" sz="1500" b="1" i="0" u="none" strike="noStrike" kern="0" cap="none" spc="0" normalizeH="0" baseline="31999" noProof="0">
                <a:ln>
                  <a:noFill/>
                </a:ln>
                <a:solidFill>
                  <a:srgbClr val="FFFFFF"/>
                </a:solidFill>
                <a:effectLst/>
                <a:uLnTx/>
                <a:uFillTx/>
                <a:latin typeface="Arial" panose="020B0604020202020204" pitchFamily="34" charset="0"/>
                <a:cs typeface="Arial" panose="020B0604020202020204" pitchFamily="34" charset="0"/>
                <a:sym typeface="Helvetica"/>
              </a:rPr>
              <a:t> </a:t>
            </a:r>
            <a:endParaRPr kumimoji="0" sz="40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r" defTabSz="914400" rtl="1" eaLnBrk="1" fontAlgn="auto" latinLnBrk="0" hangingPunct="0">
              <a:lnSpc>
                <a:spcPct val="100000"/>
              </a:lnSpc>
              <a:spcBef>
                <a:spcPts val="1900"/>
              </a:spcBef>
              <a:spcAft>
                <a:spcPts val="0"/>
              </a:spcAft>
              <a:buClrTx/>
              <a:buSzTx/>
              <a:buFontTx/>
              <a:buNone/>
              <a:tabLst/>
              <a:defRPr sz="3200">
                <a:solidFill>
                  <a:srgbClr val="FFFFFF"/>
                </a:solidFill>
              </a:defRPr>
            </a:pPr>
            <a:r>
              <a:rPr kumimoji="0" sz="3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متى.  ٦ :٣٣ </a:t>
            </a:r>
          </a:p>
        </p:txBody>
      </p:sp>
      <p:sp>
        <p:nvSpPr>
          <p:cNvPr id="3157" name="Text Box 28"/>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66</a:t>
            </a:r>
          </a:p>
        </p:txBody>
      </p:sp>
      <p:grpSp>
        <p:nvGrpSpPr>
          <p:cNvPr id="3178" name="Group"/>
          <p:cNvGrpSpPr/>
          <p:nvPr/>
        </p:nvGrpSpPr>
        <p:grpSpPr>
          <a:xfrm>
            <a:off x="8005760" y="3427412"/>
            <a:ext cx="952505" cy="1249280"/>
            <a:chOff x="0" y="0"/>
            <a:chExt cx="952504" cy="1249279"/>
          </a:xfrm>
        </p:grpSpPr>
        <p:sp>
          <p:nvSpPr>
            <p:cNvPr id="3158"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9"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60"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1"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2"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3"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4"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5"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66"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67"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68"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69"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70"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71"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2"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73"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4"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5"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6"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7"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5" name="Rectangle 1"/>
          <p:cNvSpPr>
            <a:spLocks noChangeArrowheads="1"/>
          </p:cNvSpPr>
          <p:nvPr/>
        </p:nvSpPr>
        <p:spPr bwMode="auto">
          <a:xfrm>
            <a:off x="0" y="0"/>
            <a:ext cx="9144000" cy="6858000"/>
          </a:xfrm>
          <a:prstGeom prst="rect">
            <a:avLst/>
          </a:prstGeom>
          <a:solidFill>
            <a:srgbClr val="660066"/>
          </a:solidFill>
          <a:ln w="9525">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pic>
        <p:nvPicPr>
          <p:cNvPr id="23554" name="Picture 2" descr="Herod &amp; Magi"/>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5600" y="1371600"/>
            <a:ext cx="6248400" cy="412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1827" name="Text Box 3"/>
          <p:cNvSpPr txBox="1">
            <a:spLocks noChangeArrowheads="1"/>
          </p:cNvSpPr>
          <p:nvPr/>
        </p:nvSpPr>
        <p:spPr bwMode="auto">
          <a:xfrm>
            <a:off x="8172400" y="87015"/>
            <a:ext cx="9044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461ب</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6" name="Text Box 4"/>
          <p:cNvSpPr txBox="1">
            <a:spLocks noChangeArrowheads="1"/>
          </p:cNvSpPr>
          <p:nvPr/>
        </p:nvSpPr>
        <p:spPr bwMode="auto">
          <a:xfrm>
            <a:off x="1347506" y="1445747"/>
            <a:ext cx="1010213" cy="523220"/>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سياسي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7" name="Text Box 5"/>
          <p:cNvSpPr txBox="1">
            <a:spLocks noChangeArrowheads="1"/>
          </p:cNvSpPr>
          <p:nvPr/>
        </p:nvSpPr>
        <p:spPr bwMode="auto">
          <a:xfrm>
            <a:off x="2313853" y="2588747"/>
            <a:ext cx="772969" cy="523220"/>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مادي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8" name="Text Box 6"/>
          <p:cNvSpPr txBox="1">
            <a:spLocks noChangeArrowheads="1"/>
          </p:cNvSpPr>
          <p:nvPr/>
        </p:nvSpPr>
        <p:spPr bwMode="auto">
          <a:xfrm>
            <a:off x="5265632" y="4572000"/>
            <a:ext cx="809837" cy="523220"/>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فكري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3559" name="Text Box 7"/>
          <p:cNvSpPr txBox="1">
            <a:spLocks noChangeArrowheads="1"/>
          </p:cNvSpPr>
          <p:nvPr/>
        </p:nvSpPr>
        <p:spPr bwMode="auto">
          <a:xfrm>
            <a:off x="6863826" y="5636747"/>
            <a:ext cx="896399" cy="523220"/>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روحي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101832" name="Picture 8" descr="three king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48025"/>
            <a:ext cx="4114800" cy="360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1" name="Text Box 9"/>
          <p:cNvSpPr txBox="1">
            <a:spLocks noChangeArrowheads="1"/>
          </p:cNvSpPr>
          <p:nvPr/>
        </p:nvSpPr>
        <p:spPr bwMode="auto">
          <a:xfrm>
            <a:off x="3806715" y="3441234"/>
            <a:ext cx="974947" cy="523220"/>
          </a:xfrm>
          <a:prstGeom prst="rect">
            <a:avLst/>
          </a:prstGeom>
          <a:solidFill>
            <a:srgbClr val="0004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عاطفي</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9754" name="Rectangle 10"/>
          <p:cNvSpPr>
            <a:spLocks noGrp="1" noChangeArrowheads="1"/>
          </p:cNvSpPr>
          <p:nvPr>
            <p:ph type="title" idx="4294967295"/>
          </p:nvPr>
        </p:nvSpPr>
        <p:spPr>
          <a:xfrm>
            <a:off x="76200" y="553750"/>
            <a:ext cx="7880176" cy="584775"/>
          </a:xfrm>
          <a:solidFill>
            <a:srgbClr val="FFCC66"/>
          </a:solidFill>
        </p:spPr>
        <p:txBody>
          <a:bodyPr wrap="square">
            <a:spAutoFit/>
          </a:bodyPr>
          <a:lstStyle/>
          <a:p>
            <a:pPr rtl="1" eaLnBrk="1" hangingPunct="1">
              <a:defRPr/>
            </a:pPr>
            <a:r>
              <a:rPr lang="ar-SA" altLang="zh-CN" sz="3200" b="1" dirty="0">
                <a:solidFill>
                  <a:schemeClr val="tx1"/>
                </a:solidFill>
                <a:latin typeface="Arial" charset="0"/>
                <a:ea typeface="ＭＳ Ｐゴシック" charset="0"/>
                <a:cs typeface="Arial" charset="0"/>
              </a:rPr>
              <a:t>ما طبيعة الملكوت الذي تصوره كل من </a:t>
            </a:r>
            <a:r>
              <a:rPr lang="ar-JO" altLang="zh-CN" sz="3200" b="1" dirty="0">
                <a:solidFill>
                  <a:schemeClr val="tx1"/>
                </a:solidFill>
                <a:latin typeface="Arial" charset="0"/>
                <a:ea typeface="ＭＳ Ｐゴシック" charset="0"/>
                <a:cs typeface="Arial" charset="0"/>
              </a:rPr>
              <a:t>أ</a:t>
            </a:r>
            <a:r>
              <a:rPr lang="ar-SA" altLang="zh-CN" sz="3200" b="1" dirty="0">
                <a:solidFill>
                  <a:schemeClr val="tx1"/>
                </a:solidFill>
                <a:latin typeface="Arial" charset="0"/>
                <a:ea typeface="ＭＳ Ｐゴシック" charset="0"/>
                <a:cs typeface="Arial" charset="0"/>
              </a:rPr>
              <a:t>شعياء ومتى؟</a:t>
            </a:r>
            <a:endParaRPr lang="en-US" sz="3200" b="1" dirty="0">
              <a:solidFill>
                <a:schemeClr val="tx1"/>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0-#ppt_w/2"/>
                                          </p:val>
                                        </p:tav>
                                        <p:tav tm="100000">
                                          <p:val>
                                            <p:strVal val="#ppt_x"/>
                                          </p:val>
                                        </p:tav>
                                      </p:tavLst>
                                    </p:anim>
                                    <p:anim calcmode="lin" valueType="num">
                                      <p:cBhvr additive="base">
                                        <p:cTn id="2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additive="base">
                                        <p:cTn id="31" dur="500" fill="hold"/>
                                        <p:tgtEl>
                                          <p:spTgt spid="23559"/>
                                        </p:tgtEl>
                                        <p:attrNameLst>
                                          <p:attrName>ppt_x</p:attrName>
                                        </p:attrNameLst>
                                      </p:cBhvr>
                                      <p:tavLst>
                                        <p:tav tm="0">
                                          <p:val>
                                            <p:strVal val="0-#ppt_w/2"/>
                                          </p:val>
                                        </p:tav>
                                        <p:tav tm="100000">
                                          <p:val>
                                            <p:strVal val="#ppt_x"/>
                                          </p:val>
                                        </p:tav>
                                      </p:tavLst>
                                    </p:anim>
                                    <p:anim calcmode="lin" valueType="num">
                                      <p:cBhvr additive="base">
                                        <p:cTn id="32"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770" decel="100000"/>
                                        <p:tgtEl>
                                          <p:spTgt spid="23554"/>
                                        </p:tgtEl>
                                      </p:cBhvr>
                                    </p:animEffect>
                                    <p:animScale>
                                      <p:cBhvr>
                                        <p:cTn id="38" dur="770" decel="100000"/>
                                        <p:tgtEl>
                                          <p:spTgt spid="23554"/>
                                        </p:tgtEl>
                                      </p:cBhvr>
                                      <p:from x="10000" y="10000"/>
                                      <p:to x="200000" y="450000"/>
                                    </p:animScale>
                                    <p:animScale>
                                      <p:cBhvr>
                                        <p:cTn id="39" dur="1230" accel="100000" fill="hold">
                                          <p:stCondLst>
                                            <p:cond delay="770"/>
                                          </p:stCondLst>
                                        </p:cTn>
                                        <p:tgtEl>
                                          <p:spTgt spid="23554"/>
                                        </p:tgtEl>
                                      </p:cBhvr>
                                      <p:from x="200000" y="450000"/>
                                      <p:to x="100000" y="100000"/>
                                    </p:animScale>
                                    <p:set>
                                      <p:cBhvr>
                                        <p:cTn id="40" dur="770" fill="hold"/>
                                        <p:tgtEl>
                                          <p:spTgt spid="23554"/>
                                        </p:tgtEl>
                                        <p:attrNameLst>
                                          <p:attrName>ppt_x</p:attrName>
                                        </p:attrNameLst>
                                      </p:cBhvr>
                                      <p:to>
                                        <p:strVal val="(0.5)"/>
                                      </p:to>
                                    </p:set>
                                    <p:anim from="(0.5)" to="(#ppt_x)" calcmode="lin" valueType="num">
                                      <p:cBhvr>
                                        <p:cTn id="41" dur="1230" accel="100000" fill="hold">
                                          <p:stCondLst>
                                            <p:cond delay="770"/>
                                          </p:stCondLst>
                                        </p:cTn>
                                        <p:tgtEl>
                                          <p:spTgt spid="23554"/>
                                        </p:tgtEl>
                                        <p:attrNameLst>
                                          <p:attrName>ppt_x</p:attrName>
                                        </p:attrNameLst>
                                      </p:cBhvr>
                                    </p:anim>
                                    <p:set>
                                      <p:cBhvr>
                                        <p:cTn id="42" dur="770" fill="hold"/>
                                        <p:tgtEl>
                                          <p:spTgt spid="23554"/>
                                        </p:tgtEl>
                                        <p:attrNameLst>
                                          <p:attrName>ppt_y</p:attrName>
                                        </p:attrNameLst>
                                      </p:cBhvr>
                                      <p:to>
                                        <p:strVal val="(#ppt_y+0.4)"/>
                                      </p:to>
                                    </p:set>
                                    <p:anim from="(#ppt_y+0.4)" to="(#ppt_y)" calcmode="lin" valueType="num">
                                      <p:cBhvr>
                                        <p:cTn id="43"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23557" grpId="0" animBg="1" autoUpdateAnimBg="0"/>
      <p:bldP spid="23558" grpId="0" animBg="1" autoUpdateAnimBg="0"/>
      <p:bldP spid="23559" grpId="0" animBg="1" autoUpdateAnimBg="0"/>
      <p:bldP spid="2356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5" name="Group"/>
          <p:cNvGrpSpPr/>
          <p:nvPr/>
        </p:nvGrpSpPr>
        <p:grpSpPr>
          <a:xfrm>
            <a:off x="623885" y="595310"/>
            <a:ext cx="7875594" cy="5651506"/>
            <a:chOff x="0" y="0"/>
            <a:chExt cx="7875592" cy="5651505"/>
          </a:xfrm>
        </p:grpSpPr>
        <p:pic>
          <p:nvPicPr>
            <p:cNvPr id="3182"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83"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4"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86" name="Text Box 5"/>
          <p:cNvSpPr txBox="1"/>
          <p:nvPr/>
        </p:nvSpPr>
        <p:spPr>
          <a:xfrm>
            <a:off x="8765704" y="87283"/>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207" name="Group"/>
          <p:cNvGrpSpPr/>
          <p:nvPr/>
        </p:nvGrpSpPr>
        <p:grpSpPr>
          <a:xfrm>
            <a:off x="8005760" y="3427408"/>
            <a:ext cx="952505" cy="1249366"/>
            <a:chOff x="0" y="-1"/>
            <a:chExt cx="952504" cy="1249364"/>
          </a:xfrm>
        </p:grpSpPr>
        <p:sp>
          <p:nvSpPr>
            <p:cNvPr id="3187"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8"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9"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0"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1"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2"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3"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4"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95"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96"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97"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98"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99"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00"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1"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02"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3"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4"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5"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6"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08" name="Text Box 27"/>
          <p:cNvSpPr txBox="1"/>
          <p:nvPr/>
        </p:nvSpPr>
        <p:spPr>
          <a:xfrm>
            <a:off x="1060450" y="1570037"/>
            <a:ext cx="6616700" cy="2246765"/>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”ٱلَّذِي أَنْقَذَنَا مِنْ سُلْطَانِ ٱلظُّلْمَةِ، وَنَقَلَنَا إِلَى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مَلَكُوتِ ٱبْنِ مَحَبَّتِهِ</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a:t>
            </a:r>
          </a:p>
          <a:p>
            <a:pPr marL="0" marR="0" lvl="0" indent="0" algn="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كولوسي. ١ :١٣</a:t>
            </a:r>
          </a:p>
        </p:txBody>
      </p:sp>
      <p:sp>
        <p:nvSpPr>
          <p:cNvPr id="3209" name="Text Box 28"/>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67</a:t>
            </a:r>
          </a:p>
        </p:txBody>
      </p:sp>
      <p:grpSp>
        <p:nvGrpSpPr>
          <p:cNvPr id="3230" name="Group"/>
          <p:cNvGrpSpPr/>
          <p:nvPr/>
        </p:nvGrpSpPr>
        <p:grpSpPr>
          <a:xfrm>
            <a:off x="8005760" y="3427412"/>
            <a:ext cx="952505" cy="1249280"/>
            <a:chOff x="0" y="0"/>
            <a:chExt cx="952504" cy="1249279"/>
          </a:xfrm>
        </p:grpSpPr>
        <p:sp>
          <p:nvSpPr>
            <p:cNvPr id="3210"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1"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2"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3"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4"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5"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6"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7"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18"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19"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20"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21"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22"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23"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4"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25"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6"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7"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8"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9"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7" name="Group"/>
          <p:cNvGrpSpPr/>
          <p:nvPr/>
        </p:nvGrpSpPr>
        <p:grpSpPr>
          <a:xfrm>
            <a:off x="623885" y="595310"/>
            <a:ext cx="7875594" cy="5651506"/>
            <a:chOff x="0" y="0"/>
            <a:chExt cx="7875592" cy="5651505"/>
          </a:xfrm>
        </p:grpSpPr>
        <p:pic>
          <p:nvPicPr>
            <p:cNvPr id="3234"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35"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36"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38" name="Text Box 5"/>
          <p:cNvSpPr txBox="1"/>
          <p:nvPr/>
        </p:nvSpPr>
        <p:spPr>
          <a:xfrm>
            <a:off x="8765704" y="87283"/>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239" name="Text Box 6"/>
          <p:cNvSpPr txBox="1"/>
          <p:nvPr/>
        </p:nvSpPr>
        <p:spPr>
          <a:xfrm>
            <a:off x="8599601" y="6447422"/>
            <a:ext cx="20614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2</a:t>
            </a:r>
          </a:p>
        </p:txBody>
      </p:sp>
      <p:grpSp>
        <p:nvGrpSpPr>
          <p:cNvPr id="3260" name="Group"/>
          <p:cNvGrpSpPr/>
          <p:nvPr/>
        </p:nvGrpSpPr>
        <p:grpSpPr>
          <a:xfrm>
            <a:off x="8005760" y="3427408"/>
            <a:ext cx="952505" cy="1249366"/>
            <a:chOff x="0" y="-1"/>
            <a:chExt cx="952504" cy="1249364"/>
          </a:xfrm>
        </p:grpSpPr>
        <p:sp>
          <p:nvSpPr>
            <p:cNvPr id="3240" name="AutoShape 8"/>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1" name="Rectangle 9"/>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2" name="Line 10"/>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3" name="Line 11"/>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4" name="Line 12"/>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5" name="Line 13"/>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6" name="Line 14"/>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7" name="Text Box 15"/>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248" name="Text Box 16"/>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249" name="Text Box 17"/>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250" name="Text Box 18"/>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251" name="Text Box 19"/>
            <p:cNvSpPr txBox="1"/>
            <p:nvPr/>
          </p:nvSpPr>
          <p:spPr>
            <a:xfrm>
              <a:off x="74609" y="-1"/>
              <a:ext cx="59311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252" name="Text Box 20"/>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53" name="Rectangle 21"/>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4" name="Text Box 22"/>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55" name="Line 23"/>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6" name="Line 24"/>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7" name="Rectangle 25"/>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8" name="Rectangle 26"/>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9" name="Text Box 27"/>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61" name="Text Box 28"/>
          <p:cNvSpPr txBox="1"/>
          <p:nvPr/>
        </p:nvSpPr>
        <p:spPr>
          <a:xfrm>
            <a:off x="1370010" y="4357687"/>
            <a:ext cx="6316667"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4000">
                <a:solidFill>
                  <a:srgbClr val="FFFFFF"/>
                </a:solidFill>
              </a:defRPr>
            </a:pP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#٢: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يقودنا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نحو</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ملكوت</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الله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p>
        </p:txBody>
      </p:sp>
      <p:sp>
        <p:nvSpPr>
          <p:cNvPr id="3262" name="Text Box 29"/>
          <p:cNvSpPr txBox="1"/>
          <p:nvPr/>
        </p:nvSpPr>
        <p:spPr>
          <a:xfrm>
            <a:off x="522287" y="2754311"/>
            <a:ext cx="8032751" cy="70788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#١: الإحتفال و إظهار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مجد</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الله</a:t>
            </a:r>
          </a:p>
        </p:txBody>
      </p:sp>
      <p:sp>
        <p:nvSpPr>
          <p:cNvPr id="3263" name="Text Box 30"/>
          <p:cNvSpPr txBox="1"/>
          <p:nvPr/>
        </p:nvSpPr>
        <p:spPr>
          <a:xfrm>
            <a:off x="858837" y="1258887"/>
            <a:ext cx="7413626"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defRPr sz="4000">
                <a:solidFill>
                  <a:srgbClr val="FFFFFF"/>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هناك رسالتنا شاملتان لكل الكتاب المقدس:</a:t>
            </a:r>
          </a:p>
        </p:txBody>
      </p:sp>
      <p:sp>
        <p:nvSpPr>
          <p:cNvPr id="3264" name="Text Box 31"/>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68</a:t>
            </a:r>
          </a:p>
        </p:txBody>
      </p:sp>
      <p:grpSp>
        <p:nvGrpSpPr>
          <p:cNvPr id="3285" name="Group"/>
          <p:cNvGrpSpPr/>
          <p:nvPr/>
        </p:nvGrpSpPr>
        <p:grpSpPr>
          <a:xfrm>
            <a:off x="8005760" y="3427412"/>
            <a:ext cx="952505" cy="1249280"/>
            <a:chOff x="0" y="0"/>
            <a:chExt cx="952504" cy="1249279"/>
          </a:xfrm>
        </p:grpSpPr>
        <p:sp>
          <p:nvSpPr>
            <p:cNvPr id="3265" name="AutoShape 33"/>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6" name="Rectangle 34"/>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7" name="Line 35"/>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8" name="Line 36"/>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9" name="Line 37"/>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0" name="Line 38"/>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1" name="Line 39"/>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2" name="Text Box 40"/>
            <p:cNvSpPr txBox="1"/>
            <p:nvPr/>
          </p:nvSpPr>
          <p:spPr>
            <a:xfrm>
              <a:off x="200023" y="614144"/>
              <a:ext cx="317395"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73" name="Text Box 41"/>
            <p:cNvSpPr txBox="1"/>
            <p:nvPr/>
          </p:nvSpPr>
          <p:spPr>
            <a:xfrm>
              <a:off x="311584" y="728842"/>
              <a:ext cx="28212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74" name="Text Box 42"/>
            <p:cNvSpPr txBox="1"/>
            <p:nvPr/>
          </p:nvSpPr>
          <p:spPr>
            <a:xfrm>
              <a:off x="207960" y="893196"/>
              <a:ext cx="341440"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75" name="Text Box 43"/>
            <p:cNvSpPr txBox="1"/>
            <p:nvPr/>
          </p:nvSpPr>
          <p:spPr>
            <a:xfrm>
              <a:off x="285129" y="1036400"/>
              <a:ext cx="278923"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76" name="Text Box 44"/>
            <p:cNvSpPr txBox="1"/>
            <p:nvPr/>
          </p:nvSpPr>
          <p:spPr>
            <a:xfrm>
              <a:off x="135125" y="0"/>
              <a:ext cx="38690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77" name="Text Box 45"/>
            <p:cNvSpPr txBox="1"/>
            <p:nvPr/>
          </p:nvSpPr>
          <p:spPr>
            <a:xfrm>
              <a:off x="222247" y="322409"/>
              <a:ext cx="36708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78" name="Rectangle 46"/>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79" name="Text Box 47"/>
            <p:cNvSpPr txBox="1"/>
            <p:nvPr/>
          </p:nvSpPr>
          <p:spPr>
            <a:xfrm>
              <a:off x="229389" y="449830"/>
              <a:ext cx="39914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80" name="Line 48"/>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1" name="Line 49"/>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2" name="Rectangle 50"/>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3" name="Rectangle 51"/>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4" name="Text Box 52"/>
            <p:cNvSpPr txBox="1"/>
            <p:nvPr/>
          </p:nvSpPr>
          <p:spPr>
            <a:xfrm>
              <a:off x="232019" y="179473"/>
              <a:ext cx="26609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262"/>
                                        </p:tgtEl>
                                        <p:attrNameLst>
                                          <p:attrName>style.visibility</p:attrName>
                                        </p:attrNameLst>
                                      </p:cBhvr>
                                      <p:to>
                                        <p:strVal val="visible"/>
                                      </p:to>
                                    </p:set>
                                    <p:anim calcmode="lin" valueType="num">
                                      <p:cBhvr>
                                        <p:cTn id="7" dur="1000" fill="hold"/>
                                        <p:tgtEl>
                                          <p:spTgt spid="3262"/>
                                        </p:tgtEl>
                                        <p:attrNameLst>
                                          <p:attrName>ppt_w</p:attrName>
                                        </p:attrNameLst>
                                      </p:cBhvr>
                                      <p:tavLst>
                                        <p:tav tm="0">
                                          <p:val>
                                            <p:fltVal val="0"/>
                                          </p:val>
                                        </p:tav>
                                        <p:tav tm="100000">
                                          <p:val>
                                            <p:strVal val="#ppt_w"/>
                                          </p:val>
                                        </p:tav>
                                      </p:tavLst>
                                    </p:anim>
                                    <p:anim calcmode="lin" valueType="num">
                                      <p:cBhvr>
                                        <p:cTn id="8" dur="1000" fill="hold"/>
                                        <p:tgtEl>
                                          <p:spTgt spid="32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3261"/>
                                        </p:tgtEl>
                                        <p:attrNameLst>
                                          <p:attrName>style.visibility</p:attrName>
                                        </p:attrNameLst>
                                      </p:cBhvr>
                                      <p:to>
                                        <p:strVal val="visible"/>
                                      </p:to>
                                    </p:set>
                                    <p:anim calcmode="lin" valueType="num">
                                      <p:cBhvr>
                                        <p:cTn id="13" dur="1000" fill="hold"/>
                                        <p:tgtEl>
                                          <p:spTgt spid="3261"/>
                                        </p:tgtEl>
                                        <p:attrNameLst>
                                          <p:attrName>ppt_w</p:attrName>
                                        </p:attrNameLst>
                                      </p:cBhvr>
                                      <p:tavLst>
                                        <p:tav tm="0">
                                          <p:val>
                                            <p:fltVal val="0"/>
                                          </p:val>
                                        </p:tav>
                                        <p:tav tm="100000">
                                          <p:val>
                                            <p:strVal val="#ppt_w"/>
                                          </p:val>
                                        </p:tav>
                                      </p:tavLst>
                                    </p:anim>
                                    <p:anim calcmode="lin" valueType="num">
                                      <p:cBhvr>
                                        <p:cTn id="14" dur="1000" fill="hold"/>
                                        <p:tgtEl>
                                          <p:spTgt spid="3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1" grpId="0" animBg="1" advAuto="0"/>
      <p:bldP spid="326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2" name="Group"/>
          <p:cNvGrpSpPr/>
          <p:nvPr/>
        </p:nvGrpSpPr>
        <p:grpSpPr>
          <a:xfrm>
            <a:off x="623885" y="595310"/>
            <a:ext cx="7875594" cy="5651506"/>
            <a:chOff x="0" y="0"/>
            <a:chExt cx="7875592" cy="5651505"/>
          </a:xfrm>
        </p:grpSpPr>
        <p:pic>
          <p:nvPicPr>
            <p:cNvPr id="3289"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90"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1"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93" name="Text Box 5"/>
          <p:cNvSpPr txBox="1"/>
          <p:nvPr/>
        </p:nvSpPr>
        <p:spPr>
          <a:xfrm>
            <a:off x="8765704" y="87283"/>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314" name="Group"/>
          <p:cNvGrpSpPr/>
          <p:nvPr/>
        </p:nvGrpSpPr>
        <p:grpSpPr>
          <a:xfrm>
            <a:off x="8005760" y="3427408"/>
            <a:ext cx="952505" cy="1249366"/>
            <a:chOff x="0" y="-1"/>
            <a:chExt cx="952504" cy="1249364"/>
          </a:xfrm>
        </p:grpSpPr>
        <p:sp>
          <p:nvSpPr>
            <p:cNvPr id="3294"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5"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96"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7"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8"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99"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00"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01"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302"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303"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304"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305"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306"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307"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08"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309"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10"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11"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12"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13"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315" name="Text Box 27"/>
          <p:cNvSpPr txBox="1"/>
          <p:nvPr/>
        </p:nvSpPr>
        <p:spPr>
          <a:xfrm>
            <a:off x="1431131" y="816418"/>
            <a:ext cx="6261101" cy="2554541"/>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400"/>
              </a:spcBef>
              <a:defRPr sz="4000">
                <a:solidFill>
                  <a:srgbClr val="FFFFFF"/>
                </a:solidFill>
              </a:defRPr>
            </a:lvl1pPr>
          </a:lstStyle>
          <a:p>
            <a:pPr marL="0" marR="0" lvl="0" indent="0" algn="ctr" defTabSz="914400" rtl="1" eaLnBrk="1" fontAlgn="auto" latinLnBrk="0" hangingPunct="0">
              <a:lnSpc>
                <a:spcPct val="100000"/>
              </a:lnSpc>
              <a:spcBef>
                <a:spcPts val="2400"/>
              </a:spcBef>
              <a:spcAft>
                <a:spcPts val="0"/>
              </a:spcAft>
              <a:buClrTx/>
              <a:buSzTx/>
              <a:buFontTx/>
              <a:buNone/>
              <a:tabLst/>
              <a:defRPr/>
            </a:pP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جاء</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يسوع</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المسيح</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لينقذ</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فقدناه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ولكي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يكتسب</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المرء</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الحياة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الأبدية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يجب</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علىه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أن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يأتي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إليه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خلال</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الإيمان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برسالة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إنجيل</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المسيح</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a:t>
            </a:r>
          </a:p>
        </p:txBody>
      </p:sp>
      <p:sp>
        <p:nvSpPr>
          <p:cNvPr id="3316" name="Text Box 28"/>
          <p:cNvSpPr txBox="1"/>
          <p:nvPr/>
        </p:nvSpPr>
        <p:spPr>
          <a:xfrm>
            <a:off x="974036" y="4838935"/>
            <a:ext cx="7613285" cy="73231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marL="0" marR="0" lvl="0" indent="0" algn="ctr" defTabSz="914400" rtl="1" eaLnBrk="1" fontAlgn="auto" latinLnBrk="0" hangingPunct="0">
              <a:lnSpc>
                <a:spcPct val="20000"/>
              </a:lnSpc>
              <a:spcBef>
                <a:spcPts val="2400"/>
              </a:spcBef>
              <a:spcAft>
                <a:spcPts val="0"/>
              </a:spcAft>
              <a:buClrTx/>
              <a:buSzTx/>
              <a:buFontTx/>
              <a:buNone/>
              <a:tabLst/>
              <a:defRPr sz="4000" i="1">
                <a:solidFill>
                  <a:srgbClr val="51FDFF"/>
                </a:solidFill>
              </a:defRPr>
            </a:pP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لذلك</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p>
          <a:p>
            <a:pPr marL="0" marR="0" lvl="0" indent="0" algn="ctr" defTabSz="914400" rtl="1" eaLnBrk="1" fontAlgn="auto" latinLnBrk="0" hangingPunct="0">
              <a:lnSpc>
                <a:spcPct val="20000"/>
              </a:lnSpc>
              <a:spcBef>
                <a:spcPts val="2400"/>
              </a:spcBef>
              <a:spcAft>
                <a:spcPts val="0"/>
              </a:spcAft>
              <a:buClrTx/>
              <a:buSzTx/>
              <a:buFontTx/>
              <a:buNone/>
              <a:tabLst/>
              <a:defRPr sz="4000" i="1">
                <a:solidFill>
                  <a:srgbClr val="51FDFF"/>
                </a:solidFill>
              </a:defRPr>
            </a:pP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يجب</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أن</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نذهب</a:t>
            </a:r>
            <a:r>
              <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rPr>
              <a:t> </a:t>
            </a:r>
            <a:r>
              <a:rPr kumimoji="0" sz="4000" b="1" i="1" u="none" strike="noStrike" kern="0" cap="none" spc="0" normalizeH="0" baseline="0" noProof="0" dirty="0" err="1">
                <a:ln>
                  <a:noFill/>
                </a:ln>
                <a:solidFill>
                  <a:srgbClr val="51FDFF"/>
                </a:solidFill>
                <a:effectLst/>
                <a:uLnTx/>
                <a:uFillTx/>
                <a:latin typeface="Arial" panose="020B0604020202020204" pitchFamily="34" charset="0"/>
                <a:cs typeface="Arial" panose="020B0604020202020204" pitchFamily="34" charset="0"/>
                <a:sym typeface="Helvetica"/>
              </a:rPr>
              <a:t>ونشهد</a:t>
            </a:r>
            <a:endParaRPr kumimoji="0" sz="4000" b="1" i="1" u="none" strike="noStrike" kern="0" cap="none" spc="0" normalizeH="0" baseline="0" noProof="0" dirty="0">
              <a:ln>
                <a:noFill/>
              </a:ln>
              <a:solidFill>
                <a:srgbClr val="51FDFF"/>
              </a:solidFill>
              <a:effectLst/>
              <a:uLnTx/>
              <a:uFillTx/>
              <a:latin typeface="Arial" panose="020B0604020202020204" pitchFamily="34" charset="0"/>
              <a:cs typeface="Arial" panose="020B0604020202020204" pitchFamily="34" charset="0"/>
              <a:sym typeface="Helvetica"/>
            </a:endParaRPr>
          </a:p>
        </p:txBody>
      </p:sp>
      <p:sp>
        <p:nvSpPr>
          <p:cNvPr id="3317" name="Text Box 29"/>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69</a:t>
            </a:r>
          </a:p>
        </p:txBody>
      </p:sp>
      <p:sp>
        <p:nvSpPr>
          <p:cNvPr id="3318" name="Text Box 30"/>
          <p:cNvSpPr txBox="1"/>
          <p:nvPr/>
        </p:nvSpPr>
        <p:spPr>
          <a:xfrm>
            <a:off x="8610714" y="6447422"/>
            <a:ext cx="20614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3339" name="Group"/>
          <p:cNvGrpSpPr/>
          <p:nvPr/>
        </p:nvGrpSpPr>
        <p:grpSpPr>
          <a:xfrm>
            <a:off x="8005760" y="3427412"/>
            <a:ext cx="952505" cy="1249280"/>
            <a:chOff x="0" y="0"/>
            <a:chExt cx="952504" cy="1249279"/>
          </a:xfrm>
        </p:grpSpPr>
        <p:sp>
          <p:nvSpPr>
            <p:cNvPr id="3319" name="AutoShape 32"/>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20" name="Rectangle 33"/>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21" name="Line 34"/>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2" name="Line 35"/>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3" name="Line 36"/>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4" name="Line 37"/>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5" name="Line 38"/>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26" name="Text Box 39"/>
            <p:cNvSpPr txBox="1"/>
            <p:nvPr/>
          </p:nvSpPr>
          <p:spPr>
            <a:xfrm>
              <a:off x="200023" y="614144"/>
              <a:ext cx="317395"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327" name="Text Box 40"/>
            <p:cNvSpPr txBox="1"/>
            <p:nvPr/>
          </p:nvSpPr>
          <p:spPr>
            <a:xfrm>
              <a:off x="311584" y="728842"/>
              <a:ext cx="28212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328" name="Text Box 41"/>
            <p:cNvSpPr txBox="1"/>
            <p:nvPr/>
          </p:nvSpPr>
          <p:spPr>
            <a:xfrm>
              <a:off x="207960" y="893196"/>
              <a:ext cx="341440"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329" name="Text Box 42"/>
            <p:cNvSpPr txBox="1"/>
            <p:nvPr/>
          </p:nvSpPr>
          <p:spPr>
            <a:xfrm>
              <a:off x="285129" y="1036400"/>
              <a:ext cx="278923"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330" name="Text Box 43"/>
            <p:cNvSpPr txBox="1"/>
            <p:nvPr/>
          </p:nvSpPr>
          <p:spPr>
            <a:xfrm>
              <a:off x="135125" y="0"/>
              <a:ext cx="38690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331" name="Text Box 44"/>
            <p:cNvSpPr txBox="1"/>
            <p:nvPr/>
          </p:nvSpPr>
          <p:spPr>
            <a:xfrm>
              <a:off x="222247" y="322409"/>
              <a:ext cx="36708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332" name="Rectangle 45"/>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3" name="Text Box 46"/>
            <p:cNvSpPr txBox="1"/>
            <p:nvPr/>
          </p:nvSpPr>
          <p:spPr>
            <a:xfrm>
              <a:off x="229389" y="449830"/>
              <a:ext cx="39914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334" name="Line 47"/>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35" name="Line 48"/>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336" name="Rectangle 49"/>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7" name="Rectangle 50"/>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338" name="Text Box 51"/>
            <p:cNvSpPr txBox="1"/>
            <p:nvPr/>
          </p:nvSpPr>
          <p:spPr>
            <a:xfrm>
              <a:off x="232019" y="179473"/>
              <a:ext cx="26609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3315"/>
                                        </p:tgtEl>
                                        <p:attrNameLst>
                                          <p:attrName>style.visibility</p:attrName>
                                        </p:attrNameLst>
                                      </p:cBhvr>
                                      <p:to>
                                        <p:strVal val="visible"/>
                                      </p:to>
                                    </p:set>
                                    <p:animEffect transition="in" filter="fade">
                                      <p:cBhvr>
                                        <p:cTn id="7" dur="1000"/>
                                        <p:tgtEl>
                                          <p:spTgt spid="3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316"/>
                                        </p:tgtEl>
                                        <p:attrNameLst>
                                          <p:attrName>style.visibility</p:attrName>
                                        </p:attrNameLst>
                                      </p:cBhvr>
                                      <p:to>
                                        <p:strVal val="visible"/>
                                      </p:to>
                                    </p:set>
                                    <p:animEffect transition="in" filter="fade">
                                      <p:cBhvr>
                                        <p:cTn id="12" dur="1000"/>
                                        <p:tgtEl>
                                          <p:spTgt spid="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5" grpId="0" animBg="1" advAuto="0"/>
      <p:bldP spid="3316"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1"/>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Dr. Rick Griffith • BibleStudyDownloads.org</a:t>
            </a:r>
          </a:p>
        </p:txBody>
      </p:sp>
      <p:sp>
        <p:nvSpPr>
          <p:cNvPr id="4097" name="Line 2"/>
          <p:cNvSpPr>
            <a:spLocks noChangeShapeType="1"/>
          </p:cNvSpPr>
          <p:nvPr/>
        </p:nvSpPr>
        <p:spPr bwMode="auto">
          <a:xfrm flipH="1" flipV="1">
            <a:off x="-1797051"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098" name="Line 3"/>
          <p:cNvSpPr>
            <a:spLocks noChangeShapeType="1"/>
          </p:cNvSpPr>
          <p:nvPr/>
        </p:nvSpPr>
        <p:spPr bwMode="auto">
          <a:xfrm flipH="1" flipV="1">
            <a:off x="-1797051"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099" name="Rectangle 4"/>
          <p:cNvSpPr>
            <a:spLocks noChangeArrowheads="1"/>
          </p:cNvSpPr>
          <p:nvPr/>
        </p:nvSpPr>
        <p:spPr bwMode="auto">
          <a:xfrm>
            <a:off x="1492251"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123332" name="Rectangle 5"/>
          <p:cNvSpPr>
            <a:spLocks noChangeArrowheads="1"/>
          </p:cNvSpPr>
          <p:nvPr/>
        </p:nvSpPr>
        <p:spPr bwMode="auto">
          <a:xfrm>
            <a:off x="1104901" y="1643064"/>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9"/>
            <a:ext cx="2338388" cy="366767"/>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0" y="947739"/>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1 : 26 و 28, 2 : 19 )</a:t>
            </a:r>
          </a:p>
        </p:txBody>
      </p:sp>
      <p:sp>
        <p:nvSpPr>
          <p:cNvPr id="104456" name="Rectangle 8"/>
          <p:cNvSpPr>
            <a:spLocks noChangeArrowheads="1"/>
          </p:cNvSpPr>
          <p:nvPr/>
        </p:nvSpPr>
        <p:spPr bwMode="auto">
          <a:xfrm>
            <a:off x="685801" y="947739"/>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بدأ يحكم كإله هذا العالم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3 : 15, 2 كو 4 : 4 )</a:t>
            </a:r>
          </a:p>
        </p:txBody>
      </p:sp>
      <p:sp>
        <p:nvSpPr>
          <p:cNvPr id="104457" name="Rectangle 9"/>
          <p:cNvSpPr>
            <a:spLocks noChangeArrowheads="1"/>
          </p:cNvSpPr>
          <p:nvPr/>
        </p:nvSpPr>
        <p:spPr bwMode="auto">
          <a:xfrm rot="16200000" flipH="1">
            <a:off x="-1072358" y="3744739"/>
            <a:ext cx="4608515"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06" name="Rectangle 11"/>
          <p:cNvSpPr>
            <a:spLocks noChangeArrowheads="1"/>
          </p:cNvSpPr>
          <p:nvPr/>
        </p:nvSpPr>
        <p:spPr bwMode="auto">
          <a:xfrm>
            <a:off x="3048001"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07" name="Rectangle 12"/>
          <p:cNvSpPr>
            <a:spLocks noChangeArrowheads="1"/>
          </p:cNvSpPr>
          <p:nvPr/>
        </p:nvSpPr>
        <p:spPr bwMode="auto">
          <a:xfrm>
            <a:off x="1879601"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1" name="Rectangle 13"/>
          <p:cNvSpPr>
            <a:spLocks noChangeArrowheads="1"/>
          </p:cNvSpPr>
          <p:nvPr/>
        </p:nvSpPr>
        <p:spPr bwMode="auto">
          <a:xfrm>
            <a:off x="2035177" y="2166939"/>
            <a:ext cx="2663825" cy="366767"/>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581277" y="3335339"/>
            <a:ext cx="2419353"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140076" y="4443414"/>
            <a:ext cx="2513013" cy="366767"/>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6" y="5662614"/>
            <a:ext cx="3503613"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4113" name="Group 18"/>
          <p:cNvGrpSpPr>
            <a:grpSpLocks/>
          </p:cNvGrpSpPr>
          <p:nvPr/>
        </p:nvGrpSpPr>
        <p:grpSpPr bwMode="auto">
          <a:xfrm>
            <a:off x="5721351" y="1336676"/>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469" name="Rectangle 21"/>
          <p:cNvSpPr>
            <a:spLocks noChangeArrowheads="1"/>
          </p:cNvSpPr>
          <p:nvPr/>
        </p:nvSpPr>
        <p:spPr bwMode="auto">
          <a:xfrm>
            <a:off x="1752602" y="947739"/>
            <a:ext cx="18065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سيادة الإنسان من خلال إسرائيل كمملكة كهنة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تك 12 : 1 – 3, 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116" name="Line 23"/>
          <p:cNvSpPr>
            <a:spLocks noChangeShapeType="1"/>
          </p:cNvSpPr>
          <p:nvPr/>
        </p:nvSpPr>
        <p:spPr bwMode="auto">
          <a:xfrm>
            <a:off x="695325" y="1109664"/>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17" name="Freeform 24"/>
          <p:cNvSpPr>
            <a:spLocks/>
          </p:cNvSpPr>
          <p:nvPr/>
        </p:nvSpPr>
        <p:spPr bwMode="auto">
          <a:xfrm>
            <a:off x="635001" y="1449389"/>
            <a:ext cx="122239"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73" name="Rectangle 25"/>
          <p:cNvSpPr>
            <a:spLocks noChangeArrowheads="1"/>
          </p:cNvSpPr>
          <p:nvPr/>
        </p:nvSpPr>
        <p:spPr bwMode="auto">
          <a:xfrm>
            <a:off x="222251" y="1614489"/>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9"/>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كمملكة كهنة أدين من خلال السبي تحت حكم الأجانب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3929541" y="4740275"/>
            <a:ext cx="1099661"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إر 31 : 31 – 34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سكنى الروح</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إتحاد إسرائيل و يهوذا ثانية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547797" y="3632201"/>
            <a:ext cx="117660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2 صم 7 : 12 – 16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نسل ( بيت لا يزول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مملكة ( سلطة سياسية )</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عرش ( حق الحكم لنسله</a:t>
            </a:r>
          </a:p>
          <a:p>
            <a:pPr marL="0" marR="0" lvl="0" indent="0" algn="r" defTabSz="914400" rtl="0" eaLnBrk="1" fontAlgn="base" latinLnBrk="0" hangingPunct="1">
              <a:lnSpc>
                <a:spcPct val="100000"/>
              </a:lnSpc>
              <a:spcBef>
                <a:spcPct val="0"/>
              </a:spcBef>
              <a:spcAft>
                <a:spcPct val="0"/>
              </a:spcAft>
              <a:buClrTx/>
              <a:buSzTx/>
              <a:buFont typeface="Arial" pitchFamily="34" charset="0"/>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هيكل ( ابن يقوم ببنائه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وعود تك 15 : 18 ( تث 30 : 1 – 10 )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 أش 27 : 12 )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ملكية أبدية للأرض ( تك 17 : 8 ) بعد السبي و الرجوع</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Pct val="100000"/>
              <a:buFontTx/>
              <a:buChar char="•"/>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لكل العالم من خلال الأرض ( أش 14 : 1 – 2 )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1" y="955676"/>
            <a:ext cx="101123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يوسع يسوع ملكوته بشكل سري من خلال الكنيسة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675188" y="947739"/>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ما قدمه المسيا للملكوت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متى 12 : 41 – 42, 23 : 37 – 39 )</a:t>
            </a:r>
          </a:p>
        </p:txBody>
      </p:sp>
      <p:sp>
        <p:nvSpPr>
          <p:cNvPr id="104480" name="Rectangle 32"/>
          <p:cNvSpPr>
            <a:spLocks noChangeArrowheads="1"/>
          </p:cNvSpPr>
          <p:nvPr/>
        </p:nvSpPr>
        <p:spPr bwMode="auto">
          <a:xfrm>
            <a:off x="6732588" y="949326"/>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يخضع المسيح أداء إسرائيل  و الأمم تؤمن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7" name="Rectangle 34"/>
          <p:cNvSpPr>
            <a:spLocks noChangeArrowheads="1"/>
          </p:cNvSpPr>
          <p:nvPr/>
        </p:nvSpPr>
        <p:spPr bwMode="auto">
          <a:xfrm>
            <a:off x="5810250" y="4456113"/>
            <a:ext cx="3297239"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29" name="Rectangle 36"/>
          <p:cNvSpPr>
            <a:spLocks noChangeArrowheads="1"/>
          </p:cNvSpPr>
          <p:nvPr/>
        </p:nvSpPr>
        <p:spPr bwMode="auto">
          <a:xfrm>
            <a:off x="7720014" y="2063751"/>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30" name="Rectangle 37"/>
          <p:cNvSpPr>
            <a:spLocks noChangeArrowheads="1"/>
          </p:cNvSpPr>
          <p:nvPr/>
        </p:nvSpPr>
        <p:spPr bwMode="auto">
          <a:xfrm>
            <a:off x="5810251" y="3271839"/>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86" name="Rectangle 38"/>
          <p:cNvSpPr>
            <a:spLocks noChangeArrowheads="1"/>
          </p:cNvSpPr>
          <p:nvPr/>
        </p:nvSpPr>
        <p:spPr bwMode="auto">
          <a:xfrm>
            <a:off x="5818189" y="2479676"/>
            <a:ext cx="1719263"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تم إدانة إسرائيل لرفضهم المسيا من خلال طردهم من الأرض لحوالي 19 قرناً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( 70م – 1948م ) لكن الآن تم استردادهم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6054725" y="3389314"/>
            <a:ext cx="133667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التي هي الهيكل الروحي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6"/>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استبدلت الشريعة الموسوية بأول ثلاثة عناصر من العهد الجديد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91" name="Rectangle 43"/>
          <p:cNvSpPr>
            <a:spLocks noChangeArrowheads="1"/>
          </p:cNvSpPr>
          <p:nvPr/>
        </p:nvSpPr>
        <p:spPr bwMode="auto">
          <a:xfrm>
            <a:off x="7620001" y="2057401"/>
            <a:ext cx="1546225"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المملكة            المسيانية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37" name="Line 44"/>
          <p:cNvSpPr>
            <a:spLocks noChangeShapeType="1"/>
          </p:cNvSpPr>
          <p:nvPr/>
        </p:nvSpPr>
        <p:spPr bwMode="auto">
          <a:xfrm>
            <a:off x="8489951"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93" name="Rectangle 45"/>
          <p:cNvSpPr>
            <a:spLocks noChangeArrowheads="1"/>
          </p:cNvSpPr>
          <p:nvPr/>
        </p:nvSpPr>
        <p:spPr bwMode="auto">
          <a:xfrm>
            <a:off x="7696202" y="2192339"/>
            <a:ext cx="1414463" cy="243656"/>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الأبدية           الألفية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9" y="2411414"/>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استرداد كامل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حز 37 : 8 – 28)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أش 2 : 1 – 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4"/>
            <a:ext cx="730251"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رؤ 21 – 22 )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6" y="3389314"/>
            <a:ext cx="803275" cy="713657"/>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يملك على العالم ( أش 11 )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 ( رؤ 5 : 10, 20 : 4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9"/>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يملك المسيح على كل شيء مع القديسين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أف 1 : 9 – 10, رؤ 20 : 1 – 6, 22 : 5ب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4143" name="Group 50"/>
          <p:cNvGrpSpPr>
            <a:grpSpLocks/>
          </p:cNvGrpSpPr>
          <p:nvPr/>
        </p:nvGrpSpPr>
        <p:grpSpPr bwMode="auto">
          <a:xfrm>
            <a:off x="4679951"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44" name="Group 54"/>
          <p:cNvGrpSpPr>
            <a:grpSpLocks/>
          </p:cNvGrpSpPr>
          <p:nvPr/>
        </p:nvGrpSpPr>
        <p:grpSpPr bwMode="auto">
          <a:xfrm>
            <a:off x="4946649" y="5311776"/>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506" name="Rectangle 58"/>
          <p:cNvSpPr>
            <a:spLocks noChangeArrowheads="1"/>
          </p:cNvSpPr>
          <p:nvPr/>
        </p:nvSpPr>
        <p:spPr bwMode="auto">
          <a:xfrm rot="16200000">
            <a:off x="1513779" y="2542663"/>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8"/>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69" y="4896925"/>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963533" y="3653426"/>
            <a:ext cx="1330493"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4"/>
            <a:ext cx="750888"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يسلم الملك إلى الآب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( 1 كو 15 : 24 )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4150" name="Group 63"/>
          <p:cNvGrpSpPr>
            <a:grpSpLocks/>
          </p:cNvGrpSpPr>
          <p:nvPr/>
        </p:nvGrpSpPr>
        <p:grpSpPr bwMode="auto">
          <a:xfrm>
            <a:off x="7854951"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4151" name="Group 69"/>
          <p:cNvGrpSpPr>
            <a:grpSpLocks/>
          </p:cNvGrpSpPr>
          <p:nvPr/>
        </p:nvGrpSpPr>
        <p:grpSpPr bwMode="auto">
          <a:xfrm>
            <a:off x="4832351"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52" name="Group 72"/>
          <p:cNvGrpSpPr>
            <a:grpSpLocks/>
          </p:cNvGrpSpPr>
          <p:nvPr/>
        </p:nvGrpSpPr>
        <p:grpSpPr bwMode="auto">
          <a:xfrm>
            <a:off x="5060951" y="5364164"/>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04524" name="Rectangle 76"/>
          <p:cNvSpPr>
            <a:spLocks noChangeArrowheads="1"/>
          </p:cNvSpPr>
          <p:nvPr/>
        </p:nvSpPr>
        <p:spPr bwMode="auto">
          <a:xfrm>
            <a:off x="0" y="6416502"/>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لديه موضوع مزدوج للعهد الملكوت. يتسع دور إسرائيل من إبراهيم إلى المسيح ليشمل الكنيسة (استمرارية) لكن الكنيسة لا تحل محل الأمة على أنها "إسرائيل الجديدة" (انقطاع). ستتمتع إسرائيل بالشهرة العالمية بعد أن وثقت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6"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904838" y="2200276"/>
            <a:ext cx="76784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aphicFrame>
        <p:nvGraphicFramePr>
          <p:cNvPr id="4157" name="Object 2"/>
          <p:cNvGraphicFramePr>
            <a:graphicFrameLocks/>
          </p:cNvGraphicFramePr>
          <p:nvPr>
            <p:extLst>
              <p:ext uri="{D42A27DB-BD31-4B8C-83A1-F6EECF244321}">
                <p14:modId xmlns:p14="http://schemas.microsoft.com/office/powerpoint/2010/main" val="2136337789"/>
              </p:ext>
            </p:extLst>
          </p:nvPr>
        </p:nvGraphicFramePr>
        <p:xfrm>
          <a:off x="7423151"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02760" imgH="2093400" progId="">
                  <p:embed/>
                </p:oleObj>
              </mc:Choice>
              <mc:Fallback>
                <p:oleObj name="Microsoft ClipArt Gallery" r:id="rId3" imgW="2102760" imgH="20934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1" y="85725"/>
                        <a:ext cx="665163"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29" name="Rectangle 81"/>
          <p:cNvSpPr>
            <a:spLocks noChangeArrowheads="1"/>
          </p:cNvSpPr>
          <p:nvPr/>
        </p:nvSpPr>
        <p:spPr bwMode="auto">
          <a:xfrm>
            <a:off x="6104003" y="2200276"/>
            <a:ext cx="113653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159" name="Line 82"/>
          <p:cNvSpPr>
            <a:spLocks noChangeShapeType="1"/>
          </p:cNvSpPr>
          <p:nvPr/>
        </p:nvSpPr>
        <p:spPr bwMode="auto">
          <a:xfrm>
            <a:off x="5815013" y="2076451"/>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531" name="Rectangle 83"/>
          <p:cNvSpPr>
            <a:spLocks noChangeArrowheads="1"/>
          </p:cNvSpPr>
          <p:nvPr/>
        </p:nvSpPr>
        <p:spPr bwMode="auto">
          <a:xfrm>
            <a:off x="8245475" y="5710239"/>
            <a:ext cx="86360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10th Edition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10 Nov 2020</a:t>
            </a:r>
          </a:p>
        </p:txBody>
      </p:sp>
      <p:grpSp>
        <p:nvGrpSpPr>
          <p:cNvPr id="4161" name="Group 84"/>
          <p:cNvGrpSpPr>
            <a:grpSpLocks/>
          </p:cNvGrpSpPr>
          <p:nvPr/>
        </p:nvGrpSpPr>
        <p:grpSpPr bwMode="auto">
          <a:xfrm>
            <a:off x="1419226" y="2047876"/>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63" name="Group 93"/>
          <p:cNvGrpSpPr>
            <a:grpSpLocks/>
          </p:cNvGrpSpPr>
          <p:nvPr/>
        </p:nvGrpSpPr>
        <p:grpSpPr bwMode="auto">
          <a:xfrm>
            <a:off x="1806575" y="1389064"/>
            <a:ext cx="298451"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sp>
        <p:nvSpPr>
          <p:cNvPr id="104548" name="Rectangle 100"/>
          <p:cNvSpPr>
            <a:spLocks noChangeArrowheads="1"/>
          </p:cNvSpPr>
          <p:nvPr/>
        </p:nvSpPr>
        <p:spPr bwMode="auto">
          <a:xfrm>
            <a:off x="7761288" y="4587877"/>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تمت العناصر الخمسة كاملة في استرداد الأمة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زكريا 8 )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6" y="4572001"/>
            <a:ext cx="6699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الأمور صارت جديدة ( رؤ 21 : 5 )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9"/>
            <a:ext cx="37385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موقت ( غل 3 : 19 ) و مشروط ( تث 28 ) ليعلن الخطية ( رو 7 : 7 ) وينظم إسرائيل (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1"/>
            <a:ext cx="19558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تم إلغاء و تتميم و استبدال الناموس على الصليب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رو 7 : 1 – 6, 1 كو 9 : 19 – 21, عب 8 : 13 )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268"/>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6 : 18, 9 : 8 - 17</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4" name="Rectangle 106"/>
          <p:cNvSpPr>
            <a:spLocks noChangeArrowheads="1"/>
          </p:cNvSpPr>
          <p:nvPr/>
        </p:nvSpPr>
        <p:spPr bwMode="auto">
          <a:xfrm>
            <a:off x="-685799" y="3886201"/>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ar-JO" sz="4000" dirty="0">
                <a:effectLst>
                  <a:glow rad="215900">
                    <a:schemeClr val="bg1">
                      <a:lumMod val="50000"/>
                      <a:alpha val="75000"/>
                    </a:schemeClr>
                  </a:glow>
                </a:effectLst>
                <a:latin typeface="Arial" panose="020B0604020202020204" pitchFamily="34" charset="0"/>
                <a:cs typeface="Arial" panose="020B0604020202020204" pitchFamily="34" charset="0"/>
              </a:rPr>
              <a:t>خط سير المملكة و العهود</a:t>
            </a:r>
            <a:endParaRPr lang="en-US" sz="5400" dirty="0">
              <a:effectLst>
                <a:glow rad="215900">
                  <a:schemeClr val="bg1">
                    <a:lumMod val="50000"/>
                    <a:alpha val="75000"/>
                  </a:schemeClr>
                </a:glow>
              </a:effectLst>
              <a:latin typeface="Arial" panose="020B0604020202020204" pitchFamily="34" charset="0"/>
              <a:cs typeface="Arial" panose="020B0604020202020204" pitchFamily="34" charset="0"/>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9"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10820035" y="116633"/>
            <a:ext cx="69922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10905797" y="510341"/>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10905797" y="1658418"/>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10897780" y="1264709"/>
            <a:ext cx="54373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10830427" y="905195"/>
            <a:ext cx="69922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1939" y="125877"/>
            <a:ext cx="530915"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8" name="Oval 1131">
            <a:extLst>
              <a:ext uri="{FF2B5EF4-FFF2-40B4-BE49-F238E27FC236}">
                <a16:creationId xmlns:a16="http://schemas.microsoft.com/office/drawing/2014/main" id="{CA556C7E-2F6F-5946-8A79-8BC0BF15C230}"/>
              </a:ext>
            </a:extLst>
          </p:cNvPr>
          <p:cNvSpPr>
            <a:spLocks noChangeArrowheads="1"/>
          </p:cNvSpPr>
          <p:nvPr/>
        </p:nvSpPr>
        <p:spPr bwMode="auto">
          <a:xfrm>
            <a:off x="1600200" y="3048000"/>
            <a:ext cx="3505200" cy="17526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132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8077" name="Text Box 45"/>
          <p:cNvSpPr txBox="1">
            <a:spLocks noChangeArrowheads="1"/>
          </p:cNvSpPr>
          <p:nvPr/>
        </p:nvSpPr>
        <p:spPr bwMode="auto">
          <a:xfrm>
            <a:off x="395536" y="228600"/>
            <a:ext cx="5112568" cy="120032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ar-JO" sz="3600" b="1" dirty="0">
                <a:latin typeface="Arial" panose="020B0604020202020204" pitchFamily="34" charset="0"/>
                <a:cs typeface="Arial" panose="020B0604020202020204" pitchFamily="34" charset="0"/>
              </a:rPr>
              <a:t>عندما تنظر إلى الأرض من القمر                       فإنك ترى الصورة الكبيرة</a:t>
            </a: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Arial" panose="020B0604020202020204" pitchFamily="34" charset="0"/>
                <a:cs typeface="Arial" panose="020B0604020202020204" pitchFamily="34" charset="0"/>
              </a:rPr>
              <a:t> </a:t>
            </a:r>
          </a:p>
        </p:txBody>
      </p:sp>
      <p:sp>
        <p:nvSpPr>
          <p:cNvPr id="35" name="Title 34"/>
          <p:cNvSpPr>
            <a:spLocks noGrp="1"/>
          </p:cNvSpPr>
          <p:nvPr>
            <p:ph type="title" idx="4294967295"/>
          </p:nvPr>
        </p:nvSpPr>
        <p:spPr>
          <a:xfrm>
            <a:off x="395536" y="3276600"/>
            <a:ext cx="4968552" cy="1200329"/>
          </a:xfrm>
          <a:prstGeom prst="rect">
            <a:avLst/>
          </a:prstGeom>
          <a:ln w="12700">
            <a:miter lim="800000"/>
            <a:headEnd/>
            <a:tailEnd/>
          </a:ln>
          <a:effectLst>
            <a:outerShdw blurRad="63500" dist="71842" dir="2700000" algn="ctr" rotWithShape="0">
              <a:schemeClr val="bg2">
                <a:alpha val="74998"/>
              </a:schemeClr>
            </a:outerShdw>
          </a:effectLst>
        </p:spPr>
        <p:txBody>
          <a:bodyPr wrap="square">
            <a:spAutoFit/>
          </a:bodyPr>
          <a:lstStyle/>
          <a:p>
            <a:pPr algn="ctr" defTabSz="457200" eaLnBrk="1" hangingPunct="1">
              <a:spcBef>
                <a:spcPct val="50000"/>
              </a:spcBef>
              <a:defRPr/>
            </a:pPr>
            <a:r>
              <a:rPr lang="ar-JO" sz="3600" b="1" dirty="0">
                <a:solidFill>
                  <a:schemeClr val="tx1"/>
                </a:solidFill>
                <a:effectLst/>
                <a:latin typeface="Arial" panose="020B0604020202020204" pitchFamily="34" charset="0"/>
                <a:ea typeface="ＭＳ Ｐゴシック" charset="0"/>
                <a:cs typeface="Arial" panose="020B0604020202020204" pitchFamily="34" charset="0"/>
              </a:rPr>
              <a:t>ما هو الموضوع العام                                  في العهد الجديد؟</a:t>
            </a:r>
            <a:endParaRPr lang="en-US" sz="3600" b="1"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37" name="Text Box 45"/>
          <p:cNvSpPr txBox="1">
            <a:spLocks noChangeArrowheads="1"/>
          </p:cNvSpPr>
          <p:nvPr/>
        </p:nvSpPr>
        <p:spPr bwMode="auto">
          <a:xfrm>
            <a:off x="395536" y="2098675"/>
            <a:ext cx="4968552" cy="71679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lnSpc>
                <a:spcPct val="125000"/>
              </a:lnSpc>
              <a:spcBef>
                <a:spcPct val="50000"/>
              </a:spcBef>
              <a:defRPr/>
            </a:pPr>
            <a:r>
              <a:rPr lang="ar-JO" sz="3600" b="1" dirty="0">
                <a:latin typeface="Arial" panose="020B0604020202020204" pitchFamily="34" charset="0"/>
                <a:cs typeface="Arial" panose="020B0604020202020204" pitchFamily="34" charset="0"/>
              </a:rPr>
              <a:t>على نحو مماثل</a:t>
            </a:r>
            <a:endParaRPr lang="en-US" sz="36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par>
                          <p:cTn id="8" fill="hold" nodeType="afterGroup">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35" grpId="0" animBg="1"/>
      <p:bldP spid="3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b="1" dirty="0">
                <a:solidFill>
                  <a:srgbClr val="FFFFFF"/>
                </a:solidFill>
                <a:latin typeface="Arial" panose="020B0604020202020204" pitchFamily="34" charset="0"/>
                <a:ea typeface="ＭＳ Ｐゴシック" charset="0"/>
                <a:cs typeface="Arial" panose="020B0604020202020204" pitchFamily="34" charset="0"/>
              </a:rPr>
              <a:t>دراسات نقدية في العهد الجديد</a:t>
            </a:r>
            <a:r>
              <a:rPr lang="en-US" sz="28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أحصل عل</a:t>
            </a:r>
            <a:r>
              <a:rPr lang="ar-JO" sz="4000" b="1" dirty="0">
                <a:solidFill>
                  <a:srgbClr val="FFFFFF"/>
                </a:solidFill>
                <a:latin typeface="Arial" panose="020B0604020202020204" pitchFamily="34" charset="0"/>
                <a:cs typeface="Arial" panose="020B0604020202020204" pitchFamily="34" charset="0"/>
              </a:rPr>
              <a:t>ى</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9888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4" name="Picture 1" descr="Picture 1"/>
          <p:cNvPicPr>
            <a:picLocks noChangeAspect="1"/>
          </p:cNvPicPr>
          <p:nvPr/>
        </p:nvPicPr>
        <p:blipFill>
          <a:blip r:embed="rId3"/>
          <a:srcRect l="1327" r="1132"/>
          <a:stretch>
            <a:fillRect/>
          </a:stretch>
        </p:blipFill>
        <p:spPr>
          <a:xfrm>
            <a:off x="-3" y="0"/>
            <a:ext cx="9142418" cy="6858000"/>
          </a:xfrm>
          <a:prstGeom prst="rect">
            <a:avLst/>
          </a:prstGeom>
          <a:ln w="12700">
            <a:miter lim="400000"/>
          </a:ln>
        </p:spPr>
      </p:pic>
      <p:sp>
        <p:nvSpPr>
          <p:cNvPr id="2615" name="Text Box 2"/>
          <p:cNvSpPr txBox="1"/>
          <p:nvPr/>
        </p:nvSpPr>
        <p:spPr>
          <a:xfrm>
            <a:off x="398462" y="661987"/>
            <a:ext cx="8343901" cy="1116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rtl="1">
              <a:lnSpc>
                <a:spcPct val="125000"/>
              </a:lnSpc>
              <a:spcBef>
                <a:spcPts val="1600"/>
              </a:spcBef>
              <a:defRPr sz="28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r" defTabSz="914400" rtl="1" eaLnBrk="1" fontAlgn="auto" latinLnBrk="0" hangingPunct="0">
              <a:lnSpc>
                <a:spcPct val="125000"/>
              </a:lnSpc>
              <a:spcBef>
                <a:spcPts val="1600"/>
              </a:spcBef>
              <a:spcAft>
                <a:spcPts val="0"/>
              </a:spcAft>
              <a:buClrTx/>
              <a:buSzTx/>
              <a:buFontTx/>
              <a:buNone/>
              <a:tabLst/>
              <a:defRPr/>
            </a:pP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هذا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السيناريو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الذي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يصل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فيه</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الكتاب</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المقدس</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إلى</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نهايته</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المجيدة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سفر</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الرؤيا</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p>
        </p:txBody>
      </p:sp>
      <p:sp>
        <p:nvSpPr>
          <p:cNvPr id="2616" name="AutoShape 3"/>
          <p:cNvSpPr/>
          <p:nvPr/>
        </p:nvSpPr>
        <p:spPr>
          <a:xfrm>
            <a:off x="8007350" y="3473450"/>
            <a:ext cx="730250" cy="495300"/>
          </a:xfrm>
          <a:prstGeom prst="roundRect">
            <a:avLst>
              <a:gd name="adj" fmla="val 16667"/>
            </a:avLst>
          </a:prstGeom>
          <a:solidFill>
            <a:srgbClr val="FFFF00"/>
          </a:solidFill>
          <a:ln w="38100">
            <a:solidFill>
              <a:srgbClr val="1A0004"/>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17" name="Rectangle 4"/>
          <p:cNvSpPr/>
          <p:nvPr/>
        </p:nvSpPr>
        <p:spPr>
          <a:xfrm>
            <a:off x="8005760" y="3684587"/>
            <a:ext cx="952503" cy="984253"/>
          </a:xfrm>
          <a:prstGeom prst="rect">
            <a:avLst/>
          </a:prstGeom>
          <a:solidFill>
            <a:srgbClr val="FFFF00"/>
          </a:solidFill>
          <a:ln w="38100">
            <a:solidFill>
              <a:srgbClr val="000000"/>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18" name="Line 5"/>
          <p:cNvSpPr/>
          <p:nvPr/>
        </p:nvSpPr>
        <p:spPr>
          <a:xfrm>
            <a:off x="8037510" y="40624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19" name="Line 6"/>
          <p:cNvSpPr/>
          <p:nvPr/>
        </p:nvSpPr>
        <p:spPr>
          <a:xfrm>
            <a:off x="8043860" y="42021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0" name="Line 7"/>
          <p:cNvSpPr/>
          <p:nvPr/>
        </p:nvSpPr>
        <p:spPr>
          <a:xfrm>
            <a:off x="8056560" y="43418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1" name="Line 8"/>
          <p:cNvSpPr/>
          <p:nvPr/>
        </p:nvSpPr>
        <p:spPr>
          <a:xfrm>
            <a:off x="8056560" y="44942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2" name="Line 9"/>
          <p:cNvSpPr/>
          <p:nvPr/>
        </p:nvSpPr>
        <p:spPr>
          <a:xfrm>
            <a:off x="8043860" y="4633912"/>
            <a:ext cx="8763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23" name="Text Box 10"/>
          <p:cNvSpPr txBox="1"/>
          <p:nvPr/>
        </p:nvSpPr>
        <p:spPr>
          <a:xfrm>
            <a:off x="8204200" y="4043362"/>
            <a:ext cx="502494"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624" name="Text Box 11"/>
          <p:cNvSpPr txBox="1"/>
          <p:nvPr/>
        </p:nvSpPr>
        <p:spPr>
          <a:xfrm>
            <a:off x="8281985" y="4183062"/>
            <a:ext cx="321817"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625" name="Text Box 12"/>
          <p:cNvSpPr txBox="1"/>
          <p:nvPr/>
        </p:nvSpPr>
        <p:spPr>
          <a:xfrm>
            <a:off x="8213724" y="4322762"/>
            <a:ext cx="491233"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626" name="Text Box 13"/>
          <p:cNvSpPr txBox="1"/>
          <p:nvPr/>
        </p:nvSpPr>
        <p:spPr>
          <a:xfrm>
            <a:off x="8151810" y="4462462"/>
            <a:ext cx="615406"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627" name="Text Box 14"/>
          <p:cNvSpPr txBox="1"/>
          <p:nvPr/>
        </p:nvSpPr>
        <p:spPr>
          <a:xfrm>
            <a:off x="8080374" y="3428999"/>
            <a:ext cx="593111" cy="274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628" name="Text Box 15"/>
          <p:cNvSpPr txBox="1"/>
          <p:nvPr/>
        </p:nvSpPr>
        <p:spPr>
          <a:xfrm>
            <a:off x="8226425" y="3751262"/>
            <a:ext cx="425581"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629" name="Rectangle 16"/>
          <p:cNvSpPr/>
          <p:nvPr/>
        </p:nvSpPr>
        <p:spPr>
          <a:xfrm>
            <a:off x="8253410" y="3929062"/>
            <a:ext cx="609603" cy="114303"/>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0" name="Text Box 17"/>
          <p:cNvSpPr txBox="1"/>
          <p:nvPr/>
        </p:nvSpPr>
        <p:spPr>
          <a:xfrm>
            <a:off x="8181975" y="3884612"/>
            <a:ext cx="501650" cy="22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631" name="Line 18"/>
          <p:cNvSpPr/>
          <p:nvPr/>
        </p:nvSpPr>
        <p:spPr>
          <a:xfrm>
            <a:off x="8037510" y="379571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32" name="Line 19"/>
          <p:cNvSpPr/>
          <p:nvPr/>
        </p:nvSpPr>
        <p:spPr>
          <a:xfrm>
            <a:off x="8037510" y="3929062"/>
            <a:ext cx="863603" cy="3"/>
          </a:xfrm>
          <a:prstGeom prst="line">
            <a:avLst/>
          </a:prstGeom>
          <a:ln w="12700">
            <a:solidFill>
              <a:srgbClr val="000000"/>
            </a:solidFill>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33" name="Rectangle 20"/>
          <p:cNvSpPr/>
          <p:nvPr/>
        </p:nvSpPr>
        <p:spPr>
          <a:xfrm>
            <a:off x="8026400" y="3648075"/>
            <a:ext cx="504825" cy="95250"/>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4" name="Rectangle 21"/>
          <p:cNvSpPr/>
          <p:nvPr/>
        </p:nvSpPr>
        <p:spPr>
          <a:xfrm>
            <a:off x="8213725" y="3635375"/>
            <a:ext cx="504825" cy="95250"/>
          </a:xfrm>
          <a:prstGeom prst="rect">
            <a:avLst/>
          </a:prstGeom>
          <a:solidFill>
            <a:srgbClr val="FFFF00"/>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35" name="Text Box 22"/>
          <p:cNvSpPr txBox="1"/>
          <p:nvPr/>
        </p:nvSpPr>
        <p:spPr>
          <a:xfrm>
            <a:off x="8272460" y="3614737"/>
            <a:ext cx="327386"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sp>
        <p:nvSpPr>
          <p:cNvPr id="2636" name="Text Box 23"/>
          <p:cNvSpPr txBox="1"/>
          <p:nvPr/>
        </p:nvSpPr>
        <p:spPr>
          <a:xfrm>
            <a:off x="8765704" y="87283"/>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2637" name="Text Box 24"/>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58</a:t>
            </a:r>
          </a:p>
        </p:txBody>
      </p:sp>
      <p:sp>
        <p:nvSpPr>
          <p:cNvPr id="2638" name="Text Box 25"/>
          <p:cNvSpPr txBox="1"/>
          <p:nvPr/>
        </p:nvSpPr>
        <p:spPr>
          <a:xfrm>
            <a:off x="598015" y="3653849"/>
            <a:ext cx="246062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rtl="1">
              <a:spcBef>
                <a:spcPts val="1400"/>
              </a:spcBef>
              <a:defRPr sz="24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l" defTabSz="914400" rtl="1" eaLnBrk="1" fontAlgn="auto" latinLnBrk="0" hangingPunct="0">
              <a:lnSpc>
                <a:spcPct val="100000"/>
              </a:lnSpc>
              <a:spcBef>
                <a:spcPts val="1400"/>
              </a:spcBef>
              <a:spcAft>
                <a:spcPts val="0"/>
              </a:spcAft>
              <a:buClrTx/>
              <a:buSzTx/>
              <a:buFontTx/>
              <a:buNone/>
              <a:tabLst/>
              <a:defRPr/>
            </a:pPr>
            <a:r>
              <a:rPr kumimoji="0" sz="2400" b="1" i="0" u="none" strike="noStrike" kern="0" cap="none" spc="0" normalizeH="0" baseline="0" noProof="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جون والفورد</a:t>
            </a:r>
          </a:p>
        </p:txBody>
      </p:sp>
      <p:sp>
        <p:nvSpPr>
          <p:cNvPr id="2639" name="Text Box 26"/>
          <p:cNvSpPr txBox="1"/>
          <p:nvPr/>
        </p:nvSpPr>
        <p:spPr>
          <a:xfrm>
            <a:off x="798510" y="1211262"/>
            <a:ext cx="6484942" cy="1116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just" defTabSz="914400" rtl="1" eaLnBrk="1" fontAlgn="auto" latinLnBrk="0" hangingPunct="0">
              <a:lnSpc>
                <a:spcPct val="125000"/>
              </a:lnSpc>
              <a:spcBef>
                <a:spcPts val="1600"/>
              </a:spcBef>
              <a:spcAft>
                <a:spcPts val="0"/>
              </a:spcAft>
              <a:buClrTx/>
              <a:buSzTx/>
              <a:buFontTx/>
              <a:buNone/>
              <a:tabLst/>
              <a:defRPr sz="2800">
                <a:solidFill>
                  <a:srgbClr val="FFFF00"/>
                </a:solidFill>
                <a:effectLst>
                  <a:outerShdw blurRad="12700" dist="25400" dir="2700000" rotWithShape="0">
                    <a:srgbClr val="000000"/>
                  </a:outerShdw>
                </a:effectLst>
                <a:latin typeface="Arial"/>
                <a:ea typeface="Arial"/>
                <a:cs typeface="Arial"/>
                <a:sym typeface="Arial"/>
              </a:defRPr>
            </a:pP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هناك</a:t>
            </a:r>
            <a:r>
              <a:rPr lang="en-US" sz="2800" b="1" kern="0" dirty="0">
                <a:solidFill>
                  <a:srgbClr val="FFFF00"/>
                </a:solidFill>
                <a:effectLst>
                  <a:outerShdw blurRad="12700" dist="25400" dir="2700000" rotWithShape="0">
                    <a:srgbClr val="000000"/>
                  </a:outerShdw>
                </a:effectLst>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في</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سياق</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الألفية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تتدفق</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التيارات</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العديدة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للتاريخ</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وعهود</a:t>
            </a:r>
            <a:r>
              <a:rPr kumimoji="0" sz="2800" b="1" i="0"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الله</a:t>
            </a:r>
            <a:r>
              <a:rPr lang="en-US" sz="2800" b="1" u="sng" kern="0" dirty="0">
                <a:solidFill>
                  <a:srgbClr val="FFFFFF"/>
                </a:solidFill>
                <a:effectLst>
                  <a:outerShdw blurRad="12700" dist="25400" dir="2700000" rotWithShape="0">
                    <a:srgbClr val="000000"/>
                  </a:outerShdw>
                </a:effectLst>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غير</a:t>
            </a:r>
            <a:r>
              <a:rPr kumimoji="0" sz="2800" b="1" i="0"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المشروطة</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معًا</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نحو</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0" u="none" strike="noStrike" kern="0" cap="none" spc="0" normalizeH="0" baseline="0" noProof="0" dirty="0" err="1">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الإكمال</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p>
        </p:txBody>
      </p:sp>
      <p:sp>
        <p:nvSpPr>
          <p:cNvPr id="2640" name="Text Box 27"/>
          <p:cNvSpPr txBox="1"/>
          <p:nvPr/>
        </p:nvSpPr>
        <p:spPr>
          <a:xfrm>
            <a:off x="5335587" y="2390774"/>
            <a:ext cx="3162303" cy="57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rtl="1">
              <a:lnSpc>
                <a:spcPct val="125000"/>
              </a:lnSpc>
              <a:spcBef>
                <a:spcPts val="1600"/>
              </a:spcBef>
              <a:defRPr sz="2800">
                <a:solidFill>
                  <a:srgbClr val="FFFF00"/>
                </a:solidFill>
                <a:effectLst>
                  <a:outerShdw blurRad="12700" dist="25400" dir="2700000" rotWithShape="0">
                    <a:srgbClr val="000000"/>
                  </a:outerShdw>
                </a:effectLst>
                <a:latin typeface="Arial"/>
                <a:ea typeface="Arial"/>
                <a:cs typeface="Arial"/>
                <a:sym typeface="Arial"/>
              </a:defRPr>
            </a:lvl1pPr>
          </a:lstStyle>
          <a:p>
            <a:pPr marL="0" marR="0" lvl="0" indent="0" algn="r" defTabSz="914400" rtl="1" eaLnBrk="1" fontAlgn="auto" latinLnBrk="0" hangingPunct="0">
              <a:lnSpc>
                <a:spcPct val="125000"/>
              </a:lnSpc>
              <a:spcBef>
                <a:spcPts val="1600"/>
              </a:spcBef>
              <a:spcAft>
                <a:spcPts val="0"/>
              </a:spcAft>
              <a:buClrTx/>
              <a:buSzTx/>
              <a:buFontTx/>
              <a:buNone/>
              <a:tabLst/>
              <a:defRPr/>
            </a:pPr>
            <a:r>
              <a:rPr kumimoji="0" sz="2800" b="1" i="0" u="none" strike="noStrike" kern="0" cap="none" spc="0" normalizeH="0" baseline="0" noProof="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 ما وعد قد تم الوفاء به.</a:t>
            </a:r>
          </a:p>
        </p:txBody>
      </p:sp>
      <p:sp>
        <p:nvSpPr>
          <p:cNvPr id="2641" name="Text Box 28"/>
          <p:cNvSpPr txBox="1"/>
          <p:nvPr/>
        </p:nvSpPr>
        <p:spPr>
          <a:xfrm>
            <a:off x="548968" y="1931520"/>
            <a:ext cx="4849117" cy="1661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r" defTabSz="914400" rtl="1" eaLnBrk="1" fontAlgn="auto" latinLnBrk="0" hangingPunct="0">
              <a:lnSpc>
                <a:spcPct val="125000"/>
              </a:lnSpc>
              <a:spcBef>
                <a:spcPts val="1600"/>
              </a:spcBef>
              <a:spcAft>
                <a:spcPts val="0"/>
              </a:spcAft>
              <a:buClrTx/>
              <a:buSzTx/>
              <a:buFontTx/>
              <a:buNone/>
              <a:tabLst/>
              <a:defRPr sz="2800">
                <a:solidFill>
                  <a:srgbClr val="FFFF00"/>
                </a:solidFill>
                <a:effectLst>
                  <a:outerShdw blurRad="12700" dist="25400" dir="2700000" rotWithShape="0">
                    <a:srgbClr val="000000"/>
                  </a:outerShdw>
                </a:effectLst>
                <a:latin typeface="Arial"/>
                <a:ea typeface="Arial"/>
                <a:cs typeface="Arial"/>
                <a:sym typeface="Arial"/>
              </a:defRPr>
            </a:pP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كل</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هذا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التفاهم</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القديم</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بين</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الله</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وخليله</a:t>
            </a:r>
            <a:r>
              <a:rPr kumimoji="0" sz="2800" b="1" i="1" u="sng" strike="noStrike" kern="0" cap="none" spc="0" normalizeH="0" baseline="0" noProof="0" dirty="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r>
              <a:rPr kumimoji="0" sz="2800" b="1" i="1" u="sng" strike="noStrike" kern="0" cap="none" spc="0" normalizeH="0" baseline="0" noProof="0" dirty="0" err="1">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ابراهيم</a:t>
            </a:r>
            <a:r>
              <a:rPr kumimoji="0" sz="2800" b="1" i="0" u="none" strike="noStrike" kern="0" cap="none" spc="0" normalizeH="0" baseline="0" noProof="0" dirty="0">
                <a:ln>
                  <a:noFill/>
                </a:ln>
                <a:solidFill>
                  <a:srgbClr val="FFFB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a:t>
            </a:r>
            <a:r>
              <a:rPr kumimoji="0" sz="2800" b="1" i="0" u="none" strike="noStrike" kern="0" cap="none" spc="0" normalizeH="0" baseline="0" noProof="0" dirty="0">
                <a:ln>
                  <a:noFill/>
                </a:ln>
                <a:solidFill>
                  <a:srgbClr val="FFFF00"/>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Arial"/>
              </a:rPr>
              <a:t>	            </a:t>
            </a:r>
          </a:p>
        </p:txBody>
      </p:sp>
      <p:sp>
        <p:nvSpPr>
          <p:cNvPr id="2642" name="Text Box 29"/>
          <p:cNvSpPr txBox="1"/>
          <p:nvPr/>
        </p:nvSpPr>
        <p:spPr>
          <a:xfrm>
            <a:off x="8598014" y="6444247"/>
            <a:ext cx="20614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3</a:t>
            </a:r>
          </a:p>
        </p:txBody>
      </p:sp>
      <p:sp>
        <p:nvSpPr>
          <p:cNvPr id="2643" name="Text Box 30"/>
          <p:cNvSpPr txBox="1"/>
          <p:nvPr/>
        </p:nvSpPr>
        <p:spPr>
          <a:xfrm>
            <a:off x="7030974" y="6282145"/>
            <a:ext cx="155587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sp>
        <p:nvSpPr>
          <p:cNvPr id="2644" name="Text Box 31"/>
          <p:cNvSpPr txBox="1"/>
          <p:nvPr/>
        </p:nvSpPr>
        <p:spPr>
          <a:xfrm>
            <a:off x="491317" y="6534864"/>
            <a:ext cx="889022"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p>
            <a:pPr marL="0" marR="0" lvl="0" indent="0" algn="ctr" defTabSz="914400" rtl="0" eaLnBrk="1" fontAlgn="auto" latinLnBrk="0" hangingPunct="0">
              <a:lnSpc>
                <a:spcPct val="100000"/>
              </a:lnSpc>
              <a:spcBef>
                <a:spcPts val="600"/>
              </a:spcBef>
              <a:spcAft>
                <a:spcPts val="0"/>
              </a:spcAft>
              <a:buClrTx/>
              <a:buSzTx/>
              <a:buFontTx/>
              <a:buNone/>
              <a:tabLst/>
              <a:defRPr sz="900">
                <a:solidFill>
                  <a:srgbClr val="FFFFFF"/>
                </a:solidFill>
                <a:latin typeface="Arial"/>
                <a:ea typeface="Arial"/>
                <a:cs typeface="Arial"/>
                <a:sym typeface="Arial"/>
              </a:defRPr>
            </a:pPr>
            <a:r>
              <a:rPr kumimoji="0" sz="9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 </a:t>
            </a:r>
            <a:r>
              <a:rPr kumimoji="0"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2006</a:t>
            </a:r>
            <a:r>
              <a:rPr kumimoji="0" sz="9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 TBBMI</a:t>
            </a:r>
          </a:p>
        </p:txBody>
      </p:sp>
      <p:sp>
        <p:nvSpPr>
          <p:cNvPr id="2645" name="Text Box 32"/>
          <p:cNvSpPr txBox="1"/>
          <p:nvPr/>
        </p:nvSpPr>
        <p:spPr>
          <a:xfrm>
            <a:off x="7659852" y="6517402"/>
            <a:ext cx="523536"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8.0.03f.</a:t>
            </a:r>
          </a:p>
        </p:txBody>
      </p:sp>
      <p:sp>
        <p:nvSpPr>
          <p:cNvPr id="2646" name="Text Box 33"/>
          <p:cNvSpPr txBox="1"/>
          <p:nvPr/>
        </p:nvSpPr>
        <p:spPr>
          <a:xfrm>
            <a:off x="1449387" y="6523036"/>
            <a:ext cx="1790701"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600"/>
              </a:spcBef>
              <a:defRPr sz="1000">
                <a:solidFill>
                  <a:srgbClr val="FFFFFF"/>
                </a:solidFill>
                <a:latin typeface="Comic Sans MS"/>
                <a:ea typeface="Comic Sans MS"/>
                <a:cs typeface="Comic Sans MS"/>
                <a:sym typeface="Comic Sans MS"/>
              </a:defRPr>
            </a:lvl1pPr>
          </a:lstStyle>
          <a:p>
            <a:pPr marL="0" marR="0" lvl="0" indent="0" algn="l" defTabSz="914400" rtl="0" eaLnBrk="1" fontAlgn="auto" latinLnBrk="0" hangingPunct="0">
              <a:lnSpc>
                <a:spcPct val="100000"/>
              </a:lnSpc>
              <a:spcBef>
                <a:spcPts val="600"/>
              </a:spcBef>
              <a:spcAft>
                <a:spcPts val="0"/>
              </a:spcAft>
              <a:buClrTx/>
              <a:buSzTx/>
              <a:buFontTx/>
              <a:buNone/>
              <a:tabLst/>
              <a:defRPr/>
            </a:pPr>
            <a:r>
              <a:rPr kumimoji="0"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PHOTO ©NASA</a:t>
            </a:r>
          </a:p>
        </p:txBody>
      </p:sp>
      <p:grpSp>
        <p:nvGrpSpPr>
          <p:cNvPr id="2667" name="Group"/>
          <p:cNvGrpSpPr/>
          <p:nvPr/>
        </p:nvGrpSpPr>
        <p:grpSpPr>
          <a:xfrm>
            <a:off x="8005760" y="3427412"/>
            <a:ext cx="952505" cy="1249280"/>
            <a:chOff x="0" y="0"/>
            <a:chExt cx="952504" cy="1249279"/>
          </a:xfrm>
        </p:grpSpPr>
        <p:sp>
          <p:nvSpPr>
            <p:cNvPr id="2647" name="AutoShape 35"/>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48" name="Rectangle 36"/>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49" name="Line 37"/>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0" name="Line 38"/>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1" name="Line 39"/>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2" name="Line 40"/>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3" name="Line 41"/>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54" name="Text Box 42"/>
            <p:cNvSpPr txBox="1"/>
            <p:nvPr/>
          </p:nvSpPr>
          <p:spPr>
            <a:xfrm>
              <a:off x="200023" y="614144"/>
              <a:ext cx="317395"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655" name="Text Box 43"/>
            <p:cNvSpPr txBox="1"/>
            <p:nvPr/>
          </p:nvSpPr>
          <p:spPr>
            <a:xfrm>
              <a:off x="311584" y="728842"/>
              <a:ext cx="28212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656" name="Text Box 44"/>
            <p:cNvSpPr txBox="1"/>
            <p:nvPr/>
          </p:nvSpPr>
          <p:spPr>
            <a:xfrm>
              <a:off x="207960" y="893196"/>
              <a:ext cx="341440"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657" name="Text Box 45"/>
            <p:cNvSpPr txBox="1"/>
            <p:nvPr/>
          </p:nvSpPr>
          <p:spPr>
            <a:xfrm>
              <a:off x="285129" y="1036400"/>
              <a:ext cx="278923"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2658" name="Text Box 46"/>
            <p:cNvSpPr txBox="1"/>
            <p:nvPr/>
          </p:nvSpPr>
          <p:spPr>
            <a:xfrm>
              <a:off x="135125" y="0"/>
              <a:ext cx="38690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659" name="Text Box 47"/>
            <p:cNvSpPr txBox="1"/>
            <p:nvPr/>
          </p:nvSpPr>
          <p:spPr>
            <a:xfrm>
              <a:off x="222247" y="322409"/>
              <a:ext cx="36708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660" name="Rectangle 48"/>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1" name="Text Box 49"/>
            <p:cNvSpPr txBox="1"/>
            <p:nvPr/>
          </p:nvSpPr>
          <p:spPr>
            <a:xfrm>
              <a:off x="229389" y="449830"/>
              <a:ext cx="39914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662" name="Line 50"/>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63" name="Line 51"/>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64" name="Rectangle 52"/>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5" name="Rectangle 53"/>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66" name="Text Box 54"/>
            <p:cNvSpPr txBox="1"/>
            <p:nvPr/>
          </p:nvSpPr>
          <p:spPr>
            <a:xfrm>
              <a:off x="232019" y="179473"/>
              <a:ext cx="26609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2638"/>
                                        </p:tgtEl>
                                        <p:attrNameLst>
                                          <p:attrName>style.visibility</p:attrName>
                                        </p:attrNameLst>
                                      </p:cBhvr>
                                      <p:to>
                                        <p:strVal val="visible"/>
                                      </p:to>
                                    </p:set>
                                    <p:anim calcmode="lin" valueType="num">
                                      <p:cBhvr>
                                        <p:cTn id="7" dur="1000" fill="hold"/>
                                        <p:tgtEl>
                                          <p:spTgt spid="2638"/>
                                        </p:tgtEl>
                                        <p:attrNameLst>
                                          <p:attrName>ppt_w</p:attrName>
                                        </p:attrNameLst>
                                      </p:cBhvr>
                                      <p:tavLst>
                                        <p:tav tm="0">
                                          <p:val>
                                            <p:fltVal val="0"/>
                                          </p:val>
                                        </p:tav>
                                        <p:tav tm="100000">
                                          <p:val>
                                            <p:strVal val="#ppt_w"/>
                                          </p:val>
                                        </p:tav>
                                      </p:tavLst>
                                    </p:anim>
                                    <p:anim calcmode="lin" valueType="num">
                                      <p:cBhvr>
                                        <p:cTn id="8" dur="1000" fill="hold"/>
                                        <p:tgtEl>
                                          <p:spTgt spid="263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fill="hold" grpId="0" nodeType="afterEffect">
                                  <p:stCondLst>
                                    <p:cond delay="1500"/>
                                  </p:stCondLst>
                                  <p:iterate>
                                    <p:tmAbs val="0"/>
                                  </p:iterate>
                                  <p:childTnLst>
                                    <p:set>
                                      <p:cBhvr>
                                        <p:cTn id="11" fill="hold"/>
                                        <p:tgtEl>
                                          <p:spTgt spid="2615"/>
                                        </p:tgtEl>
                                        <p:attrNameLst>
                                          <p:attrName>style.visibility</p:attrName>
                                        </p:attrNameLst>
                                      </p:cBhvr>
                                      <p:to>
                                        <p:strVal val="visible"/>
                                      </p:to>
                                    </p:set>
                                    <p:animEffect transition="in" filter="fade">
                                      <p:cBhvr>
                                        <p:cTn id="12" dur="1000"/>
                                        <p:tgtEl>
                                          <p:spTgt spid="26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2639"/>
                                        </p:tgtEl>
                                        <p:attrNameLst>
                                          <p:attrName>style.visibility</p:attrName>
                                        </p:attrNameLst>
                                      </p:cBhvr>
                                      <p:to>
                                        <p:strVal val="visible"/>
                                      </p:to>
                                    </p:set>
                                    <p:animEffect transition="in" filter="fade">
                                      <p:cBhvr>
                                        <p:cTn id="17" dur="1000"/>
                                        <p:tgtEl>
                                          <p:spTgt spid="26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640"/>
                                        </p:tgtEl>
                                        <p:attrNameLst>
                                          <p:attrName>style.visibility</p:attrName>
                                        </p:attrNameLst>
                                      </p:cBhvr>
                                      <p:to>
                                        <p:strVal val="visible"/>
                                      </p:to>
                                    </p:set>
                                    <p:animEffect transition="in" filter="fade">
                                      <p:cBhvr>
                                        <p:cTn id="22" dur="1000"/>
                                        <p:tgtEl>
                                          <p:spTgt spid="26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2641"/>
                                        </p:tgtEl>
                                        <p:attrNameLst>
                                          <p:attrName>style.visibility</p:attrName>
                                        </p:attrNameLst>
                                      </p:cBhvr>
                                      <p:to>
                                        <p:strVal val="visible"/>
                                      </p:to>
                                    </p:set>
                                    <p:animEffect transition="in" filter="fade">
                                      <p:cBhvr>
                                        <p:cTn id="27" dur="1000"/>
                                        <p:tgtEl>
                                          <p:spTgt spid="2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5" grpId="0" animBg="1" advAuto="0"/>
      <p:bldP spid="2638" grpId="0" animBg="1" advAuto="0"/>
      <p:bldP spid="2639" grpId="0" animBg="1" advAuto="0"/>
      <p:bldP spid="2640" grpId="0" animBg="1" advAuto="0"/>
      <p:bldP spid="264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72" name="Text Box 2"/>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673" name="Text Box 3"/>
          <p:cNvSpPr txBox="1"/>
          <p:nvPr/>
        </p:nvSpPr>
        <p:spPr>
          <a:xfrm>
            <a:off x="8765704" y="87284"/>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674" name="Text Box 4"/>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675" name="Text Box 5"/>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endPar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endParaRPr>
          </a:p>
        </p:txBody>
      </p:sp>
      <p:grpSp>
        <p:nvGrpSpPr>
          <p:cNvPr id="2689" name="Group"/>
          <p:cNvGrpSpPr/>
          <p:nvPr/>
        </p:nvGrpSpPr>
        <p:grpSpPr>
          <a:xfrm>
            <a:off x="1017583" y="2462209"/>
            <a:ext cx="7108834" cy="3663957"/>
            <a:chOff x="-2" y="-1"/>
            <a:chExt cx="7108832" cy="3663955"/>
          </a:xfrm>
        </p:grpSpPr>
        <p:sp>
          <p:nvSpPr>
            <p:cNvPr id="2676" name="Rectangle 7"/>
            <p:cNvSpPr/>
            <p:nvPr/>
          </p:nvSpPr>
          <p:spPr>
            <a:xfrm>
              <a:off x="-2" y="840150"/>
              <a:ext cx="7087872" cy="2823804"/>
            </a:xfrm>
            <a:prstGeom prst="rect">
              <a:avLst/>
            </a:prstGeom>
            <a:noFill/>
            <a:ln w="76200" cap="flat">
              <a:solidFill>
                <a:srgbClr val="FAFD00"/>
              </a:solidFill>
              <a:prstDash val="solid"/>
              <a:miter lim="800000"/>
            </a:ln>
            <a:effectLst>
              <a:outerShdw blurRad="63500" dist="107762" dir="2700000" rotWithShape="0">
                <a:srgbClr val="1A0004">
                  <a:alpha val="74996"/>
                </a:srgbClr>
              </a:outerShdw>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77" name="Text Box 8"/>
            <p:cNvSpPr txBox="1"/>
            <p:nvPr/>
          </p:nvSpPr>
          <p:spPr>
            <a:xfrm>
              <a:off x="603347" y="2577629"/>
              <a:ext cx="1340110"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678" name="Text Box 9"/>
            <p:cNvSpPr txBox="1"/>
            <p:nvPr/>
          </p:nvSpPr>
          <p:spPr>
            <a:xfrm>
              <a:off x="512534" y="1170493"/>
              <a:ext cx="1518562"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679" name="Text Box 10"/>
            <p:cNvSpPr txBox="1"/>
            <p:nvPr/>
          </p:nvSpPr>
          <p:spPr>
            <a:xfrm>
              <a:off x="487128" y="1875650"/>
              <a:ext cx="1593187"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الأرض</a:t>
              </a:r>
            </a:p>
          </p:txBody>
        </p:sp>
        <p:sp>
          <p:nvSpPr>
            <p:cNvPr id="2680" name="Text Box 11"/>
            <p:cNvSpPr txBox="1"/>
            <p:nvPr/>
          </p:nvSpPr>
          <p:spPr>
            <a:xfrm>
              <a:off x="2788474" y="2579218"/>
              <a:ext cx="1436291"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681" name="Text Box 12"/>
            <p:cNvSpPr txBox="1"/>
            <p:nvPr/>
          </p:nvSpPr>
          <p:spPr>
            <a:xfrm>
              <a:off x="2787829" y="1181611"/>
              <a:ext cx="1483628"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682" name="Text Box 13"/>
            <p:cNvSpPr txBox="1"/>
            <p:nvPr/>
          </p:nvSpPr>
          <p:spPr>
            <a:xfrm>
              <a:off x="2384531" y="1888356"/>
              <a:ext cx="2310865"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الداودي</a:t>
              </a:r>
            </a:p>
          </p:txBody>
        </p:sp>
        <p:sp>
          <p:nvSpPr>
            <p:cNvPr id="2683" name="Text Box 14"/>
            <p:cNvSpPr txBox="1"/>
            <p:nvPr/>
          </p:nvSpPr>
          <p:spPr>
            <a:xfrm>
              <a:off x="4995787" y="2576042"/>
              <a:ext cx="1542089" cy="951542"/>
            </a:xfrm>
            <a:prstGeom prst="rect">
              <a:avLst/>
            </a:prstGeom>
            <a:noFill/>
            <a:ln w="12700" cap="flat">
              <a:noFill/>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lang="ar-JO"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إ</a:t>
              </a: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رميا</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684" name="Text Box 15"/>
            <p:cNvSpPr txBox="1"/>
            <p:nvPr/>
          </p:nvSpPr>
          <p:spPr>
            <a:xfrm>
              <a:off x="4447065" y="1168906"/>
              <a:ext cx="2661765" cy="646327"/>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685" name="Text Box 16"/>
            <p:cNvSpPr txBox="1"/>
            <p:nvPr/>
          </p:nvSpPr>
          <p:spPr>
            <a:xfrm>
              <a:off x="4723339" y="1875650"/>
              <a:ext cx="2109217" cy="651731"/>
            </a:xfrm>
            <a:prstGeom prst="rect">
              <a:avLst/>
            </a:prstGeom>
            <a:noFill/>
            <a:ln w="12700" cap="flat">
              <a:noFill/>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الجديد</a:t>
              </a:r>
            </a:p>
          </p:txBody>
        </p:sp>
        <p:sp>
          <p:nvSpPr>
            <p:cNvPr id="2686" name="Line 17"/>
            <p:cNvSpPr/>
            <p:nvPr/>
          </p:nvSpPr>
          <p:spPr>
            <a:xfrm flipH="1">
              <a:off x="1281341" y="4763"/>
              <a:ext cx="2238778" cy="1203852"/>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87" name="Line 18"/>
            <p:cNvSpPr/>
            <p:nvPr/>
          </p:nvSpPr>
          <p:spPr>
            <a:xfrm>
              <a:off x="3521384" y="-1"/>
              <a:ext cx="5" cy="1246731"/>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88" name="Line 19"/>
            <p:cNvSpPr/>
            <p:nvPr/>
          </p:nvSpPr>
          <p:spPr>
            <a:xfrm>
              <a:off x="3505824" y="1587"/>
              <a:ext cx="2164153" cy="1207026"/>
            </a:xfrm>
            <a:prstGeom prst="line">
              <a:avLst/>
            </a:prstGeom>
            <a:noFill/>
            <a:ln w="57150" cap="flat">
              <a:solidFill>
                <a:srgbClr val="FFFFFF"/>
              </a:solidFill>
              <a:prstDash val="solid"/>
              <a:round/>
              <a:tailEnd type="triangle" w="med" len="med"/>
            </a:ln>
            <a:effectLst>
              <a:outerShdw blurRad="63500" dist="89802" dir="2700000" rotWithShape="0">
                <a:srgbClr val="1A0004">
                  <a:alpha val="74996"/>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grpSp>
      <p:grpSp>
        <p:nvGrpSpPr>
          <p:cNvPr id="2710" name="Group"/>
          <p:cNvGrpSpPr/>
          <p:nvPr/>
        </p:nvGrpSpPr>
        <p:grpSpPr>
          <a:xfrm>
            <a:off x="8005760" y="3427408"/>
            <a:ext cx="952505" cy="1249366"/>
            <a:chOff x="0" y="-1"/>
            <a:chExt cx="952504" cy="1249364"/>
          </a:xfrm>
        </p:grpSpPr>
        <p:sp>
          <p:nvSpPr>
            <p:cNvPr id="2690"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91"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692"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3"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4"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5"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6"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697"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698"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699"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700"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701" name="Text Box 32"/>
            <p:cNvSpPr txBox="1"/>
            <p:nvPr/>
          </p:nvSpPr>
          <p:spPr>
            <a:xfrm>
              <a:off x="74609" y="-1"/>
              <a:ext cx="59311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702"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703"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4"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705"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06"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07"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8"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09"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2711" name="Text Box 41"/>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59</a:t>
            </a:r>
          </a:p>
        </p:txBody>
      </p:sp>
      <p:sp>
        <p:nvSpPr>
          <p:cNvPr id="2712" name="Text Box 42"/>
          <p:cNvSpPr txBox="1"/>
          <p:nvPr/>
        </p:nvSpPr>
        <p:spPr>
          <a:xfrm>
            <a:off x="7030974" y="6282145"/>
            <a:ext cx="155587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grpSp>
        <p:nvGrpSpPr>
          <p:cNvPr id="2733" name="Group"/>
          <p:cNvGrpSpPr/>
          <p:nvPr/>
        </p:nvGrpSpPr>
        <p:grpSpPr>
          <a:xfrm>
            <a:off x="8005759" y="3436936"/>
            <a:ext cx="950919" cy="1231905"/>
            <a:chOff x="-1" y="-1"/>
            <a:chExt cx="950917" cy="1231904"/>
          </a:xfrm>
        </p:grpSpPr>
        <p:sp>
          <p:nvSpPr>
            <p:cNvPr id="2713"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14"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15"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6"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7"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8"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19"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20" name="Line 51"/>
            <p:cNvSpPr txBox="1"/>
            <p:nvPr/>
          </p:nvSpPr>
          <p:spPr>
            <a:xfrm>
              <a:off x="199690" y="605627"/>
              <a:ext cx="317394"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721" name="Line 52"/>
            <p:cNvSpPr txBox="1"/>
            <p:nvPr/>
          </p:nvSpPr>
          <p:spPr>
            <a:xfrm>
              <a:off x="241051" y="754665"/>
              <a:ext cx="282128"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722" name="Line 53"/>
            <p:cNvSpPr txBox="1"/>
            <p:nvPr/>
          </p:nvSpPr>
          <p:spPr>
            <a:xfrm>
              <a:off x="161152" y="878334"/>
              <a:ext cx="34143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723" name="Line 54"/>
            <p:cNvSpPr txBox="1"/>
            <p:nvPr/>
          </p:nvSpPr>
          <p:spPr>
            <a:xfrm>
              <a:off x="241640" y="985608"/>
              <a:ext cx="307776"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 </a:t>
              </a:r>
            </a:p>
          </p:txBody>
        </p:sp>
        <p:sp>
          <p:nvSpPr>
            <p:cNvPr id="2724"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725" name="Line 56"/>
            <p:cNvSpPr txBox="1"/>
            <p:nvPr/>
          </p:nvSpPr>
          <p:spPr>
            <a:xfrm>
              <a:off x="221878" y="313896"/>
              <a:ext cx="367087"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726"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27" name="Line 58"/>
            <p:cNvSpPr txBox="1"/>
            <p:nvPr/>
          </p:nvSpPr>
          <p:spPr>
            <a:xfrm>
              <a:off x="229006" y="464307"/>
              <a:ext cx="399147"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728"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29"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30"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1"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2" name="Line 63"/>
            <p:cNvSpPr txBox="1"/>
            <p:nvPr/>
          </p:nvSpPr>
          <p:spPr>
            <a:xfrm>
              <a:off x="231633" y="204243"/>
              <a:ext cx="266097"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2689"/>
                                        </p:tgtEl>
                                        <p:attrNameLst>
                                          <p:attrName>style.visibility</p:attrName>
                                        </p:attrNameLst>
                                      </p:cBhvr>
                                      <p:to>
                                        <p:strVal val="visible"/>
                                      </p:to>
                                    </p:set>
                                    <p:animEffect transition="in" filter="wipe(up)">
                                      <p:cBhvr>
                                        <p:cTn id="7" dur="1000"/>
                                        <p:tgtEl>
                                          <p:spTgt spid="2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7"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38" name="Text Box 2"/>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739" name="Rectangle 3"/>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40" name="Text Box 4"/>
          <p:cNvSpPr txBox="1"/>
          <p:nvPr/>
        </p:nvSpPr>
        <p:spPr>
          <a:xfrm>
            <a:off x="8765704" y="87284"/>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1"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741" name="Text Box 5"/>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742" name="Text Box 6"/>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endPar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endParaRPr>
          </a:p>
        </p:txBody>
      </p:sp>
      <p:sp>
        <p:nvSpPr>
          <p:cNvPr id="2743" name="AutoShape 7"/>
          <p:cNvSpPr/>
          <p:nvPr/>
        </p:nvSpPr>
        <p:spPr>
          <a:xfrm>
            <a:off x="1092200" y="3408362"/>
            <a:ext cx="2425700"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44" name="Text Box 8"/>
          <p:cNvSpPr txBox="1"/>
          <p:nvPr/>
        </p:nvSpPr>
        <p:spPr>
          <a:xfrm>
            <a:off x="1620708" y="5040312"/>
            <a:ext cx="1340110"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745" name="Text Box 9"/>
          <p:cNvSpPr txBox="1"/>
          <p:nvPr/>
        </p:nvSpPr>
        <p:spPr>
          <a:xfrm>
            <a:off x="1530350" y="3633787"/>
            <a:ext cx="151923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746" name="Text Box 10"/>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الأرض</a:t>
            </a:r>
          </a:p>
        </p:txBody>
      </p:sp>
      <p:sp>
        <p:nvSpPr>
          <p:cNvPr id="2747" name="Text Box 11"/>
          <p:cNvSpPr txBox="1"/>
          <p:nvPr/>
        </p:nvSpPr>
        <p:spPr>
          <a:xfrm>
            <a:off x="3855922" y="5041900"/>
            <a:ext cx="1336904"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748" name="Text Box 12"/>
          <p:cNvSpPr txBox="1"/>
          <p:nvPr/>
        </p:nvSpPr>
        <p:spPr>
          <a:xfrm>
            <a:off x="3805237" y="3644901"/>
            <a:ext cx="14827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749" name="Text Box 13"/>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الداو</a:t>
            </a:r>
            <a:r>
              <a:rPr kumimoji="0" lang="en-US"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a:t>
            </a:r>
            <a:r>
              <a:rPr kumimoji="0" sz="3600" b="0"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Black"/>
              </a:rPr>
              <a:t>دي</a:t>
            </a:r>
            <a:endParaRPr kumimoji="0" sz="3600" b="0"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Black"/>
            </a:endParaRPr>
          </a:p>
        </p:txBody>
      </p:sp>
      <p:sp>
        <p:nvSpPr>
          <p:cNvPr id="2750" name="Text Box 14"/>
          <p:cNvSpPr txBox="1"/>
          <p:nvPr/>
        </p:nvSpPr>
        <p:spPr>
          <a:xfrm>
            <a:off x="6012343"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lang="ar-JO"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إ</a:t>
            </a:r>
            <a:r>
              <a:rPr kumimoji="0" sz="2800" b="1" i="1" u="none" strike="noStrike" kern="0" cap="none" spc="0" normalizeH="0" baseline="0" noProof="0" dirty="0" err="1">
                <a:ln>
                  <a:noFill/>
                </a:ln>
                <a:solidFill>
                  <a:srgbClr val="A4FF94"/>
                </a:solidFill>
                <a:effectLst/>
                <a:uLnTx/>
                <a:uFillTx/>
                <a:latin typeface="Arial" panose="020B0604020202020204" pitchFamily="34" charset="0"/>
                <a:cs typeface="Arial" panose="020B0604020202020204" pitchFamily="34" charset="0"/>
                <a:sym typeface="Arial"/>
              </a:rPr>
              <a:t>رميا</a:t>
            </a:r>
            <a:endParaRPr kumimoji="0" sz="28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751" name="Text Box 15"/>
          <p:cNvSpPr txBox="1"/>
          <p:nvPr/>
        </p:nvSpPr>
        <p:spPr>
          <a:xfrm>
            <a:off x="5462587" y="3632201"/>
            <a:ext cx="26638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752" name="Text Box 16"/>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الجديد</a:t>
            </a:r>
          </a:p>
        </p:txBody>
      </p:sp>
      <p:sp>
        <p:nvSpPr>
          <p:cNvPr id="2753" name="Line 17"/>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4" name="Line 18"/>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5" name="Line 19"/>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grpSp>
        <p:nvGrpSpPr>
          <p:cNvPr id="2776" name="Group"/>
          <p:cNvGrpSpPr/>
          <p:nvPr/>
        </p:nvGrpSpPr>
        <p:grpSpPr>
          <a:xfrm>
            <a:off x="8005760" y="3427408"/>
            <a:ext cx="952505" cy="1249366"/>
            <a:chOff x="0" y="-1"/>
            <a:chExt cx="952504" cy="1249364"/>
          </a:xfrm>
        </p:grpSpPr>
        <p:sp>
          <p:nvSpPr>
            <p:cNvPr id="2756"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57"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58"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59"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0"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1"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2"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63"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2764"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2765"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2766"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2767" name="Text Box 32"/>
            <p:cNvSpPr txBox="1"/>
            <p:nvPr/>
          </p:nvSpPr>
          <p:spPr>
            <a:xfrm>
              <a:off x="74609" y="-1"/>
              <a:ext cx="59311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2768"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2769"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0"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2771"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72"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73"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4"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75"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r"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2777" name="Text Box 41"/>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60</a:t>
            </a:r>
          </a:p>
        </p:txBody>
      </p:sp>
      <p:sp>
        <p:nvSpPr>
          <p:cNvPr id="2778" name="Text Box 42"/>
          <p:cNvSpPr txBox="1"/>
          <p:nvPr/>
        </p:nvSpPr>
        <p:spPr>
          <a:xfrm>
            <a:off x="7030974" y="6282145"/>
            <a:ext cx="155587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grpSp>
        <p:nvGrpSpPr>
          <p:cNvPr id="2799" name="Group"/>
          <p:cNvGrpSpPr/>
          <p:nvPr/>
        </p:nvGrpSpPr>
        <p:grpSpPr>
          <a:xfrm>
            <a:off x="8005759" y="3436936"/>
            <a:ext cx="950919" cy="1231905"/>
            <a:chOff x="-1" y="-1"/>
            <a:chExt cx="950917" cy="1231904"/>
          </a:xfrm>
        </p:grpSpPr>
        <p:sp>
          <p:nvSpPr>
            <p:cNvPr id="2779"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80"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81"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2"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3"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4"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5"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86" name="Line 51"/>
            <p:cNvSpPr txBox="1"/>
            <p:nvPr/>
          </p:nvSpPr>
          <p:spPr>
            <a:xfrm>
              <a:off x="199690" y="605627"/>
              <a:ext cx="317394"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787" name="Line 52"/>
            <p:cNvSpPr txBox="1"/>
            <p:nvPr/>
          </p:nvSpPr>
          <p:spPr>
            <a:xfrm>
              <a:off x="241051" y="754665"/>
              <a:ext cx="282128"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788" name="Line 53"/>
            <p:cNvSpPr txBox="1"/>
            <p:nvPr/>
          </p:nvSpPr>
          <p:spPr>
            <a:xfrm>
              <a:off x="161152" y="878334"/>
              <a:ext cx="34143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789" name="Line 54"/>
            <p:cNvSpPr txBox="1"/>
            <p:nvPr/>
          </p:nvSpPr>
          <p:spPr>
            <a:xfrm>
              <a:off x="241640" y="985608"/>
              <a:ext cx="307776"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 </a:t>
              </a:r>
            </a:p>
          </p:txBody>
        </p:sp>
        <p:sp>
          <p:nvSpPr>
            <p:cNvPr id="2790"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791" name="Line 56"/>
            <p:cNvSpPr txBox="1"/>
            <p:nvPr/>
          </p:nvSpPr>
          <p:spPr>
            <a:xfrm>
              <a:off x="221878" y="313896"/>
              <a:ext cx="367087"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792"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3" name="Line 58"/>
            <p:cNvSpPr txBox="1"/>
            <p:nvPr/>
          </p:nvSpPr>
          <p:spPr>
            <a:xfrm>
              <a:off x="229006" y="464307"/>
              <a:ext cx="399147"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794"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95"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r" defTabSz="914400" rtl="1"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796"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7"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r" defTabSz="914400" rtl="1"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798" name="Line 63"/>
            <p:cNvSpPr txBox="1"/>
            <p:nvPr/>
          </p:nvSpPr>
          <p:spPr>
            <a:xfrm>
              <a:off x="231633" y="204243"/>
              <a:ext cx="266097"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 name="Rectangle 1"/>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04" name="Text Box 2"/>
          <p:cNvSpPr txBox="1"/>
          <p:nvPr/>
        </p:nvSpPr>
        <p:spPr>
          <a:xfrm>
            <a:off x="898525" y="612775"/>
            <a:ext cx="7413625" cy="705619"/>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a:cs typeface="Arial"/>
                <a:sym typeface="Arial"/>
              </a:rPr>
              <a:t>العهد الإبراهيمي</a:t>
            </a:r>
          </a:p>
        </p:txBody>
      </p:sp>
      <p:sp>
        <p:nvSpPr>
          <p:cNvPr id="2805" name="Rectangle 3"/>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06" name="Text Box 4"/>
          <p:cNvSpPr txBox="1"/>
          <p:nvPr/>
        </p:nvSpPr>
        <p:spPr>
          <a:xfrm>
            <a:off x="8759782" y="99722"/>
            <a:ext cx="174706" cy="3752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a:cs typeface="Arial"/>
                <a:sym typeface="Arial"/>
              </a:rPr>
              <a:t> </a:t>
            </a:r>
          </a:p>
        </p:txBody>
      </p:sp>
      <p:sp>
        <p:nvSpPr>
          <p:cNvPr id="2807" name="Text Box 5"/>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a:cs typeface="Arial"/>
                <a:sym typeface="Arial"/>
              </a:rPr>
              <a:t>تكوين ١٢:١-٣</a:t>
            </a:r>
          </a:p>
        </p:txBody>
      </p:sp>
      <p:sp>
        <p:nvSpPr>
          <p:cNvPr id="2808" name="Text Box 6"/>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a:cs typeface="Arial"/>
                <a:sym typeface="Arial"/>
              </a:rPr>
              <a:t>)</a:t>
            </a:r>
            <a:r>
              <a:rPr kumimoji="0" sz="3200" b="1" i="0" u="none" strike="noStrike" kern="0" cap="none" spc="0" normalizeH="0" baseline="0" noProof="0" dirty="0" err="1">
                <a:ln>
                  <a:noFill/>
                </a:ln>
                <a:solidFill>
                  <a:srgbClr val="FAFD00"/>
                </a:solidFill>
                <a:effectLst/>
                <a:uLnTx/>
                <a:uFillTx/>
                <a:latin typeface="Arial"/>
                <a:cs typeface="Arial"/>
                <a:sym typeface="Arial"/>
              </a:rPr>
              <a:t>الدعوة</a:t>
            </a:r>
            <a:r>
              <a:rPr kumimoji="0" sz="3200" b="1" i="0" u="none" strike="noStrike" kern="0" cap="none" spc="0" normalizeH="0" baseline="0" noProof="0" dirty="0">
                <a:ln>
                  <a:noFill/>
                </a:ln>
                <a:solidFill>
                  <a:srgbClr val="FAFD00"/>
                </a:solidFill>
                <a:effectLst/>
                <a:uLnTx/>
                <a:uFillTx/>
                <a:latin typeface="Arial"/>
                <a:cs typeface="Arial"/>
                <a:sym typeface="Arial"/>
              </a:rPr>
              <a:t> </a:t>
            </a:r>
            <a:r>
              <a:rPr kumimoji="0" lang="en-US" sz="3200" b="1" i="0" u="none" strike="noStrike" kern="0" cap="none" spc="0" normalizeH="0" baseline="0" noProof="0" dirty="0">
                <a:ln>
                  <a:noFill/>
                </a:ln>
                <a:solidFill>
                  <a:srgbClr val="FAFD00"/>
                </a:solidFill>
                <a:effectLst/>
                <a:uLnTx/>
                <a:uFillTx/>
                <a:latin typeface="Arial"/>
                <a:cs typeface="Arial"/>
                <a:sym typeface="Arial"/>
              </a:rPr>
              <a:t>(</a:t>
            </a:r>
            <a:endParaRPr kumimoji="0" sz="3200" b="1" i="0" u="none" strike="noStrike" kern="0" cap="none" spc="0" normalizeH="0" baseline="0" noProof="0" dirty="0">
              <a:ln>
                <a:noFill/>
              </a:ln>
              <a:solidFill>
                <a:srgbClr val="FAFD00"/>
              </a:solidFill>
              <a:effectLst/>
              <a:uLnTx/>
              <a:uFillTx/>
              <a:latin typeface="Arial"/>
              <a:cs typeface="Arial"/>
              <a:sym typeface="Arial"/>
            </a:endParaRPr>
          </a:p>
        </p:txBody>
      </p:sp>
      <p:sp>
        <p:nvSpPr>
          <p:cNvPr id="2809" name="Text Box 7"/>
          <p:cNvSpPr txBox="1"/>
          <p:nvPr/>
        </p:nvSpPr>
        <p:spPr>
          <a:xfrm>
            <a:off x="1639266" y="5040312"/>
            <a:ext cx="1302993" cy="100858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تثنية</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٣١:١-١٠</a:t>
            </a:r>
          </a:p>
        </p:txBody>
      </p:sp>
      <p:sp>
        <p:nvSpPr>
          <p:cNvPr id="2810" name="Text Box 8"/>
          <p:cNvSpPr txBox="1"/>
          <p:nvPr/>
        </p:nvSpPr>
        <p:spPr>
          <a:xfrm>
            <a:off x="1530350" y="3633787"/>
            <a:ext cx="1519238" cy="60988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الأرض</a:t>
            </a:r>
          </a:p>
        </p:txBody>
      </p:sp>
      <p:sp>
        <p:nvSpPr>
          <p:cNvPr id="2811" name="Text Box 9"/>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الأرض</a:t>
            </a:r>
          </a:p>
        </p:txBody>
      </p:sp>
      <p:sp>
        <p:nvSpPr>
          <p:cNvPr id="2812" name="AutoShape 10"/>
          <p:cNvSpPr/>
          <p:nvPr/>
        </p:nvSpPr>
        <p:spPr>
          <a:xfrm>
            <a:off x="3543300" y="3421062"/>
            <a:ext cx="20113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13" name="Text Box 11"/>
          <p:cNvSpPr txBox="1"/>
          <p:nvPr/>
        </p:nvSpPr>
        <p:spPr>
          <a:xfrm>
            <a:off x="3715870" y="5041900"/>
            <a:ext cx="1617010" cy="101129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٢ صموئيل</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٧:٤-١٦</a:t>
            </a:r>
          </a:p>
        </p:txBody>
      </p:sp>
      <p:sp>
        <p:nvSpPr>
          <p:cNvPr id="2814" name="Text Box 12"/>
          <p:cNvSpPr txBox="1"/>
          <p:nvPr/>
        </p:nvSpPr>
        <p:spPr>
          <a:xfrm>
            <a:off x="3805237" y="3644901"/>
            <a:ext cx="14827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النسل</a:t>
            </a:r>
          </a:p>
        </p:txBody>
      </p:sp>
      <p:sp>
        <p:nvSpPr>
          <p:cNvPr id="2815" name="Text Box 13"/>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الداو</a:t>
            </a:r>
            <a:r>
              <a:rPr kumimoji="0" lang="ar-JO" sz="3600" b="0" i="0" u="none" strike="noStrike" kern="0" cap="none" spc="0" normalizeH="0" baseline="0" noProof="0" dirty="0">
                <a:ln>
                  <a:noFill/>
                </a:ln>
                <a:solidFill>
                  <a:srgbClr val="FAFD00"/>
                </a:solidFill>
                <a:effectLst/>
                <a:uLnTx/>
                <a:uFillTx/>
                <a:latin typeface="Arial Black"/>
                <a:cs typeface="Arial Black"/>
                <a:sym typeface="Arial Black"/>
              </a:rPr>
              <a:t>و</a:t>
            </a: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دي</a:t>
            </a:r>
            <a:endParaRPr kumimoji="0" sz="3600" b="0" i="0" u="none" strike="noStrike" kern="0" cap="none" spc="0" normalizeH="0" baseline="0" noProof="0" dirty="0">
              <a:ln>
                <a:noFill/>
              </a:ln>
              <a:solidFill>
                <a:srgbClr val="FAFD00"/>
              </a:solidFill>
              <a:effectLst/>
              <a:uLnTx/>
              <a:uFillTx/>
              <a:latin typeface="Arial Black"/>
              <a:cs typeface="Arial Black"/>
              <a:sym typeface="Arial Black"/>
            </a:endParaRPr>
          </a:p>
        </p:txBody>
      </p:sp>
      <p:sp>
        <p:nvSpPr>
          <p:cNvPr id="2816" name="Text Box 14"/>
          <p:cNvSpPr txBox="1"/>
          <p:nvPr/>
        </p:nvSpPr>
        <p:spPr>
          <a:xfrm>
            <a:off x="6013929"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lang="ar-JO" sz="2800" b="1" i="1" kern="0" dirty="0">
                <a:solidFill>
                  <a:srgbClr val="A4FF94"/>
                </a:solidFill>
                <a:latin typeface="Arial"/>
                <a:cs typeface="Arial"/>
                <a:sym typeface="Arial"/>
              </a:rPr>
              <a:t>إ</a:t>
            </a:r>
            <a:r>
              <a:rPr kumimoji="0" sz="2800" b="1" i="1" u="none" strike="noStrike" kern="0" cap="none" spc="0" normalizeH="0" baseline="0" noProof="0" dirty="0" err="1">
                <a:ln>
                  <a:noFill/>
                </a:ln>
                <a:solidFill>
                  <a:srgbClr val="A4FF94"/>
                </a:solidFill>
                <a:effectLst/>
                <a:uLnTx/>
                <a:uFillTx/>
                <a:latin typeface="Arial"/>
                <a:cs typeface="Arial"/>
                <a:sym typeface="Arial"/>
              </a:rPr>
              <a:t>رميا</a:t>
            </a:r>
            <a:endParaRPr kumimoji="0" sz="2800" b="1" i="0" u="none" strike="noStrike" kern="0" cap="none" spc="0" normalizeH="0" baseline="0" noProof="0" dirty="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a:cs typeface="Arial"/>
                <a:sym typeface="Arial"/>
              </a:rPr>
              <a:t>٣١:٣١-٣٣</a:t>
            </a:r>
          </a:p>
        </p:txBody>
      </p:sp>
      <p:sp>
        <p:nvSpPr>
          <p:cNvPr id="2817" name="Text Box 15"/>
          <p:cNvSpPr txBox="1"/>
          <p:nvPr/>
        </p:nvSpPr>
        <p:spPr>
          <a:xfrm>
            <a:off x="5462587" y="3632201"/>
            <a:ext cx="26638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البركة </a:t>
            </a:r>
          </a:p>
        </p:txBody>
      </p:sp>
      <p:sp>
        <p:nvSpPr>
          <p:cNvPr id="2818" name="Text Box 16"/>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الجديد</a:t>
            </a:r>
          </a:p>
        </p:txBody>
      </p:sp>
      <p:sp>
        <p:nvSpPr>
          <p:cNvPr id="2819" name="Line 17"/>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0" name="Line 18"/>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1" name="Line 19"/>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grpSp>
        <p:nvGrpSpPr>
          <p:cNvPr id="2842" name="Group"/>
          <p:cNvGrpSpPr/>
          <p:nvPr/>
        </p:nvGrpSpPr>
        <p:grpSpPr>
          <a:xfrm>
            <a:off x="8005760" y="3427409"/>
            <a:ext cx="952504" cy="1249365"/>
            <a:chOff x="0" y="0"/>
            <a:chExt cx="952503" cy="1249363"/>
          </a:xfrm>
        </p:grpSpPr>
        <p:sp>
          <p:nvSpPr>
            <p:cNvPr id="2822" name="AutoShape 21"/>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23" name="Rectangle 22"/>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24" name="Line 23"/>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5" name="Line 24"/>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6" name="Line 25"/>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7" name="Line 26"/>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8" name="Line 27"/>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29" name="Text Box 28"/>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Gospels</a:t>
              </a:r>
            </a:p>
          </p:txBody>
        </p:sp>
        <p:sp>
          <p:nvSpPr>
            <p:cNvPr id="2830" name="Text Box 29"/>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Acts</a:t>
              </a:r>
            </a:p>
          </p:txBody>
        </p:sp>
        <p:sp>
          <p:nvSpPr>
            <p:cNvPr id="2831" name="Text Box 30"/>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Epistles</a:t>
              </a:r>
            </a:p>
          </p:txBody>
        </p:sp>
        <p:sp>
          <p:nvSpPr>
            <p:cNvPr id="2832" name="Text Box 31"/>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Revelation</a:t>
              </a:r>
            </a:p>
          </p:txBody>
        </p:sp>
        <p:sp>
          <p:nvSpPr>
            <p:cNvPr id="2833" name="Text Box 32"/>
            <p:cNvSpPr txBox="1"/>
            <p:nvPr/>
          </p:nvSpPr>
          <p:spPr>
            <a:xfrm>
              <a:off x="74609" y="-1"/>
              <a:ext cx="55902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JESUS</a:t>
              </a:r>
            </a:p>
          </p:txBody>
        </p:sp>
        <p:sp>
          <p:nvSpPr>
            <p:cNvPr id="2834" name="Text Box 33"/>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Cross</a:t>
              </a:r>
            </a:p>
          </p:txBody>
        </p:sp>
        <p:sp>
          <p:nvSpPr>
            <p:cNvPr id="2835" name="Rectangle 34"/>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36" name="Text Box 35"/>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Church</a:t>
              </a:r>
            </a:p>
          </p:txBody>
        </p:sp>
        <p:sp>
          <p:nvSpPr>
            <p:cNvPr id="2837" name="Line 36"/>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38" name="Line 37"/>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39" name="Rectangle 38"/>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0" name="Rectangle 39"/>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1" name="Text Box 40"/>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Life</a:t>
              </a:r>
            </a:p>
          </p:txBody>
        </p:sp>
      </p:grpSp>
      <p:sp>
        <p:nvSpPr>
          <p:cNvPr id="2843" name="Text Box 41"/>
          <p:cNvSpPr txBox="1"/>
          <p:nvPr/>
        </p:nvSpPr>
        <p:spPr>
          <a:xfrm>
            <a:off x="8130177" y="6501129"/>
            <a:ext cx="259166"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Comic Sans MS"/>
                <a:sym typeface="Comic Sans MS"/>
              </a:rPr>
              <a:t>61</a:t>
            </a:r>
          </a:p>
        </p:txBody>
      </p:sp>
      <p:sp>
        <p:nvSpPr>
          <p:cNvPr id="2844" name="Text Box 42"/>
          <p:cNvSpPr txBox="1"/>
          <p:nvPr/>
        </p:nvSpPr>
        <p:spPr>
          <a:xfrm>
            <a:off x="7034417" y="6288516"/>
            <a:ext cx="1552160" cy="264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a:cs typeface="Arial"/>
                <a:sym typeface="Arial"/>
              </a:rPr>
              <a:t>Handbook pg. 39-41</a:t>
            </a:r>
          </a:p>
        </p:txBody>
      </p:sp>
      <p:grpSp>
        <p:nvGrpSpPr>
          <p:cNvPr id="2865" name="Group"/>
          <p:cNvGrpSpPr/>
          <p:nvPr/>
        </p:nvGrpSpPr>
        <p:grpSpPr>
          <a:xfrm>
            <a:off x="8005760" y="3436937"/>
            <a:ext cx="950917" cy="1231903"/>
            <a:chOff x="0" y="0"/>
            <a:chExt cx="950915" cy="1231902"/>
          </a:xfrm>
        </p:grpSpPr>
        <p:sp>
          <p:nvSpPr>
            <p:cNvPr id="2845" name="AutoShape 44"/>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6" name="Rectangle 45"/>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47" name="Line 46"/>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48" name="Line 47"/>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49" name="Line 48"/>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0" name="Line 49"/>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1" name="Line 50"/>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52" name="Line 51"/>
            <p:cNvSpPr txBox="1"/>
            <p:nvPr/>
          </p:nvSpPr>
          <p:spPr>
            <a:xfrm>
              <a:off x="199690" y="605627"/>
              <a:ext cx="412188" cy="214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الإنجيل</a:t>
              </a:r>
            </a:p>
          </p:txBody>
        </p:sp>
        <p:sp>
          <p:nvSpPr>
            <p:cNvPr id="2853" name="Line 52"/>
            <p:cNvSpPr txBox="1"/>
            <p:nvPr/>
          </p:nvSpPr>
          <p:spPr>
            <a:xfrm>
              <a:off x="241051" y="754665"/>
              <a:ext cx="329328" cy="214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أعمال</a:t>
              </a:r>
            </a:p>
          </p:txBody>
        </p:sp>
        <p:sp>
          <p:nvSpPr>
            <p:cNvPr id="2854" name="Line 53"/>
            <p:cNvSpPr txBox="1"/>
            <p:nvPr/>
          </p:nvSpPr>
          <p:spPr>
            <a:xfrm>
              <a:off x="161152" y="878334"/>
              <a:ext cx="410581" cy="214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الرسائل</a:t>
              </a:r>
            </a:p>
          </p:txBody>
        </p:sp>
        <p:sp>
          <p:nvSpPr>
            <p:cNvPr id="2855" name="Line 54"/>
            <p:cNvSpPr txBox="1"/>
            <p:nvPr/>
          </p:nvSpPr>
          <p:spPr>
            <a:xfrm>
              <a:off x="241640" y="985608"/>
              <a:ext cx="362057" cy="226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الرؤيا </a:t>
              </a:r>
            </a:p>
          </p:txBody>
        </p:sp>
        <p:sp>
          <p:nvSpPr>
            <p:cNvPr id="2856" name="Line 55"/>
            <p:cNvSpPr txBox="1"/>
            <p:nvPr/>
          </p:nvSpPr>
          <p:spPr>
            <a:xfrm>
              <a:off x="174241" y="-1"/>
              <a:ext cx="386904" cy="2729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يسوع</a:t>
              </a:r>
            </a:p>
          </p:txBody>
        </p:sp>
        <p:sp>
          <p:nvSpPr>
            <p:cNvPr id="2857" name="Line 56"/>
            <p:cNvSpPr txBox="1"/>
            <p:nvPr/>
          </p:nvSpPr>
          <p:spPr>
            <a:xfrm>
              <a:off x="221878" y="313896"/>
              <a:ext cx="459589" cy="225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الصليب</a:t>
              </a:r>
            </a:p>
          </p:txBody>
        </p:sp>
        <p:sp>
          <p:nvSpPr>
            <p:cNvPr id="2858" name="Rectangle 57"/>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59" name="Line 58"/>
            <p:cNvSpPr txBox="1"/>
            <p:nvPr/>
          </p:nvSpPr>
          <p:spPr>
            <a:xfrm>
              <a:off x="229006" y="464307"/>
              <a:ext cx="493723" cy="2401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الكنيسة </a:t>
              </a:r>
            </a:p>
          </p:txBody>
        </p:sp>
        <p:sp>
          <p:nvSpPr>
            <p:cNvPr id="2860" name="Line 59"/>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61" name="Line 60"/>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62" name="Rectangle 61"/>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63" name="Rectangle 62"/>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64" name="Line 63"/>
            <p:cNvSpPr txBox="1"/>
            <p:nvPr/>
          </p:nvSpPr>
          <p:spPr>
            <a:xfrm>
              <a:off x="231633" y="204243"/>
              <a:ext cx="348195" cy="2367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 name="AutoShape 1"/>
          <p:cNvSpPr/>
          <p:nvPr/>
        </p:nvSpPr>
        <p:spPr>
          <a:xfrm>
            <a:off x="1092200" y="3408362"/>
            <a:ext cx="69262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0" name="Rectangle 2"/>
          <p:cNvSpPr/>
          <p:nvPr/>
        </p:nvSpPr>
        <p:spPr>
          <a:xfrm>
            <a:off x="566737" y="503235"/>
            <a:ext cx="8032751" cy="5807080"/>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1" name="Text Box 3"/>
          <p:cNvSpPr txBox="1"/>
          <p:nvPr/>
        </p:nvSpPr>
        <p:spPr>
          <a:xfrm>
            <a:off x="898525" y="612775"/>
            <a:ext cx="7413625" cy="705619"/>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a:cs typeface="Arial"/>
                <a:sym typeface="Arial"/>
              </a:rPr>
              <a:t>العهد الإبراهيمي</a:t>
            </a:r>
          </a:p>
        </p:txBody>
      </p:sp>
      <p:sp>
        <p:nvSpPr>
          <p:cNvPr id="2872" name="Rectangle 4"/>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3" name="Text Box 5"/>
          <p:cNvSpPr txBox="1"/>
          <p:nvPr/>
        </p:nvSpPr>
        <p:spPr>
          <a:xfrm>
            <a:off x="8759782" y="99722"/>
            <a:ext cx="174706" cy="3752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a:cs typeface="Arial"/>
                <a:sym typeface="Arial"/>
              </a:rPr>
              <a:t> </a:t>
            </a:r>
          </a:p>
        </p:txBody>
      </p:sp>
      <p:sp>
        <p:nvSpPr>
          <p:cNvPr id="2874" name="AutoShape 6"/>
          <p:cNvSpPr/>
          <p:nvPr/>
        </p:nvSpPr>
        <p:spPr>
          <a:xfrm>
            <a:off x="1150937" y="3441700"/>
            <a:ext cx="6924676" cy="2578100"/>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75" name="Text Box 7"/>
          <p:cNvSpPr txBox="1"/>
          <p:nvPr/>
        </p:nvSpPr>
        <p:spPr>
          <a:xfrm>
            <a:off x="2600325" y="1878011"/>
            <a:ext cx="3971925"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a:cs typeface="Arial"/>
                <a:sym typeface="Arial"/>
              </a:rPr>
              <a:t>تكوين ١٢:١-٣</a:t>
            </a:r>
          </a:p>
        </p:txBody>
      </p:sp>
      <p:sp>
        <p:nvSpPr>
          <p:cNvPr id="2876" name="Text Box 8"/>
          <p:cNvSpPr txBox="1"/>
          <p:nvPr/>
        </p:nvSpPr>
        <p:spPr>
          <a:xfrm>
            <a:off x="3295650" y="1323974"/>
            <a:ext cx="2559050"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a:cs typeface="Arial"/>
                <a:sym typeface="Arial"/>
              </a:rPr>
              <a:t>)</a:t>
            </a:r>
            <a:r>
              <a:rPr kumimoji="0" sz="3200" b="1" i="0" u="none" strike="noStrike" kern="0" cap="none" spc="0" normalizeH="0" baseline="0" noProof="0" dirty="0" err="1">
                <a:ln>
                  <a:noFill/>
                </a:ln>
                <a:solidFill>
                  <a:srgbClr val="FAFD00"/>
                </a:solidFill>
                <a:effectLst/>
                <a:uLnTx/>
                <a:uFillTx/>
                <a:latin typeface="Arial"/>
                <a:cs typeface="Arial"/>
                <a:sym typeface="Arial"/>
              </a:rPr>
              <a:t>الدعوة</a:t>
            </a:r>
            <a:r>
              <a:rPr kumimoji="0" sz="3200" b="1" i="0" u="none" strike="noStrike" kern="0" cap="none" spc="0" normalizeH="0" baseline="0" noProof="0" dirty="0">
                <a:ln>
                  <a:noFill/>
                </a:ln>
                <a:solidFill>
                  <a:srgbClr val="FAFD00"/>
                </a:solidFill>
                <a:effectLst/>
                <a:uLnTx/>
                <a:uFillTx/>
                <a:latin typeface="Arial"/>
                <a:cs typeface="Arial"/>
                <a:sym typeface="Arial"/>
              </a:rPr>
              <a:t> </a:t>
            </a:r>
            <a:r>
              <a:rPr kumimoji="0" lang="en-US" sz="3200" b="1" i="0" u="none" strike="noStrike" kern="0" cap="none" spc="0" normalizeH="0" baseline="0" noProof="0" dirty="0">
                <a:ln>
                  <a:noFill/>
                </a:ln>
                <a:solidFill>
                  <a:srgbClr val="FAFD00"/>
                </a:solidFill>
                <a:effectLst/>
                <a:uLnTx/>
                <a:uFillTx/>
                <a:latin typeface="Arial"/>
                <a:cs typeface="Arial"/>
                <a:sym typeface="Arial"/>
              </a:rPr>
              <a:t>(</a:t>
            </a:r>
            <a:endParaRPr kumimoji="0" sz="3200" b="1" i="0" u="none" strike="noStrike" kern="0" cap="none" spc="0" normalizeH="0" baseline="0" noProof="0" dirty="0">
              <a:ln>
                <a:noFill/>
              </a:ln>
              <a:solidFill>
                <a:srgbClr val="FAFD00"/>
              </a:solidFill>
              <a:effectLst/>
              <a:uLnTx/>
              <a:uFillTx/>
              <a:latin typeface="Arial"/>
              <a:cs typeface="Arial"/>
              <a:sym typeface="Arial"/>
            </a:endParaRPr>
          </a:p>
        </p:txBody>
      </p:sp>
      <p:sp>
        <p:nvSpPr>
          <p:cNvPr id="2877" name="Text Box 9"/>
          <p:cNvSpPr txBox="1"/>
          <p:nvPr/>
        </p:nvSpPr>
        <p:spPr>
          <a:xfrm>
            <a:off x="1639266" y="5040312"/>
            <a:ext cx="1302993" cy="100858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تثنية</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٣١:١-١٠</a:t>
            </a:r>
          </a:p>
        </p:txBody>
      </p:sp>
      <p:sp>
        <p:nvSpPr>
          <p:cNvPr id="2878" name="Text Box 10"/>
          <p:cNvSpPr txBox="1"/>
          <p:nvPr/>
        </p:nvSpPr>
        <p:spPr>
          <a:xfrm>
            <a:off x="1530350" y="3633787"/>
            <a:ext cx="1519238" cy="609880"/>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الأرض</a:t>
            </a:r>
          </a:p>
        </p:txBody>
      </p:sp>
      <p:sp>
        <p:nvSpPr>
          <p:cNvPr id="2879" name="Text Box 11"/>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الارض</a:t>
            </a:r>
          </a:p>
        </p:txBody>
      </p:sp>
      <p:sp>
        <p:nvSpPr>
          <p:cNvPr id="2880" name="Text Box 12"/>
          <p:cNvSpPr txBox="1"/>
          <p:nvPr/>
        </p:nvSpPr>
        <p:spPr>
          <a:xfrm>
            <a:off x="3715870" y="5041900"/>
            <a:ext cx="1617010" cy="1011295"/>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٢ صموئيل</a:t>
            </a:r>
            <a:endParaRPr kumimoji="0" sz="2800" b="1" i="0" u="none" strike="noStrike" kern="0" cap="none" spc="0" normalizeH="0" baseline="0" noProof="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a:cs typeface="Arial"/>
                <a:sym typeface="Arial"/>
              </a:rPr>
              <a:t>٧:٤-١٦</a:t>
            </a:r>
          </a:p>
        </p:txBody>
      </p:sp>
      <p:sp>
        <p:nvSpPr>
          <p:cNvPr id="2881" name="Text Box 13"/>
          <p:cNvSpPr txBox="1"/>
          <p:nvPr/>
        </p:nvSpPr>
        <p:spPr>
          <a:xfrm>
            <a:off x="3805237" y="3644901"/>
            <a:ext cx="14827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النسل</a:t>
            </a:r>
          </a:p>
        </p:txBody>
      </p:sp>
      <p:sp>
        <p:nvSpPr>
          <p:cNvPr id="2882" name="Text Box 14"/>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الداو</a:t>
            </a:r>
            <a:r>
              <a:rPr kumimoji="0" lang="ar-JO" sz="3600" b="0" i="0" u="none" strike="noStrike" kern="0" cap="none" spc="0" normalizeH="0" baseline="0" noProof="0" dirty="0">
                <a:ln>
                  <a:noFill/>
                </a:ln>
                <a:solidFill>
                  <a:srgbClr val="FAFD00"/>
                </a:solidFill>
                <a:effectLst/>
                <a:uLnTx/>
                <a:uFillTx/>
                <a:latin typeface="Arial Black"/>
                <a:cs typeface="Arial Black"/>
                <a:sym typeface="Arial Black"/>
              </a:rPr>
              <a:t>و</a:t>
            </a:r>
            <a:r>
              <a:rPr kumimoji="0" sz="3600" b="0" i="0" u="none" strike="noStrike" kern="0" cap="none" spc="0" normalizeH="0" baseline="0" noProof="0" dirty="0" err="1">
                <a:ln>
                  <a:noFill/>
                </a:ln>
                <a:solidFill>
                  <a:srgbClr val="FAFD00"/>
                </a:solidFill>
                <a:effectLst/>
                <a:uLnTx/>
                <a:uFillTx/>
                <a:latin typeface="Arial Black"/>
                <a:cs typeface="Arial Black"/>
                <a:sym typeface="Arial Black"/>
              </a:rPr>
              <a:t>دي</a:t>
            </a:r>
            <a:endParaRPr kumimoji="0" sz="3600" b="0" i="0" u="none" strike="noStrike" kern="0" cap="none" spc="0" normalizeH="0" baseline="0" noProof="0" dirty="0">
              <a:ln>
                <a:noFill/>
              </a:ln>
              <a:solidFill>
                <a:srgbClr val="FAFD00"/>
              </a:solidFill>
              <a:effectLst/>
              <a:uLnTx/>
              <a:uFillTx/>
              <a:latin typeface="Arial Black"/>
              <a:cs typeface="Arial Black"/>
              <a:sym typeface="Arial Black"/>
            </a:endParaRPr>
          </a:p>
        </p:txBody>
      </p:sp>
      <p:sp>
        <p:nvSpPr>
          <p:cNvPr id="2883" name="AutoShape 15"/>
          <p:cNvSpPr/>
          <p:nvPr/>
        </p:nvSpPr>
        <p:spPr>
          <a:xfrm>
            <a:off x="5595937" y="3424237"/>
            <a:ext cx="2425703"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84" name="Text Box 16"/>
          <p:cNvSpPr txBox="1"/>
          <p:nvPr/>
        </p:nvSpPr>
        <p:spPr>
          <a:xfrm>
            <a:off x="6013929"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lang="ar-JO" sz="2800" b="1" i="1" kern="0" dirty="0">
                <a:solidFill>
                  <a:srgbClr val="A4FF94"/>
                </a:solidFill>
                <a:latin typeface="Arial"/>
                <a:cs typeface="Arial"/>
                <a:sym typeface="Arial"/>
              </a:rPr>
              <a:t>إ</a:t>
            </a:r>
            <a:r>
              <a:rPr kumimoji="0" sz="2800" b="1" i="1" u="none" strike="noStrike" kern="0" cap="none" spc="0" normalizeH="0" baseline="0" noProof="0" dirty="0" err="1">
                <a:ln>
                  <a:noFill/>
                </a:ln>
                <a:solidFill>
                  <a:srgbClr val="A4FF94"/>
                </a:solidFill>
                <a:effectLst/>
                <a:uLnTx/>
                <a:uFillTx/>
                <a:latin typeface="Arial"/>
                <a:cs typeface="Arial"/>
                <a:sym typeface="Arial"/>
              </a:rPr>
              <a:t>رميا</a:t>
            </a:r>
            <a:endParaRPr kumimoji="0" sz="2800" b="1" i="0" u="none" strike="noStrike" kern="0" cap="none" spc="0" normalizeH="0" baseline="0" noProof="0" dirty="0">
              <a:ln>
                <a:noFill/>
              </a:ln>
              <a:solidFill>
                <a:srgbClr val="00DFCA"/>
              </a:solidFill>
              <a:effectLst/>
              <a:uLnTx/>
              <a:uFillTx/>
              <a:latin typeface="Comic Sans MS"/>
              <a:ea typeface="Comic Sans MS"/>
              <a:cs typeface="Comic Sans MS"/>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dirty="0">
                <a:ln>
                  <a:noFill/>
                </a:ln>
                <a:solidFill>
                  <a:srgbClr val="A4FF94"/>
                </a:solidFill>
                <a:effectLst/>
                <a:uLnTx/>
                <a:uFillTx/>
                <a:latin typeface="Arial"/>
                <a:cs typeface="Arial"/>
                <a:sym typeface="Arial"/>
              </a:rPr>
              <a:t>٣١:٣١-٣٣</a:t>
            </a:r>
          </a:p>
        </p:txBody>
      </p:sp>
      <p:sp>
        <p:nvSpPr>
          <p:cNvPr id="2885" name="Text Box 17"/>
          <p:cNvSpPr txBox="1"/>
          <p:nvPr/>
        </p:nvSpPr>
        <p:spPr>
          <a:xfrm>
            <a:off x="5462587" y="3632201"/>
            <a:ext cx="2663828" cy="609879"/>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a:cs typeface="Arial"/>
                <a:sym typeface="Arial"/>
              </a:rPr>
              <a:t>البركة </a:t>
            </a:r>
          </a:p>
        </p:txBody>
      </p:sp>
      <p:sp>
        <p:nvSpPr>
          <p:cNvPr id="2886" name="Text Box 18"/>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Black"/>
                <a:cs typeface="Arial Black"/>
                <a:sym typeface="Arial Black"/>
              </a:rPr>
              <a:t>الجديد</a:t>
            </a:r>
          </a:p>
        </p:txBody>
      </p:sp>
      <p:sp>
        <p:nvSpPr>
          <p:cNvPr id="2887" name="Line 19"/>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88" name="Line 20"/>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89" name="Line 21"/>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890" name="Text Box 22"/>
          <p:cNvSpPr txBox="1"/>
          <p:nvPr/>
        </p:nvSpPr>
        <p:spPr>
          <a:xfrm>
            <a:off x="8130177" y="6501129"/>
            <a:ext cx="259166"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Comic Sans MS"/>
                <a:sym typeface="Comic Sans MS"/>
              </a:rPr>
              <a:t>62</a:t>
            </a:r>
          </a:p>
        </p:txBody>
      </p:sp>
      <p:sp>
        <p:nvSpPr>
          <p:cNvPr id="2891" name="Text Box 23"/>
          <p:cNvSpPr txBox="1"/>
          <p:nvPr/>
        </p:nvSpPr>
        <p:spPr>
          <a:xfrm>
            <a:off x="7034417" y="6288516"/>
            <a:ext cx="1552160" cy="264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a:cs typeface="Arial"/>
                <a:sym typeface="Arial"/>
              </a:rPr>
              <a:t>Handbook pg. 39-41</a:t>
            </a:r>
          </a:p>
        </p:txBody>
      </p:sp>
      <p:sp>
        <p:nvSpPr>
          <p:cNvPr id="2892" name="Text Box 24"/>
          <p:cNvSpPr txBox="1"/>
          <p:nvPr/>
        </p:nvSpPr>
        <p:spPr>
          <a:xfrm>
            <a:off x="8596530" y="6424929"/>
            <a:ext cx="228160" cy="383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Comic Sans MS"/>
                <a:sym typeface="Comic Sans MS"/>
              </a:rPr>
              <a:t>1</a:t>
            </a:r>
          </a:p>
        </p:txBody>
      </p:sp>
      <p:sp>
        <p:nvSpPr>
          <p:cNvPr id="2893" name="AutoShape 25"/>
          <p:cNvSpPr/>
          <p:nvPr/>
        </p:nvSpPr>
        <p:spPr>
          <a:xfrm>
            <a:off x="760412" y="677861"/>
            <a:ext cx="7589840" cy="5502278"/>
          </a:xfrm>
          <a:prstGeom prst="roundRect">
            <a:avLst>
              <a:gd name="adj" fmla="val 16667"/>
            </a:avLst>
          </a:prstGeom>
          <a:ln w="76200">
            <a:solidFill>
              <a:srgbClr val="FFFFFF"/>
            </a:solidFill>
          </a:ln>
          <a:effectLst>
            <a:outerShdw blurRad="63500" dist="99190" dir="3011665" rotWithShape="0">
              <a:srgbClr val="1A0004">
                <a:alpha val="74996"/>
              </a:srgbClr>
            </a:outerShdw>
          </a:effec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4" name="Text Box 26"/>
          <p:cNvSpPr txBox="1"/>
          <p:nvPr/>
        </p:nvSpPr>
        <p:spPr>
          <a:xfrm>
            <a:off x="4460101" y="3149124"/>
            <a:ext cx="195219" cy="510537"/>
          </a:xfrm>
          <a:prstGeom prst="rect">
            <a:avLst/>
          </a:prstGeom>
          <a:ln w="12700">
            <a:miter lim="400000"/>
          </a:ln>
          <a:effectLst>
            <a:outerShdw blurRad="63500" dist="99190" dir="3011665"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2400" b="0">
                <a:solidFill>
                  <a:srgbClr val="00DFCA"/>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DFCA"/>
                </a:solidFill>
                <a:effectLst/>
                <a:uLnTx/>
                <a:uFillTx/>
                <a:latin typeface="Comic Sans MS"/>
                <a:sym typeface="Comic Sans MS"/>
              </a:rPr>
              <a:t> </a:t>
            </a:r>
          </a:p>
        </p:txBody>
      </p:sp>
      <p:sp>
        <p:nvSpPr>
          <p:cNvPr id="2895" name="AutoShape 27"/>
          <p:cNvSpPr/>
          <p:nvPr/>
        </p:nvSpPr>
        <p:spPr>
          <a:xfrm>
            <a:off x="335755" y="345281"/>
            <a:ext cx="8377240" cy="6167438"/>
          </a:xfrm>
          <a:prstGeom prst="roundRect">
            <a:avLst>
              <a:gd name="adj" fmla="val 16667"/>
            </a:avLst>
          </a:prstGeom>
          <a:ln w="76200">
            <a:solidFill>
              <a:schemeClr val="accent1"/>
            </a:solidFill>
          </a:ln>
          <a:effectLst>
            <a:outerShdw blurRad="63500" dist="99190" dir="3011665" rotWithShape="0">
              <a:srgbClr val="1A0004">
                <a:alpha val="74996"/>
              </a:srgbClr>
            </a:outerShdw>
          </a:effectLst>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6" name="Text Box 28"/>
          <p:cNvSpPr txBox="1"/>
          <p:nvPr/>
        </p:nvSpPr>
        <p:spPr>
          <a:xfrm>
            <a:off x="4743450" y="2901474"/>
            <a:ext cx="204788" cy="510537"/>
          </a:xfrm>
          <a:prstGeom prst="rect">
            <a:avLst/>
          </a:prstGeom>
          <a:ln w="12700">
            <a:miter lim="400000"/>
          </a:ln>
          <a:effectLst>
            <a:outerShdw blurRad="63500" dist="99190" dir="3011665"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400" b="0">
                <a:solidFill>
                  <a:srgbClr val="00DFCA"/>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DFCA"/>
                </a:solidFill>
                <a:effectLst/>
                <a:uLnTx/>
                <a:uFillTx/>
                <a:latin typeface="Comic Sans MS"/>
                <a:sym typeface="Comic Sans MS"/>
              </a:rPr>
              <a:t> </a:t>
            </a:r>
          </a:p>
        </p:txBody>
      </p:sp>
      <p:grpSp>
        <p:nvGrpSpPr>
          <p:cNvPr id="2917" name="Group"/>
          <p:cNvGrpSpPr/>
          <p:nvPr/>
        </p:nvGrpSpPr>
        <p:grpSpPr>
          <a:xfrm>
            <a:off x="8005760" y="3436937"/>
            <a:ext cx="950917" cy="1231903"/>
            <a:chOff x="0" y="0"/>
            <a:chExt cx="950915" cy="1231902"/>
          </a:xfrm>
        </p:grpSpPr>
        <p:sp>
          <p:nvSpPr>
            <p:cNvPr id="2897" name="AutoShape 30"/>
            <p:cNvSpPr/>
            <p:nvPr/>
          </p:nvSpPr>
          <p:spPr>
            <a:xfrm>
              <a:off x="1584" y="36434"/>
              <a:ext cx="729039" cy="494680"/>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8" name="Rectangle 31"/>
            <p:cNvSpPr/>
            <p:nvPr/>
          </p:nvSpPr>
          <p:spPr>
            <a:xfrm>
              <a:off x="-1" y="247305"/>
              <a:ext cx="950917" cy="984598"/>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899" name="Line 32"/>
            <p:cNvSpPr/>
            <p:nvPr/>
          </p:nvSpPr>
          <p:spPr>
            <a:xfrm>
              <a:off x="31696" y="624652"/>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0" name="Line 33"/>
            <p:cNvSpPr/>
            <p:nvPr/>
          </p:nvSpPr>
          <p:spPr>
            <a:xfrm>
              <a:off x="38036" y="764177"/>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1" name="Line 34"/>
            <p:cNvSpPr/>
            <p:nvPr/>
          </p:nvSpPr>
          <p:spPr>
            <a:xfrm>
              <a:off x="50714" y="903701"/>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2" name="Line 35"/>
            <p:cNvSpPr/>
            <p:nvPr/>
          </p:nvSpPr>
          <p:spPr>
            <a:xfrm>
              <a:off x="50714" y="1055909"/>
              <a:ext cx="862167"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3" name="Line 36"/>
            <p:cNvSpPr/>
            <p:nvPr/>
          </p:nvSpPr>
          <p:spPr>
            <a:xfrm>
              <a:off x="38036" y="1195434"/>
              <a:ext cx="874845"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04" name="Line 37"/>
            <p:cNvSpPr txBox="1"/>
            <p:nvPr/>
          </p:nvSpPr>
          <p:spPr>
            <a:xfrm>
              <a:off x="199690" y="605627"/>
              <a:ext cx="412188" cy="214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الإنجيل</a:t>
              </a:r>
            </a:p>
          </p:txBody>
        </p:sp>
        <p:sp>
          <p:nvSpPr>
            <p:cNvPr id="2905" name="Line 38"/>
            <p:cNvSpPr txBox="1"/>
            <p:nvPr/>
          </p:nvSpPr>
          <p:spPr>
            <a:xfrm>
              <a:off x="241051" y="754665"/>
              <a:ext cx="329328" cy="214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أعمال</a:t>
              </a:r>
            </a:p>
          </p:txBody>
        </p:sp>
        <p:sp>
          <p:nvSpPr>
            <p:cNvPr id="2906" name="Line 39"/>
            <p:cNvSpPr txBox="1"/>
            <p:nvPr/>
          </p:nvSpPr>
          <p:spPr>
            <a:xfrm>
              <a:off x="161152" y="878334"/>
              <a:ext cx="410581" cy="214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الرسائل</a:t>
              </a:r>
            </a:p>
          </p:txBody>
        </p:sp>
        <p:sp>
          <p:nvSpPr>
            <p:cNvPr id="2907" name="Line 40"/>
            <p:cNvSpPr txBox="1"/>
            <p:nvPr/>
          </p:nvSpPr>
          <p:spPr>
            <a:xfrm>
              <a:off x="241640" y="985608"/>
              <a:ext cx="362057" cy="226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Helvetica"/>
                  <a:sym typeface="Helvetica"/>
                </a:rPr>
                <a:t>الرؤيا </a:t>
              </a:r>
            </a:p>
          </p:txBody>
        </p:sp>
        <p:sp>
          <p:nvSpPr>
            <p:cNvPr id="2908" name="Line 41"/>
            <p:cNvSpPr txBox="1"/>
            <p:nvPr/>
          </p:nvSpPr>
          <p:spPr>
            <a:xfrm>
              <a:off x="174241" y="-1"/>
              <a:ext cx="386904" cy="2729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Times New Roman"/>
                  <a:cs typeface="Times New Roman"/>
                  <a:sym typeface="Times New Roman"/>
                </a:rPr>
                <a:t>يسوع</a:t>
              </a:r>
            </a:p>
          </p:txBody>
        </p:sp>
        <p:sp>
          <p:nvSpPr>
            <p:cNvPr id="2909" name="Line 42"/>
            <p:cNvSpPr txBox="1"/>
            <p:nvPr/>
          </p:nvSpPr>
          <p:spPr>
            <a:xfrm>
              <a:off x="221878" y="313896"/>
              <a:ext cx="459589" cy="2257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الصليب</a:t>
              </a:r>
            </a:p>
          </p:txBody>
        </p:sp>
        <p:sp>
          <p:nvSpPr>
            <p:cNvPr id="2910" name="Rectangle 43"/>
            <p:cNvSpPr/>
            <p:nvPr/>
          </p:nvSpPr>
          <p:spPr>
            <a:xfrm>
              <a:off x="247236" y="491472"/>
              <a:ext cx="608589" cy="114159"/>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1" name="Line 44"/>
            <p:cNvSpPr txBox="1"/>
            <p:nvPr/>
          </p:nvSpPr>
          <p:spPr>
            <a:xfrm>
              <a:off x="229006" y="464307"/>
              <a:ext cx="493723" cy="2401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الكنيسة </a:t>
              </a:r>
            </a:p>
          </p:txBody>
        </p:sp>
        <p:sp>
          <p:nvSpPr>
            <p:cNvPr id="2912" name="Line 45"/>
            <p:cNvSpPr/>
            <p:nvPr/>
          </p:nvSpPr>
          <p:spPr>
            <a:xfrm>
              <a:off x="31696" y="358290"/>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13" name="Line 46"/>
            <p:cNvSpPr/>
            <p:nvPr/>
          </p:nvSpPr>
          <p:spPr>
            <a:xfrm>
              <a:off x="31696" y="519218"/>
              <a:ext cx="862166" cy="4"/>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Helvetica"/>
                <a:sym typeface="Helvetica"/>
              </a:endParaRPr>
            </a:p>
          </p:txBody>
        </p:sp>
        <p:sp>
          <p:nvSpPr>
            <p:cNvPr id="2914" name="Rectangle 47"/>
            <p:cNvSpPr/>
            <p:nvPr/>
          </p:nvSpPr>
          <p:spPr>
            <a:xfrm>
              <a:off x="20601" y="210838"/>
              <a:ext cx="50399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5" name="Rectangle 48"/>
            <p:cNvSpPr/>
            <p:nvPr/>
          </p:nvSpPr>
          <p:spPr>
            <a:xfrm>
              <a:off x="207615" y="198155"/>
              <a:ext cx="503989" cy="9513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Comic Sans MS"/>
                <a:sym typeface="Comic Sans MS"/>
              </a:endParaRPr>
            </a:p>
          </p:txBody>
        </p:sp>
        <p:sp>
          <p:nvSpPr>
            <p:cNvPr id="2916" name="Line 49"/>
            <p:cNvSpPr txBox="1"/>
            <p:nvPr/>
          </p:nvSpPr>
          <p:spPr>
            <a:xfrm>
              <a:off x="231633" y="204243"/>
              <a:ext cx="348195" cy="2367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Helvetica"/>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883"/>
                                        </p:tgtEl>
                                        <p:attrNameLst>
                                          <p:attrName>style.visibility</p:attrName>
                                        </p:attrNameLst>
                                      </p:cBhvr>
                                      <p:to>
                                        <p:strVal val="visible"/>
                                      </p:to>
                                    </p:set>
                                    <p:animEffect transition="in" filter="fade">
                                      <p:cBhvr>
                                        <p:cTn id="7" dur="1000"/>
                                        <p:tgtEl>
                                          <p:spTgt spid="2883"/>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2874"/>
                                        </p:tgtEl>
                                        <p:attrNameLst>
                                          <p:attrName>style.visibility</p:attrName>
                                        </p:attrNameLst>
                                      </p:cBhvr>
                                      <p:to>
                                        <p:strVal val="visible"/>
                                      </p:to>
                                    </p:set>
                                    <p:animEffect transition="in" filter="fade">
                                      <p:cBhvr>
                                        <p:cTn id="11" dur="1000"/>
                                        <p:tgtEl>
                                          <p:spTgt spid="2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 grpId="0" animBg="1" advAuto="0"/>
      <p:bldP spid="288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1" name="AutoShape 1"/>
          <p:cNvSpPr/>
          <p:nvPr/>
        </p:nvSpPr>
        <p:spPr>
          <a:xfrm>
            <a:off x="1092200" y="3408362"/>
            <a:ext cx="6926265" cy="2578103"/>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2" name="Rectangle 2"/>
          <p:cNvSpPr/>
          <p:nvPr/>
        </p:nvSpPr>
        <p:spPr>
          <a:xfrm>
            <a:off x="533400" y="457200"/>
            <a:ext cx="8032750" cy="5807075"/>
          </a:xfrm>
          <a:prstGeom prst="rect">
            <a:avLst/>
          </a:prstGeom>
          <a:blipFill>
            <a:blip r:embed="rId3"/>
          </a:blip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3" name="Text Box 3"/>
          <p:cNvSpPr txBox="1"/>
          <p:nvPr/>
        </p:nvSpPr>
        <p:spPr>
          <a:xfrm>
            <a:off x="898525" y="612775"/>
            <a:ext cx="7413625" cy="766877"/>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44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400" b="1"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a:rPr>
              <a:t>العهد الإبراهيمي</a:t>
            </a:r>
          </a:p>
        </p:txBody>
      </p:sp>
      <p:sp>
        <p:nvSpPr>
          <p:cNvPr id="2924" name="Rectangle 4"/>
          <p:cNvSpPr/>
          <p:nvPr/>
        </p:nvSpPr>
        <p:spPr>
          <a:xfrm>
            <a:off x="1019175" y="3303587"/>
            <a:ext cx="7086600" cy="2822578"/>
          </a:xfrm>
          <a:prstGeom prst="rect">
            <a:avLst/>
          </a:prstGeom>
          <a:ln w="76200">
            <a:solidFill>
              <a:srgbClr val="FAFD00"/>
            </a:solidFill>
            <a:miter/>
          </a:ln>
          <a:effectLst>
            <a:outerShdw blurRad="63500" dist="10776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5" name="Text Box 5"/>
          <p:cNvSpPr txBox="1"/>
          <p:nvPr/>
        </p:nvSpPr>
        <p:spPr>
          <a:xfrm>
            <a:off x="8765704" y="87284"/>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Arial"/>
                <a:ea typeface="Arial"/>
                <a:cs typeface="Arial"/>
                <a:sym typeface="Arial"/>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Arial"/>
              </a:rPr>
              <a:t> </a:t>
            </a:r>
          </a:p>
        </p:txBody>
      </p:sp>
      <p:sp>
        <p:nvSpPr>
          <p:cNvPr id="2926" name="AutoShape 6"/>
          <p:cNvSpPr/>
          <p:nvPr/>
        </p:nvSpPr>
        <p:spPr>
          <a:xfrm>
            <a:off x="1150937" y="3441700"/>
            <a:ext cx="6924676" cy="2578100"/>
          </a:xfrm>
          <a:prstGeom prst="roundRect">
            <a:avLst>
              <a:gd name="adj" fmla="val 16667"/>
            </a:avLst>
          </a:prstGeom>
          <a:gradFill>
            <a:gsLst>
              <a:gs pos="0">
                <a:srgbClr val="052707"/>
              </a:gs>
              <a:gs pos="50000">
                <a:srgbClr val="20FB2B"/>
              </a:gs>
              <a:gs pos="100000">
                <a:srgbClr val="052707"/>
              </a:gs>
            </a:gsLst>
            <a:lin ang="16200000"/>
          </a:gradFill>
          <a:ln w="38100">
            <a:solidFill>
              <a:srgbClr val="21FF2C"/>
            </a:solidFill>
          </a:ln>
          <a:effectLst>
            <a:outerShdw blurRad="63500" dist="71842" dir="2700000" rotWithShape="0">
              <a:srgbClr val="1A0004">
                <a:alpha val="74996"/>
              </a:srgbClr>
            </a:outerShdw>
          </a:effectLst>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27" name="Text Box 7"/>
          <p:cNvSpPr txBox="1"/>
          <p:nvPr/>
        </p:nvSpPr>
        <p:spPr>
          <a:xfrm>
            <a:off x="2913060" y="1992311"/>
            <a:ext cx="3971928" cy="596405"/>
          </a:xfrm>
          <a:prstGeom prst="rect">
            <a:avLst/>
          </a:prstGeom>
          <a:ln w="12700">
            <a:miter lim="400000"/>
          </a:ln>
          <a:effectLst>
            <a:outerShdw blurRad="63500" dist="81319" dir="2319588"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1900"/>
              </a:spcBef>
              <a:defRPr sz="3200" i="1">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1900"/>
              </a:spcBef>
              <a:spcAft>
                <a:spcPts val="0"/>
              </a:spcAft>
              <a:buClrTx/>
              <a:buSzTx/>
              <a:buFontTx/>
              <a:buNone/>
              <a:tabLst/>
              <a:defRPr/>
            </a:pPr>
            <a:r>
              <a:rPr kumimoji="0" sz="3200" b="1" i="1"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تكوين ١٢:١-٣</a:t>
            </a:r>
          </a:p>
        </p:txBody>
      </p:sp>
      <p:sp>
        <p:nvSpPr>
          <p:cNvPr id="2928" name="Text Box 8"/>
          <p:cNvSpPr txBox="1"/>
          <p:nvPr/>
        </p:nvSpPr>
        <p:spPr>
          <a:xfrm>
            <a:off x="3713162" y="1276349"/>
            <a:ext cx="2559053" cy="582211"/>
          </a:xfrm>
          <a:prstGeom prst="rect">
            <a:avLst/>
          </a:prstGeom>
          <a:ln w="12700">
            <a:miter lim="400000"/>
          </a:ln>
          <a:effectLst>
            <a:outerShdw blurRad="63500" dist="85194" dir="3806097"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rtl="1">
              <a:defRPr sz="3200">
                <a:solidFill>
                  <a:srgbClr val="FAFD00"/>
                </a:solidFill>
                <a:latin typeface="Arial"/>
                <a:ea typeface="Arial"/>
                <a:cs typeface="Arial"/>
                <a:sym typeface="Aria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a:t>
            </a:r>
            <a:r>
              <a:rPr kumimoji="0" sz="3200" b="1" i="0" u="none" strike="noStrike" kern="0" cap="none" spc="0" normalizeH="0" baseline="0" noProof="0" dirty="0" err="1">
                <a:ln>
                  <a:noFill/>
                </a:ln>
                <a:solidFill>
                  <a:srgbClr val="FAFD00"/>
                </a:solidFill>
                <a:effectLst/>
                <a:uLnTx/>
                <a:uFillTx/>
                <a:latin typeface="Arial" panose="020B0604020202020204" pitchFamily="34" charset="0"/>
                <a:cs typeface="Arial" panose="020B0604020202020204" pitchFamily="34" charset="0"/>
                <a:sym typeface="Arial"/>
              </a:rPr>
              <a:t>الدعوة</a:t>
            </a:r>
            <a:r>
              <a:rPr kumimoji="0" sz="3200" b="1" i="0" u="none" strike="noStrike" kern="0" cap="none" spc="0" normalizeH="0" baseline="0" noProof="0" dirty="0">
                <a:ln>
                  <a:noFill/>
                </a:ln>
                <a:solidFill>
                  <a:srgbClr val="FAFD00"/>
                </a:solidFill>
                <a:effectLst/>
                <a:uLnTx/>
                <a:uFillTx/>
                <a:latin typeface="Arial" panose="020B0604020202020204" pitchFamily="34" charset="0"/>
                <a:cs typeface="Arial" panose="020B0604020202020204" pitchFamily="34" charset="0"/>
                <a:sym typeface="Arial"/>
              </a:rPr>
              <a:t> ”)</a:t>
            </a:r>
          </a:p>
        </p:txBody>
      </p:sp>
      <p:sp>
        <p:nvSpPr>
          <p:cNvPr id="2929" name="Text Box 9"/>
          <p:cNvSpPr txBox="1"/>
          <p:nvPr/>
        </p:nvSpPr>
        <p:spPr>
          <a:xfrm>
            <a:off x="1620708" y="5040312"/>
            <a:ext cx="1340110"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تثنية</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٣٠:١-١٠</a:t>
            </a:r>
          </a:p>
        </p:txBody>
      </p:sp>
      <p:sp>
        <p:nvSpPr>
          <p:cNvPr id="2930" name="Text Box 10"/>
          <p:cNvSpPr txBox="1"/>
          <p:nvPr/>
        </p:nvSpPr>
        <p:spPr>
          <a:xfrm>
            <a:off x="1530350" y="3633787"/>
            <a:ext cx="151923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الأرض</a:t>
            </a:r>
          </a:p>
        </p:txBody>
      </p:sp>
      <p:sp>
        <p:nvSpPr>
          <p:cNvPr id="2931" name="Text Box 11"/>
          <p:cNvSpPr txBox="1"/>
          <p:nvPr/>
        </p:nvSpPr>
        <p:spPr>
          <a:xfrm>
            <a:off x="1504950" y="4338637"/>
            <a:ext cx="1593850"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أرض</a:t>
            </a:r>
          </a:p>
        </p:txBody>
      </p:sp>
      <p:sp>
        <p:nvSpPr>
          <p:cNvPr id="2932" name="Text Box 12"/>
          <p:cNvSpPr txBox="1"/>
          <p:nvPr/>
        </p:nvSpPr>
        <p:spPr>
          <a:xfrm>
            <a:off x="3806229" y="5041900"/>
            <a:ext cx="1436291"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٢ صموئيل</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٧:٤-١٦</a:t>
            </a:r>
          </a:p>
        </p:txBody>
      </p:sp>
      <p:sp>
        <p:nvSpPr>
          <p:cNvPr id="2933" name="Text Box 13"/>
          <p:cNvSpPr txBox="1"/>
          <p:nvPr/>
        </p:nvSpPr>
        <p:spPr>
          <a:xfrm>
            <a:off x="3805237" y="3644901"/>
            <a:ext cx="14827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النسل</a:t>
            </a:r>
          </a:p>
        </p:txBody>
      </p:sp>
      <p:sp>
        <p:nvSpPr>
          <p:cNvPr id="2934" name="Text Box 14"/>
          <p:cNvSpPr txBox="1"/>
          <p:nvPr/>
        </p:nvSpPr>
        <p:spPr>
          <a:xfrm>
            <a:off x="3402012" y="4351337"/>
            <a:ext cx="2311403"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الداودي</a:t>
            </a:r>
          </a:p>
        </p:txBody>
      </p:sp>
      <p:sp>
        <p:nvSpPr>
          <p:cNvPr id="2935" name="Text Box 15"/>
          <p:cNvSpPr txBox="1"/>
          <p:nvPr/>
        </p:nvSpPr>
        <p:spPr>
          <a:xfrm>
            <a:off x="6012343" y="5038723"/>
            <a:ext cx="1542089" cy="951543"/>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أرميا</a:t>
            </a:r>
            <a:endParaRPr kumimoji="0" sz="2800" b="1" i="0" u="none" strike="noStrike" kern="0" cap="none" spc="0" normalizeH="0" baseline="0" noProof="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ctr" defTabSz="914400" rtl="0" eaLnBrk="1" fontAlgn="auto" latinLnBrk="0" hangingPunct="0">
              <a:lnSpc>
                <a:spcPct val="100000"/>
              </a:lnSpc>
              <a:spcBef>
                <a:spcPts val="0"/>
              </a:spcBef>
              <a:spcAft>
                <a:spcPts val="0"/>
              </a:spcAft>
              <a:buClrTx/>
              <a:buSzTx/>
              <a:buFontTx/>
              <a:buNone/>
              <a:tabLst/>
              <a:defRPr sz="2800" i="1">
                <a:solidFill>
                  <a:srgbClr val="A4FF94"/>
                </a:solidFill>
                <a:latin typeface="Arial"/>
                <a:ea typeface="Arial"/>
                <a:cs typeface="Arial"/>
                <a:sym typeface="Arial"/>
              </a:defRPr>
            </a:pPr>
            <a:r>
              <a:rPr kumimoji="0" sz="2800" b="1" i="1" u="none" strike="noStrike" kern="0" cap="none" spc="0" normalizeH="0" baseline="0" noProof="0">
                <a:ln>
                  <a:noFill/>
                </a:ln>
                <a:solidFill>
                  <a:srgbClr val="A4FF94"/>
                </a:solidFill>
                <a:effectLst/>
                <a:uLnTx/>
                <a:uFillTx/>
                <a:latin typeface="Arial" panose="020B0604020202020204" pitchFamily="34" charset="0"/>
                <a:cs typeface="Arial" panose="020B0604020202020204" pitchFamily="34" charset="0"/>
                <a:sym typeface="Arial"/>
              </a:rPr>
              <a:t>٣١:٣١-٣٣</a:t>
            </a:r>
          </a:p>
        </p:txBody>
      </p:sp>
      <p:sp>
        <p:nvSpPr>
          <p:cNvPr id="2936" name="Text Box 16"/>
          <p:cNvSpPr txBox="1"/>
          <p:nvPr/>
        </p:nvSpPr>
        <p:spPr>
          <a:xfrm>
            <a:off x="5462587" y="3602037"/>
            <a:ext cx="2663828" cy="646327"/>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a:solidFill>
                  <a:srgbClr val="00FF00"/>
                </a:solidFill>
                <a:latin typeface="Arial"/>
                <a:ea typeface="Arial"/>
                <a:cs typeface="Arial"/>
                <a:sym typeface="Arial"/>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1" i="0" u="none" strike="noStrike" kern="0" cap="none" spc="0" normalizeH="0" baseline="0" noProof="0">
                <a:ln>
                  <a:noFill/>
                </a:ln>
                <a:solidFill>
                  <a:srgbClr val="00FF00"/>
                </a:solidFill>
                <a:effectLst/>
                <a:uLnTx/>
                <a:uFillTx/>
                <a:latin typeface="Arial" panose="020B0604020202020204" pitchFamily="34" charset="0"/>
                <a:cs typeface="Arial" panose="020B0604020202020204" pitchFamily="34" charset="0"/>
                <a:sym typeface="Arial"/>
              </a:rPr>
              <a:t>البركة </a:t>
            </a:r>
          </a:p>
        </p:txBody>
      </p:sp>
      <p:sp>
        <p:nvSpPr>
          <p:cNvPr id="2937" name="Text Box 17"/>
          <p:cNvSpPr txBox="1"/>
          <p:nvPr/>
        </p:nvSpPr>
        <p:spPr>
          <a:xfrm>
            <a:off x="5738812" y="4338637"/>
            <a:ext cx="2111378" cy="651732"/>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2100"/>
              </a:spcBef>
              <a:defRPr sz="3600" b="0">
                <a:solidFill>
                  <a:srgbClr val="FAFD00"/>
                </a:solidFill>
                <a:latin typeface="Arial Black"/>
                <a:ea typeface="Arial Black"/>
                <a:cs typeface="Arial Black"/>
                <a:sym typeface="Arial Black"/>
              </a:defRPr>
            </a:lvl1pPr>
          </a:lstStyle>
          <a:p>
            <a:pPr marL="0" marR="0" lvl="0" indent="0" algn="ctr" defTabSz="914400" rtl="1"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AFD00"/>
                </a:solidFill>
                <a:effectLst/>
                <a:uLnTx/>
                <a:uFillTx/>
                <a:latin typeface="Arial" panose="020B0604020202020204" pitchFamily="34" charset="0"/>
                <a:cs typeface="Arial" panose="020B0604020202020204" pitchFamily="34" charset="0"/>
                <a:sym typeface="Arial Black"/>
              </a:rPr>
              <a:t>جديد</a:t>
            </a:r>
          </a:p>
        </p:txBody>
      </p:sp>
      <p:sp>
        <p:nvSpPr>
          <p:cNvPr id="2938" name="Line 18"/>
          <p:cNvSpPr/>
          <p:nvPr/>
        </p:nvSpPr>
        <p:spPr>
          <a:xfrm flipH="1">
            <a:off x="2300285" y="2468560"/>
            <a:ext cx="2238378" cy="120332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39" name="Line 19"/>
          <p:cNvSpPr/>
          <p:nvPr/>
        </p:nvSpPr>
        <p:spPr>
          <a:xfrm>
            <a:off x="4538662" y="2462210"/>
            <a:ext cx="3" cy="1247778"/>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0" name="Line 20"/>
          <p:cNvSpPr/>
          <p:nvPr/>
        </p:nvSpPr>
        <p:spPr>
          <a:xfrm>
            <a:off x="4522787" y="2465385"/>
            <a:ext cx="2165353" cy="1206503"/>
          </a:xfrm>
          <a:prstGeom prst="line">
            <a:avLst/>
          </a:prstGeom>
          <a:ln w="57150">
            <a:solidFill>
              <a:srgbClr val="FFFFFF"/>
            </a:solidFill>
            <a:tailEnd type="triangle"/>
          </a:ln>
          <a:effectLst>
            <a:outerShdw blurRad="63500" dist="89802" dir="2700000" rotWithShape="0">
              <a:srgbClr val="1A0004">
                <a:alpha val="74996"/>
              </a:srgbClr>
            </a:outerShdw>
          </a:effectLst>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1" name="Text Box 21"/>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63</a:t>
            </a:r>
          </a:p>
        </p:txBody>
      </p:sp>
      <p:sp>
        <p:nvSpPr>
          <p:cNvPr id="2942" name="Text Box 22"/>
          <p:cNvSpPr txBox="1"/>
          <p:nvPr/>
        </p:nvSpPr>
        <p:spPr>
          <a:xfrm>
            <a:off x="7030974" y="6282145"/>
            <a:ext cx="155587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700"/>
              </a:spcBef>
              <a:defRPr sz="1200">
                <a:solidFill>
                  <a:srgbClr val="FFFFFF"/>
                </a:solidFill>
                <a:latin typeface="Arial"/>
                <a:ea typeface="Arial"/>
                <a:cs typeface="Arial"/>
                <a:sym typeface="Arial"/>
              </a:defRPr>
            </a:lvl1pPr>
          </a:lstStyle>
          <a:p>
            <a:pPr marL="0" marR="0" lvl="0" indent="0" algn="ctr" defTabSz="914400" rtl="0" eaLnBrk="1" fontAlgn="auto" latinLnBrk="0" hangingPunct="0">
              <a:lnSpc>
                <a:spcPct val="100000"/>
              </a:lnSpc>
              <a:spcBef>
                <a:spcPts val="700"/>
              </a:spcBef>
              <a:spcAft>
                <a:spcPts val="0"/>
              </a:spcAft>
              <a:buClrTx/>
              <a:buSzTx/>
              <a:buFontTx/>
              <a:buNone/>
              <a:tabLst/>
              <a:defRPr/>
            </a:pPr>
            <a:r>
              <a:rPr kumimoji="0"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Handbook pg. 39-41</a:t>
            </a:r>
          </a:p>
        </p:txBody>
      </p:sp>
      <p:sp>
        <p:nvSpPr>
          <p:cNvPr id="2943" name="Text Box 23"/>
          <p:cNvSpPr txBox="1"/>
          <p:nvPr/>
        </p:nvSpPr>
        <p:spPr>
          <a:xfrm>
            <a:off x="8601189" y="6447422"/>
            <a:ext cx="20614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2964" name="Group"/>
          <p:cNvGrpSpPr/>
          <p:nvPr/>
        </p:nvGrpSpPr>
        <p:grpSpPr>
          <a:xfrm>
            <a:off x="8005760" y="3427412"/>
            <a:ext cx="952505" cy="1249280"/>
            <a:chOff x="0" y="0"/>
            <a:chExt cx="952504" cy="1249279"/>
          </a:xfrm>
        </p:grpSpPr>
        <p:sp>
          <p:nvSpPr>
            <p:cNvPr id="2944" name="AutoShape 25"/>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45" name="Rectangle 26"/>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46" name="Line 27"/>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7" name="Line 28"/>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8" name="Line 29"/>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49" name="Line 30"/>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50" name="Line 31"/>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51" name="Text Box 32"/>
            <p:cNvSpPr txBox="1"/>
            <p:nvPr/>
          </p:nvSpPr>
          <p:spPr>
            <a:xfrm>
              <a:off x="200023" y="614144"/>
              <a:ext cx="317395"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2952" name="Text Box 33"/>
            <p:cNvSpPr txBox="1"/>
            <p:nvPr/>
          </p:nvSpPr>
          <p:spPr>
            <a:xfrm>
              <a:off x="311584" y="728842"/>
              <a:ext cx="28212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2953" name="Text Box 34"/>
            <p:cNvSpPr txBox="1"/>
            <p:nvPr/>
          </p:nvSpPr>
          <p:spPr>
            <a:xfrm>
              <a:off x="207960" y="893196"/>
              <a:ext cx="341440"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2954" name="Text Box 35"/>
            <p:cNvSpPr txBox="1"/>
            <p:nvPr/>
          </p:nvSpPr>
          <p:spPr>
            <a:xfrm>
              <a:off x="285129" y="1036400"/>
              <a:ext cx="278923"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2955" name="Text Box 36"/>
            <p:cNvSpPr txBox="1"/>
            <p:nvPr/>
          </p:nvSpPr>
          <p:spPr>
            <a:xfrm>
              <a:off x="135125" y="0"/>
              <a:ext cx="38690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2956" name="Text Box 37"/>
            <p:cNvSpPr txBox="1"/>
            <p:nvPr/>
          </p:nvSpPr>
          <p:spPr>
            <a:xfrm>
              <a:off x="222247" y="322409"/>
              <a:ext cx="36708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2957" name="Rectangle 38"/>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58" name="Text Box 39"/>
            <p:cNvSpPr txBox="1"/>
            <p:nvPr/>
          </p:nvSpPr>
          <p:spPr>
            <a:xfrm>
              <a:off x="229389" y="449830"/>
              <a:ext cx="39914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2959" name="Line 40"/>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60" name="Line 41"/>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2961" name="Rectangle 42"/>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2" name="Rectangle 43"/>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3" name="Text Box 44"/>
            <p:cNvSpPr txBox="1"/>
            <p:nvPr/>
          </p:nvSpPr>
          <p:spPr>
            <a:xfrm>
              <a:off x="232019" y="179473"/>
              <a:ext cx="26609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grpSp>
        <p:nvGrpSpPr>
          <p:cNvPr id="3017" name="Group"/>
          <p:cNvGrpSpPr/>
          <p:nvPr/>
        </p:nvGrpSpPr>
        <p:grpSpPr>
          <a:xfrm>
            <a:off x="1846259" y="500061"/>
            <a:ext cx="5807082" cy="5172080"/>
            <a:chOff x="-1" y="-1"/>
            <a:chExt cx="5807081" cy="5172079"/>
          </a:xfrm>
        </p:grpSpPr>
        <p:sp>
          <p:nvSpPr>
            <p:cNvPr id="2965" name="AutoShape 46"/>
            <p:cNvSpPr/>
            <p:nvPr/>
          </p:nvSpPr>
          <p:spPr>
            <a:xfrm>
              <a:off x="1586" y="-1"/>
              <a:ext cx="1774345"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6" name="Rectangle 47"/>
            <p:cNvSpPr/>
            <p:nvPr/>
          </p:nvSpPr>
          <p:spPr>
            <a:xfrm>
              <a:off x="-1" y="503083"/>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7" name="Rectangle 48"/>
            <p:cNvSpPr/>
            <p:nvPr/>
          </p:nvSpPr>
          <p:spPr>
            <a:xfrm>
              <a:off x="22217" y="464995"/>
              <a:ext cx="1215697"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8" name="Rectangle 49"/>
            <p:cNvSpPr/>
            <p:nvPr/>
          </p:nvSpPr>
          <p:spPr>
            <a:xfrm>
              <a:off x="912562" y="466581"/>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69" name="Text Box 50"/>
            <p:cNvSpPr txBox="1"/>
            <p:nvPr/>
          </p:nvSpPr>
          <p:spPr>
            <a:xfrm>
              <a:off x="261429" y="50783"/>
              <a:ext cx="254878"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a:defRPr sz="2400">
                  <a:solidFill>
                    <a:schemeClr val="accent2"/>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   </a:t>
              </a:r>
            </a:p>
          </p:txBody>
        </p:sp>
        <p:sp>
          <p:nvSpPr>
            <p:cNvPr id="2970" name="Text Box 51"/>
            <p:cNvSpPr txBox="1"/>
            <p:nvPr/>
          </p:nvSpPr>
          <p:spPr>
            <a:xfrm>
              <a:off x="501656" y="25391"/>
              <a:ext cx="769441"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الخليقة </a:t>
              </a:r>
            </a:p>
          </p:txBody>
        </p:sp>
        <p:sp>
          <p:nvSpPr>
            <p:cNvPr id="2971" name="AutoShape 52"/>
            <p:cNvSpPr/>
            <p:nvPr/>
          </p:nvSpPr>
          <p:spPr>
            <a:xfrm>
              <a:off x="317414" y="393579"/>
              <a:ext cx="1774343"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2" name="Rectangle 53"/>
            <p:cNvSpPr/>
            <p:nvPr/>
          </p:nvSpPr>
          <p:spPr>
            <a:xfrm>
              <a:off x="317413" y="896662"/>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3" name="Rectangle 54"/>
            <p:cNvSpPr/>
            <p:nvPr/>
          </p:nvSpPr>
          <p:spPr>
            <a:xfrm>
              <a:off x="338044" y="858574"/>
              <a:ext cx="1215697"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4" name="Rectangle 55"/>
            <p:cNvSpPr/>
            <p:nvPr/>
          </p:nvSpPr>
          <p:spPr>
            <a:xfrm>
              <a:off x="1245846" y="860161"/>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5" name="Text Box 56"/>
            <p:cNvSpPr txBox="1"/>
            <p:nvPr/>
          </p:nvSpPr>
          <p:spPr>
            <a:xfrm>
              <a:off x="786139" y="414210"/>
              <a:ext cx="689291"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ابراهيم</a:t>
              </a:r>
            </a:p>
          </p:txBody>
        </p:sp>
        <p:sp>
          <p:nvSpPr>
            <p:cNvPr id="2976" name="AutoShape 57"/>
            <p:cNvSpPr/>
            <p:nvPr/>
          </p:nvSpPr>
          <p:spPr>
            <a:xfrm>
              <a:off x="612607" y="771288"/>
              <a:ext cx="1774344" cy="666551"/>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7" name="Rectangle 58"/>
            <p:cNvSpPr/>
            <p:nvPr/>
          </p:nvSpPr>
          <p:spPr>
            <a:xfrm>
              <a:off x="611019" y="1274371"/>
              <a:ext cx="3018606"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8" name="Rectangle 59"/>
            <p:cNvSpPr/>
            <p:nvPr/>
          </p:nvSpPr>
          <p:spPr>
            <a:xfrm>
              <a:off x="631651" y="1236283"/>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79" name="Rectangle 60"/>
            <p:cNvSpPr/>
            <p:nvPr/>
          </p:nvSpPr>
          <p:spPr>
            <a:xfrm>
              <a:off x="1523582" y="1237870"/>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0" name="Text Box 61"/>
            <p:cNvSpPr txBox="1"/>
            <p:nvPr/>
          </p:nvSpPr>
          <p:spPr>
            <a:xfrm>
              <a:off x="994638" y="799855"/>
              <a:ext cx="729367"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يوسف </a:t>
              </a:r>
            </a:p>
          </p:txBody>
        </p:sp>
        <p:sp>
          <p:nvSpPr>
            <p:cNvPr id="2981" name="AutoShape 62"/>
            <p:cNvSpPr/>
            <p:nvPr/>
          </p:nvSpPr>
          <p:spPr>
            <a:xfrm>
              <a:off x="917324" y="1148998"/>
              <a:ext cx="1774344"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2" name="Rectangle 63"/>
            <p:cNvSpPr/>
            <p:nvPr/>
          </p:nvSpPr>
          <p:spPr>
            <a:xfrm>
              <a:off x="922084" y="1652080"/>
              <a:ext cx="3018606"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3" name="Rectangle 64"/>
            <p:cNvSpPr/>
            <p:nvPr/>
          </p:nvSpPr>
          <p:spPr>
            <a:xfrm>
              <a:off x="941129" y="1613992"/>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4" name="Rectangle 65"/>
            <p:cNvSpPr/>
            <p:nvPr/>
          </p:nvSpPr>
          <p:spPr>
            <a:xfrm>
              <a:off x="1840995" y="1615579"/>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5" name="Text Box 66"/>
            <p:cNvSpPr txBox="1"/>
            <p:nvPr/>
          </p:nvSpPr>
          <p:spPr>
            <a:xfrm>
              <a:off x="1419274" y="1190260"/>
              <a:ext cx="710130"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موسى </a:t>
              </a:r>
            </a:p>
          </p:txBody>
        </p:sp>
        <p:sp>
          <p:nvSpPr>
            <p:cNvPr id="2986" name="AutoShape 67"/>
            <p:cNvSpPr/>
            <p:nvPr/>
          </p:nvSpPr>
          <p:spPr>
            <a:xfrm>
              <a:off x="1279174" y="1533055"/>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7" name="Rectangle 68"/>
            <p:cNvSpPr/>
            <p:nvPr/>
          </p:nvSpPr>
          <p:spPr>
            <a:xfrm>
              <a:off x="1277587" y="2036137"/>
              <a:ext cx="3018606"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8" name="Rectangle 69"/>
            <p:cNvSpPr/>
            <p:nvPr/>
          </p:nvSpPr>
          <p:spPr>
            <a:xfrm>
              <a:off x="1307741" y="1998049"/>
              <a:ext cx="121569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89" name="Rectangle 70"/>
            <p:cNvSpPr/>
            <p:nvPr/>
          </p:nvSpPr>
          <p:spPr>
            <a:xfrm>
              <a:off x="2190150" y="1999637"/>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0" name="Text Box 71"/>
            <p:cNvSpPr txBox="1"/>
            <p:nvPr/>
          </p:nvSpPr>
          <p:spPr>
            <a:xfrm>
              <a:off x="1761949" y="1560034"/>
              <a:ext cx="577081"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يشوع</a:t>
              </a:r>
            </a:p>
          </p:txBody>
        </p:sp>
        <p:sp>
          <p:nvSpPr>
            <p:cNvPr id="2991" name="AutoShape 72"/>
            <p:cNvSpPr/>
            <p:nvPr/>
          </p:nvSpPr>
          <p:spPr>
            <a:xfrm>
              <a:off x="1566433" y="1915524"/>
              <a:ext cx="1774348" cy="666552"/>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2" name="Rectangle 73"/>
            <p:cNvSpPr/>
            <p:nvPr/>
          </p:nvSpPr>
          <p:spPr>
            <a:xfrm>
              <a:off x="1563259" y="2418609"/>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3" name="Rectangle 74"/>
            <p:cNvSpPr/>
            <p:nvPr/>
          </p:nvSpPr>
          <p:spPr>
            <a:xfrm>
              <a:off x="1583891" y="2380521"/>
              <a:ext cx="1215695" cy="106332"/>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4" name="Rectangle 75"/>
            <p:cNvSpPr/>
            <p:nvPr/>
          </p:nvSpPr>
          <p:spPr>
            <a:xfrm>
              <a:off x="2485344" y="2382107"/>
              <a:ext cx="842736" cy="106332"/>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5" name="Text Box 76"/>
            <p:cNvSpPr txBox="1"/>
            <p:nvPr/>
          </p:nvSpPr>
          <p:spPr>
            <a:xfrm>
              <a:off x="1622617" y="1942504"/>
              <a:ext cx="1468351"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فوضى سياسية</a:t>
              </a:r>
            </a:p>
          </p:txBody>
        </p:sp>
        <p:sp>
          <p:nvSpPr>
            <p:cNvPr id="2996" name="AutoShape 77"/>
            <p:cNvSpPr/>
            <p:nvPr/>
          </p:nvSpPr>
          <p:spPr>
            <a:xfrm>
              <a:off x="1842583" y="2294821"/>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7" name="Rectangle 78"/>
            <p:cNvSpPr/>
            <p:nvPr/>
          </p:nvSpPr>
          <p:spPr>
            <a:xfrm>
              <a:off x="1850518" y="2797903"/>
              <a:ext cx="3018605"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8" name="Rectangle 79"/>
            <p:cNvSpPr/>
            <p:nvPr/>
          </p:nvSpPr>
          <p:spPr>
            <a:xfrm>
              <a:off x="1869563" y="2759815"/>
              <a:ext cx="121569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2999" name="Rectangle 80"/>
            <p:cNvSpPr/>
            <p:nvPr/>
          </p:nvSpPr>
          <p:spPr>
            <a:xfrm>
              <a:off x="2772605" y="2761403"/>
              <a:ext cx="842734"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0" name="Text Box 81"/>
            <p:cNvSpPr txBox="1"/>
            <p:nvPr/>
          </p:nvSpPr>
          <p:spPr>
            <a:xfrm>
              <a:off x="2237120" y="2320213"/>
              <a:ext cx="767838"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الملوكي</a:t>
              </a:r>
            </a:p>
          </p:txBody>
        </p:sp>
        <p:sp>
          <p:nvSpPr>
            <p:cNvPr id="3001" name="AutoShape 82"/>
            <p:cNvSpPr/>
            <p:nvPr/>
          </p:nvSpPr>
          <p:spPr>
            <a:xfrm>
              <a:off x="2167931" y="2672531"/>
              <a:ext cx="1774347" cy="666549"/>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2" name="Rectangle 83"/>
            <p:cNvSpPr/>
            <p:nvPr/>
          </p:nvSpPr>
          <p:spPr>
            <a:xfrm>
              <a:off x="2166344" y="3175612"/>
              <a:ext cx="3018606" cy="1210895"/>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3" name="Rectangle 84"/>
            <p:cNvSpPr/>
            <p:nvPr/>
          </p:nvSpPr>
          <p:spPr>
            <a:xfrm>
              <a:off x="2183802" y="3137524"/>
              <a:ext cx="1215695"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4" name="Rectangle 85"/>
            <p:cNvSpPr/>
            <p:nvPr/>
          </p:nvSpPr>
          <p:spPr>
            <a:xfrm>
              <a:off x="3086845" y="3139112"/>
              <a:ext cx="84273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5" name="Text Box 86"/>
            <p:cNvSpPr txBox="1"/>
            <p:nvPr/>
          </p:nvSpPr>
          <p:spPr>
            <a:xfrm>
              <a:off x="2649063" y="2707445"/>
              <a:ext cx="588302"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السبي</a:t>
              </a:r>
            </a:p>
          </p:txBody>
        </p:sp>
        <p:sp>
          <p:nvSpPr>
            <p:cNvPr id="3006" name="AutoShape 87"/>
            <p:cNvSpPr/>
            <p:nvPr/>
          </p:nvSpPr>
          <p:spPr>
            <a:xfrm>
              <a:off x="2461539" y="3062935"/>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7" name="Rectangle 88"/>
            <p:cNvSpPr/>
            <p:nvPr/>
          </p:nvSpPr>
          <p:spPr>
            <a:xfrm>
              <a:off x="2459951" y="3566018"/>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8" name="Rectangle 89"/>
            <p:cNvSpPr/>
            <p:nvPr/>
          </p:nvSpPr>
          <p:spPr>
            <a:xfrm>
              <a:off x="2485344" y="3527929"/>
              <a:ext cx="121569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09" name="Rectangle 90"/>
            <p:cNvSpPr/>
            <p:nvPr/>
          </p:nvSpPr>
          <p:spPr>
            <a:xfrm>
              <a:off x="3385213" y="3529517"/>
              <a:ext cx="842736"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0" name="Text Box 91"/>
            <p:cNvSpPr txBox="1"/>
            <p:nvPr/>
          </p:nvSpPr>
          <p:spPr>
            <a:xfrm>
              <a:off x="2881781" y="3094675"/>
              <a:ext cx="705321"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2400">
                  <a:solidFill>
                    <a:schemeClr val="accent2"/>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790015"/>
                  </a:solidFill>
                  <a:effectLst/>
                  <a:uLnTx/>
                  <a:uFillTx/>
                  <a:latin typeface="Arial" panose="020B0604020202020204" pitchFamily="34" charset="0"/>
                  <a:cs typeface="Arial" panose="020B0604020202020204" pitchFamily="34" charset="0"/>
                  <a:sym typeface="Helvetica"/>
                </a:rPr>
                <a:t>الصمت</a:t>
              </a:r>
            </a:p>
          </p:txBody>
        </p:sp>
        <p:sp>
          <p:nvSpPr>
            <p:cNvPr id="3011" name="AutoShape 92"/>
            <p:cNvSpPr/>
            <p:nvPr/>
          </p:nvSpPr>
          <p:spPr>
            <a:xfrm>
              <a:off x="2788475" y="3458101"/>
              <a:ext cx="1774347" cy="666550"/>
            </a:xfrm>
            <a:prstGeom prst="roundRect">
              <a:avLst>
                <a:gd name="adj" fmla="val 10727"/>
              </a:avLst>
            </a:prstGeom>
            <a:solidFill>
              <a:srgbClr val="FFD34A"/>
            </a:solidFill>
            <a:ln w="38100" cap="flat">
              <a:solidFill>
                <a:srgbClr val="1A0004"/>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2" name="Text Box 93"/>
            <p:cNvSpPr txBox="1"/>
            <p:nvPr/>
          </p:nvSpPr>
          <p:spPr>
            <a:xfrm>
              <a:off x="3022923" y="3470797"/>
              <a:ext cx="254878" cy="3693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a:defRPr sz="2400">
                  <a:solidFill>
                    <a:schemeClr val="accent1"/>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114FFB"/>
                  </a:solidFill>
                  <a:effectLst/>
                  <a:uLnTx/>
                  <a:uFillTx/>
                  <a:latin typeface="Arial" panose="020B0604020202020204" pitchFamily="34" charset="0"/>
                  <a:cs typeface="Arial" panose="020B0604020202020204" pitchFamily="34" charset="0"/>
                  <a:sym typeface="Helvetica"/>
                </a:rPr>
                <a:t>   </a:t>
              </a:r>
            </a:p>
          </p:txBody>
        </p:sp>
        <p:sp>
          <p:nvSpPr>
            <p:cNvPr id="3013" name="Rectangle 95"/>
            <p:cNvSpPr/>
            <p:nvPr/>
          </p:nvSpPr>
          <p:spPr>
            <a:xfrm>
              <a:off x="2788475" y="3961184"/>
              <a:ext cx="3018605" cy="1210894"/>
            </a:xfrm>
            <a:prstGeom prst="rect">
              <a:avLst/>
            </a:prstGeom>
            <a:solidFill>
              <a:srgbClr val="FFD34A"/>
            </a:solidFill>
            <a:ln w="38100" cap="flat">
              <a:solidFill>
                <a:srgbClr val="1A0004"/>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4" name="Rectangle 96"/>
            <p:cNvSpPr/>
            <p:nvPr/>
          </p:nvSpPr>
          <p:spPr>
            <a:xfrm>
              <a:off x="2805933" y="3923096"/>
              <a:ext cx="1215695" cy="106333"/>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5" name="Rectangle 97"/>
            <p:cNvSpPr/>
            <p:nvPr/>
          </p:nvSpPr>
          <p:spPr>
            <a:xfrm>
              <a:off x="3710561" y="3924682"/>
              <a:ext cx="842736" cy="106334"/>
            </a:xfrm>
            <a:prstGeom prst="rect">
              <a:avLst/>
            </a:prstGeom>
            <a:solidFill>
              <a:srgbClr val="FFD34A"/>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6" name="Text Box 94"/>
            <p:cNvSpPr txBox="1"/>
            <p:nvPr/>
          </p:nvSpPr>
          <p:spPr>
            <a:xfrm>
              <a:off x="3215069" y="3458101"/>
              <a:ext cx="864019" cy="553998"/>
            </a:xfrm>
            <a:prstGeom prst="rect">
              <a:avLst/>
            </a:prstGeom>
            <a:noFill/>
            <a:ln w="12700" cap="flat">
              <a:noFill/>
              <a:miter lim="400000"/>
            </a:ln>
            <a:effectLst>
              <a:outerShdw blurRad="63500" dist="53881" dir="2700000" rotWithShape="0">
                <a:srgbClr val="474747">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lvl1pPr algn="ctr" rtl="1">
                <a:defRPr sz="3600">
                  <a:solidFill>
                    <a:schemeClr val="accent1"/>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3600" b="1" i="0" u="none" strike="noStrike" kern="0" cap="none" spc="0" normalizeH="0" baseline="0" noProof="0">
                  <a:ln>
                    <a:noFill/>
                  </a:ln>
                  <a:solidFill>
                    <a:srgbClr val="114FFB"/>
                  </a:solidFill>
                  <a:effectLst/>
                  <a:uLnTx/>
                  <a:uFillTx/>
                  <a:latin typeface="Arial" panose="020B0604020202020204" pitchFamily="34" charset="0"/>
                  <a:cs typeface="Arial" panose="020B0604020202020204" pitchFamily="34" charset="0"/>
                  <a:sym typeface="Helvetica"/>
                </a:rPr>
                <a:t>يسوع</a:t>
              </a:r>
            </a:p>
          </p:txBody>
        </p:sp>
      </p:grpSp>
      <p:grpSp>
        <p:nvGrpSpPr>
          <p:cNvPr id="3021" name="Group"/>
          <p:cNvGrpSpPr/>
          <p:nvPr/>
        </p:nvGrpSpPr>
        <p:grpSpPr>
          <a:xfrm>
            <a:off x="222245" y="690559"/>
            <a:ext cx="5513396" cy="4791083"/>
            <a:chOff x="0" y="0"/>
            <a:chExt cx="5513394" cy="4791081"/>
          </a:xfrm>
        </p:grpSpPr>
        <p:sp>
          <p:nvSpPr>
            <p:cNvPr id="3018" name="AutoShape 99"/>
            <p:cNvSpPr/>
            <p:nvPr/>
          </p:nvSpPr>
          <p:spPr>
            <a:xfrm>
              <a:off x="724039" y="661071"/>
              <a:ext cx="4789355" cy="4130011"/>
            </a:xfrm>
            <a:custGeom>
              <a:avLst/>
              <a:gdLst/>
              <a:ahLst/>
              <a:cxnLst>
                <a:cxn ang="0">
                  <a:pos x="wd2" y="hd2"/>
                </a:cxn>
                <a:cxn ang="5400000">
                  <a:pos x="wd2" y="hd2"/>
                </a:cxn>
                <a:cxn ang="10800000">
                  <a:pos x="wd2" y="hd2"/>
                </a:cxn>
                <a:cxn ang="16200000">
                  <a:pos x="wd2" y="hd2"/>
                </a:cxn>
              </a:cxnLst>
              <a:rect l="0" t="0" r="r" b="b"/>
              <a:pathLst>
                <a:path w="21600" h="21600" extrusionOk="0">
                  <a:moveTo>
                    <a:pt x="17579" y="12781"/>
                  </a:moveTo>
                  <a:lnTo>
                    <a:pt x="16543" y="14201"/>
                  </a:lnTo>
                  <a:lnTo>
                    <a:pt x="2072" y="0"/>
                  </a:lnTo>
                  <a:lnTo>
                    <a:pt x="0" y="2839"/>
                  </a:lnTo>
                  <a:lnTo>
                    <a:pt x="14471" y="17040"/>
                  </a:lnTo>
                  <a:lnTo>
                    <a:pt x="13435" y="18460"/>
                  </a:lnTo>
                  <a:lnTo>
                    <a:pt x="21600" y="21600"/>
                  </a:lnTo>
                  <a:lnTo>
                    <a:pt x="17579" y="12781"/>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19" name="AutoShape 100"/>
            <p:cNvSpPr/>
            <p:nvPr/>
          </p:nvSpPr>
          <p:spPr>
            <a:xfrm>
              <a:off x="337748" y="285818"/>
              <a:ext cx="797255" cy="828721"/>
            </a:xfrm>
            <a:custGeom>
              <a:avLst/>
              <a:gdLst/>
              <a:ahLst/>
              <a:cxnLst>
                <a:cxn ang="0">
                  <a:pos x="wd2" y="hd2"/>
                </a:cxn>
                <a:cxn ang="5400000">
                  <a:pos x="wd2" y="hd2"/>
                </a:cxn>
                <a:cxn ang="10800000">
                  <a:pos x="wd2" y="hd2"/>
                </a:cxn>
                <a:cxn ang="16200000">
                  <a:pos x="wd2" y="hd2"/>
                </a:cxn>
              </a:cxnLst>
              <a:rect l="0" t="0" r="r" b="b"/>
              <a:pathLst>
                <a:path w="21600" h="21600" extrusionOk="0">
                  <a:moveTo>
                    <a:pt x="12449" y="0"/>
                  </a:moveTo>
                  <a:lnTo>
                    <a:pt x="0" y="14150"/>
                  </a:lnTo>
                  <a:lnTo>
                    <a:pt x="9151" y="21600"/>
                  </a:lnTo>
                  <a:lnTo>
                    <a:pt x="21600" y="7450"/>
                  </a:lnTo>
                  <a:lnTo>
                    <a:pt x="12449" y="0"/>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0" name="AutoShape 101"/>
            <p:cNvSpPr/>
            <p:nvPr/>
          </p:nvSpPr>
          <p:spPr>
            <a:xfrm>
              <a:off x="-1" y="-1"/>
              <a:ext cx="628383" cy="685810"/>
            </a:xfrm>
            <a:custGeom>
              <a:avLst/>
              <a:gdLst/>
              <a:ahLst/>
              <a:cxnLst>
                <a:cxn ang="0">
                  <a:pos x="wd2" y="hd2"/>
                </a:cxn>
                <a:cxn ang="5400000">
                  <a:pos x="wd2" y="hd2"/>
                </a:cxn>
                <a:cxn ang="10800000">
                  <a:pos x="wd2" y="hd2"/>
                </a:cxn>
                <a:cxn ang="16200000">
                  <a:pos x="wd2" y="hd2"/>
                </a:cxn>
              </a:cxnLst>
              <a:rect l="0" t="0" r="r" b="b"/>
              <a:pathLst>
                <a:path w="21600" h="21600" extrusionOk="0">
                  <a:moveTo>
                    <a:pt x="15795" y="0"/>
                  </a:moveTo>
                  <a:lnTo>
                    <a:pt x="0" y="17099"/>
                  </a:lnTo>
                  <a:lnTo>
                    <a:pt x="5805" y="21600"/>
                  </a:lnTo>
                  <a:lnTo>
                    <a:pt x="21600" y="4501"/>
                  </a:lnTo>
                  <a:lnTo>
                    <a:pt x="15795" y="0"/>
                  </a:lnTo>
                  <a:close/>
                </a:path>
              </a:pathLst>
            </a:custGeom>
            <a:gradFill flip="none" rotWithShape="1">
              <a:gsLst>
                <a:gs pos="0">
                  <a:srgbClr val="000000"/>
                </a:gs>
                <a:gs pos="50000">
                  <a:srgbClr val="FF0000"/>
                </a:gs>
                <a:gs pos="100000">
                  <a:srgbClr val="000000"/>
                </a:gs>
              </a:gsLst>
              <a:lin ang="16200000" scaled="0"/>
            </a:gra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021"/>
                                        </p:tgtEl>
                                        <p:attrNameLst>
                                          <p:attrName>style.visibility</p:attrName>
                                        </p:attrNameLst>
                                      </p:cBhvr>
                                      <p:to>
                                        <p:strVal val="visible"/>
                                      </p:to>
                                    </p:set>
                                    <p:anim calcmode="lin" valueType="num">
                                      <p:cBhvr>
                                        <p:cTn id="7" dur="1000" fill="hold"/>
                                        <p:tgtEl>
                                          <p:spTgt spid="3021"/>
                                        </p:tgtEl>
                                        <p:attrNameLst>
                                          <p:attrName>ppt_x</p:attrName>
                                        </p:attrNameLst>
                                      </p:cBhvr>
                                      <p:tavLst>
                                        <p:tav tm="0">
                                          <p:val>
                                            <p:strVal val="#ppt_x"/>
                                          </p:val>
                                        </p:tav>
                                        <p:tav tm="100000">
                                          <p:val>
                                            <p:strVal val="#ppt_x"/>
                                          </p:val>
                                        </p:tav>
                                      </p:tavLst>
                                    </p:anim>
                                    <p:anim calcmode="lin" valueType="num">
                                      <p:cBhvr>
                                        <p:cTn id="8" dur="1000" fill="hold"/>
                                        <p:tgtEl>
                                          <p:spTgt spid="30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5" name="Picture 1" descr="Picture 1"/>
          <p:cNvPicPr>
            <a:picLocks noChangeAspect="1"/>
          </p:cNvPicPr>
          <p:nvPr/>
        </p:nvPicPr>
        <p:blipFill>
          <a:blip r:embed="rId3"/>
          <a:stretch>
            <a:fillRect/>
          </a:stretch>
        </p:blipFill>
        <p:spPr>
          <a:xfrm>
            <a:off x="663575" y="609600"/>
            <a:ext cx="7835900" cy="5629275"/>
          </a:xfrm>
          <a:prstGeom prst="rect">
            <a:avLst/>
          </a:prstGeom>
          <a:ln w="12700">
            <a:miter lim="400000"/>
          </a:ln>
        </p:spPr>
      </p:pic>
      <p:sp>
        <p:nvSpPr>
          <p:cNvPr id="3026" name="Rectangle 2"/>
          <p:cNvSpPr/>
          <p:nvPr/>
        </p:nvSpPr>
        <p:spPr>
          <a:xfrm>
            <a:off x="623887" y="596900"/>
            <a:ext cx="7861301" cy="5638800"/>
          </a:xfrm>
          <a:prstGeom prst="rect">
            <a:avLst/>
          </a:prstGeom>
          <a:solidFill>
            <a:srgbClr val="1A0004">
              <a:alpha val="50193"/>
            </a:srgbClr>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7" name="Rectangle 3"/>
          <p:cNvSpPr/>
          <p:nvPr/>
        </p:nvSpPr>
        <p:spPr>
          <a:xfrm>
            <a:off x="630237" y="596900"/>
            <a:ext cx="7870826" cy="5651500"/>
          </a:xfrm>
          <a:prstGeom prst="rect">
            <a:avLst/>
          </a:prstGeom>
          <a:ln w="155575">
            <a:solidFill>
              <a:schemeClr val="accent2"/>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28" name="Text Box 4"/>
          <p:cNvSpPr txBox="1"/>
          <p:nvPr/>
        </p:nvSpPr>
        <p:spPr>
          <a:xfrm>
            <a:off x="8765704" y="87283"/>
            <a:ext cx="16286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029" name="Text Box 5"/>
          <p:cNvSpPr txBox="1"/>
          <p:nvPr/>
        </p:nvSpPr>
        <p:spPr>
          <a:xfrm>
            <a:off x="855662" y="5056187"/>
            <a:ext cx="7350126" cy="1010529"/>
          </a:xfrm>
          <a:prstGeom prst="rect">
            <a:avLst/>
          </a:prstGeom>
          <a:ln w="12700">
            <a:miter lim="400000"/>
          </a:ln>
          <a:effectLst>
            <a:outerShdw blurRad="63500" dist="53881"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914400" rtl="1" eaLnBrk="1" fontAlgn="auto" latinLnBrk="0" hangingPunct="0">
              <a:lnSpc>
                <a:spcPct val="100000"/>
              </a:lnSpc>
              <a:spcBef>
                <a:spcPts val="1400"/>
              </a:spcBef>
              <a:spcAft>
                <a:spcPts val="0"/>
              </a:spcAft>
              <a:buClrTx/>
              <a:buSzTx/>
              <a:buFontTx/>
              <a:buNone/>
              <a:tabLst/>
              <a:defRPr sz="2400">
                <a:solidFill>
                  <a:srgbClr val="FFFFFF"/>
                </a:solidFill>
                <a:latin typeface="Comic Sans MS"/>
                <a:ea typeface="Comic Sans MS"/>
                <a:cs typeface="Comic Sans MS"/>
                <a:sym typeface="Comic Sans MS"/>
              </a:defRPr>
            </a:pP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بستان</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جُث</a:t>
            </a:r>
            <a:r>
              <a:rPr lang="ar-JO" sz="2400" b="1" kern="0" dirty="0">
                <a:solidFill>
                  <a:srgbClr val="FFFFFF"/>
                </a:solidFill>
                <a:latin typeface="Arial" panose="020B0604020202020204" pitchFamily="34" charset="0"/>
                <a:cs typeface="Arial" panose="020B0604020202020204" pitchFamily="34" charset="0"/>
                <a:sym typeface="Comic Sans MS"/>
              </a:rPr>
              <a:t>س</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يماني</a:t>
            </a:r>
            <a:endPar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endParaRPr>
          </a:p>
          <a:p>
            <a:pPr marL="0" marR="0" lvl="0" indent="0" algn="ctr" defTabSz="914400" rtl="1" eaLnBrk="1" fontAlgn="auto" latinLnBrk="0" hangingPunct="0">
              <a:lnSpc>
                <a:spcPct val="100000"/>
              </a:lnSpc>
              <a:spcBef>
                <a:spcPts val="1400"/>
              </a:spcBef>
              <a:spcAft>
                <a:spcPts val="0"/>
              </a:spcAft>
              <a:buClrTx/>
              <a:buSzTx/>
              <a:buFontTx/>
              <a:buNone/>
              <a:tabLst/>
              <a:defRPr sz="2400">
                <a:solidFill>
                  <a:srgbClr val="FFFFFF"/>
                </a:solidFill>
                <a:latin typeface="Comic Sans MS"/>
                <a:ea typeface="Comic Sans MS"/>
                <a:cs typeface="Comic Sans MS"/>
                <a:sym typeface="Comic Sans MS"/>
              </a:defRPr>
            </a:pP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جبل</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الزيتون</a:t>
            </a:r>
            <a:r>
              <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rPr>
              <a:t> ، </a:t>
            </a:r>
            <a:r>
              <a:rPr kumimoji="0" sz="24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Comic Sans MS"/>
              </a:rPr>
              <a:t>أورشليم</a:t>
            </a:r>
            <a:endParaRPr kumimoji="0"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omic Sans MS"/>
            </a:endParaRPr>
          </a:p>
        </p:txBody>
      </p:sp>
      <p:sp>
        <p:nvSpPr>
          <p:cNvPr id="3030" name="Text Box 6"/>
          <p:cNvSpPr txBox="1"/>
          <p:nvPr/>
        </p:nvSpPr>
        <p:spPr>
          <a:xfrm>
            <a:off x="760412" y="1243011"/>
            <a:ext cx="7883526" cy="1892822"/>
          </a:xfrm>
          <a:prstGeom prst="rect">
            <a:avLst/>
          </a:prstGeom>
          <a:ln w="12700">
            <a:miter lim="400000"/>
          </a:ln>
          <a:effectLst>
            <a:outerShdw blurRad="63500" dist="107762" dir="2700000" rotWithShape="0">
              <a:srgbClr val="1A0004">
                <a:alpha val="74996"/>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rtl="1">
              <a:spcBef>
                <a:spcPts val="7000"/>
              </a:spcBef>
              <a:defRPr sz="11700">
                <a:solidFill>
                  <a:srgbClr val="FFFFFF"/>
                </a:solidFill>
              </a:defRPr>
            </a:lvl1pPr>
          </a:lstStyle>
          <a:p>
            <a:pPr marL="0" marR="0" lvl="0" indent="0" algn="ctr" defTabSz="914400" rtl="1" eaLnBrk="1" fontAlgn="auto" latinLnBrk="0" hangingPunct="0">
              <a:lnSpc>
                <a:spcPct val="100000"/>
              </a:lnSpc>
              <a:spcBef>
                <a:spcPts val="7000"/>
              </a:spcBef>
              <a:spcAft>
                <a:spcPts val="0"/>
              </a:spcAft>
              <a:buClrTx/>
              <a:buSzTx/>
              <a:buFontTx/>
              <a:buNone/>
              <a:tabLst/>
              <a:defRPr/>
            </a:pPr>
            <a:r>
              <a:rPr kumimoji="0" sz="117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ماذا بعد؟</a:t>
            </a:r>
          </a:p>
        </p:txBody>
      </p:sp>
      <p:sp>
        <p:nvSpPr>
          <p:cNvPr id="3031" name="Text Box 7"/>
          <p:cNvSpPr txBox="1"/>
          <p:nvPr/>
        </p:nvSpPr>
        <p:spPr>
          <a:xfrm>
            <a:off x="8143063" y="6512639"/>
            <a:ext cx="233393" cy="246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64</a:t>
            </a:r>
          </a:p>
        </p:txBody>
      </p:sp>
      <p:grpSp>
        <p:nvGrpSpPr>
          <p:cNvPr id="3052" name="Group"/>
          <p:cNvGrpSpPr/>
          <p:nvPr/>
        </p:nvGrpSpPr>
        <p:grpSpPr>
          <a:xfrm>
            <a:off x="8005760" y="3427408"/>
            <a:ext cx="952505" cy="1249366"/>
            <a:chOff x="0" y="-1"/>
            <a:chExt cx="952504" cy="1249364"/>
          </a:xfrm>
        </p:grpSpPr>
        <p:sp>
          <p:nvSpPr>
            <p:cNvPr id="3032" name="AutoShape 9"/>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33" name="Rectangle 10"/>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34" name="Line 11"/>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5" name="Line 12"/>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6" name="Line 13"/>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7" name="Line 14"/>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8" name="Line 15"/>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39" name="Text Box 16"/>
            <p:cNvSpPr txBox="1"/>
            <p:nvPr/>
          </p:nvSpPr>
          <p:spPr>
            <a:xfrm>
              <a:off x="200024" y="614362"/>
              <a:ext cx="502494"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40" name="Text Box 17"/>
            <p:cNvSpPr txBox="1"/>
            <p:nvPr/>
          </p:nvSpPr>
          <p:spPr>
            <a:xfrm>
              <a:off x="279397" y="754063"/>
              <a:ext cx="32181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41" name="Text Box 18"/>
            <p:cNvSpPr txBox="1"/>
            <p:nvPr/>
          </p:nvSpPr>
          <p:spPr>
            <a:xfrm>
              <a:off x="207959" y="893762"/>
              <a:ext cx="491233"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42" name="Text Box 19"/>
            <p:cNvSpPr txBox="1"/>
            <p:nvPr/>
          </p:nvSpPr>
          <p:spPr>
            <a:xfrm>
              <a:off x="147635" y="1033462"/>
              <a:ext cx="61540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43" name="Text Box 20"/>
            <p:cNvSpPr txBox="1"/>
            <p:nvPr/>
          </p:nvSpPr>
          <p:spPr>
            <a:xfrm>
              <a:off x="74609" y="-1"/>
              <a:ext cx="593110" cy="2744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44" name="Text Box 21"/>
            <p:cNvSpPr txBox="1"/>
            <p:nvPr/>
          </p:nvSpPr>
          <p:spPr>
            <a:xfrm>
              <a:off x="222247" y="322261"/>
              <a:ext cx="42558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45" name="Rectangle 22"/>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46" name="Text Box 23"/>
            <p:cNvSpPr txBox="1"/>
            <p:nvPr/>
          </p:nvSpPr>
          <p:spPr>
            <a:xfrm>
              <a:off x="176209" y="455611"/>
              <a:ext cx="501651" cy="228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47" name="Line 24"/>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48" name="Line 25"/>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49" name="Rectangle 26"/>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0" name="Rectangle 27"/>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1" name="Text Box 28"/>
            <p:cNvSpPr txBox="1"/>
            <p:nvPr/>
          </p:nvSpPr>
          <p:spPr>
            <a:xfrm>
              <a:off x="269872" y="185736"/>
              <a:ext cx="327386" cy="241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053" name="Text Box 29"/>
          <p:cNvSpPr txBox="1"/>
          <p:nvPr/>
        </p:nvSpPr>
        <p:spPr>
          <a:xfrm>
            <a:off x="8601189" y="6450597"/>
            <a:ext cx="206142"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1</a:t>
            </a:r>
          </a:p>
        </p:txBody>
      </p:sp>
      <p:grpSp>
        <p:nvGrpSpPr>
          <p:cNvPr id="3074" name="Group"/>
          <p:cNvGrpSpPr/>
          <p:nvPr/>
        </p:nvGrpSpPr>
        <p:grpSpPr>
          <a:xfrm>
            <a:off x="8005760" y="3427412"/>
            <a:ext cx="952505" cy="1249280"/>
            <a:chOff x="0" y="0"/>
            <a:chExt cx="952504" cy="1249279"/>
          </a:xfrm>
        </p:grpSpPr>
        <p:sp>
          <p:nvSpPr>
            <p:cNvPr id="3054" name="AutoShape 31"/>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5" name="Rectangle 32"/>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56" name="Line 33"/>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7" name="Line 34"/>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8" name="Line 35"/>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59" name="Line 36"/>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60" name="Line 37"/>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61" name="Text Box 38"/>
            <p:cNvSpPr txBox="1"/>
            <p:nvPr/>
          </p:nvSpPr>
          <p:spPr>
            <a:xfrm>
              <a:off x="200023" y="614144"/>
              <a:ext cx="317395"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062" name="Text Box 39"/>
            <p:cNvSpPr txBox="1"/>
            <p:nvPr/>
          </p:nvSpPr>
          <p:spPr>
            <a:xfrm>
              <a:off x="311584" y="728842"/>
              <a:ext cx="282129"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063" name="Text Box 40"/>
            <p:cNvSpPr txBox="1"/>
            <p:nvPr/>
          </p:nvSpPr>
          <p:spPr>
            <a:xfrm>
              <a:off x="207960" y="893196"/>
              <a:ext cx="341440"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064" name="Text Box 41"/>
            <p:cNvSpPr txBox="1"/>
            <p:nvPr/>
          </p:nvSpPr>
          <p:spPr>
            <a:xfrm>
              <a:off x="285129" y="1036400"/>
              <a:ext cx="278923" cy="212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065" name="Text Box 42"/>
            <p:cNvSpPr txBox="1"/>
            <p:nvPr/>
          </p:nvSpPr>
          <p:spPr>
            <a:xfrm>
              <a:off x="135125" y="0"/>
              <a:ext cx="386904" cy="2729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066" name="Text Box 43"/>
            <p:cNvSpPr txBox="1"/>
            <p:nvPr/>
          </p:nvSpPr>
          <p:spPr>
            <a:xfrm>
              <a:off x="222247" y="322409"/>
              <a:ext cx="36708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067" name="Rectangle 44"/>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68" name="Text Box 45"/>
            <p:cNvSpPr txBox="1"/>
            <p:nvPr/>
          </p:nvSpPr>
          <p:spPr>
            <a:xfrm>
              <a:off x="229389" y="449830"/>
              <a:ext cx="399148" cy="228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069" name="Line 46"/>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70" name="Line 47"/>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71" name="Rectangle 48"/>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72" name="Rectangle 49"/>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73" name="Text Box 50"/>
            <p:cNvSpPr txBox="1"/>
            <p:nvPr/>
          </p:nvSpPr>
          <p:spPr>
            <a:xfrm>
              <a:off x="232019" y="179473"/>
              <a:ext cx="266098" cy="243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026"/>
                                        </p:tgtEl>
                                        <p:attrNameLst>
                                          <p:attrName>style.visibility</p:attrName>
                                        </p:attrNameLst>
                                      </p:cBhvr>
                                      <p:to>
                                        <p:strVal val="visible"/>
                                      </p:to>
                                    </p:set>
                                    <p:animEffect transition="in" filter="wipe(up)">
                                      <p:cBhvr>
                                        <p:cTn id="7" dur="1000"/>
                                        <p:tgtEl>
                                          <p:spTgt spid="3026"/>
                                        </p:tgtEl>
                                      </p:cBhvr>
                                    </p:animEffect>
                                  </p:childTnLst>
                                </p:cTn>
                              </p:par>
                            </p:childTnLst>
                          </p:cTn>
                        </p:par>
                        <p:par>
                          <p:cTn id="8" fill="hold">
                            <p:stCondLst>
                              <p:cond delay="1000"/>
                            </p:stCondLst>
                            <p:childTnLst>
                              <p:par>
                                <p:cTn id="9" presetID="10" presetClass="entr" fill="hold" grpId="0" nodeType="afterEffect">
                                  <p:stCondLst>
                                    <p:cond delay="0"/>
                                  </p:stCondLst>
                                  <p:iterate>
                                    <p:tmAbs val="0"/>
                                  </p:iterate>
                                  <p:childTnLst>
                                    <p:set>
                                      <p:cBhvr>
                                        <p:cTn id="10" fill="hold"/>
                                        <p:tgtEl>
                                          <p:spTgt spid="3030"/>
                                        </p:tgtEl>
                                        <p:attrNameLst>
                                          <p:attrName>style.visibility</p:attrName>
                                        </p:attrNameLst>
                                      </p:cBhvr>
                                      <p:to>
                                        <p:strVal val="visible"/>
                                      </p:to>
                                    </p:set>
                                    <p:animEffect transition="in" filter="fade">
                                      <p:cBhvr>
                                        <p:cTn id="11" dur="1000"/>
                                        <p:tgtEl>
                                          <p:spTgt spid="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animBg="1" advAuto="0"/>
      <p:bldP spid="3030" grpId="0" animBg="1" advAuto="0"/>
    </p:bldLst>
  </p:timing>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ntitled 3">
  <a:themeElements>
    <a:clrScheme name="untitled 3">
      <a:dk1>
        <a:srgbClr val="474747"/>
      </a:dk1>
      <a:lt1>
        <a:srgbClr val="474747"/>
      </a:lt1>
      <a:dk2>
        <a:srgbClr val="A7A7A7"/>
      </a:dk2>
      <a:lt2>
        <a:srgbClr val="535353"/>
      </a:lt2>
      <a:accent1>
        <a:srgbClr val="114FFB"/>
      </a:accent1>
      <a:accent2>
        <a:srgbClr val="790015"/>
      </a:accent2>
      <a:accent3>
        <a:srgbClr val="9BBB59"/>
      </a:accent3>
      <a:accent4>
        <a:srgbClr val="8064A2"/>
      </a:accent4>
      <a:accent5>
        <a:srgbClr val="4BACC6"/>
      </a:accent5>
      <a:accent6>
        <a:srgbClr val="F79646"/>
      </a:accent6>
      <a:hlink>
        <a:srgbClr val="0000FF"/>
      </a:hlink>
      <a:folHlink>
        <a:srgbClr val="FF00FF"/>
      </a:folHlink>
    </a:clrScheme>
    <a:fontScheme name="untitled 3">
      <a:majorFont>
        <a:latin typeface="Helvetica"/>
        <a:ea typeface="Helvetica"/>
        <a:cs typeface="Helvetica"/>
      </a:majorFont>
      <a:minorFont>
        <a:latin typeface="Times Roman"/>
        <a:ea typeface="Times Roman"/>
        <a:cs typeface="Times Roman"/>
      </a:minorFont>
    </a:fontScheme>
    <a:fmtScheme name="untitled 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74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474747"/>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474747"/>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TotalTime>
  <Words>2223</Words>
  <Application>Microsoft Macintosh PowerPoint</Application>
  <PresentationFormat>On-screen Show (4:3)</PresentationFormat>
  <Paragraphs>504</Paragraphs>
  <Slides>20</Slides>
  <Notes>19</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20</vt:i4>
      </vt:variant>
    </vt:vector>
  </HeadingPairs>
  <TitlesOfParts>
    <vt:vector size="39" baseType="lpstr">
      <vt:lpstr>ＭＳ Ｐゴシック</vt:lpstr>
      <vt:lpstr>Times</vt:lpstr>
      <vt:lpstr>Times Roman</vt:lpstr>
      <vt:lpstr>Arial</vt:lpstr>
      <vt:lpstr>Arial Black</vt:lpstr>
      <vt:lpstr>Calibri</vt:lpstr>
      <vt:lpstr>Comic Sans MS</vt:lpstr>
      <vt:lpstr>Helvetica</vt:lpstr>
      <vt:lpstr>Monotype Sorts</vt:lpstr>
      <vt:lpstr>Times New Roman</vt:lpstr>
      <vt:lpstr>Wingdings</vt:lpstr>
      <vt:lpstr>untitled 3</vt:lpstr>
      <vt:lpstr>1_Default Design</vt:lpstr>
      <vt:lpstr>2_blstripc.ppt - Blue Stripes</vt:lpstr>
      <vt:lpstr>2_untitled 3</vt:lpstr>
      <vt:lpstr>3_untitled 3</vt:lpstr>
      <vt:lpstr>2_Default Design</vt:lpstr>
      <vt:lpstr>1_Orbit</vt:lpstr>
      <vt:lpstr>Microsoft ClipArt Gallery</vt:lpstr>
      <vt:lpstr>PowerPoint Presentation</vt:lpstr>
      <vt:lpstr>ما هو الموضوع العام                                  في العهد الجديد؟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متى ٣ : ١-٢</vt:lpstr>
      <vt:lpstr>PowerPoint Presentation</vt:lpstr>
      <vt:lpstr>متى ١٠ : ٥-٧</vt:lpstr>
      <vt:lpstr>PowerPoint Presentation</vt:lpstr>
      <vt:lpstr>ما طبيعة الملكوت الذي تصوره كل من أشعياء ومتى؟</vt:lpstr>
      <vt:lpstr>PowerPoint Presentation</vt:lpstr>
      <vt:lpstr>PowerPoint Presentation</vt:lpstr>
      <vt:lpstr>PowerPoint Presentation</vt:lpstr>
      <vt:lpstr>خط سير المملكة و العهود</vt:lpstr>
      <vt:lpstr>Black</vt:lpstr>
      <vt:lpstr>دراسات نقدية في العهد الجديد •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Rick Griffith</cp:lastModifiedBy>
  <cp:revision>26</cp:revision>
  <dcterms:created xsi:type="dcterms:W3CDTF">2009-06-27T22:20:42Z</dcterms:created>
  <dcterms:modified xsi:type="dcterms:W3CDTF">2024-01-09T05:51:38Z</dcterms:modified>
</cp:coreProperties>
</file>