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9"/>
  </p:notesMasterIdLst>
  <p:sldIdLst>
    <p:sldId id="260" r:id="rId4"/>
    <p:sldId id="262" r:id="rId5"/>
    <p:sldId id="263" r:id="rId6"/>
    <p:sldId id="298" r:id="rId7"/>
    <p:sldId id="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E70E2-4E1E-2B4B-B711-80282DA77B9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FFF20-27C9-674C-825C-01FB30CB5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6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65820-F5E5-66CA-9249-EC2425BCB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5513A-A8AD-29EF-E02F-24A7DFB0A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8E8BB-7949-7552-EA1E-F6EE4BD4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18/6/2024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BF0BF-CA7D-5379-5449-F920506F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BE619-D803-8A35-3686-6AE7A8D9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7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F456-A959-B11E-708C-5809D9EA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0AB59-84F8-0668-6B38-4B91BB606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1FE5-8086-F74B-049F-621A2656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18/6/2024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5DB97-79A5-7326-527E-70B611A8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762F2-7382-3723-4476-6A277AB8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6708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6344-DF79-F98D-1916-9A949F288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3D492-D56D-6214-63A2-7F897CE4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E1490-41AD-4AC1-D62C-408000B6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18/6/2024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225D0-D6A4-BAEF-03B8-AA3E1FD8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542C6-6860-B299-8C89-8A7AB980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885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577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430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239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343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811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287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507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88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BDA29-D61C-9BDB-81BF-639F3E41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0A6F3-AC8E-55CD-DBD1-59709736E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F5721-1DBB-0DAA-5FF9-D087B946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18/6/2024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C606B-A9F8-A4BF-0D74-CF17B25A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1F828-80FD-7268-0288-7124751E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5770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971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04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71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142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256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2872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497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450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9434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76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CCDF-E6BA-FCB9-DC40-6E1F4158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3F4B7-1AE1-0187-14A1-B40B98C59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AB98A-7C09-AE5E-FC03-A60B8474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18/6/2024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64DC5-3EEC-86F0-E37C-D84738DB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DAD5A-AA8D-B0E8-9B86-0041473D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7765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9477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8932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859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5655-00AE-30EE-37F1-1773307D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8A078-DC4A-4EC5-96DB-F65786218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277B6-61FF-6666-8305-18099DC08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6E51A-ECB5-D943-8521-730A9B9B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18/6/2024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12294-D099-C2B1-3166-EB24EE52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51A75-2826-9BD8-F135-54E3D89F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2746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00F9-0478-1D8E-FC49-68A96CAA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75C7E-E9CA-31D7-7C2C-72EB7AD68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830B1-9680-CD2A-5A41-CE07803BD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E681C3-DCC2-0FFC-B1DF-33A1E275F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A3C29-1458-F8E2-50BB-8FD9998C4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85BE5-F9F5-0232-0205-6F44AD05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18/6/2024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C5279-F951-EC0B-D5FC-F60E4C87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76D577-13CB-4483-F4D7-2C718B10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320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E413-9E5E-C0AE-0950-4820BF8A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639FF-1ABF-B896-C8FF-5F254C73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18/6/2024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1451F-6DE0-36E7-7956-D014BA52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C89E9-9D33-1DC6-1BCE-559B46B2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869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8F5F4-B4FB-47A7-161C-33722A7E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18/6/2024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8BFC0-7829-7F2B-4218-439E0535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2B9F7-45EF-4146-12CE-26EA2E21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357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B35D-2FB0-A011-569A-47436EDFC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2868A-6344-9B64-C1E5-1ACA5CE2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D6E44-0A9C-6637-2A30-3F7387E03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C7691-7F16-8681-3B5A-7B03A589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18/6/2024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E8455-634B-2E7C-AFFF-2770D6F0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B9856-0EE1-E012-7540-90BB1766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514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49DB-AE67-6031-7B26-4FD51159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F5437-D29D-5E09-D472-1702157A6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1083E-7380-E24A-E344-251A576E1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1C576-1F87-B6F0-7E49-202748C8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BF8-2D1B-4EBA-83B0-1A2F37656F02}" type="datetimeFigureOut">
              <a:rPr lang="en-SG" smtClean="0"/>
              <a:t>18/6/2024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51F7C-FF95-DD48-BCAD-9236A2B7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886F0-666E-041C-5886-D6F3585D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2235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CD152-B5F7-D2C4-2D5F-036407EB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C61CF-C25D-E8FE-F9C1-4129ADB6B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A409B-1E2B-9DD3-EC3C-999CF2819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EDBF8-2D1B-4EBA-83B0-1A2F37656F02}" type="datetimeFigureOut">
              <a:rPr lang="en-SG" smtClean="0"/>
              <a:t>18/6/2024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C495D-EBE3-D182-3B5A-6ABE40387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66E31-344F-5B62-B67D-C96E00E63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B9B9B-4D4D-4AE8-B726-199581AAD9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78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" y="3902081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9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5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61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7CAED-C0CF-5447-AC8C-E5F8AC6034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13,200+ Shepherd With Sheep Stock Photos, Pictures &amp; Royalty-Free Images -  iStock | Shepherd's staff, Shepherd staff, Bible">
            <a:extLst>
              <a:ext uri="{FF2B5EF4-FFF2-40B4-BE49-F238E27FC236}">
                <a16:creationId xmlns:a16="http://schemas.microsoft.com/office/drawing/2014/main" id="{572A4F9A-A499-2BD0-2745-A9646322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624013"/>
            <a:ext cx="5829300" cy="360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0371F4-5E6E-3109-5C2D-A41F8B3D1678}"/>
              </a:ext>
            </a:extLst>
          </p:cNvPr>
          <p:cNvSpPr txBox="1"/>
          <p:nvPr/>
        </p:nvSpPr>
        <p:spPr>
          <a:xfrm>
            <a:off x="3047238" y="338574"/>
            <a:ext cx="60960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الكنيسة المقادة بالروح</a:t>
            </a:r>
            <a:endParaRPr lang="en-SG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BC61C3-31C9-9FC3-97BE-1E79C5F4E4C0}"/>
              </a:ext>
            </a:extLst>
          </p:cNvPr>
          <p:cNvSpPr txBox="1"/>
          <p:nvPr/>
        </p:nvSpPr>
        <p:spPr>
          <a:xfrm>
            <a:off x="2914650" y="4485815"/>
            <a:ext cx="6096000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ar-JO" sz="24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غلاطية 6: 11-18</a:t>
            </a:r>
            <a:endParaRPr lang="en-S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1F139-4C15-561B-AA80-18CEADCCF5E9}"/>
              </a:ext>
            </a:extLst>
          </p:cNvPr>
          <p:cNvSpPr txBox="1"/>
          <p:nvPr/>
        </p:nvSpPr>
        <p:spPr>
          <a:xfrm>
            <a:off x="3041374" y="1033673"/>
            <a:ext cx="6112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القسم 2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73938-84E6-B04B-1AC2-3B8C22DD5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13866"/>
            <a:ext cx="12192000" cy="164413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د. جيم هارملينغ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كنيسة الطرق المتقاطعة الدولية سنغافورة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CICFamily.com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تحميل د. ريك جريفيث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الملفات بلغات عدة للتنزيل المجاني على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 </a:t>
            </a:r>
          </a:p>
        </p:txBody>
      </p:sp>
    </p:spTree>
    <p:extLst>
      <p:ext uri="{BB962C8B-B14F-4D97-AF65-F5344CB8AC3E}">
        <p14:creationId xmlns:p14="http://schemas.microsoft.com/office/powerpoint/2010/main" val="38687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7CAED-C0CF-5447-AC8C-E5F8AC6034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13,200+ Shepherd With Sheep Stock Photos, Pictures &amp; Royalty-Free Images -  iStock | Shepherd's staff, Shepherd staff, Bible">
            <a:extLst>
              <a:ext uri="{FF2B5EF4-FFF2-40B4-BE49-F238E27FC236}">
                <a16:creationId xmlns:a16="http://schemas.microsoft.com/office/drawing/2014/main" id="{572A4F9A-A499-2BD0-2745-A9646322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95" y="4336594"/>
            <a:ext cx="4071505" cy="2521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0371F4-5E6E-3109-5C2D-A41F8B3D1678}"/>
              </a:ext>
            </a:extLst>
          </p:cNvPr>
          <p:cNvSpPr txBox="1"/>
          <p:nvPr/>
        </p:nvSpPr>
        <p:spPr>
          <a:xfrm>
            <a:off x="825623" y="858930"/>
            <a:ext cx="10540749" cy="55643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800"/>
              </a:spcAft>
            </a:pPr>
            <a:r>
              <a:rPr lang="ar-JO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تهتم الكنيسة المقادة بالروح بالحالة الروحية للأشخاص </a:t>
            </a:r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(ع 11) 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024D93-2CAA-42FF-2066-42A2CB10B9CF}"/>
              </a:ext>
            </a:extLst>
          </p:cNvPr>
          <p:cNvSpPr txBox="1"/>
          <p:nvPr/>
        </p:nvSpPr>
        <p:spPr>
          <a:xfrm>
            <a:off x="2561789" y="2118277"/>
            <a:ext cx="70684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تسالونيكي 3: 17</a:t>
            </a:r>
            <a:endParaRPr lang="en-SG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السلام بيدي أنا بولس، الذي هو علامة في كل رسالة،        هكذا أنا أكتب.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6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7CAED-C0CF-5447-AC8C-E5F8AC6034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13,200+ Shepherd With Sheep Stock Photos, Pictures &amp; Royalty-Free Images -  iStock | Shepherd's staff, Shepherd staff, Bible">
            <a:extLst>
              <a:ext uri="{FF2B5EF4-FFF2-40B4-BE49-F238E27FC236}">
                <a16:creationId xmlns:a16="http://schemas.microsoft.com/office/drawing/2014/main" id="{572A4F9A-A499-2BD0-2745-A9646322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95" y="4336594"/>
            <a:ext cx="4071505" cy="2521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0371F4-5E6E-3109-5C2D-A41F8B3D1678}"/>
              </a:ext>
            </a:extLst>
          </p:cNvPr>
          <p:cNvSpPr txBox="1"/>
          <p:nvPr/>
        </p:nvSpPr>
        <p:spPr>
          <a:xfrm>
            <a:off x="825623" y="858930"/>
            <a:ext cx="10540749" cy="55874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5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تهتم الكنيسة المقادة بالروح بالحالة الروحية للأشخاص 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(ع 11) 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862E7-D7CB-CFDF-0DC0-8E551DC3ABE6}"/>
              </a:ext>
            </a:extLst>
          </p:cNvPr>
          <p:cNvSpPr txBox="1"/>
          <p:nvPr/>
        </p:nvSpPr>
        <p:spPr>
          <a:xfrm>
            <a:off x="1381873" y="1645077"/>
            <a:ext cx="9428247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تركز الكنائس المقادة بالروح على المظهر الخارجي </a:t>
            </a: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(ع 12)</a:t>
            </a:r>
            <a:endParaRPr lang="en-S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EA6B1-FE23-9B6C-9693-111D1C310C6F}"/>
              </a:ext>
            </a:extLst>
          </p:cNvPr>
          <p:cNvSpPr txBox="1"/>
          <p:nvPr/>
        </p:nvSpPr>
        <p:spPr>
          <a:xfrm>
            <a:off x="1381873" y="2395701"/>
            <a:ext cx="9428247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تموت الكنائس المقادة بالروح عن العالم باتضاع بدلاً من استخدام الأشخاص للمنفعة الشخصية </a:t>
            </a: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(ع 13-14)</a:t>
            </a:r>
            <a:endParaRPr lang="en-SG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AC88A-6977-01CD-23CB-603AA7023F48}"/>
              </a:ext>
            </a:extLst>
          </p:cNvPr>
          <p:cNvSpPr txBox="1"/>
          <p:nvPr/>
        </p:nvSpPr>
        <p:spPr>
          <a:xfrm>
            <a:off x="1903507" y="3547075"/>
            <a:ext cx="8384977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تؤكد الكنائس المقادة بالروح على التحول الداخلي أكثر من الطقوس الخارجية </a:t>
            </a: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(ع 15-16).</a:t>
            </a:r>
            <a:endParaRPr lang="en-SG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48FD8-FB8C-2838-BF68-E57309CB0456}"/>
              </a:ext>
            </a:extLst>
          </p:cNvPr>
          <p:cNvSpPr txBox="1"/>
          <p:nvPr/>
        </p:nvSpPr>
        <p:spPr>
          <a:xfrm>
            <a:off x="2457531" y="4698449"/>
            <a:ext cx="7276927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تعلن الكنائس المقادة بالروح الإلتزام تجاه المسيح مقترناً بالنعمة </a:t>
            </a: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(ع 17-18)</a:t>
            </a:r>
            <a:endParaRPr lang="en-SG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0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993" y="1375602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8596453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3733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رابط وعظ العهد الجديد على 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هذا العرض التقديمي والملخص مجاناً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17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166</Words>
  <Application>Microsoft Office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ＭＳ Ｐゴシック</vt:lpstr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Orbit</vt:lpstr>
      <vt:lpstr>1_Orbit</vt:lpstr>
      <vt:lpstr>PowerPoint Presentation</vt:lpstr>
      <vt:lpstr>PowerPoint Presentation</vt:lpstr>
      <vt:lpstr>PowerPoint Presentation</vt:lpstr>
      <vt:lpstr>Black</vt:lpstr>
      <vt:lpstr>رابط وعظ العهد الجديد على 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Rami Jwainat</cp:lastModifiedBy>
  <cp:revision>3</cp:revision>
  <dcterms:created xsi:type="dcterms:W3CDTF">2023-06-22T13:34:37Z</dcterms:created>
  <dcterms:modified xsi:type="dcterms:W3CDTF">2024-06-18T06:45:57Z</dcterms:modified>
</cp:coreProperties>
</file>