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6.xml" ContentType="application/vnd.openxmlformats-officedocument.theme+xml"/>
  <Override PartName="/ppt/slideLayouts/slideLayout74.xml" ContentType="application/vnd.openxmlformats-officedocument.presentationml.slideLayout+xml"/>
  <Override PartName="/ppt/theme/theme7.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8.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9.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10.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11.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heme/themeOverride1.xml" ContentType="application/vnd.openxmlformats-officedocument.themeOverr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heme/themeOverride2.xml" ContentType="application/vnd.openxmlformats-officedocument.themeOverr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heme/themeOverride3.xml" ContentType="application/vnd.openxmlformats-officedocument.themeOverride+xml"/>
  <Override PartName="/ppt/notesSlides/notesSlide14.xml" ContentType="application/vnd.openxmlformats-officedocument.presentationml.notesSlide+xml"/>
  <Override PartName="/ppt/theme/themeOverride4.xml" ContentType="application/vnd.openxmlformats-officedocument.themeOverr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heme/themeOverride5.xml" ContentType="application/vnd.openxmlformats-officedocument.themeOverr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heme/themeOverride6.xml" ContentType="application/vnd.openxmlformats-officedocument.themeOverr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theme/themeOverride7.xml" ContentType="application/vnd.openxmlformats-officedocument.themeOverr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theme/themeOverride8.xml" ContentType="application/vnd.openxmlformats-officedocument.themeOverride+xml"/>
  <Override PartName="/ppt/notesSlides/notesSlide42.xml" ContentType="application/vnd.openxmlformats-officedocument.presentationml.notesSlide+xml"/>
  <Override PartName="/ppt/theme/themeOverride9.xml" ContentType="application/vnd.openxmlformats-officedocument.themeOverr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theme/themeOverride10.xml" ContentType="application/vnd.openxmlformats-officedocument.themeOverr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theme/themeOverride11.xml" ContentType="application/vnd.openxmlformats-officedocument.themeOverride+xml"/>
  <Override PartName="/ppt/theme/themeOverride12.xml" ContentType="application/vnd.openxmlformats-officedocument.themeOverr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theme/themeOverride13.xml" ContentType="application/vnd.openxmlformats-officedocument.themeOverr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4" r:id="rId2"/>
    <p:sldMasterId id="2147483690" r:id="rId3"/>
    <p:sldMasterId id="2147483726" r:id="rId4"/>
    <p:sldMasterId id="2147483738" r:id="rId5"/>
    <p:sldMasterId id="2147483786" r:id="rId6"/>
    <p:sldMasterId id="2147483800" r:id="rId7"/>
    <p:sldMasterId id="2147483827" r:id="rId8"/>
    <p:sldMasterId id="2147483830" r:id="rId9"/>
    <p:sldMasterId id="2147483833" r:id="rId10"/>
    <p:sldMasterId id="2147483836" r:id="rId11"/>
    <p:sldMasterId id="2147483850" r:id="rId12"/>
  </p:sldMasterIdLst>
  <p:notesMasterIdLst>
    <p:notesMasterId r:id="rId109"/>
  </p:notesMasterIdLst>
  <p:sldIdLst>
    <p:sldId id="257" r:id="rId13"/>
    <p:sldId id="480" r:id="rId14"/>
    <p:sldId id="481" r:id="rId15"/>
    <p:sldId id="601" r:id="rId16"/>
    <p:sldId id="607" r:id="rId17"/>
    <p:sldId id="610" r:id="rId18"/>
    <p:sldId id="484" r:id="rId19"/>
    <p:sldId id="527" r:id="rId20"/>
    <p:sldId id="497" r:id="rId21"/>
    <p:sldId id="495" r:id="rId22"/>
    <p:sldId id="483" r:id="rId23"/>
    <p:sldId id="486" r:id="rId24"/>
    <p:sldId id="498" r:id="rId25"/>
    <p:sldId id="611" r:id="rId26"/>
    <p:sldId id="627" r:id="rId27"/>
    <p:sldId id="603" r:id="rId28"/>
    <p:sldId id="482" r:id="rId29"/>
    <p:sldId id="604" r:id="rId30"/>
    <p:sldId id="606" r:id="rId31"/>
    <p:sldId id="587" r:id="rId32"/>
    <p:sldId id="588" r:id="rId33"/>
    <p:sldId id="589" r:id="rId34"/>
    <p:sldId id="628" r:id="rId35"/>
    <p:sldId id="629" r:id="rId36"/>
    <p:sldId id="626" r:id="rId37"/>
    <p:sldId id="631" r:id="rId38"/>
    <p:sldId id="630" r:id="rId39"/>
    <p:sldId id="689" r:id="rId40"/>
    <p:sldId id="600" r:id="rId41"/>
    <p:sldId id="499" r:id="rId42"/>
    <p:sldId id="590" r:id="rId43"/>
    <p:sldId id="591" r:id="rId44"/>
    <p:sldId id="592" r:id="rId45"/>
    <p:sldId id="593" r:id="rId46"/>
    <p:sldId id="594" r:id="rId47"/>
    <p:sldId id="643" r:id="rId48"/>
    <p:sldId id="612" r:id="rId49"/>
    <p:sldId id="637" r:id="rId50"/>
    <p:sldId id="494" r:id="rId51"/>
    <p:sldId id="639" r:id="rId52"/>
    <p:sldId id="616" r:id="rId53"/>
    <p:sldId id="645" r:id="rId54"/>
    <p:sldId id="640" r:id="rId55"/>
    <p:sldId id="641" r:id="rId56"/>
    <p:sldId id="642" r:id="rId57"/>
    <p:sldId id="647" r:id="rId58"/>
    <p:sldId id="648" r:id="rId59"/>
    <p:sldId id="649" r:id="rId60"/>
    <p:sldId id="650" r:id="rId61"/>
    <p:sldId id="690" r:id="rId62"/>
    <p:sldId id="652" r:id="rId63"/>
    <p:sldId id="651" r:id="rId64"/>
    <p:sldId id="654" r:id="rId65"/>
    <p:sldId id="691" r:id="rId66"/>
    <p:sldId id="655" r:id="rId67"/>
    <p:sldId id="656" r:id="rId68"/>
    <p:sldId id="657" r:id="rId69"/>
    <p:sldId id="618" r:id="rId70"/>
    <p:sldId id="619" r:id="rId71"/>
    <p:sldId id="620" r:id="rId72"/>
    <p:sldId id="692" r:id="rId73"/>
    <p:sldId id="660" r:id="rId74"/>
    <p:sldId id="661" r:id="rId75"/>
    <p:sldId id="659" r:id="rId76"/>
    <p:sldId id="693" r:id="rId77"/>
    <p:sldId id="664" r:id="rId78"/>
    <p:sldId id="633" r:id="rId79"/>
    <p:sldId id="634" r:id="rId80"/>
    <p:sldId id="635" r:id="rId81"/>
    <p:sldId id="636" r:id="rId82"/>
    <p:sldId id="613" r:id="rId83"/>
    <p:sldId id="614" r:id="rId84"/>
    <p:sldId id="615" r:id="rId85"/>
    <p:sldId id="599" r:id="rId86"/>
    <p:sldId id="670" r:id="rId87"/>
    <p:sldId id="671" r:id="rId88"/>
    <p:sldId id="672" r:id="rId89"/>
    <p:sldId id="673" r:id="rId90"/>
    <p:sldId id="674" r:id="rId91"/>
    <p:sldId id="675" r:id="rId92"/>
    <p:sldId id="313" r:id="rId93"/>
    <p:sldId id="677" r:id="rId94"/>
    <p:sldId id="678" r:id="rId95"/>
    <p:sldId id="679" r:id="rId96"/>
    <p:sldId id="680" r:id="rId97"/>
    <p:sldId id="681" r:id="rId98"/>
    <p:sldId id="609" r:id="rId99"/>
    <p:sldId id="682" r:id="rId100"/>
    <p:sldId id="686" r:id="rId101"/>
    <p:sldId id="505" r:id="rId102"/>
    <p:sldId id="683" r:id="rId103"/>
    <p:sldId id="684" r:id="rId104"/>
    <p:sldId id="608" r:id="rId105"/>
    <p:sldId id="685" r:id="rId106"/>
    <p:sldId id="406" r:id="rId107"/>
    <p:sldId id="688" r:id="rId10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14"/>
    <p:restoredTop sz="72538" autoAdjust="0"/>
  </p:normalViewPr>
  <p:slideViewPr>
    <p:cSldViewPr snapToGrid="0" snapToObjects="1">
      <p:cViewPr>
        <p:scale>
          <a:sx n="87" d="100"/>
          <a:sy n="87" d="100"/>
        </p:scale>
        <p:origin x="296" y="792"/>
      </p:cViewPr>
      <p:guideLst>
        <p:guide orient="horz" pos="2160"/>
        <p:guide pos="2880"/>
      </p:guideLst>
    </p:cSldViewPr>
  </p:slideViewPr>
  <p:notesTextViewPr>
    <p:cViewPr>
      <p:scale>
        <a:sx n="100" d="100"/>
        <a:sy n="100" d="100"/>
      </p:scale>
      <p:origin x="0" y="0"/>
    </p:cViewPr>
  </p:notesTextViewPr>
  <p:sorterViewPr>
    <p:cViewPr varScale="1">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4.xml"/><Relationship Id="rId21" Type="http://schemas.openxmlformats.org/officeDocument/2006/relationships/slide" Target="slides/slide9.xml"/><Relationship Id="rId42" Type="http://schemas.openxmlformats.org/officeDocument/2006/relationships/slide" Target="slides/slide30.xml"/><Relationship Id="rId47" Type="http://schemas.openxmlformats.org/officeDocument/2006/relationships/slide" Target="slides/slide35.xml"/><Relationship Id="rId63" Type="http://schemas.openxmlformats.org/officeDocument/2006/relationships/slide" Target="slides/slide51.xml"/><Relationship Id="rId68" Type="http://schemas.openxmlformats.org/officeDocument/2006/relationships/slide" Target="slides/slide56.xml"/><Relationship Id="rId84" Type="http://schemas.openxmlformats.org/officeDocument/2006/relationships/slide" Target="slides/slide72.xml"/><Relationship Id="rId89" Type="http://schemas.openxmlformats.org/officeDocument/2006/relationships/slide" Target="slides/slide77.xml"/><Relationship Id="rId112" Type="http://schemas.openxmlformats.org/officeDocument/2006/relationships/theme" Target="theme/theme1.xml"/><Relationship Id="rId16" Type="http://schemas.openxmlformats.org/officeDocument/2006/relationships/slide" Target="slides/slide4.xml"/><Relationship Id="rId107" Type="http://schemas.openxmlformats.org/officeDocument/2006/relationships/slide" Target="slides/slide95.xml"/><Relationship Id="rId11" Type="http://schemas.openxmlformats.org/officeDocument/2006/relationships/slideMaster" Target="slideMasters/slideMaster11.xml"/><Relationship Id="rId32" Type="http://schemas.openxmlformats.org/officeDocument/2006/relationships/slide" Target="slides/slide20.xml"/><Relationship Id="rId37" Type="http://schemas.openxmlformats.org/officeDocument/2006/relationships/slide" Target="slides/slide25.xml"/><Relationship Id="rId53" Type="http://schemas.openxmlformats.org/officeDocument/2006/relationships/slide" Target="slides/slide41.xml"/><Relationship Id="rId58" Type="http://schemas.openxmlformats.org/officeDocument/2006/relationships/slide" Target="slides/slide46.xml"/><Relationship Id="rId74" Type="http://schemas.openxmlformats.org/officeDocument/2006/relationships/slide" Target="slides/slide62.xml"/><Relationship Id="rId79" Type="http://schemas.openxmlformats.org/officeDocument/2006/relationships/slide" Target="slides/slide67.xml"/><Relationship Id="rId102" Type="http://schemas.openxmlformats.org/officeDocument/2006/relationships/slide" Target="slides/slide90.xml"/><Relationship Id="rId5" Type="http://schemas.openxmlformats.org/officeDocument/2006/relationships/slideMaster" Target="slideMasters/slideMaster5.xml"/><Relationship Id="rId90" Type="http://schemas.openxmlformats.org/officeDocument/2006/relationships/slide" Target="slides/slide78.xml"/><Relationship Id="rId95" Type="http://schemas.openxmlformats.org/officeDocument/2006/relationships/slide" Target="slides/slide83.xml"/><Relationship Id="rId22" Type="http://schemas.openxmlformats.org/officeDocument/2006/relationships/slide" Target="slides/slide10.xml"/><Relationship Id="rId27" Type="http://schemas.openxmlformats.org/officeDocument/2006/relationships/slide" Target="slides/slide15.xml"/><Relationship Id="rId43" Type="http://schemas.openxmlformats.org/officeDocument/2006/relationships/slide" Target="slides/slide31.xml"/><Relationship Id="rId48" Type="http://schemas.openxmlformats.org/officeDocument/2006/relationships/slide" Target="slides/slide36.xml"/><Relationship Id="rId64" Type="http://schemas.openxmlformats.org/officeDocument/2006/relationships/slide" Target="slides/slide52.xml"/><Relationship Id="rId69" Type="http://schemas.openxmlformats.org/officeDocument/2006/relationships/slide" Target="slides/slide57.xml"/><Relationship Id="rId113" Type="http://schemas.openxmlformats.org/officeDocument/2006/relationships/tableStyles" Target="tableStyles.xml"/><Relationship Id="rId80" Type="http://schemas.openxmlformats.org/officeDocument/2006/relationships/slide" Target="slides/slide68.xml"/><Relationship Id="rId85" Type="http://schemas.openxmlformats.org/officeDocument/2006/relationships/slide" Target="slides/slide73.xml"/><Relationship Id="rId12" Type="http://schemas.openxmlformats.org/officeDocument/2006/relationships/slideMaster" Target="slideMasters/slideMaster12.xml"/><Relationship Id="rId17" Type="http://schemas.openxmlformats.org/officeDocument/2006/relationships/slide" Target="slides/slide5.xml"/><Relationship Id="rId33" Type="http://schemas.openxmlformats.org/officeDocument/2006/relationships/slide" Target="slides/slide21.xml"/><Relationship Id="rId38" Type="http://schemas.openxmlformats.org/officeDocument/2006/relationships/slide" Target="slides/slide26.xml"/><Relationship Id="rId59" Type="http://schemas.openxmlformats.org/officeDocument/2006/relationships/slide" Target="slides/slide47.xml"/><Relationship Id="rId103" Type="http://schemas.openxmlformats.org/officeDocument/2006/relationships/slide" Target="slides/slide91.xml"/><Relationship Id="rId108" Type="http://schemas.openxmlformats.org/officeDocument/2006/relationships/slide" Target="slides/slide96.xml"/><Relationship Id="rId54" Type="http://schemas.openxmlformats.org/officeDocument/2006/relationships/slide" Target="slides/slide42.xml"/><Relationship Id="rId70" Type="http://schemas.openxmlformats.org/officeDocument/2006/relationships/slide" Target="slides/slide58.xml"/><Relationship Id="rId75" Type="http://schemas.openxmlformats.org/officeDocument/2006/relationships/slide" Target="slides/slide63.xml"/><Relationship Id="rId91" Type="http://schemas.openxmlformats.org/officeDocument/2006/relationships/slide" Target="slides/slide79.xml"/><Relationship Id="rId96" Type="http://schemas.openxmlformats.org/officeDocument/2006/relationships/slide" Target="slides/slide84.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slide" Target="slides/slide45.xml"/><Relationship Id="rId106" Type="http://schemas.openxmlformats.org/officeDocument/2006/relationships/slide" Target="slides/slide94.xml"/><Relationship Id="rId10" Type="http://schemas.openxmlformats.org/officeDocument/2006/relationships/slideMaster" Target="slideMasters/slideMaster10.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slide" Target="slides/slide48.xml"/><Relationship Id="rId65" Type="http://schemas.openxmlformats.org/officeDocument/2006/relationships/slide" Target="slides/slide53.xml"/><Relationship Id="rId73" Type="http://schemas.openxmlformats.org/officeDocument/2006/relationships/slide" Target="slides/slide61.xml"/><Relationship Id="rId78" Type="http://schemas.openxmlformats.org/officeDocument/2006/relationships/slide" Target="slides/slide66.xml"/><Relationship Id="rId81" Type="http://schemas.openxmlformats.org/officeDocument/2006/relationships/slide" Target="slides/slide69.xml"/><Relationship Id="rId86" Type="http://schemas.openxmlformats.org/officeDocument/2006/relationships/slide" Target="slides/slide74.xml"/><Relationship Id="rId94" Type="http://schemas.openxmlformats.org/officeDocument/2006/relationships/slide" Target="slides/slide82.xml"/><Relationship Id="rId99" Type="http://schemas.openxmlformats.org/officeDocument/2006/relationships/slide" Target="slides/slide87.xml"/><Relationship Id="rId101" Type="http://schemas.openxmlformats.org/officeDocument/2006/relationships/slide" Target="slides/slide89.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1.xml"/><Relationship Id="rId18" Type="http://schemas.openxmlformats.org/officeDocument/2006/relationships/slide" Target="slides/slide6.xml"/><Relationship Id="rId39" Type="http://schemas.openxmlformats.org/officeDocument/2006/relationships/slide" Target="slides/slide27.xml"/><Relationship Id="rId109" Type="http://schemas.openxmlformats.org/officeDocument/2006/relationships/notesMaster" Target="notesMasters/notesMaster1.xml"/><Relationship Id="rId34" Type="http://schemas.openxmlformats.org/officeDocument/2006/relationships/slide" Target="slides/slide22.xml"/><Relationship Id="rId50" Type="http://schemas.openxmlformats.org/officeDocument/2006/relationships/slide" Target="slides/slide38.xml"/><Relationship Id="rId55" Type="http://schemas.openxmlformats.org/officeDocument/2006/relationships/slide" Target="slides/slide43.xml"/><Relationship Id="rId76" Type="http://schemas.openxmlformats.org/officeDocument/2006/relationships/slide" Target="slides/slide64.xml"/><Relationship Id="rId97" Type="http://schemas.openxmlformats.org/officeDocument/2006/relationships/slide" Target="slides/slide85.xml"/><Relationship Id="rId104" Type="http://schemas.openxmlformats.org/officeDocument/2006/relationships/slide" Target="slides/slide92.xml"/><Relationship Id="rId7" Type="http://schemas.openxmlformats.org/officeDocument/2006/relationships/slideMaster" Target="slideMasters/slideMaster7.xml"/><Relationship Id="rId71" Type="http://schemas.openxmlformats.org/officeDocument/2006/relationships/slide" Target="slides/slide59.xml"/><Relationship Id="rId92" Type="http://schemas.openxmlformats.org/officeDocument/2006/relationships/slide" Target="slides/slide80.xml"/><Relationship Id="rId2" Type="http://schemas.openxmlformats.org/officeDocument/2006/relationships/slideMaster" Target="slideMasters/slideMaster2.xml"/><Relationship Id="rId29" Type="http://schemas.openxmlformats.org/officeDocument/2006/relationships/slide" Target="slides/slide17.xml"/><Relationship Id="rId24" Type="http://schemas.openxmlformats.org/officeDocument/2006/relationships/slide" Target="slides/slide12.xml"/><Relationship Id="rId40" Type="http://schemas.openxmlformats.org/officeDocument/2006/relationships/slide" Target="slides/slide28.xml"/><Relationship Id="rId45" Type="http://schemas.openxmlformats.org/officeDocument/2006/relationships/slide" Target="slides/slide33.xml"/><Relationship Id="rId66" Type="http://schemas.openxmlformats.org/officeDocument/2006/relationships/slide" Target="slides/slide54.xml"/><Relationship Id="rId87" Type="http://schemas.openxmlformats.org/officeDocument/2006/relationships/slide" Target="slides/slide75.xml"/><Relationship Id="rId110" Type="http://schemas.openxmlformats.org/officeDocument/2006/relationships/presProps" Target="presProps.xml"/><Relationship Id="rId61" Type="http://schemas.openxmlformats.org/officeDocument/2006/relationships/slide" Target="slides/slide49.xml"/><Relationship Id="rId82" Type="http://schemas.openxmlformats.org/officeDocument/2006/relationships/slide" Target="slides/slide70.xml"/><Relationship Id="rId19" Type="http://schemas.openxmlformats.org/officeDocument/2006/relationships/slide" Target="slides/slide7.xml"/><Relationship Id="rId14" Type="http://schemas.openxmlformats.org/officeDocument/2006/relationships/slide" Target="slides/slide2.xml"/><Relationship Id="rId30" Type="http://schemas.openxmlformats.org/officeDocument/2006/relationships/slide" Target="slides/slide18.xml"/><Relationship Id="rId35" Type="http://schemas.openxmlformats.org/officeDocument/2006/relationships/slide" Target="slides/slide23.xml"/><Relationship Id="rId56" Type="http://schemas.openxmlformats.org/officeDocument/2006/relationships/slide" Target="slides/slide44.xml"/><Relationship Id="rId77" Type="http://schemas.openxmlformats.org/officeDocument/2006/relationships/slide" Target="slides/slide65.xml"/><Relationship Id="rId100" Type="http://schemas.openxmlformats.org/officeDocument/2006/relationships/slide" Target="slides/slide88.xml"/><Relationship Id="rId105" Type="http://schemas.openxmlformats.org/officeDocument/2006/relationships/slide" Target="slides/slide93.xml"/><Relationship Id="rId8" Type="http://schemas.openxmlformats.org/officeDocument/2006/relationships/slideMaster" Target="slideMasters/slideMaster8.xml"/><Relationship Id="rId51" Type="http://schemas.openxmlformats.org/officeDocument/2006/relationships/slide" Target="slides/slide39.xml"/><Relationship Id="rId72" Type="http://schemas.openxmlformats.org/officeDocument/2006/relationships/slide" Target="slides/slide60.xml"/><Relationship Id="rId93" Type="http://schemas.openxmlformats.org/officeDocument/2006/relationships/slide" Target="slides/slide81.xml"/><Relationship Id="rId98" Type="http://schemas.openxmlformats.org/officeDocument/2006/relationships/slide" Target="slides/slide86.xml"/><Relationship Id="rId3" Type="http://schemas.openxmlformats.org/officeDocument/2006/relationships/slideMaster" Target="slideMasters/slideMaster3.xml"/><Relationship Id="rId25" Type="http://schemas.openxmlformats.org/officeDocument/2006/relationships/slide" Target="slides/slide13.xml"/><Relationship Id="rId46" Type="http://schemas.openxmlformats.org/officeDocument/2006/relationships/slide" Target="slides/slide34.xml"/><Relationship Id="rId67" Type="http://schemas.openxmlformats.org/officeDocument/2006/relationships/slide" Target="slides/slide55.xml"/><Relationship Id="rId20" Type="http://schemas.openxmlformats.org/officeDocument/2006/relationships/slide" Target="slides/slide8.xml"/><Relationship Id="rId41" Type="http://schemas.openxmlformats.org/officeDocument/2006/relationships/slide" Target="slides/slide29.xml"/><Relationship Id="rId62" Type="http://schemas.openxmlformats.org/officeDocument/2006/relationships/slide" Target="slides/slide50.xml"/><Relationship Id="rId83" Type="http://schemas.openxmlformats.org/officeDocument/2006/relationships/slide" Target="slides/slide71.xml"/><Relationship Id="rId88" Type="http://schemas.openxmlformats.org/officeDocument/2006/relationships/slide" Target="slides/slide76.xml"/><Relationship Id="rId11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B86954C-3F1B-4540-90E1-8E4409030271}" type="datetimeFigureOut">
              <a:rPr lang="en-US" smtClean="0"/>
              <a:t>5/31/24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079FDE9-4B2D-884B-BE4B-021913485B06}" type="slidenum">
              <a:rPr lang="en-US" smtClean="0"/>
              <a:t>‹#›</a:t>
            </a:fld>
            <a:endParaRPr lang="en-US"/>
          </a:p>
        </p:txBody>
      </p:sp>
    </p:spTree>
    <p:extLst>
      <p:ext uri="{BB962C8B-B14F-4D97-AF65-F5344CB8AC3E}">
        <p14:creationId xmlns:p14="http://schemas.microsoft.com/office/powerpoint/2010/main" val="237474259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A28C9AB-5814-BA4F-84A6-C6DECF72119E}" type="slidenum">
              <a:rPr lang="en-GB" sz="1200">
                <a:solidFill>
                  <a:srgbClr val="FFFFFF"/>
                </a:solidFill>
                <a:latin typeface="Comic Sans MS" charset="0"/>
              </a:rPr>
              <a:pPr/>
              <a:t>1</a:t>
            </a:fld>
            <a:endParaRPr lang="en-GB" sz="1200">
              <a:solidFill>
                <a:srgbClr val="FFFFFF"/>
              </a:solidFill>
              <a:latin typeface="Comic Sans MS"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10</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cs typeface="ＭＳ Ｐゴシック" charset="0"/>
            </a:endParaRPr>
          </a:p>
          <a:p>
            <a:endParaRPr lang="en-US" dirty="0">
              <a:cs typeface="ＭＳ Ｐゴシック" charset="0"/>
            </a:endParaRPr>
          </a:p>
          <a:p>
            <a:r>
              <a:rPr lang="en-US" dirty="0">
                <a:cs typeface="ＭＳ Ｐゴシック" charset="0"/>
              </a:rPr>
              <a:t>http://</a:t>
            </a:r>
            <a:r>
              <a:rPr lang="en-US" dirty="0" err="1">
                <a:cs typeface="ＭＳ Ｐゴシック" charset="0"/>
              </a:rPr>
              <a:t>www.ancient-code.com</a:t>
            </a:r>
            <a:r>
              <a:rPr lang="en-US" dirty="0">
                <a:cs typeface="ＭＳ Ｐゴシック" charset="0"/>
              </a:rPr>
              <a:t>/angels-a-different-point-of-view/ argues that angels are extraterrestrials</a:t>
            </a:r>
            <a:r>
              <a:rPr lang="en-US" baseline="0" dirty="0">
                <a:cs typeface="ＭＳ Ｐゴシック" charset="0"/>
              </a:rPr>
              <a:t> </a:t>
            </a:r>
            <a:endParaRPr lang="en-US" dirty="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FAFC2D8E-6BBF-A84C-A684-80F61EF7A2B6}" type="slidenum">
              <a:rPr lang="en-US" sz="1200" b="1">
                <a:solidFill>
                  <a:prstClr val="black"/>
                </a:solidFill>
                <a:latin typeface="Arial" panose="020B0604020202020204" pitchFamily="34" charset="0"/>
              </a:rPr>
              <a:pPr/>
              <a:t>11</a:t>
            </a:fld>
            <a:endParaRPr lang="en-US" sz="1200" b="1" dirty="0">
              <a:solidFill>
                <a:prstClr val="black"/>
              </a:solidFill>
              <a:latin typeface="Arial" panose="020B0604020202020204" pitchFamily="34" charset="0"/>
            </a:endParaRPr>
          </a:p>
        </p:txBody>
      </p:sp>
      <p:sp>
        <p:nvSpPr>
          <p:cNvPr id="342019" name="Rectangle 2"/>
          <p:cNvSpPr>
            <a:spLocks noGrp="1" noRot="1" noChangeAspect="1" noChangeArrowheads="1" noTextEdit="1"/>
          </p:cNvSpPr>
          <p:nvPr>
            <p:ph type="sldImg"/>
          </p:nvPr>
        </p:nvSpPr>
        <p:spPr>
          <a:ln/>
        </p:spPr>
      </p:sp>
      <p:sp>
        <p:nvSpPr>
          <p:cNvPr id="34202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sz="1200" kern="1200" dirty="0">
                <a:solidFill>
                  <a:schemeClr val="tx1"/>
                </a:solidFill>
                <a:effectLst/>
                <a:latin typeface="+mn-lt"/>
                <a:ea typeface="+mn-ea"/>
                <a:cs typeface="+mn-cs"/>
              </a:rPr>
              <a:t>So the author exhorting them repeatedly in his letter to press on, so I</a:t>
            </a:r>
            <a:r>
              <a:rPr lang="fr-FR"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m calling this new series on Hebrews "Press On!"</a:t>
            </a:r>
            <a:r>
              <a:rPr lang="en-SG" dirty="0">
                <a:effectLst/>
              </a:rPr>
              <a:t> </a:t>
            </a:r>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B7BA5955-5D6A-7748-B467-A813D6E19329}" type="slidenum">
              <a:rPr lang="en-US" sz="1200" b="1">
                <a:solidFill>
                  <a:srgbClr val="000000"/>
                </a:solidFill>
                <a:latin typeface="Arial" panose="020B0604020202020204" pitchFamily="34" charset="0"/>
              </a:rPr>
              <a:pPr/>
              <a:t>12</a:t>
            </a:fld>
            <a:endParaRPr lang="en-US" sz="1200" b="1" dirty="0">
              <a:solidFill>
                <a:srgbClr val="000000"/>
              </a:solidFill>
              <a:latin typeface="Arial" panose="020B0604020202020204" pitchFamily="34" charset="0"/>
            </a:endParaRPr>
          </a:p>
        </p:txBody>
      </p:sp>
      <p:sp>
        <p:nvSpPr>
          <p:cNvPr id="264195" name="Rectangle 2"/>
          <p:cNvSpPr>
            <a:spLocks noGrp="1" noRot="1" noChangeAspect="1" noChangeArrowheads="1" noTextEdit="1"/>
          </p:cNvSpPr>
          <p:nvPr>
            <p:ph type="sldImg"/>
          </p:nvPr>
        </p:nvSpPr>
        <p:spPr>
          <a:ln/>
        </p:spPr>
      </p:sp>
      <p:sp>
        <p:nvSpPr>
          <p:cNvPr id="264196" name="Rectangle 3"/>
          <p:cNvSpPr>
            <a:spLocks noGrp="1" noChangeArrowheads="1"/>
          </p:cNvSpPr>
          <p:nvPr>
            <p:ph type="body" idx="1"/>
          </p:nvPr>
        </p:nvSpPr>
        <p:spPr>
          <a:xfrm>
            <a:off x="914400" y="4343400"/>
            <a:ext cx="5029200" cy="27463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No other person ever to walk this earth is superior to Christ.  He</a:t>
            </a:r>
            <a:r>
              <a:rPr lang="fr-FR"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the best!</a:t>
            </a:r>
            <a:r>
              <a:rPr lang="en-SG" dirty="0">
                <a:effectLst/>
              </a:rPr>
              <a:t> </a:t>
            </a:r>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readers should not reject Christ by returning to Judaism because Christ is greater than Moses in both his glory and position</a:t>
            </a:r>
            <a:r>
              <a:rPr lang="en-SG" sz="1200" kern="1200" dirty="0">
                <a:solidFill>
                  <a:schemeClr val="tx1"/>
                </a:solidFill>
                <a:effectLst/>
                <a:latin typeface="+mn-lt"/>
                <a:ea typeface="+mn-ea"/>
                <a:cs typeface="+mn-cs"/>
              </a:rPr>
              <a:t>.</a:t>
            </a:r>
            <a:endParaRPr lang="en-US" dirty="0"/>
          </a:p>
          <a:p>
            <a:endParaRPr lang="en-US" dirty="0"/>
          </a:p>
        </p:txBody>
      </p:sp>
      <p:sp>
        <p:nvSpPr>
          <p:cNvPr id="4" name="Slide Number Placeholder 3"/>
          <p:cNvSpPr>
            <a:spLocks noGrp="1"/>
          </p:cNvSpPr>
          <p:nvPr>
            <p:ph type="sldNum" sz="quarter" idx="10"/>
          </p:nvPr>
        </p:nvSpPr>
        <p:spPr/>
        <p:txBody>
          <a:bodyPr/>
          <a:lstStyle/>
          <a:p>
            <a:fld id="{A079FDE9-4B2D-884B-BE4B-021913485B06}" type="slidenum">
              <a:rPr lang="en-US" smtClean="0"/>
              <a:t>14</a:t>
            </a:fld>
            <a:endParaRPr lang="en-US"/>
          </a:p>
        </p:txBody>
      </p:sp>
    </p:spTree>
    <p:extLst>
      <p:ext uri="{BB962C8B-B14F-4D97-AF65-F5344CB8AC3E}">
        <p14:creationId xmlns:p14="http://schemas.microsoft.com/office/powerpoint/2010/main" val="29727179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Shape 64"/>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buSzPct val="25000"/>
            </a:pPr>
            <a:r>
              <a:rPr lang="en-US">
                <a:solidFill>
                  <a:prstClr val="black"/>
                </a:solidFill>
                <a:latin typeface="Calibri"/>
              </a:rPr>
              <a:t> </a:t>
            </a:r>
          </a:p>
        </p:txBody>
      </p:sp>
      <p:sp>
        <p:nvSpPr>
          <p:cNvPr id="65" name="Shape 65"/>
          <p:cNvSpPr>
            <a:spLocks noGrp="1" noRot="1" noChangeAspect="1"/>
          </p:cNvSpPr>
          <p:nvPr>
            <p:ph type="sldImg" idx="2"/>
          </p:nvPr>
        </p:nvSpPr>
        <p:spPr>
          <a:xfrm>
            <a:off x="1143000" y="695325"/>
            <a:ext cx="4572000" cy="3429000"/>
          </a:xfrm>
          <a:custGeom>
            <a:avLst/>
            <a:gdLst/>
            <a:ahLst/>
            <a:cxnLst/>
            <a:rect l="0" t="0" r="0" b="0"/>
            <a:pathLst>
              <a:path w="120000" h="120000" extrusionOk="0">
                <a:moveTo>
                  <a:pt x="0" y="0"/>
                </a:moveTo>
                <a:lnTo>
                  <a:pt x="120000" y="0"/>
                </a:lnTo>
                <a:lnTo>
                  <a:pt x="120000" y="120000"/>
                </a:lnTo>
                <a:lnTo>
                  <a:pt x="0" y="120000"/>
                </a:lnTo>
                <a:close/>
              </a:path>
            </a:pathLst>
          </a:custGeom>
          <a:solidFill>
            <a:srgbClr val="FFFFFF"/>
          </a:solidFill>
          <a:ln>
            <a:noFill/>
          </a:ln>
        </p:spPr>
      </p:sp>
      <p:sp>
        <p:nvSpPr>
          <p:cNvPr id="66" name="Shape 66"/>
          <p:cNvSpPr txBox="1">
            <a:spLocks noGrp="1"/>
          </p:cNvSpPr>
          <p:nvPr>
            <p:ph type="body" idx="1"/>
          </p:nvPr>
        </p:nvSpPr>
        <p:spPr>
          <a:xfrm>
            <a:off x="685800" y="4343400"/>
            <a:ext cx="5486399" cy="4114800"/>
          </a:xfrm>
          <a:prstGeom prst="rect">
            <a:avLst/>
          </a:prstGeom>
          <a:noFill/>
          <a:ln>
            <a:noFill/>
          </a:ln>
        </p:spPr>
        <p:txBody>
          <a:bodyPr lIns="91425" tIns="45700" rIns="91425" bIns="45700" anchor="ctr" anchorCtr="0">
            <a:noAutofit/>
          </a:bodyPr>
          <a:lstStyle/>
          <a:p>
            <a:r>
              <a:rPr lang="en-US" sz="1200" kern="1200" dirty="0">
                <a:solidFill>
                  <a:schemeClr val="tx1"/>
                </a:solidFill>
                <a:effectLst/>
                <a:latin typeface="+mn-lt"/>
                <a:ea typeface="+mn-ea"/>
                <a:cs typeface="+mn-cs"/>
              </a:rPr>
              <a:t>Christ</a:t>
            </a:r>
            <a:r>
              <a:rPr lang="fr-FR"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a:t>
            </a:r>
            <a:r>
              <a:rPr lang="en-US" sz="1200" i="1" kern="1200" dirty="0">
                <a:solidFill>
                  <a:schemeClr val="tx1"/>
                </a:solidFill>
                <a:effectLst/>
                <a:latin typeface="+mn-lt"/>
                <a:ea typeface="+mn-ea"/>
                <a:cs typeface="+mn-cs"/>
              </a:rPr>
              <a:t>glory</a:t>
            </a:r>
            <a:r>
              <a:rPr lang="en-US" sz="1200" kern="1200" dirty="0">
                <a:solidFill>
                  <a:schemeClr val="tx1"/>
                </a:solidFill>
                <a:effectLst/>
                <a:latin typeface="+mn-lt"/>
                <a:ea typeface="+mn-ea"/>
                <a:cs typeface="+mn-cs"/>
              </a:rPr>
              <a:t> supersedes Moses since Jesus is Apostle, High Priest and Creator (3:1-4)</a:t>
            </a:r>
            <a:r>
              <a:rPr lang="en-SG"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  Jesus was God</a:t>
            </a:r>
            <a:r>
              <a:rPr lang="fr-FR"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messenger, sent directly from God while Moses was only human.  The word can be rendered "Apostle" here—the only time this word is used of Christ, showing that he has the authority of the one who sent him</a:t>
            </a:r>
            <a:r>
              <a:rPr lang="en-SG"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  Jesus was High Priest while Moses </a:t>
            </a:r>
            <a:r>
              <a:rPr lang="en-US" sz="1200" kern="1200" dirty="0" err="1">
                <a:solidFill>
                  <a:schemeClr val="tx1"/>
                </a:solidFill>
                <a:effectLst/>
                <a:latin typeface="+mn-lt"/>
                <a:ea typeface="+mn-ea"/>
                <a:cs typeface="+mn-cs"/>
              </a:rPr>
              <a:t>wasn</a:t>
            </a:r>
            <a:r>
              <a:rPr lang="fr-FR"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t</a:t>
            </a:r>
            <a:r>
              <a:rPr lang="en-SG" dirty="0">
                <a:effectLst/>
              </a:rPr>
              <a:t> </a:t>
            </a: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Shape 64"/>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buSzPct val="25000"/>
            </a:pPr>
            <a:r>
              <a:rPr lang="en-US">
                <a:solidFill>
                  <a:prstClr val="black"/>
                </a:solidFill>
                <a:latin typeface="Calibri"/>
              </a:rPr>
              <a:t> </a:t>
            </a:r>
          </a:p>
        </p:txBody>
      </p:sp>
      <p:sp>
        <p:nvSpPr>
          <p:cNvPr id="65" name="Shape 65"/>
          <p:cNvSpPr>
            <a:spLocks noGrp="1" noRot="1" noChangeAspect="1"/>
          </p:cNvSpPr>
          <p:nvPr>
            <p:ph type="sldImg" idx="2"/>
          </p:nvPr>
        </p:nvSpPr>
        <p:spPr>
          <a:xfrm>
            <a:off x="1143000" y="695325"/>
            <a:ext cx="4572000" cy="3429000"/>
          </a:xfrm>
          <a:custGeom>
            <a:avLst/>
            <a:gdLst/>
            <a:ahLst/>
            <a:cxnLst/>
            <a:rect l="0" t="0" r="0" b="0"/>
            <a:pathLst>
              <a:path w="120000" h="120000" extrusionOk="0">
                <a:moveTo>
                  <a:pt x="0" y="0"/>
                </a:moveTo>
                <a:lnTo>
                  <a:pt x="120000" y="0"/>
                </a:lnTo>
                <a:lnTo>
                  <a:pt x="120000" y="120000"/>
                </a:lnTo>
                <a:lnTo>
                  <a:pt x="0" y="120000"/>
                </a:lnTo>
                <a:close/>
              </a:path>
            </a:pathLst>
          </a:custGeom>
          <a:solidFill>
            <a:srgbClr val="FFFFFF"/>
          </a:solidFill>
          <a:ln>
            <a:noFill/>
          </a:ln>
        </p:spPr>
      </p:sp>
      <p:sp>
        <p:nvSpPr>
          <p:cNvPr id="66" name="Shape 66"/>
          <p:cNvSpPr txBox="1">
            <a:spLocks noGrp="1"/>
          </p:cNvSpPr>
          <p:nvPr>
            <p:ph type="body" idx="1"/>
          </p:nvPr>
        </p:nvSpPr>
        <p:spPr>
          <a:xfrm>
            <a:off x="685800" y="4343400"/>
            <a:ext cx="5486399" cy="4114800"/>
          </a:xfrm>
          <a:prstGeom prst="rect">
            <a:avLst/>
          </a:prstGeom>
          <a:noFill/>
          <a:ln>
            <a:noFill/>
          </a:ln>
        </p:spPr>
        <p:txBody>
          <a:bodyPr lIns="91425" tIns="45700" rIns="91425" bIns="45700" anchor="ctr" anchorCtr="0">
            <a:no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Christ</a:t>
            </a:r>
            <a:r>
              <a:rPr lang="fr-FR"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a:t>
            </a:r>
            <a:r>
              <a:rPr lang="en-US" sz="1200" i="1" kern="1200" dirty="0">
                <a:solidFill>
                  <a:schemeClr val="tx1"/>
                </a:solidFill>
                <a:effectLst/>
                <a:latin typeface="+mn-lt"/>
                <a:ea typeface="+mn-ea"/>
                <a:cs typeface="+mn-cs"/>
              </a:rPr>
              <a:t>glory</a:t>
            </a:r>
            <a:r>
              <a:rPr lang="en-US" sz="1200" kern="1200" dirty="0">
                <a:solidFill>
                  <a:schemeClr val="tx1"/>
                </a:solidFill>
                <a:effectLst/>
                <a:latin typeface="+mn-lt"/>
                <a:ea typeface="+mn-ea"/>
                <a:cs typeface="+mn-cs"/>
              </a:rPr>
              <a:t> supersedes Moses since Jesus is Apostle, High Priest and Creator (3:1-4).</a:t>
            </a:r>
            <a:endParaRPr lang="en-US" dirty="0"/>
          </a:p>
          <a:p>
            <a:r>
              <a:rPr lang="en-US" sz="1200" kern="1200" dirty="0">
                <a:solidFill>
                  <a:schemeClr val="tx1"/>
                </a:solidFill>
                <a:effectLst/>
                <a:latin typeface="+mn-lt"/>
                <a:ea typeface="+mn-ea"/>
                <a:cs typeface="+mn-cs"/>
              </a:rPr>
              <a:t>Jesus built God</a:t>
            </a:r>
            <a:r>
              <a:rPr lang="fr-FR"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house—which is </a:t>
            </a:r>
            <a:r>
              <a:rPr lang="en-US" sz="1200" i="1" kern="1200" dirty="0">
                <a:solidFill>
                  <a:schemeClr val="tx1"/>
                </a:solidFill>
                <a:effectLst/>
                <a:latin typeface="+mn-lt"/>
                <a:ea typeface="+mn-ea"/>
                <a:cs typeface="+mn-cs"/>
              </a:rPr>
              <a:t>everything</a:t>
            </a:r>
            <a:r>
              <a:rPr lang="en-US" sz="1200" kern="1200" dirty="0">
                <a:solidFill>
                  <a:schemeClr val="tx1"/>
                </a:solidFill>
                <a:effectLst/>
                <a:latin typeface="+mn-lt"/>
                <a:ea typeface="+mn-ea"/>
                <a:cs typeface="+mn-cs"/>
              </a:rPr>
              <a:t>—while Moses built the tabernacle that was but a shadow of heaven itself</a:t>
            </a:r>
            <a:r>
              <a:rPr lang="en-SG" sz="1200" kern="1200" dirty="0">
                <a:solidFill>
                  <a:schemeClr val="tx1"/>
                </a:solidFill>
                <a:effectLst/>
                <a:latin typeface="+mn-lt"/>
                <a:ea typeface="+mn-ea"/>
                <a:cs typeface="+mn-cs"/>
              </a:rPr>
              <a:t>.  In other</a:t>
            </a:r>
            <a:r>
              <a:rPr lang="en-SG" sz="1200" kern="1200" baseline="0" dirty="0">
                <a:solidFill>
                  <a:schemeClr val="tx1"/>
                </a:solidFill>
                <a:effectLst/>
                <a:latin typeface="+mn-lt"/>
                <a:ea typeface="+mn-ea"/>
                <a:cs typeface="+mn-cs"/>
              </a:rPr>
              <a:t> words, Jesus was Creator.</a:t>
            </a:r>
            <a:endParaRPr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Shape 64"/>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buSzPct val="25000"/>
            </a:pPr>
            <a:r>
              <a:rPr lang="en-US">
                <a:solidFill>
                  <a:prstClr val="black"/>
                </a:solidFill>
                <a:latin typeface="Calibri"/>
              </a:rPr>
              <a:t> </a:t>
            </a:r>
          </a:p>
        </p:txBody>
      </p:sp>
      <p:sp>
        <p:nvSpPr>
          <p:cNvPr id="65" name="Shape 65"/>
          <p:cNvSpPr>
            <a:spLocks noGrp="1" noRot="1" noChangeAspect="1"/>
          </p:cNvSpPr>
          <p:nvPr>
            <p:ph type="sldImg" idx="2"/>
          </p:nvPr>
        </p:nvSpPr>
        <p:spPr>
          <a:xfrm>
            <a:off x="1143000" y="695325"/>
            <a:ext cx="4572000" cy="3429000"/>
          </a:xfrm>
          <a:custGeom>
            <a:avLst/>
            <a:gdLst/>
            <a:ahLst/>
            <a:cxnLst/>
            <a:rect l="0" t="0" r="0" b="0"/>
            <a:pathLst>
              <a:path w="120000" h="120000" extrusionOk="0">
                <a:moveTo>
                  <a:pt x="0" y="0"/>
                </a:moveTo>
                <a:lnTo>
                  <a:pt x="120000" y="0"/>
                </a:lnTo>
                <a:lnTo>
                  <a:pt x="120000" y="120000"/>
                </a:lnTo>
                <a:lnTo>
                  <a:pt x="0" y="120000"/>
                </a:lnTo>
                <a:close/>
              </a:path>
            </a:pathLst>
          </a:custGeom>
          <a:solidFill>
            <a:srgbClr val="FFFFFF"/>
          </a:solidFill>
          <a:ln>
            <a:noFill/>
          </a:ln>
        </p:spPr>
      </p:sp>
      <p:sp>
        <p:nvSpPr>
          <p:cNvPr id="66" name="Shape 66"/>
          <p:cNvSpPr txBox="1">
            <a:spLocks noGrp="1"/>
          </p:cNvSpPr>
          <p:nvPr>
            <p:ph type="body" idx="1"/>
          </p:nvPr>
        </p:nvSpPr>
        <p:spPr>
          <a:xfrm>
            <a:off x="685800" y="4343400"/>
            <a:ext cx="5486399" cy="4114800"/>
          </a:xfrm>
          <a:prstGeom prst="rect">
            <a:avLst/>
          </a:prstGeom>
          <a:noFill/>
          <a:ln>
            <a:noFill/>
          </a:ln>
        </p:spPr>
        <p:txBody>
          <a:bodyPr lIns="91425" tIns="45700" rIns="91425" bIns="45700" anchor="ctr" anchorCtr="0">
            <a:noAutofit/>
          </a:bodyPr>
          <a:lstStyle/>
          <a:p>
            <a:r>
              <a:rPr lang="en-US" sz="1200" kern="1200" dirty="0">
                <a:solidFill>
                  <a:schemeClr val="tx1"/>
                </a:solidFill>
                <a:effectLst/>
                <a:latin typeface="+mn-lt"/>
                <a:ea typeface="+mn-ea"/>
                <a:cs typeface="+mn-cs"/>
              </a:rPr>
              <a:t>Christ</a:t>
            </a:r>
            <a:r>
              <a:rPr lang="fr-FR"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a:t>
            </a:r>
            <a:r>
              <a:rPr lang="en-US" sz="1200" i="1" kern="1200" dirty="0">
                <a:solidFill>
                  <a:schemeClr val="tx1"/>
                </a:solidFill>
                <a:effectLst/>
                <a:latin typeface="+mn-lt"/>
                <a:ea typeface="+mn-ea"/>
                <a:cs typeface="+mn-cs"/>
              </a:rPr>
              <a:t>position</a:t>
            </a:r>
            <a:r>
              <a:rPr lang="en-US" sz="1200" kern="1200" dirty="0">
                <a:solidFill>
                  <a:schemeClr val="tx1"/>
                </a:solidFill>
                <a:effectLst/>
                <a:latin typeface="+mn-lt"/>
                <a:ea typeface="+mn-ea"/>
                <a:cs typeface="+mn-cs"/>
              </a:rPr>
              <a:t> supersedes Moses because He </a:t>
            </a:r>
            <a:r>
              <a:rPr lang="en-US" sz="1200" kern="1200" dirty="0" err="1">
                <a:solidFill>
                  <a:schemeClr val="tx1"/>
                </a:solidFill>
                <a:effectLst/>
                <a:latin typeface="+mn-lt"/>
                <a:ea typeface="+mn-ea"/>
                <a:cs typeface="+mn-cs"/>
              </a:rPr>
              <a:t>doesn</a:t>
            </a:r>
            <a:r>
              <a:rPr lang="fr-FR"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t just serve along with those destined to rule, but he reigns supremely as God</a:t>
            </a:r>
            <a:r>
              <a:rPr lang="fr-FR"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Son (3:5-6)</a:t>
            </a:r>
            <a:r>
              <a:rPr lang="en-SG" sz="1200" kern="1200" dirty="0">
                <a:solidFill>
                  <a:schemeClr val="tx1"/>
                </a:solidFill>
                <a:effectLst/>
                <a:latin typeface="+mn-lt"/>
                <a:ea typeface="+mn-ea"/>
                <a:cs typeface="+mn-cs"/>
              </a:rPr>
              <a:t>.</a:t>
            </a:r>
            <a:endParaRPr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Shape 64"/>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buSzPct val="25000"/>
            </a:pPr>
            <a:r>
              <a:rPr lang="en-US">
                <a:solidFill>
                  <a:prstClr val="black"/>
                </a:solidFill>
                <a:latin typeface="Calibri"/>
              </a:rPr>
              <a:t> </a:t>
            </a:r>
          </a:p>
        </p:txBody>
      </p:sp>
      <p:sp>
        <p:nvSpPr>
          <p:cNvPr id="65" name="Shape 65"/>
          <p:cNvSpPr>
            <a:spLocks noGrp="1" noRot="1" noChangeAspect="1"/>
          </p:cNvSpPr>
          <p:nvPr>
            <p:ph type="sldImg" idx="2"/>
          </p:nvPr>
        </p:nvSpPr>
        <p:spPr>
          <a:xfrm>
            <a:off x="1143000" y="695325"/>
            <a:ext cx="4572000" cy="3429000"/>
          </a:xfrm>
          <a:custGeom>
            <a:avLst/>
            <a:gdLst/>
            <a:ahLst/>
            <a:cxnLst/>
            <a:rect l="0" t="0" r="0" b="0"/>
            <a:pathLst>
              <a:path w="120000" h="120000" extrusionOk="0">
                <a:moveTo>
                  <a:pt x="0" y="0"/>
                </a:moveTo>
                <a:lnTo>
                  <a:pt x="120000" y="0"/>
                </a:lnTo>
                <a:lnTo>
                  <a:pt x="120000" y="120000"/>
                </a:lnTo>
                <a:lnTo>
                  <a:pt x="0" y="120000"/>
                </a:lnTo>
                <a:close/>
              </a:path>
            </a:pathLst>
          </a:custGeom>
          <a:solidFill>
            <a:srgbClr val="FFFFFF"/>
          </a:solidFill>
          <a:ln>
            <a:noFill/>
          </a:ln>
        </p:spPr>
      </p:sp>
      <p:sp>
        <p:nvSpPr>
          <p:cNvPr id="66" name="Shape 66"/>
          <p:cNvSpPr txBox="1">
            <a:spLocks noGrp="1"/>
          </p:cNvSpPr>
          <p:nvPr>
            <p:ph type="body" idx="1"/>
          </p:nvPr>
        </p:nvSpPr>
        <p:spPr>
          <a:xfrm>
            <a:off x="685800" y="4343400"/>
            <a:ext cx="5486399" cy="4114800"/>
          </a:xfrm>
          <a:prstGeom prst="rect">
            <a:avLst/>
          </a:prstGeom>
          <a:noFill/>
          <a:ln>
            <a:noFill/>
          </a:ln>
        </p:spPr>
        <p:txBody>
          <a:bodyPr lIns="91425" tIns="45700" rIns="91425" bIns="45700" anchor="ctr" anchorCtr="0">
            <a:noAutofit/>
          </a:bodyPr>
          <a:lstStyle/>
          <a:p>
            <a:r>
              <a:rPr lang="en-US" sz="1200" kern="1200" dirty="0">
                <a:solidFill>
                  <a:schemeClr val="tx1"/>
                </a:solidFill>
                <a:effectLst/>
                <a:latin typeface="+mn-lt"/>
                <a:ea typeface="+mn-ea"/>
                <a:cs typeface="+mn-cs"/>
              </a:rPr>
              <a:t>Christ</a:t>
            </a:r>
            <a:r>
              <a:rPr lang="fr-FR"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a:t>
            </a:r>
            <a:r>
              <a:rPr lang="en-US" sz="1200" i="1" kern="1200" dirty="0">
                <a:solidFill>
                  <a:schemeClr val="tx1"/>
                </a:solidFill>
                <a:effectLst/>
                <a:latin typeface="+mn-lt"/>
                <a:ea typeface="+mn-ea"/>
                <a:cs typeface="+mn-cs"/>
              </a:rPr>
              <a:t>position</a:t>
            </a:r>
            <a:r>
              <a:rPr lang="en-US" sz="1200" kern="1200" dirty="0">
                <a:solidFill>
                  <a:schemeClr val="tx1"/>
                </a:solidFill>
                <a:effectLst/>
                <a:latin typeface="+mn-lt"/>
                <a:ea typeface="+mn-ea"/>
                <a:cs typeface="+mn-cs"/>
              </a:rPr>
              <a:t> supersedes Moses because He </a:t>
            </a:r>
            <a:r>
              <a:rPr lang="en-US" sz="1200" kern="1200" dirty="0" err="1">
                <a:solidFill>
                  <a:schemeClr val="tx1"/>
                </a:solidFill>
                <a:effectLst/>
                <a:latin typeface="+mn-lt"/>
                <a:ea typeface="+mn-ea"/>
                <a:cs typeface="+mn-cs"/>
              </a:rPr>
              <a:t>doesn</a:t>
            </a:r>
            <a:r>
              <a:rPr lang="fr-FR"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t just serve along with those destined to rule, but he reigns supremely as God</a:t>
            </a:r>
            <a:r>
              <a:rPr lang="fr-FR"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Son (3:5-6)</a:t>
            </a:r>
            <a:r>
              <a:rPr lang="en-SG" sz="1200" kern="1200" dirty="0">
                <a:solidFill>
                  <a:schemeClr val="tx1"/>
                </a:solidFill>
                <a:effectLst/>
                <a:latin typeface="+mn-lt"/>
                <a:ea typeface="+mn-ea"/>
                <a:cs typeface="+mn-cs"/>
              </a:rPr>
              <a:t>.</a:t>
            </a:r>
            <a:endParaRPr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In other words, this second "house" is the place where we serve Christ if we are faithful in this life—the earth itself that we will rule after Christ</a:t>
            </a:r>
            <a:r>
              <a:rPr lang="fr-FR"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return</a:t>
            </a:r>
            <a:r>
              <a:rPr lang="en-SG" sz="1200" kern="1200" dirty="0">
                <a:solidFill>
                  <a:schemeClr val="tx1"/>
                </a:solidFill>
                <a:effectLst/>
                <a:latin typeface="+mn-lt"/>
                <a:ea typeface="+mn-ea"/>
                <a:cs typeface="+mn-cs"/>
              </a:rPr>
              <a:t>!</a:t>
            </a:r>
            <a:endParaRPr lang="en-US" dirty="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You may not be impacted so much to think of Jesus as greater than Moses, so read:</a:t>
            </a:r>
          </a:p>
          <a:p>
            <a:r>
              <a:rPr lang="en-US" dirty="0"/>
              <a:t>Jesus is above Mohammed.</a:t>
            </a:r>
          </a:p>
          <a:p>
            <a:r>
              <a:rPr lang="en-US" dirty="0"/>
              <a:t>Jesus is above Buddha.</a:t>
            </a:r>
          </a:p>
          <a:p>
            <a:r>
              <a:rPr lang="en-US" dirty="0"/>
              <a:t>Jesus is above any head of state.</a:t>
            </a:r>
          </a:p>
          <a:p>
            <a:r>
              <a:rPr lang="en-US" dirty="0"/>
              <a:t>Jesus is above your boss.</a:t>
            </a:r>
          </a:p>
          <a:p>
            <a:r>
              <a:rPr lang="en-US" dirty="0"/>
              <a:t>Jesus is above the person you hold in highest regard.</a:t>
            </a:r>
          </a:p>
          <a:p>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FAFC2D8E-6BBF-A84C-A684-80F61EF7A2B6}" type="slidenum">
              <a:rPr lang="en-US" sz="1200" b="1">
                <a:solidFill>
                  <a:prstClr val="black"/>
                </a:solidFill>
                <a:latin typeface="Arial" panose="020B0604020202020204" pitchFamily="34" charset="0"/>
              </a:rPr>
              <a:pPr/>
              <a:t>26</a:t>
            </a:fld>
            <a:endParaRPr lang="en-US" sz="1200" b="1" dirty="0">
              <a:solidFill>
                <a:prstClr val="black"/>
              </a:solidFill>
              <a:latin typeface="Arial" panose="020B0604020202020204" pitchFamily="34" charset="0"/>
            </a:endParaRPr>
          </a:p>
        </p:txBody>
      </p:sp>
      <p:sp>
        <p:nvSpPr>
          <p:cNvPr id="342019" name="Rectangle 2"/>
          <p:cNvSpPr>
            <a:spLocks noGrp="1" noRot="1" noChangeAspect="1" noChangeArrowheads="1" noTextEdit="1"/>
          </p:cNvSpPr>
          <p:nvPr>
            <p:ph type="sldImg"/>
          </p:nvPr>
        </p:nvSpPr>
        <p:spPr>
          <a:ln/>
        </p:spPr>
      </p:sp>
      <p:sp>
        <p:nvSpPr>
          <p:cNvPr id="34202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sz="1200" kern="1200" dirty="0">
                <a:solidFill>
                  <a:schemeClr val="tx1"/>
                </a:solidFill>
                <a:effectLst/>
                <a:latin typeface="+mn-lt"/>
                <a:ea typeface="+mn-ea"/>
                <a:cs typeface="+mn-cs"/>
              </a:rPr>
              <a:t>So the author exhorting them repeatedly in his letter to press on, so I</a:t>
            </a:r>
            <a:r>
              <a:rPr lang="fr-FR"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m calling this new series on Hebrews "Press On!"</a:t>
            </a:r>
            <a:r>
              <a:rPr lang="en-SG" dirty="0">
                <a:effectLst/>
              </a:rPr>
              <a:t> </a:t>
            </a:r>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No other person ever to walk this earth is superior to Christ.  He</a:t>
            </a:r>
            <a:r>
              <a:rPr lang="fr-FR"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the best!</a:t>
            </a:r>
            <a:r>
              <a:rPr lang="en-SG" dirty="0">
                <a:effectLst/>
              </a:rPr>
              <a:t> </a:t>
            </a:r>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AFC2D8E-6BBF-A84C-A684-80F61EF7A2B6}"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342019" name="Rectangle 2"/>
          <p:cNvSpPr>
            <a:spLocks noGrp="1" noRot="1" noChangeAspect="1" noChangeArrowheads="1" noTextEdit="1"/>
          </p:cNvSpPr>
          <p:nvPr>
            <p:ph type="sldImg"/>
          </p:nvPr>
        </p:nvSpPr>
        <p:spPr>
          <a:ln/>
        </p:spPr>
      </p:sp>
      <p:sp>
        <p:nvSpPr>
          <p:cNvPr id="34202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sz="1200" kern="1200" dirty="0">
                <a:solidFill>
                  <a:schemeClr val="tx1"/>
                </a:solidFill>
                <a:effectLst/>
                <a:latin typeface="+mn-lt"/>
                <a:ea typeface="+mn-ea"/>
                <a:cs typeface="+mn-cs"/>
              </a:rPr>
              <a:t>So the author exhorting them repeatedly in his letter to press on, so I</a:t>
            </a:r>
            <a:r>
              <a:rPr lang="fr-FR"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m calling this new series on Hebrews "Press On!"</a:t>
            </a:r>
            <a:r>
              <a:rPr lang="en-SG" dirty="0">
                <a:effectLst/>
              </a:rPr>
              <a:t> </a:t>
            </a:r>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5745567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Christians who abandon Jesus will not reign with him after he returns</a:t>
            </a:r>
            <a:r>
              <a:rPr lang="en-SG" sz="1200" kern="1200" dirty="0">
                <a:solidFill>
                  <a:schemeClr val="tx1"/>
                </a:solidFill>
                <a:effectLst/>
                <a:latin typeface="+mn-lt"/>
                <a:ea typeface="+mn-ea"/>
                <a:cs typeface="+mn-cs"/>
              </a:rPr>
              <a:t>.</a:t>
            </a:r>
            <a:endParaRPr 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30</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Shape 64"/>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buSzPct val="25000"/>
            </a:pPr>
            <a:r>
              <a:rPr lang="en-US">
                <a:solidFill>
                  <a:prstClr val="black"/>
                </a:solidFill>
                <a:latin typeface="Calibri"/>
              </a:rPr>
              <a:t> </a:t>
            </a:r>
          </a:p>
        </p:txBody>
      </p:sp>
      <p:sp>
        <p:nvSpPr>
          <p:cNvPr id="65" name="Shape 65"/>
          <p:cNvSpPr>
            <a:spLocks noGrp="1" noRot="1" noChangeAspect="1"/>
          </p:cNvSpPr>
          <p:nvPr>
            <p:ph type="sldImg" idx="2"/>
          </p:nvPr>
        </p:nvSpPr>
        <p:spPr>
          <a:xfrm>
            <a:off x="1143000" y="695325"/>
            <a:ext cx="4572000" cy="3429000"/>
          </a:xfrm>
          <a:custGeom>
            <a:avLst/>
            <a:gdLst/>
            <a:ahLst/>
            <a:cxnLst/>
            <a:rect l="0" t="0" r="0" b="0"/>
            <a:pathLst>
              <a:path w="120000" h="120000" extrusionOk="0">
                <a:moveTo>
                  <a:pt x="0" y="0"/>
                </a:moveTo>
                <a:lnTo>
                  <a:pt x="120000" y="0"/>
                </a:lnTo>
                <a:lnTo>
                  <a:pt x="120000" y="120000"/>
                </a:lnTo>
                <a:lnTo>
                  <a:pt x="0" y="120000"/>
                </a:lnTo>
                <a:close/>
              </a:path>
            </a:pathLst>
          </a:custGeom>
          <a:solidFill>
            <a:srgbClr val="FFFFFF"/>
          </a:solidFill>
          <a:ln>
            <a:noFill/>
          </a:ln>
        </p:spPr>
      </p:sp>
      <p:sp>
        <p:nvSpPr>
          <p:cNvPr id="66" name="Shape 66"/>
          <p:cNvSpPr txBox="1">
            <a:spLocks noGrp="1"/>
          </p:cNvSpPr>
          <p:nvPr>
            <p:ph type="body" idx="1"/>
          </p:nvPr>
        </p:nvSpPr>
        <p:spPr>
          <a:xfrm>
            <a:off x="685800" y="4343400"/>
            <a:ext cx="5486399" cy="4114800"/>
          </a:xfrm>
          <a:prstGeom prst="rect">
            <a:avLst/>
          </a:prstGeom>
          <a:noFill/>
          <a:ln>
            <a:noFill/>
          </a:ln>
        </p:spPr>
        <p:txBody>
          <a:bodyPr lIns="91425" tIns="45700" rIns="91425" bIns="45700" anchor="ctr" anchorCtr="0">
            <a:noAutofit/>
          </a:bodyPr>
          <a:lstStyle/>
          <a:p>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Shape 64"/>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buSzPct val="25000"/>
            </a:pPr>
            <a:r>
              <a:rPr lang="en-US">
                <a:solidFill>
                  <a:prstClr val="black"/>
                </a:solidFill>
                <a:latin typeface="Calibri"/>
              </a:rPr>
              <a:t> </a:t>
            </a:r>
          </a:p>
        </p:txBody>
      </p:sp>
      <p:sp>
        <p:nvSpPr>
          <p:cNvPr id="65" name="Shape 65"/>
          <p:cNvSpPr>
            <a:spLocks noGrp="1" noRot="1" noChangeAspect="1"/>
          </p:cNvSpPr>
          <p:nvPr>
            <p:ph type="sldImg" idx="2"/>
          </p:nvPr>
        </p:nvSpPr>
        <p:spPr>
          <a:xfrm>
            <a:off x="1143000" y="695325"/>
            <a:ext cx="4572000" cy="3429000"/>
          </a:xfrm>
          <a:custGeom>
            <a:avLst/>
            <a:gdLst/>
            <a:ahLst/>
            <a:cxnLst/>
            <a:rect l="0" t="0" r="0" b="0"/>
            <a:pathLst>
              <a:path w="120000" h="120000" extrusionOk="0">
                <a:moveTo>
                  <a:pt x="0" y="0"/>
                </a:moveTo>
                <a:lnTo>
                  <a:pt x="120000" y="0"/>
                </a:lnTo>
                <a:lnTo>
                  <a:pt x="120000" y="120000"/>
                </a:lnTo>
                <a:lnTo>
                  <a:pt x="0" y="120000"/>
                </a:lnTo>
                <a:close/>
              </a:path>
            </a:pathLst>
          </a:custGeom>
          <a:solidFill>
            <a:srgbClr val="FFFFFF"/>
          </a:solidFill>
          <a:ln>
            <a:noFill/>
          </a:ln>
        </p:spPr>
      </p:sp>
      <p:sp>
        <p:nvSpPr>
          <p:cNvPr id="66" name="Shape 66"/>
          <p:cNvSpPr txBox="1">
            <a:spLocks noGrp="1"/>
          </p:cNvSpPr>
          <p:nvPr>
            <p:ph type="body" idx="1"/>
          </p:nvPr>
        </p:nvSpPr>
        <p:spPr>
          <a:xfrm>
            <a:off x="685800" y="4343400"/>
            <a:ext cx="5486399" cy="4114800"/>
          </a:xfrm>
          <a:prstGeom prst="rect">
            <a:avLst/>
          </a:prstGeom>
          <a:noFill/>
          <a:ln>
            <a:noFill/>
          </a:ln>
        </p:spPr>
        <p:txBody>
          <a:bodyPr lIns="91425" tIns="45700" rIns="91425" bIns="45700" anchor="ctr" anchorCtr="0">
            <a:noAutofit/>
          </a:bodyPr>
          <a:lstStyle/>
          <a:p>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Shape 64"/>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buSzPct val="25000"/>
            </a:pPr>
            <a:r>
              <a:rPr lang="en-US">
                <a:solidFill>
                  <a:prstClr val="black"/>
                </a:solidFill>
                <a:latin typeface="Calibri"/>
              </a:rPr>
              <a:t> </a:t>
            </a:r>
          </a:p>
        </p:txBody>
      </p:sp>
      <p:sp>
        <p:nvSpPr>
          <p:cNvPr id="65" name="Shape 65"/>
          <p:cNvSpPr>
            <a:spLocks noGrp="1" noRot="1" noChangeAspect="1"/>
          </p:cNvSpPr>
          <p:nvPr>
            <p:ph type="sldImg" idx="2"/>
          </p:nvPr>
        </p:nvSpPr>
        <p:spPr>
          <a:xfrm>
            <a:off x="1143000" y="695325"/>
            <a:ext cx="4572000" cy="3429000"/>
          </a:xfrm>
          <a:custGeom>
            <a:avLst/>
            <a:gdLst/>
            <a:ahLst/>
            <a:cxnLst/>
            <a:rect l="0" t="0" r="0" b="0"/>
            <a:pathLst>
              <a:path w="120000" h="120000" extrusionOk="0">
                <a:moveTo>
                  <a:pt x="0" y="0"/>
                </a:moveTo>
                <a:lnTo>
                  <a:pt x="120000" y="0"/>
                </a:lnTo>
                <a:lnTo>
                  <a:pt x="120000" y="120000"/>
                </a:lnTo>
                <a:lnTo>
                  <a:pt x="0" y="120000"/>
                </a:lnTo>
                <a:close/>
              </a:path>
            </a:pathLst>
          </a:custGeom>
          <a:solidFill>
            <a:srgbClr val="FFFFFF"/>
          </a:solidFill>
          <a:ln>
            <a:noFill/>
          </a:ln>
        </p:spPr>
      </p:sp>
      <p:sp>
        <p:nvSpPr>
          <p:cNvPr id="66" name="Shape 66"/>
          <p:cNvSpPr txBox="1">
            <a:spLocks noGrp="1"/>
          </p:cNvSpPr>
          <p:nvPr>
            <p:ph type="body" idx="1"/>
          </p:nvPr>
        </p:nvSpPr>
        <p:spPr>
          <a:xfrm>
            <a:off x="685800" y="4343400"/>
            <a:ext cx="5486399" cy="4114800"/>
          </a:xfrm>
          <a:prstGeom prst="rect">
            <a:avLst/>
          </a:prstGeom>
          <a:noFill/>
          <a:ln>
            <a:noFill/>
          </a:ln>
        </p:spPr>
        <p:txBody>
          <a:bodyPr lIns="91425" tIns="45700" rIns="91425" bIns="45700" anchor="ctr" anchorCtr="0">
            <a:noAutofit/>
          </a:bodyPr>
          <a:lstStyle/>
          <a:p>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Shape 64"/>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buSzPct val="25000"/>
            </a:pPr>
            <a:r>
              <a:rPr lang="en-US">
                <a:solidFill>
                  <a:prstClr val="black"/>
                </a:solidFill>
                <a:latin typeface="Calibri"/>
              </a:rPr>
              <a:t> </a:t>
            </a:r>
          </a:p>
        </p:txBody>
      </p:sp>
      <p:sp>
        <p:nvSpPr>
          <p:cNvPr id="65" name="Shape 65"/>
          <p:cNvSpPr>
            <a:spLocks noGrp="1" noRot="1" noChangeAspect="1"/>
          </p:cNvSpPr>
          <p:nvPr>
            <p:ph type="sldImg" idx="2"/>
          </p:nvPr>
        </p:nvSpPr>
        <p:spPr>
          <a:xfrm>
            <a:off x="1143000" y="695325"/>
            <a:ext cx="4572000" cy="3429000"/>
          </a:xfrm>
          <a:custGeom>
            <a:avLst/>
            <a:gdLst/>
            <a:ahLst/>
            <a:cxnLst/>
            <a:rect l="0" t="0" r="0" b="0"/>
            <a:pathLst>
              <a:path w="120000" h="120000" extrusionOk="0">
                <a:moveTo>
                  <a:pt x="0" y="0"/>
                </a:moveTo>
                <a:lnTo>
                  <a:pt x="120000" y="0"/>
                </a:lnTo>
                <a:lnTo>
                  <a:pt x="120000" y="120000"/>
                </a:lnTo>
                <a:lnTo>
                  <a:pt x="0" y="120000"/>
                </a:lnTo>
                <a:close/>
              </a:path>
            </a:pathLst>
          </a:custGeom>
          <a:solidFill>
            <a:srgbClr val="FFFFFF"/>
          </a:solidFill>
          <a:ln>
            <a:noFill/>
          </a:ln>
        </p:spPr>
      </p:sp>
      <p:sp>
        <p:nvSpPr>
          <p:cNvPr id="66" name="Shape 66"/>
          <p:cNvSpPr txBox="1">
            <a:spLocks noGrp="1"/>
          </p:cNvSpPr>
          <p:nvPr>
            <p:ph type="body" idx="1"/>
          </p:nvPr>
        </p:nvSpPr>
        <p:spPr>
          <a:xfrm>
            <a:off x="685800" y="4343400"/>
            <a:ext cx="5486399" cy="4114800"/>
          </a:xfrm>
          <a:prstGeom prst="rect">
            <a:avLst/>
          </a:prstGeom>
          <a:noFill/>
          <a:ln>
            <a:noFill/>
          </a:ln>
        </p:spPr>
        <p:txBody>
          <a:bodyPr lIns="91425" tIns="45700" rIns="91425" bIns="45700" anchor="ctr" anchorCtr="0">
            <a:noAutofit/>
          </a:bodyPr>
          <a:lstStyle/>
          <a:p>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Shape 64"/>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buSzPct val="25000"/>
            </a:pPr>
            <a:r>
              <a:rPr lang="en-US">
                <a:solidFill>
                  <a:prstClr val="black"/>
                </a:solidFill>
                <a:latin typeface="Calibri"/>
              </a:rPr>
              <a:t> </a:t>
            </a:r>
          </a:p>
        </p:txBody>
      </p:sp>
      <p:sp>
        <p:nvSpPr>
          <p:cNvPr id="65" name="Shape 65"/>
          <p:cNvSpPr>
            <a:spLocks noGrp="1" noRot="1" noChangeAspect="1"/>
          </p:cNvSpPr>
          <p:nvPr>
            <p:ph type="sldImg" idx="2"/>
          </p:nvPr>
        </p:nvSpPr>
        <p:spPr>
          <a:xfrm>
            <a:off x="1143000" y="695325"/>
            <a:ext cx="4572000" cy="3429000"/>
          </a:xfrm>
          <a:custGeom>
            <a:avLst/>
            <a:gdLst/>
            <a:ahLst/>
            <a:cxnLst/>
            <a:rect l="0" t="0" r="0" b="0"/>
            <a:pathLst>
              <a:path w="120000" h="120000" extrusionOk="0">
                <a:moveTo>
                  <a:pt x="0" y="0"/>
                </a:moveTo>
                <a:lnTo>
                  <a:pt x="120000" y="0"/>
                </a:lnTo>
                <a:lnTo>
                  <a:pt x="120000" y="120000"/>
                </a:lnTo>
                <a:lnTo>
                  <a:pt x="0" y="120000"/>
                </a:lnTo>
                <a:close/>
              </a:path>
            </a:pathLst>
          </a:custGeom>
          <a:solidFill>
            <a:srgbClr val="FFFFFF"/>
          </a:solidFill>
          <a:ln>
            <a:noFill/>
          </a:ln>
        </p:spPr>
      </p:sp>
      <p:sp>
        <p:nvSpPr>
          <p:cNvPr id="66" name="Shape 66"/>
          <p:cNvSpPr txBox="1">
            <a:spLocks noGrp="1"/>
          </p:cNvSpPr>
          <p:nvPr>
            <p:ph type="body" idx="1"/>
          </p:nvPr>
        </p:nvSpPr>
        <p:spPr>
          <a:xfrm>
            <a:off x="685800" y="4343400"/>
            <a:ext cx="5486399" cy="4114800"/>
          </a:xfrm>
          <a:prstGeom prst="rect">
            <a:avLst/>
          </a:prstGeom>
          <a:noFill/>
          <a:ln>
            <a:noFill/>
          </a:ln>
        </p:spPr>
        <p:txBody>
          <a:bodyPr lIns="91425" tIns="45700" rIns="91425" bIns="45700" anchor="ctr" anchorCtr="0">
            <a:noAutofit/>
          </a:bodyPr>
          <a:lstStyle/>
          <a:p>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Turning our backs on Christ makes God have to turn up the heat in our lives</a:t>
            </a:r>
            <a:r>
              <a:rPr lang="en-SG" sz="1200" kern="1200" dirty="0">
                <a:solidFill>
                  <a:schemeClr val="tx1"/>
                </a:solidFill>
                <a:effectLst/>
                <a:latin typeface="+mn-lt"/>
                <a:ea typeface="+mn-ea"/>
                <a:cs typeface="+mn-cs"/>
              </a:rPr>
              <a:t>.</a:t>
            </a:r>
            <a:endParaRPr lang="en-US" dirty="0">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Shape 64"/>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buSzPct val="25000"/>
            </a:pPr>
            <a:r>
              <a:rPr lang="en-US">
                <a:solidFill>
                  <a:prstClr val="black"/>
                </a:solidFill>
                <a:latin typeface="Calibri"/>
              </a:rPr>
              <a:t> </a:t>
            </a:r>
          </a:p>
        </p:txBody>
      </p:sp>
      <p:sp>
        <p:nvSpPr>
          <p:cNvPr id="65" name="Shape 65"/>
          <p:cNvSpPr>
            <a:spLocks noGrp="1" noRot="1" noChangeAspect="1"/>
          </p:cNvSpPr>
          <p:nvPr>
            <p:ph type="sldImg" idx="2"/>
          </p:nvPr>
        </p:nvSpPr>
        <p:spPr>
          <a:xfrm>
            <a:off x="1143000" y="695325"/>
            <a:ext cx="4572000" cy="3429000"/>
          </a:xfrm>
          <a:custGeom>
            <a:avLst/>
            <a:gdLst/>
            <a:ahLst/>
            <a:cxnLst/>
            <a:rect l="0" t="0" r="0" b="0"/>
            <a:pathLst>
              <a:path w="120000" h="120000" extrusionOk="0">
                <a:moveTo>
                  <a:pt x="0" y="0"/>
                </a:moveTo>
                <a:lnTo>
                  <a:pt x="120000" y="0"/>
                </a:lnTo>
                <a:lnTo>
                  <a:pt x="120000" y="120000"/>
                </a:lnTo>
                <a:lnTo>
                  <a:pt x="0" y="120000"/>
                </a:lnTo>
                <a:close/>
              </a:path>
            </a:pathLst>
          </a:custGeom>
          <a:solidFill>
            <a:srgbClr val="FFFFFF"/>
          </a:solidFill>
          <a:ln>
            <a:noFill/>
          </a:ln>
        </p:spPr>
      </p:sp>
      <p:sp>
        <p:nvSpPr>
          <p:cNvPr id="66" name="Shape 66"/>
          <p:cNvSpPr txBox="1">
            <a:spLocks noGrp="1"/>
          </p:cNvSpPr>
          <p:nvPr>
            <p:ph type="body" idx="1"/>
          </p:nvPr>
        </p:nvSpPr>
        <p:spPr>
          <a:xfrm>
            <a:off x="685800" y="4343400"/>
            <a:ext cx="5486399" cy="4114800"/>
          </a:xfrm>
          <a:prstGeom prst="rect">
            <a:avLst/>
          </a:prstGeom>
          <a:noFill/>
          <a:ln>
            <a:noFill/>
          </a:ln>
        </p:spPr>
        <p:txBody>
          <a:bodyPr lIns="91425" tIns="45700" rIns="91425" bIns="45700" anchor="ctr" anchorCtr="0">
            <a:noAutofit/>
          </a:bodyPr>
          <a:lstStyle/>
          <a:p>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Believers are designated "companions" (</a:t>
            </a:r>
            <a:r>
              <a:rPr lang="en-US" i="1" dirty="0"/>
              <a:t>metochoi</a:t>
            </a:r>
            <a:r>
              <a:rPr lang="en-US" dirty="0"/>
              <a:t>) with Christ in His anointing by God as messianic King (1:9 quoting Ps. 45:6-7).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Christ</a:t>
            </a:r>
            <a:r>
              <a:rPr lang="fr-FR"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victory over His enemies before the Millennium (1:13) is linked with the promise that believers will share in that victory (swthri,a; 1:14)</a:t>
            </a:r>
            <a:r>
              <a:rPr lang="en-SG" sz="1200" kern="1200" dirty="0">
                <a:solidFill>
                  <a:schemeClr val="tx1"/>
                </a:solidFill>
                <a:effectLst/>
                <a:latin typeface="+mn-lt"/>
                <a:ea typeface="+mn-ea"/>
                <a:cs typeface="+mn-cs"/>
              </a:rPr>
              <a:t>.</a:t>
            </a:r>
            <a:endParaRPr lang="en-US"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In contrast, angels are but servants who care for us (1:14)</a:t>
            </a:r>
            <a:r>
              <a:rPr lang="en-SG" dirty="0">
                <a:effectLst/>
              </a:rPr>
              <a:t> </a:t>
            </a:r>
            <a:endParaRPr lang="en-US"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same eschatological salvation is referred to three verses later as God</a:t>
            </a:r>
            <a:r>
              <a:rPr lang="fr-FR"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"place of rest" (2:3)…</a:t>
            </a:r>
            <a:endParaRPr lang="en-US" dirty="0"/>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46</a:t>
            </a:fld>
            <a:endParaRPr lang="en-US">
              <a:solidFill>
                <a:prstClr val="black"/>
              </a:solidFill>
              <a:latin typeface="Calibri"/>
            </a:endParaRPr>
          </a:p>
        </p:txBody>
      </p:sp>
    </p:spTree>
    <p:extLst>
      <p:ext uri="{BB962C8B-B14F-4D97-AF65-F5344CB8AC3E}">
        <p14:creationId xmlns:p14="http://schemas.microsoft.com/office/powerpoint/2010/main" val="301180340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…which Christ will share with man in "the world to come," or millennium (2:5)</a:t>
            </a:r>
            <a:r>
              <a:rPr lang="en-SG" dirty="0">
                <a:effectLst/>
              </a:rPr>
              <a:t> </a:t>
            </a:r>
            <a:endParaRPr lang="en-US" dirty="0"/>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47</a:t>
            </a:fld>
            <a:endParaRPr lang="en-US">
              <a:solidFill>
                <a:prstClr val="black"/>
              </a:solidFill>
              <a:latin typeface="Calibri"/>
            </a:endParaRPr>
          </a:p>
        </p:txBody>
      </p:sp>
    </p:spTree>
    <p:extLst>
      <p:ext uri="{BB962C8B-B14F-4D97-AF65-F5344CB8AC3E}">
        <p14:creationId xmlns:p14="http://schemas.microsoft.com/office/powerpoint/2010/main" val="173264596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Shape 64"/>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buSzPct val="25000"/>
            </a:pPr>
            <a:r>
              <a:rPr lang="en-US">
                <a:solidFill>
                  <a:prstClr val="black"/>
                </a:solidFill>
                <a:latin typeface="Calibri"/>
              </a:rPr>
              <a:t> </a:t>
            </a:r>
          </a:p>
        </p:txBody>
      </p:sp>
      <p:sp>
        <p:nvSpPr>
          <p:cNvPr id="65" name="Shape 65"/>
          <p:cNvSpPr>
            <a:spLocks noGrp="1" noRot="1" noChangeAspect="1"/>
          </p:cNvSpPr>
          <p:nvPr>
            <p:ph type="sldImg" idx="2"/>
          </p:nvPr>
        </p:nvSpPr>
        <p:spPr>
          <a:xfrm>
            <a:off x="1143000" y="695325"/>
            <a:ext cx="4572000" cy="3429000"/>
          </a:xfrm>
          <a:custGeom>
            <a:avLst/>
            <a:gdLst/>
            <a:ahLst/>
            <a:cxnLst/>
            <a:rect l="0" t="0" r="0" b="0"/>
            <a:pathLst>
              <a:path w="120000" h="120000" extrusionOk="0">
                <a:moveTo>
                  <a:pt x="0" y="0"/>
                </a:moveTo>
                <a:lnTo>
                  <a:pt x="120000" y="0"/>
                </a:lnTo>
                <a:lnTo>
                  <a:pt x="120000" y="120000"/>
                </a:lnTo>
                <a:lnTo>
                  <a:pt x="0" y="120000"/>
                </a:lnTo>
                <a:close/>
              </a:path>
            </a:pathLst>
          </a:custGeom>
          <a:solidFill>
            <a:srgbClr val="FFFFFF"/>
          </a:solidFill>
          <a:ln>
            <a:noFill/>
          </a:ln>
        </p:spPr>
      </p:sp>
      <p:sp>
        <p:nvSpPr>
          <p:cNvPr id="66" name="Shape 66"/>
          <p:cNvSpPr txBox="1">
            <a:spLocks noGrp="1"/>
          </p:cNvSpPr>
          <p:nvPr>
            <p:ph type="body" idx="1"/>
          </p:nvPr>
        </p:nvSpPr>
        <p:spPr>
          <a:xfrm>
            <a:off x="685800" y="4343400"/>
            <a:ext cx="5486399" cy="4114800"/>
          </a:xfrm>
          <a:prstGeom prst="rect">
            <a:avLst/>
          </a:prstGeom>
          <a:noFill/>
          <a:ln>
            <a:noFill/>
          </a:ln>
        </p:spPr>
        <p:txBody>
          <a:bodyPr lIns="91425" tIns="45700" rIns="91425" bIns="45700" anchor="ctr" anchorCtr="0">
            <a:noAutofit/>
          </a:bodyPr>
          <a:lstStyle/>
          <a:p>
            <a:r>
              <a:rPr lang="en-US" sz="1200" kern="1200" dirty="0">
                <a:solidFill>
                  <a:schemeClr val="tx1"/>
                </a:solidFill>
                <a:effectLst/>
                <a:latin typeface="+mn-lt"/>
                <a:ea typeface="+mn-ea"/>
                <a:cs typeface="+mn-cs"/>
              </a:rPr>
              <a:t>Christ</a:t>
            </a:r>
            <a:r>
              <a:rPr lang="fr-FR"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a:t>
            </a:r>
            <a:r>
              <a:rPr lang="en-US" sz="1200" i="1" kern="1200" dirty="0">
                <a:solidFill>
                  <a:schemeClr val="tx1"/>
                </a:solidFill>
                <a:effectLst/>
                <a:latin typeface="+mn-lt"/>
                <a:ea typeface="+mn-ea"/>
                <a:cs typeface="+mn-cs"/>
              </a:rPr>
              <a:t>glory</a:t>
            </a:r>
            <a:r>
              <a:rPr lang="en-US" sz="1200" kern="1200" dirty="0">
                <a:solidFill>
                  <a:schemeClr val="tx1"/>
                </a:solidFill>
                <a:effectLst/>
                <a:latin typeface="+mn-lt"/>
                <a:ea typeface="+mn-ea"/>
                <a:cs typeface="+mn-cs"/>
              </a:rPr>
              <a:t> supersedes Moses since Jesus is Apostle, High Priest and Creator (3:1-4)</a:t>
            </a:r>
            <a:r>
              <a:rPr lang="en-SG"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  Jesus was God</a:t>
            </a:r>
            <a:r>
              <a:rPr lang="fr-FR"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messenger, sent directly from God while Moses was only human.  The word can be rendered "Apostle" here—the only time this word is used of Christ, showing that he has the authority of the one who sent him</a:t>
            </a:r>
            <a:r>
              <a:rPr lang="en-SG"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  Jesus was High Priest while Moses </a:t>
            </a:r>
            <a:r>
              <a:rPr lang="en-US" sz="1200" kern="1200" dirty="0" err="1">
                <a:solidFill>
                  <a:schemeClr val="tx1"/>
                </a:solidFill>
                <a:effectLst/>
                <a:latin typeface="+mn-lt"/>
                <a:ea typeface="+mn-ea"/>
                <a:cs typeface="+mn-cs"/>
              </a:rPr>
              <a:t>wasn</a:t>
            </a:r>
            <a:r>
              <a:rPr lang="fr-FR"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t</a:t>
            </a:r>
            <a:r>
              <a:rPr lang="en-SG" dirty="0">
                <a:effectLst/>
              </a:rPr>
              <a:t> </a:t>
            </a:r>
            <a:endParaRPr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Shape 64"/>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buSzPct val="25000"/>
            </a:pPr>
            <a:r>
              <a:rPr lang="en-US">
                <a:solidFill>
                  <a:prstClr val="black"/>
                </a:solidFill>
                <a:latin typeface="Calibri"/>
              </a:rPr>
              <a:t> </a:t>
            </a:r>
          </a:p>
        </p:txBody>
      </p:sp>
      <p:sp>
        <p:nvSpPr>
          <p:cNvPr id="65" name="Shape 65"/>
          <p:cNvSpPr>
            <a:spLocks noGrp="1" noRot="1" noChangeAspect="1"/>
          </p:cNvSpPr>
          <p:nvPr>
            <p:ph type="sldImg" idx="2"/>
          </p:nvPr>
        </p:nvSpPr>
        <p:spPr>
          <a:xfrm>
            <a:off x="1143000" y="695325"/>
            <a:ext cx="4572000" cy="3429000"/>
          </a:xfrm>
          <a:custGeom>
            <a:avLst/>
            <a:gdLst/>
            <a:ahLst/>
            <a:cxnLst/>
            <a:rect l="0" t="0" r="0" b="0"/>
            <a:pathLst>
              <a:path w="120000" h="120000" extrusionOk="0">
                <a:moveTo>
                  <a:pt x="0" y="0"/>
                </a:moveTo>
                <a:lnTo>
                  <a:pt x="120000" y="0"/>
                </a:lnTo>
                <a:lnTo>
                  <a:pt x="120000" y="120000"/>
                </a:lnTo>
                <a:lnTo>
                  <a:pt x="0" y="120000"/>
                </a:lnTo>
                <a:close/>
              </a:path>
            </a:pathLst>
          </a:custGeom>
          <a:solidFill>
            <a:srgbClr val="FFFFFF"/>
          </a:solidFill>
          <a:ln>
            <a:noFill/>
          </a:ln>
        </p:spPr>
      </p:sp>
      <p:sp>
        <p:nvSpPr>
          <p:cNvPr id="66" name="Shape 66"/>
          <p:cNvSpPr txBox="1">
            <a:spLocks noGrp="1"/>
          </p:cNvSpPr>
          <p:nvPr>
            <p:ph type="body" idx="1"/>
          </p:nvPr>
        </p:nvSpPr>
        <p:spPr>
          <a:xfrm>
            <a:off x="685800" y="4343400"/>
            <a:ext cx="5486399" cy="4114800"/>
          </a:xfrm>
          <a:prstGeom prst="rect">
            <a:avLst/>
          </a:prstGeom>
          <a:noFill/>
          <a:ln>
            <a:noFill/>
          </a:ln>
        </p:spPr>
        <p:txBody>
          <a:bodyPr lIns="91425" tIns="45700" rIns="91425" bIns="45700" anchor="ctr" anchorCtr="0">
            <a:noAutofit/>
          </a:bodyPr>
          <a:lstStyle/>
          <a:p>
            <a:r>
              <a:rPr lang="en-US" sz="1200" kern="1200" dirty="0">
                <a:solidFill>
                  <a:schemeClr val="tx1"/>
                </a:solidFill>
                <a:effectLst/>
                <a:latin typeface="+mn-lt"/>
                <a:ea typeface="+mn-ea"/>
                <a:cs typeface="+mn-cs"/>
              </a:rPr>
              <a:t>Christ</a:t>
            </a:r>
            <a:r>
              <a:rPr lang="fr-FR"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a:t>
            </a:r>
            <a:r>
              <a:rPr lang="en-US" sz="1200" i="1" kern="1200" dirty="0">
                <a:solidFill>
                  <a:schemeClr val="tx1"/>
                </a:solidFill>
                <a:effectLst/>
                <a:latin typeface="+mn-lt"/>
                <a:ea typeface="+mn-ea"/>
                <a:cs typeface="+mn-cs"/>
              </a:rPr>
              <a:t>position</a:t>
            </a:r>
            <a:r>
              <a:rPr lang="en-US" sz="1200" kern="1200" dirty="0">
                <a:solidFill>
                  <a:schemeClr val="tx1"/>
                </a:solidFill>
                <a:effectLst/>
                <a:latin typeface="+mn-lt"/>
                <a:ea typeface="+mn-ea"/>
                <a:cs typeface="+mn-cs"/>
              </a:rPr>
              <a:t> supersedes Moses because He </a:t>
            </a:r>
            <a:r>
              <a:rPr lang="en-US" sz="1200" kern="1200" dirty="0" err="1">
                <a:solidFill>
                  <a:schemeClr val="tx1"/>
                </a:solidFill>
                <a:effectLst/>
                <a:latin typeface="+mn-lt"/>
                <a:ea typeface="+mn-ea"/>
                <a:cs typeface="+mn-cs"/>
              </a:rPr>
              <a:t>doesn</a:t>
            </a:r>
            <a:r>
              <a:rPr lang="fr-FR"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t just serve along with those destined to rule, but he reigns supremely as God</a:t>
            </a:r>
            <a:r>
              <a:rPr lang="fr-FR"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Son (3:5-6)</a:t>
            </a:r>
            <a:r>
              <a:rPr lang="en-SG" sz="1200" kern="1200" dirty="0">
                <a:solidFill>
                  <a:schemeClr val="tx1"/>
                </a:solidFill>
                <a:effectLst/>
                <a:latin typeface="+mn-lt"/>
                <a:ea typeface="+mn-ea"/>
                <a:cs typeface="+mn-cs"/>
              </a:rPr>
              <a:t>.</a:t>
            </a:r>
            <a:endParaRPr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Shape 64"/>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buSzPct val="25000"/>
            </a:pPr>
            <a:r>
              <a:rPr lang="en-US">
                <a:solidFill>
                  <a:prstClr val="black"/>
                </a:solidFill>
                <a:latin typeface="Calibri"/>
              </a:rPr>
              <a:t> </a:t>
            </a:r>
          </a:p>
        </p:txBody>
      </p:sp>
      <p:sp>
        <p:nvSpPr>
          <p:cNvPr id="65" name="Shape 65"/>
          <p:cNvSpPr>
            <a:spLocks noGrp="1" noRot="1" noChangeAspect="1"/>
          </p:cNvSpPr>
          <p:nvPr>
            <p:ph type="sldImg" idx="2"/>
          </p:nvPr>
        </p:nvSpPr>
        <p:spPr>
          <a:xfrm>
            <a:off x="1143000" y="695325"/>
            <a:ext cx="4572000" cy="3429000"/>
          </a:xfrm>
          <a:custGeom>
            <a:avLst/>
            <a:gdLst/>
            <a:ahLst/>
            <a:cxnLst/>
            <a:rect l="0" t="0" r="0" b="0"/>
            <a:pathLst>
              <a:path w="120000" h="120000" extrusionOk="0">
                <a:moveTo>
                  <a:pt x="0" y="0"/>
                </a:moveTo>
                <a:lnTo>
                  <a:pt x="120000" y="0"/>
                </a:lnTo>
                <a:lnTo>
                  <a:pt x="120000" y="120000"/>
                </a:lnTo>
                <a:lnTo>
                  <a:pt x="0" y="120000"/>
                </a:lnTo>
                <a:close/>
              </a:path>
            </a:pathLst>
          </a:custGeom>
          <a:solidFill>
            <a:srgbClr val="FFFFFF"/>
          </a:solidFill>
          <a:ln>
            <a:noFill/>
          </a:ln>
        </p:spPr>
      </p:sp>
      <p:sp>
        <p:nvSpPr>
          <p:cNvPr id="66" name="Shape 66"/>
          <p:cNvSpPr txBox="1">
            <a:spLocks noGrp="1"/>
          </p:cNvSpPr>
          <p:nvPr>
            <p:ph type="body" idx="1"/>
          </p:nvPr>
        </p:nvSpPr>
        <p:spPr>
          <a:xfrm>
            <a:off x="685800" y="4343400"/>
            <a:ext cx="5486399" cy="4114800"/>
          </a:xfrm>
          <a:prstGeom prst="rect">
            <a:avLst/>
          </a:prstGeom>
          <a:noFill/>
          <a:ln>
            <a:noFill/>
          </a:ln>
        </p:spPr>
        <p:txBody>
          <a:bodyPr lIns="91425" tIns="45700" rIns="91425" bIns="45700" anchor="ctr" anchorCtr="0">
            <a:noAutofit/>
          </a:bodyPr>
          <a:lstStyle/>
          <a:p>
            <a:r>
              <a:rPr lang="en-US" sz="1200" kern="1200" dirty="0">
                <a:solidFill>
                  <a:schemeClr val="tx1"/>
                </a:solidFill>
                <a:effectLst/>
                <a:latin typeface="+mn-lt"/>
                <a:ea typeface="+mn-ea"/>
                <a:cs typeface="+mn-cs"/>
              </a:rPr>
              <a:t>The text quotes Psalm 95 five times (3:7-11, 15; 4:3, 5, 7) to emphasize millennial rest in Canaan.  Surely the "rest" of Psalm 95 is not eternal rest in heaven or the spiritual rest of salvation, but the repose Israel sought in having her own land.  As Psalm 95 is an enthronement psalm that depicts the time of the Messiah</a:t>
            </a:r>
            <a:r>
              <a:rPr lang="fr-FR"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rule, it is appropriate that the author use this particular psalm to refer to the millennial rest</a:t>
            </a:r>
            <a:r>
              <a:rPr lang="en-SG" sz="1200" kern="1200" dirty="0">
                <a:solidFill>
                  <a:schemeClr val="tx1"/>
                </a:solidFill>
                <a:effectLst/>
                <a:latin typeface="+mn-lt"/>
                <a:ea typeface="+mn-ea"/>
                <a:cs typeface="+mn-cs"/>
              </a:rPr>
              <a:t>.</a:t>
            </a:r>
            <a:endParaRPr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"rest" in this passage must be something that Joshua could have offered his people had they believed.  Certainly he could not have offered them salvation (spiritual peace) or eternal life (heaven).  However, what he did offer was access to the land so that wherever the people would tread, that land would be theirs (Josh. 1:3).</a:t>
            </a:r>
            <a:r>
              <a:rPr lang="en-SG" dirty="0">
                <a:effectLst/>
              </a:rPr>
              <a:t> </a:t>
            </a:r>
            <a:endParaRPr lang="en-US" dirty="0"/>
          </a:p>
        </p:txBody>
      </p:sp>
      <p:sp>
        <p:nvSpPr>
          <p:cNvPr id="4" name="Slide Number Placeholder 3"/>
          <p:cNvSpPr>
            <a:spLocks noGrp="1"/>
          </p:cNvSpPr>
          <p:nvPr>
            <p:ph type="sldNum" sz="quarter" idx="10"/>
          </p:nvPr>
        </p:nvSpPr>
        <p:spPr/>
        <p:txBody>
          <a:bodyPr/>
          <a:lstStyle/>
          <a:p>
            <a:fld id="{A079FDE9-4B2D-884B-BE4B-021913485B06}" type="slidenum">
              <a:rPr lang="en-US" smtClean="0"/>
              <a:t>52</a:t>
            </a:fld>
            <a:endParaRPr lang="en-US"/>
          </a:p>
        </p:txBody>
      </p:sp>
    </p:spTree>
    <p:extLst>
      <p:ext uri="{BB962C8B-B14F-4D97-AF65-F5344CB8AC3E}">
        <p14:creationId xmlns:p14="http://schemas.microsoft.com/office/powerpoint/2010/main" val="187002390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Shape 64"/>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buSzPct val="25000"/>
            </a:pPr>
            <a:r>
              <a:rPr lang="en-US">
                <a:solidFill>
                  <a:prstClr val="black"/>
                </a:solidFill>
                <a:latin typeface="Calibri"/>
              </a:rPr>
              <a:t> </a:t>
            </a:r>
          </a:p>
        </p:txBody>
      </p:sp>
      <p:sp>
        <p:nvSpPr>
          <p:cNvPr id="65" name="Shape 65"/>
          <p:cNvSpPr>
            <a:spLocks noGrp="1" noRot="1" noChangeAspect="1"/>
          </p:cNvSpPr>
          <p:nvPr>
            <p:ph type="sldImg" idx="2"/>
          </p:nvPr>
        </p:nvSpPr>
        <p:spPr>
          <a:xfrm>
            <a:off x="1143000" y="695325"/>
            <a:ext cx="4572000" cy="3429000"/>
          </a:xfrm>
          <a:custGeom>
            <a:avLst/>
            <a:gdLst/>
            <a:ahLst/>
            <a:cxnLst/>
            <a:rect l="0" t="0" r="0" b="0"/>
            <a:pathLst>
              <a:path w="120000" h="120000" extrusionOk="0">
                <a:moveTo>
                  <a:pt x="0" y="0"/>
                </a:moveTo>
                <a:lnTo>
                  <a:pt x="120000" y="0"/>
                </a:lnTo>
                <a:lnTo>
                  <a:pt x="120000" y="120000"/>
                </a:lnTo>
                <a:lnTo>
                  <a:pt x="0" y="120000"/>
                </a:lnTo>
                <a:close/>
              </a:path>
            </a:pathLst>
          </a:custGeom>
          <a:solidFill>
            <a:srgbClr val="FFFFFF"/>
          </a:solidFill>
          <a:ln>
            <a:noFill/>
          </a:ln>
        </p:spPr>
      </p:sp>
      <p:sp>
        <p:nvSpPr>
          <p:cNvPr id="66" name="Shape 66"/>
          <p:cNvSpPr txBox="1">
            <a:spLocks noGrp="1"/>
          </p:cNvSpPr>
          <p:nvPr>
            <p:ph type="body" idx="1"/>
          </p:nvPr>
        </p:nvSpPr>
        <p:spPr>
          <a:xfrm>
            <a:off x="685800" y="4343400"/>
            <a:ext cx="5486399" cy="4114800"/>
          </a:xfrm>
          <a:prstGeom prst="rect">
            <a:avLst/>
          </a:prstGeom>
          <a:noFill/>
          <a:ln>
            <a:noFill/>
          </a:ln>
        </p:spPr>
        <p:txBody>
          <a:bodyPr lIns="91425" tIns="45700" rIns="91425" bIns="45700" anchor="ctr" anchorCtr="0">
            <a:noAutofit/>
          </a:bodyPr>
          <a:lstStyle/>
          <a:p>
            <a:r>
              <a:rPr lang="en-US" sz="1200" kern="1200" dirty="0">
                <a:solidFill>
                  <a:schemeClr val="tx1"/>
                </a:solidFill>
                <a:effectLst/>
                <a:latin typeface="+mn-lt"/>
                <a:ea typeface="+mn-ea"/>
                <a:cs typeface="+mn-cs"/>
              </a:rPr>
              <a:t>The millennial view best explains the "work" in 4:10: "for anyone who enters God</a:t>
            </a:r>
            <a:r>
              <a:rPr lang="fr-FR"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rest also rests from his own work, just as God did from his."  Most commentators see the work here as a figurative "abstention from servile work" or sinful deeds at all times.  However, ceasing work in a literal sense makes better sense since the text compares man</a:t>
            </a:r>
            <a:r>
              <a:rPr lang="fr-FR"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rest with God</a:t>
            </a:r>
            <a:r>
              <a:rPr lang="fr-FR"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rest from His literal work of creation; certainly God does not rest from sinful deeds</a:t>
            </a:r>
            <a:r>
              <a:rPr lang="en-SG" sz="1200" kern="1200" dirty="0">
                <a:solidFill>
                  <a:schemeClr val="tx1"/>
                </a:solidFill>
                <a:effectLst/>
                <a:latin typeface="+mn-lt"/>
                <a:ea typeface="+mn-ea"/>
                <a:cs typeface="+mn-cs"/>
              </a:rPr>
              <a:t>.</a:t>
            </a:r>
            <a:endParaRPr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Shape 64"/>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buSzPct val="25000"/>
            </a:pPr>
            <a:r>
              <a:rPr lang="en-US">
                <a:solidFill>
                  <a:prstClr val="black"/>
                </a:solidFill>
                <a:latin typeface="Calibri"/>
              </a:rPr>
              <a:t> </a:t>
            </a:r>
          </a:p>
        </p:txBody>
      </p:sp>
      <p:sp>
        <p:nvSpPr>
          <p:cNvPr id="65" name="Shape 65"/>
          <p:cNvSpPr>
            <a:spLocks noGrp="1" noRot="1" noChangeAspect="1"/>
          </p:cNvSpPr>
          <p:nvPr>
            <p:ph type="sldImg" idx="2"/>
          </p:nvPr>
        </p:nvSpPr>
        <p:spPr>
          <a:xfrm>
            <a:off x="1143000" y="695325"/>
            <a:ext cx="4572000" cy="3429000"/>
          </a:xfrm>
          <a:custGeom>
            <a:avLst/>
            <a:gdLst/>
            <a:ahLst/>
            <a:cxnLst/>
            <a:rect l="0" t="0" r="0" b="0"/>
            <a:pathLst>
              <a:path w="120000" h="120000" extrusionOk="0">
                <a:moveTo>
                  <a:pt x="0" y="0"/>
                </a:moveTo>
                <a:lnTo>
                  <a:pt x="120000" y="0"/>
                </a:lnTo>
                <a:lnTo>
                  <a:pt x="120000" y="120000"/>
                </a:lnTo>
                <a:lnTo>
                  <a:pt x="0" y="120000"/>
                </a:lnTo>
                <a:close/>
              </a:path>
            </a:pathLst>
          </a:custGeom>
          <a:solidFill>
            <a:srgbClr val="FFFFFF"/>
          </a:solidFill>
          <a:ln>
            <a:noFill/>
          </a:ln>
        </p:spPr>
      </p:sp>
      <p:sp>
        <p:nvSpPr>
          <p:cNvPr id="66" name="Shape 66"/>
          <p:cNvSpPr txBox="1">
            <a:spLocks noGrp="1"/>
          </p:cNvSpPr>
          <p:nvPr>
            <p:ph type="body" idx="1"/>
          </p:nvPr>
        </p:nvSpPr>
        <p:spPr>
          <a:xfrm>
            <a:off x="685800" y="4343400"/>
            <a:ext cx="5486399" cy="4114800"/>
          </a:xfrm>
          <a:prstGeom prst="rect">
            <a:avLst/>
          </a:prstGeom>
          <a:noFill/>
          <a:ln>
            <a:noFill/>
          </a:ln>
        </p:spPr>
        <p:txBody>
          <a:bodyPr lIns="91425" tIns="45700" rIns="91425" bIns="45700" anchor="ctr" anchorCtr="0">
            <a:noAutofit/>
          </a:bodyPr>
          <a:lstStyle/>
          <a:p>
            <a:r>
              <a:rPr lang="en-US" dirty="0"/>
              <a:t>This </a:t>
            </a:r>
            <a:r>
              <a:rPr lang="en-US" sz="1200" kern="1200" dirty="0">
                <a:solidFill>
                  <a:schemeClr val="tx1"/>
                </a:solidFill>
                <a:effectLst/>
                <a:latin typeface="+mn-lt"/>
                <a:ea typeface="+mn-ea"/>
                <a:cs typeface="+mn-cs"/>
              </a:rPr>
              <a:t>depicts God as resting in the millennial age</a:t>
            </a:r>
            <a:r>
              <a:rPr lang="en-SG" sz="1200" kern="1200" dirty="0">
                <a:solidFill>
                  <a:schemeClr val="tx1"/>
                </a:solidFill>
                <a:effectLst/>
                <a:latin typeface="+mn-lt"/>
                <a:ea typeface="+mn-ea"/>
                <a:cs typeface="+mn-cs"/>
              </a:rPr>
              <a:t>.</a:t>
            </a: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Shape 64"/>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buSzPct val="25000"/>
            </a:pPr>
            <a:r>
              <a:rPr lang="en-US">
                <a:solidFill>
                  <a:prstClr val="black"/>
                </a:solidFill>
                <a:latin typeface="Calibri"/>
              </a:rPr>
              <a:t> </a:t>
            </a:r>
          </a:p>
        </p:txBody>
      </p:sp>
      <p:sp>
        <p:nvSpPr>
          <p:cNvPr id="65" name="Shape 65"/>
          <p:cNvSpPr>
            <a:spLocks noGrp="1" noRot="1" noChangeAspect="1"/>
          </p:cNvSpPr>
          <p:nvPr>
            <p:ph type="sldImg" idx="2"/>
          </p:nvPr>
        </p:nvSpPr>
        <p:spPr>
          <a:xfrm>
            <a:off x="1143000" y="695325"/>
            <a:ext cx="4572000" cy="3429000"/>
          </a:xfrm>
          <a:custGeom>
            <a:avLst/>
            <a:gdLst/>
            <a:ahLst/>
            <a:cxnLst/>
            <a:rect l="0" t="0" r="0" b="0"/>
            <a:pathLst>
              <a:path w="120000" h="120000" extrusionOk="0">
                <a:moveTo>
                  <a:pt x="0" y="0"/>
                </a:moveTo>
                <a:lnTo>
                  <a:pt x="120000" y="0"/>
                </a:lnTo>
                <a:lnTo>
                  <a:pt x="120000" y="120000"/>
                </a:lnTo>
                <a:lnTo>
                  <a:pt x="0" y="120000"/>
                </a:lnTo>
                <a:close/>
              </a:path>
            </a:pathLst>
          </a:custGeom>
          <a:solidFill>
            <a:srgbClr val="FFFFFF"/>
          </a:solidFill>
          <a:ln>
            <a:noFill/>
          </a:ln>
        </p:spPr>
      </p:sp>
      <p:sp>
        <p:nvSpPr>
          <p:cNvPr id="66" name="Shape 66"/>
          <p:cNvSpPr txBox="1">
            <a:spLocks noGrp="1"/>
          </p:cNvSpPr>
          <p:nvPr>
            <p:ph type="body" idx="1"/>
          </p:nvPr>
        </p:nvSpPr>
        <p:spPr>
          <a:xfrm>
            <a:off x="685800" y="4343400"/>
            <a:ext cx="5486399" cy="4114800"/>
          </a:xfrm>
          <a:prstGeom prst="rect">
            <a:avLst/>
          </a:prstGeom>
          <a:noFill/>
          <a:ln>
            <a:noFill/>
          </a:ln>
        </p:spPr>
        <p:txBody>
          <a:bodyPr lIns="91425" tIns="45700" rIns="91425" bIns="45700" anchor="ctr" anchorCtr="0">
            <a:noAutofit/>
          </a:bodyPr>
          <a:lstStyle/>
          <a:p>
            <a:r>
              <a:rPr lang="en-US" sz="1200" kern="1200" dirty="0">
                <a:solidFill>
                  <a:schemeClr val="tx1"/>
                </a:solidFill>
                <a:effectLst/>
                <a:latin typeface="+mn-lt"/>
                <a:ea typeface="+mn-ea"/>
                <a:cs typeface="+mn-cs"/>
              </a:rPr>
              <a:t>As God rests there, so will Israel, for He will give the nation rest from pain and turmoil and harsh service in which it has been enslaved (Isa. 14:3)</a:t>
            </a:r>
            <a:r>
              <a:rPr lang="en-SG" dirty="0">
                <a:effectLst/>
              </a:rPr>
              <a:t> </a:t>
            </a:r>
            <a:endParaRPr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Shape 64"/>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buSzPct val="25000"/>
            </a:pPr>
            <a:r>
              <a:rPr lang="en-US">
                <a:solidFill>
                  <a:prstClr val="black"/>
                </a:solidFill>
                <a:latin typeface="Calibri"/>
              </a:rPr>
              <a:t> </a:t>
            </a:r>
          </a:p>
        </p:txBody>
      </p:sp>
      <p:sp>
        <p:nvSpPr>
          <p:cNvPr id="65" name="Shape 65"/>
          <p:cNvSpPr>
            <a:spLocks noGrp="1" noRot="1" noChangeAspect="1"/>
          </p:cNvSpPr>
          <p:nvPr>
            <p:ph type="sldImg" idx="2"/>
          </p:nvPr>
        </p:nvSpPr>
        <p:spPr>
          <a:xfrm>
            <a:off x="1143000" y="695325"/>
            <a:ext cx="4572000" cy="3429000"/>
          </a:xfrm>
          <a:custGeom>
            <a:avLst/>
            <a:gdLst/>
            <a:ahLst/>
            <a:cxnLst/>
            <a:rect l="0" t="0" r="0" b="0"/>
            <a:pathLst>
              <a:path w="120000" h="120000" extrusionOk="0">
                <a:moveTo>
                  <a:pt x="0" y="0"/>
                </a:moveTo>
                <a:lnTo>
                  <a:pt x="120000" y="0"/>
                </a:lnTo>
                <a:lnTo>
                  <a:pt x="120000" y="120000"/>
                </a:lnTo>
                <a:lnTo>
                  <a:pt x="0" y="120000"/>
                </a:lnTo>
                <a:close/>
              </a:path>
            </a:pathLst>
          </a:custGeom>
          <a:solidFill>
            <a:srgbClr val="FFFFFF"/>
          </a:solidFill>
          <a:ln>
            <a:noFill/>
          </a:ln>
        </p:spPr>
      </p:sp>
      <p:sp>
        <p:nvSpPr>
          <p:cNvPr id="66" name="Shape 66"/>
          <p:cNvSpPr txBox="1">
            <a:spLocks noGrp="1"/>
          </p:cNvSpPr>
          <p:nvPr>
            <p:ph type="body" idx="1"/>
          </p:nvPr>
        </p:nvSpPr>
        <p:spPr>
          <a:xfrm>
            <a:off x="685800" y="4343400"/>
            <a:ext cx="5486399" cy="4114800"/>
          </a:xfrm>
          <a:prstGeom prst="rect">
            <a:avLst/>
          </a:prstGeom>
          <a:noFill/>
          <a:ln>
            <a:noFill/>
          </a:ln>
        </p:spPr>
        <p:txBody>
          <a:bodyPr lIns="91425" tIns="45700" rIns="91425" bIns="45700" anchor="ctr" anchorCtr="0">
            <a:noAutofit/>
          </a:bodyPr>
          <a:lstStyle/>
          <a:p>
            <a:r>
              <a:rPr lang="en-US" sz="1200" kern="1200" dirty="0">
                <a:solidFill>
                  <a:schemeClr val="tx1"/>
                </a:solidFill>
                <a:effectLst/>
                <a:latin typeface="+mn-lt"/>
                <a:ea typeface="+mn-ea"/>
                <a:cs typeface="+mn-cs"/>
              </a:rPr>
              <a:t>He also promises, "My people will live in peaceful dwelling places, in secure homes, in undisturbed places of rest" (Isa. 32:18; cf. Ezek. 34:15).</a:t>
            </a:r>
            <a:r>
              <a:rPr lang="en-SG" dirty="0">
                <a:effectLst/>
              </a:rPr>
              <a:t> </a:t>
            </a:r>
          </a:p>
          <a:p>
            <a:endParaRPr lang="en-SG" dirty="0">
              <a:effectLst/>
            </a:endParaRPr>
          </a:p>
          <a:p>
            <a:r>
              <a:rPr lang="en-US" sz="1200" kern="1200" dirty="0">
                <a:solidFill>
                  <a:schemeClr val="tx1"/>
                </a:solidFill>
                <a:effectLst/>
                <a:latin typeface="+mn-lt"/>
                <a:ea typeface="+mn-ea"/>
                <a:cs typeface="+mn-cs"/>
              </a:rPr>
              <a:t>The kingdom age is spoken of as a time in which God "will rest in His love" (Zeph. 3:17)</a:t>
            </a:r>
            <a:r>
              <a:rPr lang="en-SG" dirty="0">
                <a:effectLst/>
              </a:rPr>
              <a:t> </a:t>
            </a:r>
            <a:endParaRPr dirty="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FE64B0E-97C8-4348-B13A-6C6B6441C664}" type="slidenum">
              <a:rPr lang="en-US" sz="1200" b="1">
                <a:solidFill>
                  <a:prstClr val="black"/>
                </a:solidFill>
                <a:latin typeface="Arial" panose="020B0604020202020204" pitchFamily="34" charset="0"/>
              </a:rPr>
              <a:pPr/>
              <a:t>58</a:t>
            </a:fld>
            <a:endParaRPr lang="en-US" sz="1200" b="1" dirty="0">
              <a:solidFill>
                <a:prstClr val="black"/>
              </a:solidFill>
              <a:latin typeface="Arial" panose="020B0604020202020204" pitchFamily="34" charset="0"/>
            </a:endParaRPr>
          </a:p>
        </p:txBody>
      </p:sp>
      <p:sp>
        <p:nvSpPr>
          <p:cNvPr id="256002" name="Rectangle 2"/>
          <p:cNvSpPr>
            <a:spLocks noGrp="1" noRot="1" noChangeAspect="1" noChangeArrowheads="1" noTextEdit="1"/>
          </p:cNvSpPr>
          <p:nvPr>
            <p:ph type="sldImg"/>
          </p:nvPr>
        </p:nvSpPr>
        <p:spPr>
          <a:solidFill>
            <a:srgbClr val="FFFFFF"/>
          </a:solidFill>
          <a:ln/>
        </p:spPr>
      </p:sp>
      <p:sp>
        <p:nvSpPr>
          <p:cNvPr id="256003"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49" name="Slide Image Placeholder 1"/>
          <p:cNvSpPr>
            <a:spLocks noGrp="1" noRot="1" noChangeAspect="1"/>
          </p:cNvSpPr>
          <p:nvPr>
            <p:ph type="sldImg"/>
          </p:nvPr>
        </p:nvSpPr>
        <p:spPr>
          <a:ln/>
        </p:spPr>
      </p:sp>
      <p:sp>
        <p:nvSpPr>
          <p:cNvPr id="258050"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atin typeface="Times New Roman" charset="0"/>
                <a:ea typeface="ＭＳ Ｐゴシック" charset="0"/>
                <a:cs typeface="ＭＳ Ｐゴシック" charset="0"/>
              </a:rPr>
              <a:t>The significant differences between the two depictions of the leadership territory is due to two views on the measuring rod used.  </a:t>
            </a:r>
          </a:p>
        </p:txBody>
      </p:sp>
      <p:sp>
        <p:nvSpPr>
          <p:cNvPr id="258051"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1F696D6-1E6D-EA41-B7EE-8BD71BD8E79B}" type="slidenum">
              <a:rPr lang="en-US" sz="1200" b="1">
                <a:solidFill>
                  <a:prstClr val="black"/>
                </a:solidFill>
                <a:latin typeface="Arial" panose="020B0604020202020204" pitchFamily="34" charset="0"/>
              </a:rPr>
              <a:pPr/>
              <a:t>59</a:t>
            </a:fld>
            <a:endParaRPr lang="en-US" sz="1200" b="1" dirty="0">
              <a:solidFill>
                <a:prstClr val="black"/>
              </a:solidFill>
              <a:latin typeface="Arial" panose="020B0604020202020204" pitchFamily="34"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xfrm>
            <a:off x="3886200" y="8864820"/>
            <a:ext cx="2971800" cy="27918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37313438" indent="-36863690">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49748" eaLnBrk="0" fontAlgn="base" hangingPunct="0">
              <a:spcBef>
                <a:spcPct val="0"/>
              </a:spcBef>
              <a:spcAft>
                <a:spcPct val="0"/>
              </a:spcAft>
              <a:defRPr sz="2400">
                <a:solidFill>
                  <a:schemeClr val="tx1"/>
                </a:solidFill>
                <a:latin typeface="Times New Roman" charset="0"/>
                <a:ea typeface="ＭＳ Ｐゴシック" charset="0"/>
              </a:defRPr>
            </a:lvl6pPr>
            <a:lvl7pPr marL="899495" eaLnBrk="0" fontAlgn="base" hangingPunct="0">
              <a:spcBef>
                <a:spcPct val="0"/>
              </a:spcBef>
              <a:spcAft>
                <a:spcPct val="0"/>
              </a:spcAft>
              <a:defRPr sz="2400">
                <a:solidFill>
                  <a:schemeClr val="tx1"/>
                </a:solidFill>
                <a:latin typeface="Times New Roman" charset="0"/>
                <a:ea typeface="ＭＳ Ｐゴシック" charset="0"/>
              </a:defRPr>
            </a:lvl7pPr>
            <a:lvl8pPr marL="1349243" eaLnBrk="0" fontAlgn="base" hangingPunct="0">
              <a:spcBef>
                <a:spcPct val="0"/>
              </a:spcBef>
              <a:spcAft>
                <a:spcPct val="0"/>
              </a:spcAft>
              <a:defRPr sz="2400">
                <a:solidFill>
                  <a:schemeClr val="tx1"/>
                </a:solidFill>
                <a:latin typeface="Times New Roman" charset="0"/>
                <a:ea typeface="ＭＳ Ｐゴシック" charset="0"/>
              </a:defRPr>
            </a:lvl8pPr>
            <a:lvl9pPr marL="1798991" eaLnBrk="0" fontAlgn="base" hangingPunct="0">
              <a:spcBef>
                <a:spcPct val="0"/>
              </a:spcBef>
              <a:spcAft>
                <a:spcPct val="0"/>
              </a:spcAft>
              <a:defRPr sz="2400">
                <a:solidFill>
                  <a:schemeClr val="tx1"/>
                </a:solidFill>
                <a:latin typeface="Times New Roman" charset="0"/>
                <a:ea typeface="ＭＳ Ｐゴシック" charset="0"/>
              </a:defRPr>
            </a:lvl9pPr>
          </a:lstStyle>
          <a:p>
            <a:fld id="{2E907DCC-0C4C-7348-B17F-4059EFEC84B6}" type="slidenum">
              <a:rPr lang="en-US" sz="1200">
                <a:solidFill>
                  <a:prstClr val="black"/>
                </a:solidFill>
              </a:rPr>
              <a:pPr/>
              <a:t>62</a:t>
            </a:fld>
            <a:endParaRPr lang="en-US" sz="1200">
              <a:solidFill>
                <a:prstClr val="black"/>
              </a:solidFill>
            </a:endParaRPr>
          </a:p>
        </p:txBody>
      </p:sp>
      <p:sp>
        <p:nvSpPr>
          <p:cNvPr id="51203" name="Rectangle 2"/>
          <p:cNvSpPr>
            <a:spLocks noGrp="1" noRot="1" noChangeAspect="1" noChangeArrowheads="1"/>
          </p:cNvSpPr>
          <p:nvPr>
            <p:ph type="sldImg"/>
          </p:nvPr>
        </p:nvSpPr>
        <p:spPr>
          <a:xfrm>
            <a:off x="1143000" y="685800"/>
            <a:ext cx="4572000" cy="3429000"/>
          </a:xfrm>
          <a:solidFill>
            <a:srgbClr val="FFFFFF"/>
          </a:solidFill>
          <a:ln/>
        </p:spPr>
      </p:sp>
      <p:sp>
        <p:nvSpPr>
          <p:cNvPr id="51204" name="Rectangle 3"/>
          <p:cNvSpPr>
            <a:spLocks noGrp="1" noChangeArrowheads="1"/>
          </p:cNvSpPr>
          <p:nvPr>
            <p:ph type="body" idx="1"/>
          </p:nvPr>
        </p:nvSpPr>
        <p:spPr>
          <a:xfrm>
            <a:off x="914920" y="4342892"/>
            <a:ext cx="5028161" cy="276991"/>
          </a:xfrm>
          <a:solidFill>
            <a:srgbClr val="FFFFFF"/>
          </a:solidFill>
          <a:ln>
            <a:solidFill>
              <a:srgbClr val="000000"/>
            </a:solidFill>
          </a:ln>
          <a:extLst>
            <a:ext uri="{FAA26D3D-D897-4be2-8F04-BA451C77F1D7}">
              <ma14:placeholderFlag xmlns="" xmlns:ma14="http://schemas.microsoft.com/office/mac/drawingml/2011/main" val="1"/>
            </a:ext>
          </a:extLst>
        </p:spPr>
        <p:txBody>
          <a:bodyPr lIns="91434" tIns="45716" rIns="91434" bIns="45716"/>
          <a:lstStyle/>
          <a:p>
            <a:r>
              <a:rPr lang="en-US" sz="1200" kern="1200" dirty="0">
                <a:solidFill>
                  <a:schemeClr val="tx1"/>
                </a:solidFill>
                <a:effectLst/>
                <a:latin typeface="+mn-lt"/>
                <a:ea typeface="+mn-ea"/>
                <a:cs typeface="+mn-cs"/>
              </a:rPr>
              <a:t>The rabbis around the time of Christ were the first teach the millennial Sabbath.  Many taught that the "Present Age" would last 6000 years, followed by a Sabbath in the "Age to Come" of a literal 1000 years</a:t>
            </a:r>
            <a:r>
              <a:rPr lang="en-SG" sz="1200" kern="1200" dirty="0">
                <a:solidFill>
                  <a:schemeClr val="tx1"/>
                </a:solidFill>
                <a:effectLst/>
                <a:latin typeface="+mn-lt"/>
                <a:ea typeface="+mn-ea"/>
                <a:cs typeface="+mn-cs"/>
              </a:rPr>
              <a:t>.</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xfrm>
            <a:off x="3886200" y="8864820"/>
            <a:ext cx="2971800" cy="27918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37313438" indent="-36863690">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49748" eaLnBrk="0" fontAlgn="base" hangingPunct="0">
              <a:spcBef>
                <a:spcPct val="0"/>
              </a:spcBef>
              <a:spcAft>
                <a:spcPct val="0"/>
              </a:spcAft>
              <a:defRPr sz="2400">
                <a:solidFill>
                  <a:schemeClr val="tx1"/>
                </a:solidFill>
                <a:latin typeface="Times New Roman" charset="0"/>
                <a:ea typeface="ＭＳ Ｐゴシック" charset="0"/>
              </a:defRPr>
            </a:lvl6pPr>
            <a:lvl7pPr marL="899495" eaLnBrk="0" fontAlgn="base" hangingPunct="0">
              <a:spcBef>
                <a:spcPct val="0"/>
              </a:spcBef>
              <a:spcAft>
                <a:spcPct val="0"/>
              </a:spcAft>
              <a:defRPr sz="2400">
                <a:solidFill>
                  <a:schemeClr val="tx1"/>
                </a:solidFill>
                <a:latin typeface="Times New Roman" charset="0"/>
                <a:ea typeface="ＭＳ Ｐゴシック" charset="0"/>
              </a:defRPr>
            </a:lvl7pPr>
            <a:lvl8pPr marL="1349243" eaLnBrk="0" fontAlgn="base" hangingPunct="0">
              <a:spcBef>
                <a:spcPct val="0"/>
              </a:spcBef>
              <a:spcAft>
                <a:spcPct val="0"/>
              </a:spcAft>
              <a:defRPr sz="2400">
                <a:solidFill>
                  <a:schemeClr val="tx1"/>
                </a:solidFill>
                <a:latin typeface="Times New Roman" charset="0"/>
                <a:ea typeface="ＭＳ Ｐゴシック" charset="0"/>
              </a:defRPr>
            </a:lvl8pPr>
            <a:lvl9pPr marL="1798991" eaLnBrk="0" fontAlgn="base" hangingPunct="0">
              <a:spcBef>
                <a:spcPct val="0"/>
              </a:spcBef>
              <a:spcAft>
                <a:spcPct val="0"/>
              </a:spcAft>
              <a:defRPr sz="2400">
                <a:solidFill>
                  <a:schemeClr val="tx1"/>
                </a:solidFill>
                <a:latin typeface="Times New Roman" charset="0"/>
                <a:ea typeface="ＭＳ Ｐゴシック" charset="0"/>
              </a:defRPr>
            </a:lvl9pPr>
          </a:lstStyle>
          <a:p>
            <a:fld id="{2E907DCC-0C4C-7348-B17F-4059EFEC84B6}" type="slidenum">
              <a:rPr lang="en-US" sz="1200">
                <a:solidFill>
                  <a:prstClr val="black"/>
                </a:solidFill>
              </a:rPr>
              <a:pPr/>
              <a:t>63</a:t>
            </a:fld>
            <a:endParaRPr lang="en-US" sz="1200">
              <a:solidFill>
                <a:prstClr val="black"/>
              </a:solidFill>
            </a:endParaRPr>
          </a:p>
        </p:txBody>
      </p:sp>
      <p:sp>
        <p:nvSpPr>
          <p:cNvPr id="51203" name="Rectangle 2"/>
          <p:cNvSpPr>
            <a:spLocks noGrp="1" noRot="1" noChangeAspect="1" noChangeArrowheads="1"/>
          </p:cNvSpPr>
          <p:nvPr>
            <p:ph type="sldImg"/>
          </p:nvPr>
        </p:nvSpPr>
        <p:spPr>
          <a:xfrm>
            <a:off x="1143000" y="685800"/>
            <a:ext cx="4572000" cy="3429000"/>
          </a:xfrm>
          <a:solidFill>
            <a:srgbClr val="FFFFFF"/>
          </a:solidFill>
          <a:ln/>
        </p:spPr>
      </p:sp>
      <p:sp>
        <p:nvSpPr>
          <p:cNvPr id="51204" name="Rectangle 3"/>
          <p:cNvSpPr>
            <a:spLocks noGrp="1" noChangeArrowheads="1"/>
          </p:cNvSpPr>
          <p:nvPr>
            <p:ph type="body" idx="1"/>
          </p:nvPr>
        </p:nvSpPr>
        <p:spPr>
          <a:xfrm>
            <a:off x="914920" y="4342892"/>
            <a:ext cx="5028161" cy="276991"/>
          </a:xfrm>
          <a:solidFill>
            <a:srgbClr val="FFFFFF"/>
          </a:solidFill>
          <a:ln>
            <a:solidFill>
              <a:srgbClr val="000000"/>
            </a:solidFill>
          </a:ln>
          <a:extLst>
            <a:ext uri="{FAA26D3D-D897-4be2-8F04-BA451C77F1D7}">
              <ma14:placeholderFlag xmlns="" xmlns:ma14="http://schemas.microsoft.com/office/mac/drawingml/2011/main" val="1"/>
            </a:ext>
          </a:extLst>
        </p:spPr>
        <p:txBody>
          <a:bodyPr lIns="91434" tIns="45716" rIns="91434" bIns="45716"/>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48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9801196C-BD1C-064B-9063-98B38F032BB3}" type="slidenum">
              <a:rPr lang="en-GB" sz="1200">
                <a:solidFill>
                  <a:prstClr val="white"/>
                </a:solidFill>
              </a:rPr>
              <a:pPr/>
              <a:t>64</a:t>
            </a:fld>
            <a:endParaRPr lang="en-GB" sz="1200">
              <a:solidFill>
                <a:prstClr val="white"/>
              </a:solidFill>
            </a:endParaRPr>
          </a:p>
        </p:txBody>
      </p:sp>
      <p:sp>
        <p:nvSpPr>
          <p:cNvPr id="1104898" name="Rectangle 2"/>
          <p:cNvSpPr>
            <a:spLocks noGrp="1" noRot="1" noChangeAspect="1" noChangeArrowheads="1"/>
          </p:cNvSpPr>
          <p:nvPr>
            <p:ph type="sldImg"/>
          </p:nvPr>
        </p:nvSpPr>
        <p:spPr>
          <a:solidFill>
            <a:srgbClr val="FFFFFF"/>
          </a:solidFill>
          <a:ln/>
        </p:spPr>
      </p:sp>
      <p:sp>
        <p:nvSpPr>
          <p:cNvPr id="11048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Shape 64"/>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buSzPct val="25000"/>
            </a:pPr>
            <a:r>
              <a:rPr lang="en-US">
                <a:solidFill>
                  <a:prstClr val="black"/>
                </a:solidFill>
                <a:latin typeface="Calibri"/>
              </a:rPr>
              <a:t> </a:t>
            </a:r>
          </a:p>
        </p:txBody>
      </p:sp>
      <p:sp>
        <p:nvSpPr>
          <p:cNvPr id="65" name="Shape 65"/>
          <p:cNvSpPr>
            <a:spLocks noGrp="1" noRot="1" noChangeAspect="1"/>
          </p:cNvSpPr>
          <p:nvPr>
            <p:ph type="sldImg" idx="2"/>
          </p:nvPr>
        </p:nvSpPr>
        <p:spPr>
          <a:xfrm>
            <a:off x="1143000" y="695325"/>
            <a:ext cx="4572000" cy="3429000"/>
          </a:xfrm>
          <a:custGeom>
            <a:avLst/>
            <a:gdLst/>
            <a:ahLst/>
            <a:cxnLst/>
            <a:rect l="0" t="0" r="0" b="0"/>
            <a:pathLst>
              <a:path w="120000" h="120000" extrusionOk="0">
                <a:moveTo>
                  <a:pt x="0" y="0"/>
                </a:moveTo>
                <a:lnTo>
                  <a:pt x="120000" y="0"/>
                </a:lnTo>
                <a:lnTo>
                  <a:pt x="120000" y="120000"/>
                </a:lnTo>
                <a:lnTo>
                  <a:pt x="0" y="120000"/>
                </a:lnTo>
                <a:close/>
              </a:path>
            </a:pathLst>
          </a:custGeom>
          <a:solidFill>
            <a:srgbClr val="FFFFFF"/>
          </a:solidFill>
          <a:ln>
            <a:noFill/>
          </a:ln>
        </p:spPr>
      </p:sp>
      <p:sp>
        <p:nvSpPr>
          <p:cNvPr id="66" name="Shape 66"/>
          <p:cNvSpPr txBox="1">
            <a:spLocks noGrp="1"/>
          </p:cNvSpPr>
          <p:nvPr>
            <p:ph type="body" idx="1"/>
          </p:nvPr>
        </p:nvSpPr>
        <p:spPr>
          <a:xfrm>
            <a:off x="685800" y="4343400"/>
            <a:ext cx="5486399" cy="4114800"/>
          </a:xfrm>
          <a:prstGeom prst="rect">
            <a:avLst/>
          </a:prstGeom>
          <a:noFill/>
          <a:ln>
            <a:noFill/>
          </a:ln>
        </p:spPr>
        <p:txBody>
          <a:bodyPr lIns="91425" tIns="45700" rIns="91425" bIns="45700" anchor="ctr" anchorCtr="0">
            <a:noAutofit/>
          </a:bodyPr>
          <a:lstStyle/>
          <a:p>
            <a:r>
              <a:rPr lang="en-US" sz="1200" b="1" u="sng" kern="1200" dirty="0">
                <a:solidFill>
                  <a:schemeClr val="tx1"/>
                </a:solidFill>
                <a:effectLst/>
                <a:latin typeface="+mn-lt"/>
                <a:ea typeface="+mn-ea"/>
                <a:cs typeface="+mn-cs"/>
              </a:rPr>
              <a:t>Hebrews 4:8</a:t>
            </a:r>
            <a:r>
              <a:rPr lang="en-US" sz="1200" kern="1200" dirty="0">
                <a:solidFill>
                  <a:schemeClr val="tx1"/>
                </a:solidFill>
                <a:effectLst/>
                <a:latin typeface="+mn-lt"/>
                <a:ea typeface="+mn-ea"/>
                <a:cs typeface="+mn-cs"/>
              </a:rPr>
              <a:t> refers to the Sabbath rest as a time period: "For if Joshua had given them rest, God would not have spoken later about another day."  Obviously "day" refers to another time period, not another state of being.  This does not definitively argue for the millennial view since the heavenly rest view relates to a future time period; however, it is consistent with the kingdom view and inconsistent with the "present spiritual rest" orientation</a:t>
            </a:r>
            <a:r>
              <a:rPr lang="en-SG" sz="1200" kern="1200" dirty="0">
                <a:solidFill>
                  <a:schemeClr val="tx1"/>
                </a:solidFill>
                <a:effectLst/>
                <a:latin typeface="+mn-lt"/>
                <a:ea typeface="+mn-ea"/>
                <a:cs typeface="+mn-cs"/>
              </a:rPr>
              <a:t>.</a:t>
            </a:r>
            <a:endParaRPr dirty="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Shape 64"/>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buSzPct val="25000"/>
            </a:pPr>
            <a:r>
              <a:rPr lang="en-US">
                <a:solidFill>
                  <a:prstClr val="black"/>
                </a:solidFill>
                <a:latin typeface="Calibri"/>
              </a:rPr>
              <a:t> </a:t>
            </a:r>
          </a:p>
        </p:txBody>
      </p:sp>
      <p:sp>
        <p:nvSpPr>
          <p:cNvPr id="65" name="Shape 65"/>
          <p:cNvSpPr>
            <a:spLocks noGrp="1" noRot="1" noChangeAspect="1"/>
          </p:cNvSpPr>
          <p:nvPr>
            <p:ph type="sldImg" idx="2"/>
          </p:nvPr>
        </p:nvSpPr>
        <p:spPr>
          <a:xfrm>
            <a:off x="1143000" y="695325"/>
            <a:ext cx="4572000" cy="3429000"/>
          </a:xfrm>
          <a:custGeom>
            <a:avLst/>
            <a:gdLst/>
            <a:ahLst/>
            <a:cxnLst/>
            <a:rect l="0" t="0" r="0" b="0"/>
            <a:pathLst>
              <a:path w="120000" h="120000" extrusionOk="0">
                <a:moveTo>
                  <a:pt x="0" y="0"/>
                </a:moveTo>
                <a:lnTo>
                  <a:pt x="120000" y="0"/>
                </a:lnTo>
                <a:lnTo>
                  <a:pt x="120000" y="120000"/>
                </a:lnTo>
                <a:lnTo>
                  <a:pt x="0" y="120000"/>
                </a:lnTo>
                <a:close/>
              </a:path>
            </a:pathLst>
          </a:custGeom>
          <a:solidFill>
            <a:srgbClr val="FFFFFF"/>
          </a:solidFill>
          <a:ln>
            <a:noFill/>
          </a:ln>
        </p:spPr>
      </p:sp>
      <p:sp>
        <p:nvSpPr>
          <p:cNvPr id="66" name="Shape 66"/>
          <p:cNvSpPr txBox="1">
            <a:spLocks noGrp="1"/>
          </p:cNvSpPr>
          <p:nvPr>
            <p:ph type="body" idx="1"/>
          </p:nvPr>
        </p:nvSpPr>
        <p:spPr>
          <a:xfrm>
            <a:off x="685800" y="4343400"/>
            <a:ext cx="5486399" cy="4114800"/>
          </a:xfrm>
          <a:prstGeom prst="rect">
            <a:avLst/>
          </a:prstGeom>
          <a:noFill/>
          <a:ln>
            <a:noFill/>
          </a:ln>
        </p:spPr>
        <p:txBody>
          <a:bodyPr lIns="91425" tIns="45700" rIns="91425" bIns="45700" anchor="ctr" anchorCtr="0">
            <a:noAutofit/>
          </a:bodyPr>
          <a:lstStyle/>
          <a:p>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Shape 64"/>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buSzPct val="25000"/>
            </a:pPr>
            <a:r>
              <a:rPr lang="en-US">
                <a:solidFill>
                  <a:prstClr val="black"/>
                </a:solidFill>
                <a:latin typeface="Calibri"/>
              </a:rPr>
              <a:t> </a:t>
            </a:r>
          </a:p>
        </p:txBody>
      </p:sp>
      <p:sp>
        <p:nvSpPr>
          <p:cNvPr id="65" name="Shape 65"/>
          <p:cNvSpPr>
            <a:spLocks noGrp="1" noRot="1" noChangeAspect="1"/>
          </p:cNvSpPr>
          <p:nvPr>
            <p:ph type="sldImg" idx="2"/>
          </p:nvPr>
        </p:nvSpPr>
        <p:spPr>
          <a:xfrm>
            <a:off x="1143000" y="695325"/>
            <a:ext cx="4572000" cy="3429000"/>
          </a:xfrm>
          <a:custGeom>
            <a:avLst/>
            <a:gdLst/>
            <a:ahLst/>
            <a:cxnLst/>
            <a:rect l="0" t="0" r="0" b="0"/>
            <a:pathLst>
              <a:path w="120000" h="120000" extrusionOk="0">
                <a:moveTo>
                  <a:pt x="0" y="0"/>
                </a:moveTo>
                <a:lnTo>
                  <a:pt x="120000" y="0"/>
                </a:lnTo>
                <a:lnTo>
                  <a:pt x="120000" y="120000"/>
                </a:lnTo>
                <a:lnTo>
                  <a:pt x="0" y="120000"/>
                </a:lnTo>
                <a:close/>
              </a:path>
            </a:pathLst>
          </a:custGeom>
          <a:solidFill>
            <a:srgbClr val="FFFFFF"/>
          </a:solidFill>
          <a:ln>
            <a:noFill/>
          </a:ln>
        </p:spPr>
      </p:sp>
      <p:sp>
        <p:nvSpPr>
          <p:cNvPr id="66" name="Shape 66"/>
          <p:cNvSpPr txBox="1">
            <a:spLocks noGrp="1"/>
          </p:cNvSpPr>
          <p:nvPr>
            <p:ph type="body" idx="1"/>
          </p:nvPr>
        </p:nvSpPr>
        <p:spPr>
          <a:xfrm>
            <a:off x="685800" y="4343400"/>
            <a:ext cx="5486399" cy="4114800"/>
          </a:xfrm>
          <a:prstGeom prst="rect">
            <a:avLst/>
          </a:prstGeom>
          <a:noFill/>
          <a:ln>
            <a:noFill/>
          </a:ln>
        </p:spPr>
        <p:txBody>
          <a:bodyPr lIns="91425" tIns="45700" rIns="91425" bIns="45700" anchor="ctr" anchorCtr="0">
            <a:noAutofit/>
          </a:bodyPr>
          <a:lstStyle/>
          <a:p>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Shape 64"/>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buSzPct val="25000"/>
            </a:pPr>
            <a:r>
              <a:rPr lang="en-US">
                <a:solidFill>
                  <a:prstClr val="black"/>
                </a:solidFill>
                <a:latin typeface="Calibri"/>
              </a:rPr>
              <a:t> </a:t>
            </a:r>
          </a:p>
        </p:txBody>
      </p:sp>
      <p:sp>
        <p:nvSpPr>
          <p:cNvPr id="65" name="Shape 65"/>
          <p:cNvSpPr>
            <a:spLocks noGrp="1" noRot="1" noChangeAspect="1"/>
          </p:cNvSpPr>
          <p:nvPr>
            <p:ph type="sldImg" idx="2"/>
          </p:nvPr>
        </p:nvSpPr>
        <p:spPr>
          <a:xfrm>
            <a:off x="1143000" y="695325"/>
            <a:ext cx="4572000" cy="3429000"/>
          </a:xfrm>
          <a:custGeom>
            <a:avLst/>
            <a:gdLst/>
            <a:ahLst/>
            <a:cxnLst/>
            <a:rect l="0" t="0" r="0" b="0"/>
            <a:pathLst>
              <a:path w="120000" h="120000" extrusionOk="0">
                <a:moveTo>
                  <a:pt x="0" y="0"/>
                </a:moveTo>
                <a:lnTo>
                  <a:pt x="120000" y="0"/>
                </a:lnTo>
                <a:lnTo>
                  <a:pt x="120000" y="120000"/>
                </a:lnTo>
                <a:lnTo>
                  <a:pt x="0" y="120000"/>
                </a:lnTo>
                <a:close/>
              </a:path>
            </a:pathLst>
          </a:custGeom>
          <a:solidFill>
            <a:srgbClr val="FFFFFF"/>
          </a:solidFill>
          <a:ln>
            <a:noFill/>
          </a:ln>
        </p:spPr>
      </p:sp>
      <p:sp>
        <p:nvSpPr>
          <p:cNvPr id="66" name="Shape 66"/>
          <p:cNvSpPr txBox="1">
            <a:spLocks noGrp="1"/>
          </p:cNvSpPr>
          <p:nvPr>
            <p:ph type="body" idx="1"/>
          </p:nvPr>
        </p:nvSpPr>
        <p:spPr>
          <a:xfrm>
            <a:off x="685800" y="4343400"/>
            <a:ext cx="5486399" cy="4114800"/>
          </a:xfrm>
          <a:prstGeom prst="rect">
            <a:avLst/>
          </a:prstGeom>
          <a:noFill/>
          <a:ln>
            <a:noFill/>
          </a:ln>
        </p:spPr>
        <p:txBody>
          <a:bodyPr lIns="91425" tIns="45700" rIns="91425" bIns="45700" anchor="ctr" anchorCtr="0">
            <a:noAutofit/>
          </a:bodyPr>
          <a:lstStyle/>
          <a:p>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Shape 64"/>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buSzPct val="25000"/>
            </a:pPr>
            <a:r>
              <a:rPr lang="en-US">
                <a:solidFill>
                  <a:prstClr val="black"/>
                </a:solidFill>
                <a:latin typeface="Calibri"/>
              </a:rPr>
              <a:t> </a:t>
            </a:r>
          </a:p>
        </p:txBody>
      </p:sp>
      <p:sp>
        <p:nvSpPr>
          <p:cNvPr id="65" name="Shape 65"/>
          <p:cNvSpPr>
            <a:spLocks noGrp="1" noRot="1" noChangeAspect="1"/>
          </p:cNvSpPr>
          <p:nvPr>
            <p:ph type="sldImg" idx="2"/>
          </p:nvPr>
        </p:nvSpPr>
        <p:spPr>
          <a:xfrm>
            <a:off x="1143000" y="695325"/>
            <a:ext cx="4572000" cy="3429000"/>
          </a:xfrm>
          <a:custGeom>
            <a:avLst/>
            <a:gdLst/>
            <a:ahLst/>
            <a:cxnLst/>
            <a:rect l="0" t="0" r="0" b="0"/>
            <a:pathLst>
              <a:path w="120000" h="120000" extrusionOk="0">
                <a:moveTo>
                  <a:pt x="0" y="0"/>
                </a:moveTo>
                <a:lnTo>
                  <a:pt x="120000" y="0"/>
                </a:lnTo>
                <a:lnTo>
                  <a:pt x="120000" y="120000"/>
                </a:lnTo>
                <a:lnTo>
                  <a:pt x="0" y="120000"/>
                </a:lnTo>
                <a:close/>
              </a:path>
            </a:pathLst>
          </a:custGeom>
          <a:solidFill>
            <a:srgbClr val="FFFFFF"/>
          </a:solidFill>
          <a:ln>
            <a:noFill/>
          </a:ln>
        </p:spPr>
      </p:sp>
      <p:sp>
        <p:nvSpPr>
          <p:cNvPr id="66" name="Shape 66"/>
          <p:cNvSpPr txBox="1">
            <a:spLocks noGrp="1"/>
          </p:cNvSpPr>
          <p:nvPr>
            <p:ph type="body" idx="1"/>
          </p:nvPr>
        </p:nvSpPr>
        <p:spPr>
          <a:xfrm>
            <a:off x="685800" y="4343400"/>
            <a:ext cx="5486399" cy="4114800"/>
          </a:xfrm>
          <a:prstGeom prst="rect">
            <a:avLst/>
          </a:prstGeom>
          <a:noFill/>
          <a:ln>
            <a:noFill/>
          </a:ln>
        </p:spPr>
        <p:txBody>
          <a:bodyPr lIns="91425" tIns="45700" rIns="91425" bIns="45700" anchor="ctr" anchorCtr="0">
            <a:noAutofit/>
          </a:bodyPr>
          <a:lstStyle/>
          <a:p>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14CDCEA1-2163-0349-BC05-982EB9126F42}" type="slidenum">
              <a:rPr lang="en-US" sz="1200" b="1">
                <a:solidFill>
                  <a:prstClr val="black"/>
                </a:solidFill>
                <a:latin typeface="Arial" panose="020B0604020202020204" pitchFamily="34" charset="0"/>
              </a:rPr>
              <a:pPr/>
              <a:t>71</a:t>
            </a:fld>
            <a:endParaRPr lang="en-US" sz="1200" b="1" dirty="0">
              <a:solidFill>
                <a:prstClr val="black"/>
              </a:solidFill>
              <a:latin typeface="Arial" panose="020B0604020202020204" pitchFamily="34" charset="0"/>
            </a:endParaRPr>
          </a:p>
        </p:txBody>
      </p:sp>
      <p:sp>
        <p:nvSpPr>
          <p:cNvPr id="270339" name="Rectangle 2"/>
          <p:cNvSpPr>
            <a:spLocks noGrp="1" noRot="1" noChangeAspect="1" noChangeArrowheads="1" noTextEdit="1"/>
          </p:cNvSpPr>
          <p:nvPr>
            <p:ph type="sldImg"/>
          </p:nvPr>
        </p:nvSpPr>
        <p:spPr>
          <a:ln/>
        </p:spPr>
      </p:sp>
      <p:sp>
        <p:nvSpPr>
          <p:cNvPr id="27034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Shape 64"/>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buSzPct val="25000"/>
            </a:pPr>
            <a:r>
              <a:rPr lang="en-US">
                <a:solidFill>
                  <a:prstClr val="black"/>
                </a:solidFill>
                <a:latin typeface="Calibri"/>
              </a:rPr>
              <a:t> </a:t>
            </a:r>
          </a:p>
        </p:txBody>
      </p:sp>
      <p:sp>
        <p:nvSpPr>
          <p:cNvPr id="65" name="Shape 65"/>
          <p:cNvSpPr>
            <a:spLocks noGrp="1" noRot="1" noChangeAspect="1"/>
          </p:cNvSpPr>
          <p:nvPr>
            <p:ph type="sldImg" idx="2"/>
          </p:nvPr>
        </p:nvSpPr>
        <p:spPr>
          <a:xfrm>
            <a:off x="1143000" y="695325"/>
            <a:ext cx="4572000" cy="3429000"/>
          </a:xfrm>
          <a:custGeom>
            <a:avLst/>
            <a:gdLst/>
            <a:ahLst/>
            <a:cxnLst/>
            <a:rect l="0" t="0" r="0" b="0"/>
            <a:pathLst>
              <a:path w="120000" h="120000" extrusionOk="0">
                <a:moveTo>
                  <a:pt x="0" y="0"/>
                </a:moveTo>
                <a:lnTo>
                  <a:pt x="120000" y="0"/>
                </a:lnTo>
                <a:lnTo>
                  <a:pt x="120000" y="120000"/>
                </a:lnTo>
                <a:lnTo>
                  <a:pt x="0" y="120000"/>
                </a:lnTo>
                <a:close/>
              </a:path>
            </a:pathLst>
          </a:custGeom>
          <a:solidFill>
            <a:srgbClr val="FFFFFF"/>
          </a:solidFill>
          <a:ln>
            <a:noFill/>
          </a:ln>
        </p:spPr>
      </p:sp>
      <p:sp>
        <p:nvSpPr>
          <p:cNvPr id="66" name="Shape 66"/>
          <p:cNvSpPr txBox="1">
            <a:spLocks noGrp="1"/>
          </p:cNvSpPr>
          <p:nvPr>
            <p:ph type="body" idx="1"/>
          </p:nvPr>
        </p:nvSpPr>
        <p:spPr>
          <a:xfrm>
            <a:off x="685800" y="4343400"/>
            <a:ext cx="5486399" cy="4114800"/>
          </a:xfrm>
          <a:prstGeom prst="rect">
            <a:avLst/>
          </a:prstGeom>
          <a:noFill/>
          <a:ln>
            <a:noFill/>
          </a:ln>
        </p:spPr>
        <p:txBody>
          <a:bodyPr lIns="91425" tIns="45700" rIns="91425" bIns="45700" anchor="ctr" anchorCtr="0">
            <a:noAutofit/>
          </a:bodyPr>
          <a:lstStyle/>
          <a:p>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42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3BA0A6DA-E337-AF41-92F8-2C1B86EDDC4B}" type="slidenum">
              <a:rPr lang="en-GB" sz="1200">
                <a:solidFill>
                  <a:prstClr val="white"/>
                </a:solidFill>
              </a:rPr>
              <a:pPr/>
              <a:t>76</a:t>
            </a:fld>
            <a:endParaRPr lang="en-GB" sz="1200">
              <a:solidFill>
                <a:prstClr val="white"/>
              </a:solidFill>
            </a:endParaRPr>
          </a:p>
        </p:txBody>
      </p:sp>
      <p:sp>
        <p:nvSpPr>
          <p:cNvPr id="864258" name="Rectangle 2"/>
          <p:cNvSpPr>
            <a:spLocks noGrp="1" noRot="1" noChangeAspect="1" noChangeArrowheads="1" noTextEdit="1"/>
          </p:cNvSpPr>
          <p:nvPr>
            <p:ph type="sldImg"/>
          </p:nvPr>
        </p:nvSpPr>
        <p:spPr>
          <a:ln/>
        </p:spPr>
      </p:sp>
      <p:sp>
        <p:nvSpPr>
          <p:cNvPr id="864259" name="Rectangle 3"/>
          <p:cNvSpPr>
            <a:spLocks noGrp="1" noChangeArrowheads="1"/>
          </p:cNvSpPr>
          <p:nvPr>
            <p:ph type="body" idx="1"/>
          </p:nvPr>
        </p:nvSpPr>
        <p:spPr>
          <a:xfrm>
            <a:off x="914400" y="4338638"/>
            <a:ext cx="5029200" cy="1370012"/>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GB">
              <a:latin typeface="Times New Roman" charset="0"/>
              <a:ea typeface="ＭＳ Ｐゴシック" charset="0"/>
              <a:cs typeface="ＭＳ Ｐゴシック"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Shape 64"/>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buSzPct val="25000"/>
            </a:pPr>
            <a:r>
              <a:rPr lang="en-US">
                <a:solidFill>
                  <a:prstClr val="black"/>
                </a:solidFill>
                <a:latin typeface="Calibri"/>
              </a:rPr>
              <a:t> </a:t>
            </a:r>
          </a:p>
        </p:txBody>
      </p:sp>
      <p:sp>
        <p:nvSpPr>
          <p:cNvPr id="65" name="Shape 65"/>
          <p:cNvSpPr>
            <a:spLocks noGrp="1" noRot="1" noChangeAspect="1"/>
          </p:cNvSpPr>
          <p:nvPr>
            <p:ph type="sldImg" idx="2"/>
          </p:nvPr>
        </p:nvSpPr>
        <p:spPr>
          <a:xfrm>
            <a:off x="1143000" y="695325"/>
            <a:ext cx="4572000" cy="3429000"/>
          </a:xfrm>
          <a:custGeom>
            <a:avLst/>
            <a:gdLst/>
            <a:ahLst/>
            <a:cxnLst/>
            <a:rect l="0" t="0" r="0" b="0"/>
            <a:pathLst>
              <a:path w="120000" h="120000" extrusionOk="0">
                <a:moveTo>
                  <a:pt x="0" y="0"/>
                </a:moveTo>
                <a:lnTo>
                  <a:pt x="120000" y="0"/>
                </a:lnTo>
                <a:lnTo>
                  <a:pt x="120000" y="120000"/>
                </a:lnTo>
                <a:lnTo>
                  <a:pt x="0" y="120000"/>
                </a:lnTo>
                <a:close/>
              </a:path>
            </a:pathLst>
          </a:custGeom>
          <a:solidFill>
            <a:srgbClr val="FFFFFF"/>
          </a:solidFill>
          <a:ln>
            <a:noFill/>
          </a:ln>
        </p:spPr>
      </p:sp>
      <p:sp>
        <p:nvSpPr>
          <p:cNvPr id="66" name="Shape 66"/>
          <p:cNvSpPr txBox="1">
            <a:spLocks noGrp="1"/>
          </p:cNvSpPr>
          <p:nvPr>
            <p:ph type="body" idx="1"/>
          </p:nvPr>
        </p:nvSpPr>
        <p:spPr>
          <a:xfrm>
            <a:off x="685800" y="4343400"/>
            <a:ext cx="5486399" cy="4114800"/>
          </a:xfrm>
          <a:prstGeom prst="rect">
            <a:avLst/>
          </a:prstGeom>
          <a:noFill/>
          <a:ln>
            <a:noFill/>
          </a:ln>
        </p:spPr>
        <p:txBody>
          <a:bodyPr lIns="91425" tIns="45700" rIns="91425" bIns="45700" anchor="ctr" anchorCtr="0">
            <a:noAutofit/>
          </a:bodyPr>
          <a:lstStyle/>
          <a:p>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1">
            <a:extLst>
              <a:ext uri="{FF2B5EF4-FFF2-40B4-BE49-F238E27FC236}">
                <a16:creationId xmlns:a16="http://schemas.microsoft.com/office/drawing/2014/main" id="{9CC24CCD-6F4A-B741-8941-F0694653A760}"/>
              </a:ext>
            </a:extLst>
          </p:cNvPr>
          <p:cNvSpPr>
            <a:spLocks noGrp="1" noRot="1" noChangeAspect="1" noChangeArrowheads="1"/>
          </p:cNvSpPr>
          <p:nvPr>
            <p:ph type="sldImg"/>
          </p:nvPr>
        </p:nvSpPr>
        <p:spPr/>
      </p:sp>
      <p:sp>
        <p:nvSpPr>
          <p:cNvPr id="123906" name="Rectangle 2">
            <a:extLst>
              <a:ext uri="{FF2B5EF4-FFF2-40B4-BE49-F238E27FC236}">
                <a16:creationId xmlns:a16="http://schemas.microsoft.com/office/drawing/2014/main" id="{9F780ABB-D545-A649-96CB-175208DB4C19}"/>
              </a:ext>
            </a:extLst>
          </p:cNvPr>
          <p:cNvSpPr>
            <a:spLocks noGrp="1" noChangeArrowheads="1"/>
          </p:cNvSpPr>
          <p:nvPr>
            <p:ph type="body" sz="quarter" idx="1"/>
          </p:nvPr>
        </p:nvSpPr>
        <p:spPr/>
        <p:txBody>
          <a:bodyPr/>
          <a:lstStyle/>
          <a:p>
            <a:r>
              <a:rPr lang="en-US" altLang="en-US" b="1" dirty="0">
                <a:latin typeface="Arial" panose="020B0604020202020204" pitchFamily="34" charset="0"/>
                <a:cs typeface="Arial" panose="020B0604020202020204" pitchFamily="34" charset="0"/>
                <a:sym typeface="Arial" panose="020B0604020202020204" pitchFamily="34" charset="0"/>
              </a:rPr>
              <a:t>Believers have failed to fight apostasy the past 200+ years.</a:t>
            </a:r>
          </a:p>
          <a:p>
            <a:r>
              <a:rPr lang="en-US" altLang="en-US" b="1" dirty="0">
                <a:latin typeface="Arial" panose="020B0604020202020204" pitchFamily="34" charset="0"/>
                <a:cs typeface="Arial" panose="020B0604020202020204" pitchFamily="34" charset="0"/>
                <a:sym typeface="Arial" panose="020B0604020202020204" pitchFamily="34" charset="0"/>
              </a:rPr>
              <a:t>Apostates are unbelievers who live among the saints and destroy the church within. This has happened significantly in what used to be called the "Christian West." </a:t>
            </a: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9BFACC3-4DA6-784E-96B6-3F5FC2AF6BC2}" type="slidenum">
              <a:rPr lang="en-GB" sz="1200">
                <a:solidFill>
                  <a:srgbClr val="FFFFFF"/>
                </a:solidFill>
                <a:latin typeface="Comic Sans MS" charset="0"/>
              </a:rPr>
              <a:pPr eaLnBrk="1" hangingPunct="1"/>
              <a:t>86</a:t>
            </a:fld>
            <a:endParaRPr lang="en-GB" sz="1200">
              <a:solidFill>
                <a:srgbClr val="FFFFFF"/>
              </a:solidFill>
              <a:latin typeface="Comic Sans MS" charset="0"/>
            </a:endParaRPr>
          </a:p>
        </p:txBody>
      </p:sp>
      <p:sp>
        <p:nvSpPr>
          <p:cNvPr id="123906" name="Rectangle 2"/>
          <p:cNvSpPr>
            <a:spLocks noGrp="1" noRot="1" noChangeAspect="1" noChangeArrowheads="1"/>
          </p:cNvSpPr>
          <p:nvPr>
            <p:ph type="sldImg"/>
          </p:nvPr>
        </p:nvSpPr>
        <p:spPr>
          <a:solidFill>
            <a:srgbClr val="FFFFFF"/>
          </a:solidFill>
          <a:ln/>
        </p:spPr>
      </p:sp>
      <p:sp>
        <p:nvSpPr>
          <p:cNvPr id="1239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87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FAFC2D8E-6BBF-A84C-A684-80F61EF7A2B6}" type="slidenum">
              <a:rPr lang="en-US" sz="1200" b="1">
                <a:solidFill>
                  <a:prstClr val="black"/>
                </a:solidFill>
                <a:latin typeface="Arial" panose="020B0604020202020204" pitchFamily="34" charset="0"/>
              </a:rPr>
              <a:pPr/>
              <a:t>7</a:t>
            </a:fld>
            <a:endParaRPr lang="en-US" sz="1200" b="1" dirty="0">
              <a:solidFill>
                <a:prstClr val="black"/>
              </a:solidFill>
              <a:latin typeface="Arial" panose="020B0604020202020204" pitchFamily="34" charset="0"/>
            </a:endParaRPr>
          </a:p>
        </p:txBody>
      </p:sp>
      <p:sp>
        <p:nvSpPr>
          <p:cNvPr id="342019" name="Rectangle 2"/>
          <p:cNvSpPr>
            <a:spLocks noGrp="1" noRot="1" noChangeAspect="1" noChangeArrowheads="1" noTextEdit="1"/>
          </p:cNvSpPr>
          <p:nvPr>
            <p:ph type="sldImg"/>
          </p:nvPr>
        </p:nvSpPr>
        <p:spPr>
          <a:ln/>
        </p:spPr>
      </p:sp>
      <p:sp>
        <p:nvSpPr>
          <p:cNvPr id="34202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FAFC2D8E-6BBF-A84C-A684-80F61EF7A2B6}" type="slidenum">
              <a:rPr lang="en-US" sz="1200" b="1">
                <a:solidFill>
                  <a:prstClr val="black"/>
                </a:solidFill>
                <a:latin typeface="Arial" panose="020B0604020202020204" pitchFamily="34" charset="0"/>
              </a:rPr>
              <a:pPr/>
              <a:t>89</a:t>
            </a:fld>
            <a:endParaRPr lang="en-US" sz="1200" b="1" dirty="0">
              <a:solidFill>
                <a:prstClr val="black"/>
              </a:solidFill>
              <a:latin typeface="Arial" panose="020B0604020202020204" pitchFamily="34" charset="0"/>
            </a:endParaRPr>
          </a:p>
        </p:txBody>
      </p:sp>
      <p:sp>
        <p:nvSpPr>
          <p:cNvPr id="342019" name="Rectangle 2"/>
          <p:cNvSpPr>
            <a:spLocks noGrp="1" noRot="1" noChangeAspect="1" noChangeArrowheads="1" noTextEdit="1"/>
          </p:cNvSpPr>
          <p:nvPr>
            <p:ph type="sldImg"/>
          </p:nvPr>
        </p:nvSpPr>
        <p:spPr>
          <a:ln/>
        </p:spPr>
      </p:sp>
      <p:sp>
        <p:nvSpPr>
          <p:cNvPr id="34202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358E685C-2084-D544-96D2-43952C24A86F}" type="slidenum">
              <a:rPr lang="en-US" sz="1200" b="1">
                <a:solidFill>
                  <a:prstClr val="black"/>
                </a:solidFill>
                <a:latin typeface="Arial" panose="020B0604020202020204" pitchFamily="34" charset="0"/>
              </a:rPr>
              <a:pPr/>
              <a:t>90</a:t>
            </a:fld>
            <a:endParaRPr lang="en-US" sz="1200" b="1" dirty="0">
              <a:solidFill>
                <a:prstClr val="black"/>
              </a:solidFill>
              <a:latin typeface="Arial" panose="020B0604020202020204" pitchFamily="34" charset="0"/>
            </a:endParaRPr>
          </a:p>
        </p:txBody>
      </p:sp>
      <p:sp>
        <p:nvSpPr>
          <p:cNvPr id="268291" name="Rectangle 2"/>
          <p:cNvSpPr>
            <a:spLocks noGrp="1" noRot="1" noChangeAspect="1" noChangeArrowheads="1" noTextEdit="1"/>
          </p:cNvSpPr>
          <p:nvPr>
            <p:ph type="sldImg"/>
          </p:nvPr>
        </p:nvSpPr>
        <p:spPr>
          <a:ln/>
        </p:spPr>
      </p:sp>
      <p:sp>
        <p:nvSpPr>
          <p:cNvPr id="268292"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91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No other person ever to walk this earth is superior to Christ.  He</a:t>
            </a:r>
            <a:r>
              <a:rPr lang="fr-FR"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the best!</a:t>
            </a:r>
            <a:r>
              <a:rPr lang="en-SG" dirty="0">
                <a:effectLst/>
              </a:rPr>
              <a:t> </a:t>
            </a:r>
            <a:endParaRPr lang="en-US" dirty="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92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Christians who abandon Jesus will not reign with him after he returns</a:t>
            </a:r>
            <a:r>
              <a:rPr lang="en-SG" sz="1200" kern="1200" dirty="0">
                <a:solidFill>
                  <a:schemeClr val="tx1"/>
                </a:solidFill>
                <a:effectLst/>
                <a:latin typeface="+mn-lt"/>
                <a:ea typeface="+mn-ea"/>
                <a:cs typeface="+mn-cs"/>
              </a:rPr>
              <a:t>.</a:t>
            </a:r>
            <a:endParaRPr lang="en-US" dirty="0"/>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93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Is your heart hardening (3:7, 15; 4:7)?  Let</a:t>
            </a:r>
            <a:r>
              <a:rPr lang="fr-FR"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bow for prayer</a:t>
            </a:r>
            <a:r>
              <a:rPr lang="en-SG" sz="1200" kern="1200" dirty="0">
                <a:solidFill>
                  <a:schemeClr val="tx1"/>
                </a:solidFill>
                <a:effectLst/>
                <a:latin typeface="+mn-lt"/>
                <a:ea typeface="+mn-ea"/>
                <a:cs typeface="+mn-cs"/>
              </a:rPr>
              <a:t>.</a:t>
            </a:r>
          </a:p>
          <a:p>
            <a:endParaRPr lang="en-SG" sz="1200" kern="1200" dirty="0">
              <a:solidFill>
                <a:schemeClr val="tx1"/>
              </a:solidFill>
              <a:effectLst/>
              <a:latin typeface="+mn-lt"/>
              <a:ea typeface="+mn-ea"/>
              <a:cs typeface="+mn-cs"/>
            </a:endParaRPr>
          </a:p>
          <a:p>
            <a:r>
              <a:rPr lang="en-US" dirty="0">
                <a:cs typeface="ＭＳ Ｐゴシック" charset="0"/>
              </a:rPr>
              <a:t>Are you softer or harder towards Jesus than 5 years ago?  Why?  Tell him that you want to be softened.</a:t>
            </a: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Shape 64"/>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buSzPct val="25000"/>
            </a:pPr>
            <a:r>
              <a:rPr lang="en-US">
                <a:solidFill>
                  <a:prstClr val="black"/>
                </a:solidFill>
                <a:latin typeface="Calibri"/>
              </a:rPr>
              <a:t> </a:t>
            </a:r>
          </a:p>
        </p:txBody>
      </p:sp>
      <p:sp>
        <p:nvSpPr>
          <p:cNvPr id="65" name="Shape 65"/>
          <p:cNvSpPr>
            <a:spLocks noGrp="1" noRot="1" noChangeAspect="1"/>
          </p:cNvSpPr>
          <p:nvPr>
            <p:ph type="sldImg" idx="2"/>
          </p:nvPr>
        </p:nvSpPr>
        <p:spPr>
          <a:xfrm>
            <a:off x="1143000" y="695325"/>
            <a:ext cx="4572000" cy="3429000"/>
          </a:xfrm>
          <a:custGeom>
            <a:avLst/>
            <a:gdLst/>
            <a:ahLst/>
            <a:cxnLst/>
            <a:rect l="0" t="0" r="0" b="0"/>
            <a:pathLst>
              <a:path w="120000" h="120000" extrusionOk="0">
                <a:moveTo>
                  <a:pt x="0" y="0"/>
                </a:moveTo>
                <a:lnTo>
                  <a:pt x="120000" y="0"/>
                </a:lnTo>
                <a:lnTo>
                  <a:pt x="120000" y="120000"/>
                </a:lnTo>
                <a:lnTo>
                  <a:pt x="0" y="120000"/>
                </a:lnTo>
                <a:close/>
              </a:path>
            </a:pathLst>
          </a:custGeom>
          <a:solidFill>
            <a:srgbClr val="FFFFFF"/>
          </a:solidFill>
          <a:ln>
            <a:noFill/>
          </a:ln>
        </p:spPr>
      </p:sp>
      <p:sp>
        <p:nvSpPr>
          <p:cNvPr id="66" name="Shape 66"/>
          <p:cNvSpPr txBox="1">
            <a:spLocks noGrp="1"/>
          </p:cNvSpPr>
          <p:nvPr>
            <p:ph type="body" idx="1"/>
          </p:nvPr>
        </p:nvSpPr>
        <p:spPr>
          <a:xfrm>
            <a:off x="685800" y="4343400"/>
            <a:ext cx="5486399" cy="4114800"/>
          </a:xfrm>
          <a:prstGeom prst="rect">
            <a:avLst/>
          </a:prstGeom>
          <a:noFill/>
          <a:ln>
            <a:noFill/>
          </a:ln>
        </p:spPr>
        <p:txBody>
          <a:bodyPr lIns="91425" tIns="45700" rIns="91425" bIns="45700" anchor="ctr" anchorCtr="0">
            <a:noAutofit/>
          </a:bodyPr>
          <a:lstStyle/>
          <a:p>
            <a:r>
              <a:rPr lang="en-US" sz="1200" kern="1200" dirty="0">
                <a:solidFill>
                  <a:schemeClr val="tx1"/>
                </a:solidFill>
                <a:effectLst/>
                <a:latin typeface="+mn-lt"/>
                <a:ea typeface="+mn-ea"/>
                <a:cs typeface="+mn-cs"/>
              </a:rPr>
              <a:t>What concerns you about the fact that, "Nothing in all creation is hidden from God. Everything is naked and exposed before his eyes, and he is the one to whom we are accountable" (4:13)?  Confess this to God</a:t>
            </a:r>
            <a:r>
              <a:rPr lang="en-SG" sz="1200" kern="1200" dirty="0">
                <a:solidFill>
                  <a:schemeClr val="tx1"/>
                </a:solidFill>
                <a:effectLst/>
                <a:latin typeface="+mn-lt"/>
                <a:ea typeface="+mn-ea"/>
                <a:cs typeface="+mn-cs"/>
              </a:rPr>
              <a:t>.</a:t>
            </a:r>
            <a:endParaRPr dirty="0"/>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96</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We also know the readers were Christians.  These are clearly believers—why else would he repeatedly call them "brothers and sisters"?  These Jews were second-generation (2:1-4) believers (3:1; 4:14b-15a; 10:19, 32; cf. 12:7; 13:1, 20-22) who should have matured beyond their present immature state in Christ (5:11-14)</a:t>
            </a:r>
            <a:r>
              <a:rPr lang="en-SG" dirty="0">
                <a:effectLst/>
              </a:rPr>
              <a:t> </a:t>
            </a:r>
            <a:endParaRPr lang="en-US" dirty="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4377993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65535787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30FDD03-DA3F-0A4E-BDAE-ED67183AEEBD}"/>
              </a:ext>
            </a:extLst>
          </p:cNvPr>
          <p:cNvSpPr>
            <a:spLocks noGrp="1"/>
          </p:cNvSpPr>
          <p:nvPr>
            <p:ph type="sldNum" sz="quarter" idx="10"/>
          </p:nvPr>
        </p:nvSpPr>
        <p:spPr/>
        <p:txBody>
          <a:bodyPr/>
          <a:lstStyle>
            <a:lvl1pPr>
              <a:defRPr/>
            </a:lvl1pPr>
          </a:lstStyle>
          <a:p>
            <a:fld id="{2811E8B2-96A2-DE4B-8C26-4ACF2939F305}" type="slidenum">
              <a:rPr lang="en-US" altLang="en-US"/>
              <a:pPr/>
              <a:t>‹#›</a:t>
            </a:fld>
            <a:endParaRPr lang="en-US" altLang="en-US"/>
          </a:p>
        </p:txBody>
      </p:sp>
    </p:spTree>
    <p:extLst>
      <p:ext uri="{BB962C8B-B14F-4D97-AF65-F5344CB8AC3E}">
        <p14:creationId xmlns:p14="http://schemas.microsoft.com/office/powerpoint/2010/main" val="243407692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D5EEDA-11E0-E448-9AF7-E0ED9FD62F34}"/>
              </a:ext>
            </a:extLst>
          </p:cNvPr>
          <p:cNvSpPr>
            <a:spLocks noGrp="1"/>
          </p:cNvSpPr>
          <p:nvPr>
            <p:ph type="title"/>
          </p:nvPr>
        </p:nvSpPr>
        <p:spPr>
          <a:xfrm>
            <a:off x="630238" y="457200"/>
            <a:ext cx="2949575"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427E0E7-5D49-1245-BEAA-D283815BE02C}"/>
              </a:ext>
            </a:extLst>
          </p:cNvPr>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278379E-F831-B442-B78D-B937713CBC73}"/>
              </a:ext>
            </a:extLst>
          </p:cNvPr>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DA55F2B3-49C6-604E-8588-3EE5F3AEC9A3}"/>
              </a:ext>
            </a:extLst>
          </p:cNvPr>
          <p:cNvSpPr>
            <a:spLocks noGrp="1"/>
          </p:cNvSpPr>
          <p:nvPr>
            <p:ph type="sldNum" sz="quarter" idx="10"/>
          </p:nvPr>
        </p:nvSpPr>
        <p:spPr/>
        <p:txBody>
          <a:bodyPr/>
          <a:lstStyle>
            <a:lvl1pPr>
              <a:defRPr/>
            </a:lvl1pPr>
          </a:lstStyle>
          <a:p>
            <a:fld id="{95EE2BA1-FDFB-2444-B95D-1E02F8A1634B}" type="slidenum">
              <a:rPr lang="en-US" altLang="en-US"/>
              <a:pPr/>
              <a:t>‹#›</a:t>
            </a:fld>
            <a:endParaRPr lang="en-US" altLang="en-US"/>
          </a:p>
        </p:txBody>
      </p:sp>
    </p:spTree>
    <p:extLst>
      <p:ext uri="{BB962C8B-B14F-4D97-AF65-F5344CB8AC3E}">
        <p14:creationId xmlns:p14="http://schemas.microsoft.com/office/powerpoint/2010/main" val="410061195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61022C-041F-5E46-85A0-704523F70ADA}"/>
              </a:ext>
            </a:extLst>
          </p:cNvPr>
          <p:cNvSpPr>
            <a:spLocks noGrp="1"/>
          </p:cNvSpPr>
          <p:nvPr>
            <p:ph type="title"/>
          </p:nvPr>
        </p:nvSpPr>
        <p:spPr>
          <a:xfrm>
            <a:off x="630238" y="457200"/>
            <a:ext cx="2949575"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D2D07D7-E044-1749-9349-EB269AAB4228}"/>
              </a:ext>
            </a:extLst>
          </p:cNvPr>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985779C-519F-B44B-A3BD-9EB0C4C59DB5}"/>
              </a:ext>
            </a:extLst>
          </p:cNvPr>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3AA47553-F848-0A40-925D-992ACE727A74}"/>
              </a:ext>
            </a:extLst>
          </p:cNvPr>
          <p:cNvSpPr>
            <a:spLocks noGrp="1"/>
          </p:cNvSpPr>
          <p:nvPr>
            <p:ph type="sldNum" sz="quarter" idx="10"/>
          </p:nvPr>
        </p:nvSpPr>
        <p:spPr/>
        <p:txBody>
          <a:bodyPr/>
          <a:lstStyle>
            <a:lvl1pPr>
              <a:defRPr/>
            </a:lvl1pPr>
          </a:lstStyle>
          <a:p>
            <a:fld id="{6AB05E96-4953-BF45-B9D6-17BA253567E4}" type="slidenum">
              <a:rPr lang="en-US" altLang="en-US"/>
              <a:pPr/>
              <a:t>‹#›</a:t>
            </a:fld>
            <a:endParaRPr lang="en-US" altLang="en-US"/>
          </a:p>
        </p:txBody>
      </p:sp>
    </p:spTree>
    <p:extLst>
      <p:ext uri="{BB962C8B-B14F-4D97-AF65-F5344CB8AC3E}">
        <p14:creationId xmlns:p14="http://schemas.microsoft.com/office/powerpoint/2010/main" val="180786029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FF9ABF-AEE2-F44F-AB13-6087546474D5}"/>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6F6F714-A8BC-354B-8C71-88E8D529543D}"/>
              </a:ext>
            </a:extLst>
          </p:cNvPr>
          <p:cNvSpPr>
            <a:spLocks noGrp="1"/>
          </p:cNvSpPr>
          <p:nvPr>
            <p:ph type="body" orient="vert" idx="1"/>
          </p:nvPr>
        </p:nvSpPr>
        <p:spPr>
          <a:xfrm>
            <a:off x="628650" y="1825625"/>
            <a:ext cx="78867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70E45847-60C5-834D-9474-765B45F8A644}"/>
              </a:ext>
            </a:extLst>
          </p:cNvPr>
          <p:cNvSpPr>
            <a:spLocks noGrp="1"/>
          </p:cNvSpPr>
          <p:nvPr>
            <p:ph type="sldNum" sz="quarter" idx="10"/>
          </p:nvPr>
        </p:nvSpPr>
        <p:spPr/>
        <p:txBody>
          <a:bodyPr/>
          <a:lstStyle>
            <a:lvl1pPr>
              <a:defRPr/>
            </a:lvl1pPr>
          </a:lstStyle>
          <a:p>
            <a:fld id="{E2D355B9-3F85-9A44-A5AF-0EC6EE28D2F6}" type="slidenum">
              <a:rPr lang="en-US" altLang="en-US"/>
              <a:pPr/>
              <a:t>‹#›</a:t>
            </a:fld>
            <a:endParaRPr lang="en-US" altLang="en-US"/>
          </a:p>
        </p:txBody>
      </p:sp>
    </p:spTree>
    <p:extLst>
      <p:ext uri="{BB962C8B-B14F-4D97-AF65-F5344CB8AC3E}">
        <p14:creationId xmlns:p14="http://schemas.microsoft.com/office/powerpoint/2010/main" val="197054978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8A6C6A2-6B1C-2044-839C-3BC20B5526BC}"/>
              </a:ext>
            </a:extLst>
          </p:cNvPr>
          <p:cNvSpPr>
            <a:spLocks noGrp="1"/>
          </p:cNvSpPr>
          <p:nvPr>
            <p:ph type="title" orient="vert"/>
          </p:nvPr>
        </p:nvSpPr>
        <p:spPr>
          <a:xfrm>
            <a:off x="6543675" y="365125"/>
            <a:ext cx="1971675"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3B27380-AF43-0647-AF2D-5DE98BB5202E}"/>
              </a:ext>
            </a:extLst>
          </p:cNvPr>
          <p:cNvSpPr>
            <a:spLocks noGrp="1"/>
          </p:cNvSpPr>
          <p:nvPr>
            <p:ph type="body" orient="vert" idx="1"/>
          </p:nvPr>
        </p:nvSpPr>
        <p:spPr>
          <a:xfrm>
            <a:off x="628650" y="365125"/>
            <a:ext cx="5762625"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6A1D8DD4-4015-9E45-A6EC-E5DABFAC6631}"/>
              </a:ext>
            </a:extLst>
          </p:cNvPr>
          <p:cNvSpPr>
            <a:spLocks noGrp="1"/>
          </p:cNvSpPr>
          <p:nvPr>
            <p:ph type="sldNum" sz="quarter" idx="10"/>
          </p:nvPr>
        </p:nvSpPr>
        <p:spPr/>
        <p:txBody>
          <a:bodyPr/>
          <a:lstStyle>
            <a:lvl1pPr>
              <a:defRPr/>
            </a:lvl1pPr>
          </a:lstStyle>
          <a:p>
            <a:fld id="{4EF3CA21-5DF0-6641-ACA2-5FCEFF401525}" type="slidenum">
              <a:rPr lang="en-US" altLang="en-US"/>
              <a:pPr/>
              <a:t>‹#›</a:t>
            </a:fld>
            <a:endParaRPr lang="en-US" altLang="en-US"/>
          </a:p>
        </p:txBody>
      </p:sp>
    </p:spTree>
    <p:extLst>
      <p:ext uri="{BB962C8B-B14F-4D97-AF65-F5344CB8AC3E}">
        <p14:creationId xmlns:p14="http://schemas.microsoft.com/office/powerpoint/2010/main" val="16608838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6578981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773346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8650072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3378" name="Rectangle 66"/>
          <p:cNvSpPr>
            <a:spLocks noGrp="1" noChangeArrowheads="1"/>
          </p:cNvSpPr>
          <p:nvPr>
            <p:ph type="ctrTitle" sz="quarter"/>
          </p:nvPr>
        </p:nvSpPr>
        <p:spPr>
          <a:xfrm>
            <a:off x="685800" y="1692276"/>
            <a:ext cx="7772400" cy="1736725"/>
          </a:xfrm>
        </p:spPr>
        <p:txBody>
          <a:bodyPr anchor="b"/>
          <a:lstStyle>
            <a:lvl1pPr>
              <a:defRPr sz="5400" b="1" i="0">
                <a:latin typeface="Arial" panose="020B0604020202020204" pitchFamily="34" charset="0"/>
              </a:defRPr>
            </a:lvl1pPr>
          </a:lstStyle>
          <a:p>
            <a:r>
              <a:rPr lang="en-US" dirty="0"/>
              <a:t>Click to edit Master title style</a:t>
            </a:r>
          </a:p>
        </p:txBody>
      </p:sp>
      <p:sp>
        <p:nvSpPr>
          <p:cNvPr id="13379" name="Rectangle 67"/>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b="1" i="0">
                <a:latin typeface="Arial" panose="020B0604020202020204" pitchFamily="34" charset="0"/>
              </a:defRPr>
            </a:lvl1pPr>
          </a:lstStyle>
          <a:p>
            <a:r>
              <a:rPr lang="en-US" dirty="0"/>
              <a:t>Click to edit Master subtitle style</a:t>
            </a:r>
          </a:p>
        </p:txBody>
      </p:sp>
      <p:sp>
        <p:nvSpPr>
          <p:cNvPr id="68" name="Rectangle 68"/>
          <p:cNvSpPr>
            <a:spLocks noGrp="1" noChangeArrowheads="1"/>
          </p:cNvSpPr>
          <p:nvPr>
            <p:ph type="dt" sz="quarter" idx="10"/>
          </p:nvPr>
        </p:nvSpPr>
        <p:spPr>
          <a:xfrm>
            <a:off x="457200" y="6248400"/>
            <a:ext cx="2133600" cy="457200"/>
          </a:xfrm>
          <a:prstGeom prst="rect">
            <a:avLst/>
          </a:prstGeom>
        </p:spPr>
        <p:txBody>
          <a:bodyPr/>
          <a:lstStyle>
            <a:lvl1pPr>
              <a:defRPr b="1" i="0">
                <a:latin typeface="Arial" panose="020B0604020202020204" pitchFamily="34" charset="0"/>
              </a:defRPr>
            </a:lvl1pPr>
          </a:lstStyle>
          <a:p>
            <a:pPr defTabSz="914400" eaLnBrk="0" fontAlgn="base" hangingPunct="0">
              <a:spcBef>
                <a:spcPct val="0"/>
              </a:spcBef>
              <a:spcAft>
                <a:spcPct val="0"/>
              </a:spcAft>
              <a:defRPr/>
            </a:pPr>
            <a:endParaRPr lang="en-US" sz="2400" dirty="0">
              <a:solidFill>
                <a:srgbClr val="FFFFFF"/>
              </a:solidFill>
              <a:ea typeface="ＭＳ Ｐゴシック" charset="0"/>
              <a:cs typeface="ＭＳ Ｐゴシック" charset="0"/>
            </a:endParaRPr>
          </a:p>
        </p:txBody>
      </p:sp>
      <p:sp>
        <p:nvSpPr>
          <p:cNvPr id="69" name="Rectangle 69"/>
          <p:cNvSpPr>
            <a:spLocks noGrp="1" noChangeArrowheads="1"/>
          </p:cNvSpPr>
          <p:nvPr>
            <p:ph type="ftr" sz="quarter" idx="11"/>
          </p:nvPr>
        </p:nvSpPr>
        <p:spPr>
          <a:xfrm>
            <a:off x="3124201" y="6248400"/>
            <a:ext cx="2895600" cy="457200"/>
          </a:xfrm>
          <a:prstGeom prst="rect">
            <a:avLst/>
          </a:prstGeom>
        </p:spPr>
        <p:txBody>
          <a:bodyPr/>
          <a:lstStyle>
            <a:lvl1pPr>
              <a:defRPr b="1" i="0">
                <a:latin typeface="Arial" panose="020B0604020202020204" pitchFamily="34" charset="0"/>
              </a:defRPr>
            </a:lvl1pPr>
          </a:lstStyle>
          <a:p>
            <a:pPr defTabSz="914400" eaLnBrk="0" fontAlgn="base" hangingPunct="0">
              <a:spcBef>
                <a:spcPct val="0"/>
              </a:spcBef>
              <a:spcAft>
                <a:spcPct val="0"/>
              </a:spcAft>
              <a:defRPr/>
            </a:pPr>
            <a:endParaRPr lang="en-US" sz="2400" dirty="0">
              <a:solidFill>
                <a:srgbClr val="FFFFFF"/>
              </a:solidFill>
              <a:ea typeface="ＭＳ Ｐゴシック" charset="0"/>
              <a:cs typeface="ＭＳ Ｐゴシック" charset="0"/>
            </a:endParaRPr>
          </a:p>
        </p:txBody>
      </p:sp>
      <p:sp>
        <p:nvSpPr>
          <p:cNvPr id="70" name="Rectangle 70"/>
          <p:cNvSpPr>
            <a:spLocks noGrp="1" noChangeArrowheads="1"/>
          </p:cNvSpPr>
          <p:nvPr>
            <p:ph type="sldNum" sz="quarter" idx="12"/>
          </p:nvPr>
        </p:nvSpPr>
        <p:spPr>
          <a:xfrm>
            <a:off x="6553200" y="6248400"/>
            <a:ext cx="2133600" cy="457200"/>
          </a:xfrm>
          <a:prstGeom prst="rect">
            <a:avLst/>
          </a:prstGeom>
        </p:spPr>
        <p:txBody>
          <a:bodyPr/>
          <a:lstStyle>
            <a:lvl1pPr>
              <a:defRPr b="1" i="0">
                <a:latin typeface="Arial" panose="020B0604020202020204" pitchFamily="34" charset="0"/>
              </a:defRPr>
            </a:lvl1pPr>
          </a:lstStyle>
          <a:p>
            <a:pPr defTabSz="914400" eaLnBrk="0" fontAlgn="base" hangingPunct="0">
              <a:spcBef>
                <a:spcPct val="0"/>
              </a:spcBef>
              <a:spcAft>
                <a:spcPct val="0"/>
              </a:spcAft>
            </a:pPr>
            <a:fld id="{A396028A-E68B-AC46-88B8-7F3DC9E0918E}" type="slidenum">
              <a:rPr lang="en-US" sz="2400" smtClean="0">
                <a:solidFill>
                  <a:srgbClr val="FFFFFF"/>
                </a:solidFill>
                <a:ea typeface="ＭＳ Ｐゴシック" charset="0"/>
                <a:cs typeface="ＭＳ Ｐゴシック" charset="0"/>
              </a:rPr>
              <a:pPr defTabSz="914400" eaLnBrk="0" fontAlgn="base" hangingPunct="0">
                <a:spcBef>
                  <a:spcPct val="0"/>
                </a:spcBef>
                <a:spcAft>
                  <a:spcPct val="0"/>
                </a:spcAft>
              </a:pPr>
              <a:t>‹#›</a:t>
            </a:fld>
            <a:endParaRPr lang="en-US" sz="2400" dirty="0">
              <a:solidFill>
                <a:srgbClr val="FFFFFF"/>
              </a:solidFill>
              <a:ea typeface="ＭＳ Ｐゴシック" charset="0"/>
              <a:cs typeface="ＭＳ Ｐゴシック" charset="0"/>
            </a:endParaRPr>
          </a:p>
        </p:txBody>
      </p:sp>
    </p:spTree>
    <p:extLst>
      <p:ext uri="{BB962C8B-B14F-4D97-AF65-F5344CB8AC3E}">
        <p14:creationId xmlns:p14="http://schemas.microsoft.com/office/powerpoint/2010/main" val="14307393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b="1" i="0">
                <a:latin typeface="Arial" panose="020B0604020202020204" pitchFamily="34" charset="0"/>
              </a:defRPr>
            </a:lvl1pPr>
          </a:lstStyle>
          <a:p>
            <a:pPr defTabSz="914400" eaLnBrk="0" fontAlgn="base" hangingPunct="0">
              <a:spcBef>
                <a:spcPct val="0"/>
              </a:spcBef>
              <a:spcAft>
                <a:spcPct val="0"/>
              </a:spcAft>
              <a:defRPr/>
            </a:pPr>
            <a:endParaRPr lang="en-US" sz="2400" dirty="0">
              <a:solidFill>
                <a:srgbClr val="FFFFFF"/>
              </a:solidFill>
              <a:ea typeface="ＭＳ Ｐゴシック" charset="0"/>
              <a:cs typeface="ＭＳ Ｐゴシック" charset="0"/>
            </a:endParaRPr>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b="1" i="0">
                <a:latin typeface="Arial" panose="020B0604020202020204" pitchFamily="34" charset="0"/>
              </a:defRPr>
            </a:lvl1pPr>
          </a:lstStyle>
          <a:p>
            <a:pPr defTabSz="914400" eaLnBrk="0" fontAlgn="base" hangingPunct="0">
              <a:spcBef>
                <a:spcPct val="0"/>
              </a:spcBef>
              <a:spcAft>
                <a:spcPct val="0"/>
              </a:spcAft>
              <a:defRPr/>
            </a:pPr>
            <a:endParaRPr lang="en-US" sz="2400" dirty="0">
              <a:solidFill>
                <a:srgbClr val="FFFFFF"/>
              </a:solidFill>
              <a:ea typeface="ＭＳ Ｐゴシック" charset="0"/>
              <a:cs typeface="ＭＳ Ｐゴシック" charset="0"/>
            </a:endParaRPr>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b="1" i="0">
                <a:latin typeface="Arial" panose="020B0604020202020204" pitchFamily="34" charset="0"/>
              </a:defRPr>
            </a:lvl1pPr>
          </a:lstStyle>
          <a:p>
            <a:pPr defTabSz="914400" eaLnBrk="0" fontAlgn="base" hangingPunct="0">
              <a:spcBef>
                <a:spcPct val="0"/>
              </a:spcBef>
              <a:spcAft>
                <a:spcPct val="0"/>
              </a:spcAft>
            </a:pPr>
            <a:fld id="{3688B77C-3DE9-514B-9B83-6A79626DE5A7}" type="slidenum">
              <a:rPr lang="en-US" sz="2400" smtClean="0">
                <a:solidFill>
                  <a:srgbClr val="FFFFFF"/>
                </a:solidFill>
                <a:ea typeface="ＭＳ Ｐゴシック" charset="0"/>
                <a:cs typeface="ＭＳ Ｐゴシック" charset="0"/>
              </a:rPr>
              <a:pPr defTabSz="914400" eaLnBrk="0" fontAlgn="base" hangingPunct="0">
                <a:spcBef>
                  <a:spcPct val="0"/>
                </a:spcBef>
                <a:spcAft>
                  <a:spcPct val="0"/>
                </a:spcAft>
              </a:pPr>
              <a:t>‹#›</a:t>
            </a:fld>
            <a:endParaRPr lang="en-US" sz="2400" dirty="0">
              <a:solidFill>
                <a:srgbClr val="FFFFFF"/>
              </a:solidFill>
              <a:ea typeface="ＭＳ Ｐゴシック" charset="0"/>
              <a:cs typeface="ＭＳ Ｐゴシック" charset="0"/>
            </a:endParaRPr>
          </a:p>
        </p:txBody>
      </p:sp>
    </p:spTree>
    <p:extLst>
      <p:ext uri="{BB962C8B-B14F-4D97-AF65-F5344CB8AC3E}">
        <p14:creationId xmlns:p14="http://schemas.microsoft.com/office/powerpoint/2010/main" val="39307435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defRPr>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dirty="0"/>
              <a:t>Click to edit Master text styles</a:t>
            </a:r>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b="1" i="0">
                <a:latin typeface="Arial" panose="020B0604020202020204" pitchFamily="34" charset="0"/>
              </a:defRPr>
            </a:lvl1pPr>
          </a:lstStyle>
          <a:p>
            <a:pPr defTabSz="914400" eaLnBrk="0" fontAlgn="base" hangingPunct="0">
              <a:spcBef>
                <a:spcPct val="0"/>
              </a:spcBef>
              <a:spcAft>
                <a:spcPct val="0"/>
              </a:spcAft>
              <a:defRPr/>
            </a:pPr>
            <a:endParaRPr lang="en-US" sz="2400" dirty="0">
              <a:solidFill>
                <a:srgbClr val="FFFFFF"/>
              </a:solidFill>
              <a:ea typeface="ＭＳ Ｐゴシック" charset="0"/>
              <a:cs typeface="ＭＳ Ｐゴシック" charset="0"/>
            </a:endParaRPr>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b="1" i="0">
                <a:latin typeface="Arial" panose="020B0604020202020204" pitchFamily="34" charset="0"/>
              </a:defRPr>
            </a:lvl1pPr>
          </a:lstStyle>
          <a:p>
            <a:pPr defTabSz="914400" eaLnBrk="0" fontAlgn="base" hangingPunct="0">
              <a:spcBef>
                <a:spcPct val="0"/>
              </a:spcBef>
              <a:spcAft>
                <a:spcPct val="0"/>
              </a:spcAft>
              <a:defRPr/>
            </a:pPr>
            <a:endParaRPr lang="en-US" sz="2400" dirty="0">
              <a:solidFill>
                <a:srgbClr val="FFFFFF"/>
              </a:solidFill>
              <a:ea typeface="ＭＳ Ｐゴシック" charset="0"/>
              <a:cs typeface="ＭＳ Ｐゴシック" charset="0"/>
            </a:endParaRPr>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b="1" i="0">
                <a:latin typeface="Arial" panose="020B0604020202020204" pitchFamily="34" charset="0"/>
              </a:defRPr>
            </a:lvl1pPr>
          </a:lstStyle>
          <a:p>
            <a:pPr defTabSz="914400" eaLnBrk="0" fontAlgn="base" hangingPunct="0">
              <a:spcBef>
                <a:spcPct val="0"/>
              </a:spcBef>
              <a:spcAft>
                <a:spcPct val="0"/>
              </a:spcAft>
            </a:pPr>
            <a:fld id="{3C0081B6-69C5-6B4C-BCA1-445CC8BCD3B8}" type="slidenum">
              <a:rPr lang="en-US" sz="2400" smtClean="0">
                <a:solidFill>
                  <a:srgbClr val="FFFFFF"/>
                </a:solidFill>
                <a:ea typeface="ＭＳ Ｐゴシック" charset="0"/>
                <a:cs typeface="ＭＳ Ｐゴシック" charset="0"/>
              </a:rPr>
              <a:pPr defTabSz="914400" eaLnBrk="0" fontAlgn="base" hangingPunct="0">
                <a:spcBef>
                  <a:spcPct val="0"/>
                </a:spcBef>
                <a:spcAft>
                  <a:spcPct val="0"/>
                </a:spcAft>
              </a:pPr>
              <a:t>‹#›</a:t>
            </a:fld>
            <a:endParaRPr lang="en-US" sz="2400" dirty="0">
              <a:solidFill>
                <a:srgbClr val="FFFFFF"/>
              </a:solidFill>
              <a:ea typeface="ＭＳ Ｐゴシック" charset="0"/>
              <a:cs typeface="ＭＳ Ｐゴシック" charset="0"/>
            </a:endParaRPr>
          </a:p>
        </p:txBody>
      </p:sp>
    </p:spTree>
    <p:extLst>
      <p:ext uri="{BB962C8B-B14F-4D97-AF65-F5344CB8AC3E}">
        <p14:creationId xmlns:p14="http://schemas.microsoft.com/office/powerpoint/2010/main" val="17289481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1"/>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69"/>
          <p:cNvSpPr>
            <a:spLocks noGrp="1" noChangeArrowheads="1"/>
          </p:cNvSpPr>
          <p:nvPr>
            <p:ph type="dt" sz="half" idx="10"/>
          </p:nvPr>
        </p:nvSpPr>
        <p:spPr>
          <a:xfrm>
            <a:off x="457200" y="6245225"/>
            <a:ext cx="2133600" cy="476250"/>
          </a:xfrm>
          <a:prstGeom prst="rect">
            <a:avLst/>
          </a:prstGeom>
          <a:ln/>
        </p:spPr>
        <p:txBody>
          <a:bodyPr/>
          <a:lstStyle>
            <a:lvl1pPr>
              <a:defRPr b="1" i="0">
                <a:latin typeface="Arial" panose="020B0604020202020204" pitchFamily="34" charset="0"/>
              </a:defRPr>
            </a:lvl1pPr>
          </a:lstStyle>
          <a:p>
            <a:pPr defTabSz="914400" eaLnBrk="0" fontAlgn="base" hangingPunct="0">
              <a:spcBef>
                <a:spcPct val="0"/>
              </a:spcBef>
              <a:spcAft>
                <a:spcPct val="0"/>
              </a:spcAft>
              <a:defRPr/>
            </a:pPr>
            <a:endParaRPr lang="en-US" sz="2400" dirty="0">
              <a:solidFill>
                <a:srgbClr val="FFFFFF"/>
              </a:solidFill>
              <a:ea typeface="ＭＳ Ｐゴシック" charset="0"/>
              <a:cs typeface="ＭＳ Ｐゴシック" charset="0"/>
            </a:endParaRPr>
          </a:p>
        </p:txBody>
      </p:sp>
      <p:sp>
        <p:nvSpPr>
          <p:cNvPr id="6" name="Rectangle 70"/>
          <p:cNvSpPr>
            <a:spLocks noGrp="1" noChangeArrowheads="1"/>
          </p:cNvSpPr>
          <p:nvPr>
            <p:ph type="ftr" sz="quarter" idx="11"/>
          </p:nvPr>
        </p:nvSpPr>
        <p:spPr>
          <a:xfrm>
            <a:off x="3124201" y="6245225"/>
            <a:ext cx="2895600" cy="476250"/>
          </a:xfrm>
          <a:prstGeom prst="rect">
            <a:avLst/>
          </a:prstGeom>
          <a:ln/>
        </p:spPr>
        <p:txBody>
          <a:bodyPr/>
          <a:lstStyle>
            <a:lvl1pPr>
              <a:defRPr b="1" i="0">
                <a:latin typeface="Arial" panose="020B0604020202020204" pitchFamily="34" charset="0"/>
              </a:defRPr>
            </a:lvl1pPr>
          </a:lstStyle>
          <a:p>
            <a:pPr defTabSz="914400" eaLnBrk="0" fontAlgn="base" hangingPunct="0">
              <a:spcBef>
                <a:spcPct val="0"/>
              </a:spcBef>
              <a:spcAft>
                <a:spcPct val="0"/>
              </a:spcAft>
              <a:defRPr/>
            </a:pPr>
            <a:endParaRPr lang="en-US" sz="2400" dirty="0">
              <a:solidFill>
                <a:srgbClr val="FFFFFF"/>
              </a:solidFill>
              <a:ea typeface="ＭＳ Ｐゴシック" charset="0"/>
              <a:cs typeface="ＭＳ Ｐゴシック" charset="0"/>
            </a:endParaRPr>
          </a:p>
        </p:txBody>
      </p:sp>
      <p:sp>
        <p:nvSpPr>
          <p:cNvPr id="7" name="Rectangle 71"/>
          <p:cNvSpPr>
            <a:spLocks noGrp="1" noChangeArrowheads="1"/>
          </p:cNvSpPr>
          <p:nvPr>
            <p:ph type="sldNum" sz="quarter" idx="12"/>
          </p:nvPr>
        </p:nvSpPr>
        <p:spPr>
          <a:xfrm>
            <a:off x="6553200" y="6245225"/>
            <a:ext cx="2133600" cy="476250"/>
          </a:xfrm>
          <a:prstGeom prst="rect">
            <a:avLst/>
          </a:prstGeom>
          <a:ln/>
        </p:spPr>
        <p:txBody>
          <a:bodyPr/>
          <a:lstStyle>
            <a:lvl1pPr>
              <a:defRPr b="1" i="0">
                <a:latin typeface="Arial" panose="020B0604020202020204" pitchFamily="34" charset="0"/>
              </a:defRPr>
            </a:lvl1pPr>
          </a:lstStyle>
          <a:p>
            <a:pPr defTabSz="914400" eaLnBrk="0" fontAlgn="base" hangingPunct="0">
              <a:spcBef>
                <a:spcPct val="0"/>
              </a:spcBef>
              <a:spcAft>
                <a:spcPct val="0"/>
              </a:spcAft>
            </a:pPr>
            <a:fld id="{E6267522-C44E-E94B-8317-505AFBC9150C}" type="slidenum">
              <a:rPr lang="en-US" sz="2400" smtClean="0">
                <a:solidFill>
                  <a:srgbClr val="FFFFFF"/>
                </a:solidFill>
                <a:ea typeface="ＭＳ Ｐゴシック" charset="0"/>
                <a:cs typeface="ＭＳ Ｐゴシック" charset="0"/>
              </a:rPr>
              <a:pPr defTabSz="914400" eaLnBrk="0" fontAlgn="base" hangingPunct="0">
                <a:spcBef>
                  <a:spcPct val="0"/>
                </a:spcBef>
                <a:spcAft>
                  <a:spcPct val="0"/>
                </a:spcAft>
              </a:pPr>
              <a:t>‹#›</a:t>
            </a:fld>
            <a:endParaRPr lang="en-US" sz="2400" dirty="0">
              <a:solidFill>
                <a:srgbClr val="FFFFFF"/>
              </a:solidFill>
              <a:ea typeface="ＭＳ Ｐゴシック" charset="0"/>
              <a:cs typeface="ＭＳ Ｐゴシック" charset="0"/>
            </a:endParaRPr>
          </a:p>
        </p:txBody>
      </p:sp>
    </p:spTree>
    <p:extLst>
      <p:ext uri="{BB962C8B-B14F-4D97-AF65-F5344CB8AC3E}">
        <p14:creationId xmlns:p14="http://schemas.microsoft.com/office/powerpoint/2010/main" val="558692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i="0">
                <a:latin typeface="Arial" panose="020B0604020202020204" pitchFamily="34" charset="0"/>
              </a:defRPr>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9"/>
          <p:cNvSpPr>
            <a:spLocks noGrp="1" noChangeArrowheads="1"/>
          </p:cNvSpPr>
          <p:nvPr>
            <p:ph type="dt" sz="half" idx="10"/>
          </p:nvPr>
        </p:nvSpPr>
        <p:spPr>
          <a:xfrm>
            <a:off x="457200" y="6245225"/>
            <a:ext cx="2133600" cy="476250"/>
          </a:xfrm>
          <a:prstGeom prst="rect">
            <a:avLst/>
          </a:prstGeom>
          <a:ln/>
        </p:spPr>
        <p:txBody>
          <a:bodyPr/>
          <a:lstStyle>
            <a:lvl1pPr>
              <a:defRPr b="1" i="0">
                <a:latin typeface="Arial" panose="020B0604020202020204" pitchFamily="34" charset="0"/>
              </a:defRPr>
            </a:lvl1pPr>
          </a:lstStyle>
          <a:p>
            <a:pPr defTabSz="914400" eaLnBrk="0" fontAlgn="base" hangingPunct="0">
              <a:spcBef>
                <a:spcPct val="0"/>
              </a:spcBef>
              <a:spcAft>
                <a:spcPct val="0"/>
              </a:spcAft>
              <a:defRPr/>
            </a:pPr>
            <a:endParaRPr lang="en-US" sz="2400" dirty="0">
              <a:solidFill>
                <a:srgbClr val="FFFFFF"/>
              </a:solidFill>
              <a:ea typeface="ＭＳ Ｐゴシック" charset="0"/>
              <a:cs typeface="ＭＳ Ｐゴシック" charset="0"/>
            </a:endParaRPr>
          </a:p>
        </p:txBody>
      </p:sp>
      <p:sp>
        <p:nvSpPr>
          <p:cNvPr id="8" name="Rectangle 70"/>
          <p:cNvSpPr>
            <a:spLocks noGrp="1" noChangeArrowheads="1"/>
          </p:cNvSpPr>
          <p:nvPr>
            <p:ph type="ftr" sz="quarter" idx="11"/>
          </p:nvPr>
        </p:nvSpPr>
        <p:spPr>
          <a:xfrm>
            <a:off x="3124201" y="6245225"/>
            <a:ext cx="2895600" cy="476250"/>
          </a:xfrm>
          <a:prstGeom prst="rect">
            <a:avLst/>
          </a:prstGeom>
          <a:ln/>
        </p:spPr>
        <p:txBody>
          <a:bodyPr/>
          <a:lstStyle>
            <a:lvl1pPr>
              <a:defRPr b="1" i="0">
                <a:latin typeface="Arial" panose="020B0604020202020204" pitchFamily="34" charset="0"/>
              </a:defRPr>
            </a:lvl1pPr>
          </a:lstStyle>
          <a:p>
            <a:pPr defTabSz="914400" eaLnBrk="0" fontAlgn="base" hangingPunct="0">
              <a:spcBef>
                <a:spcPct val="0"/>
              </a:spcBef>
              <a:spcAft>
                <a:spcPct val="0"/>
              </a:spcAft>
              <a:defRPr/>
            </a:pPr>
            <a:endParaRPr lang="en-US" sz="2400" dirty="0">
              <a:solidFill>
                <a:srgbClr val="FFFFFF"/>
              </a:solidFill>
              <a:ea typeface="ＭＳ Ｐゴシック" charset="0"/>
              <a:cs typeface="ＭＳ Ｐゴシック" charset="0"/>
            </a:endParaRPr>
          </a:p>
        </p:txBody>
      </p:sp>
      <p:sp>
        <p:nvSpPr>
          <p:cNvPr id="9" name="Rectangle 71"/>
          <p:cNvSpPr>
            <a:spLocks noGrp="1" noChangeArrowheads="1"/>
          </p:cNvSpPr>
          <p:nvPr>
            <p:ph type="sldNum" sz="quarter" idx="12"/>
          </p:nvPr>
        </p:nvSpPr>
        <p:spPr>
          <a:xfrm>
            <a:off x="6553200" y="6245225"/>
            <a:ext cx="2133600" cy="476250"/>
          </a:xfrm>
          <a:prstGeom prst="rect">
            <a:avLst/>
          </a:prstGeom>
          <a:ln/>
        </p:spPr>
        <p:txBody>
          <a:bodyPr/>
          <a:lstStyle>
            <a:lvl1pPr>
              <a:defRPr b="1" i="0">
                <a:latin typeface="Arial" panose="020B0604020202020204" pitchFamily="34" charset="0"/>
              </a:defRPr>
            </a:lvl1pPr>
          </a:lstStyle>
          <a:p>
            <a:pPr defTabSz="914400" eaLnBrk="0" fontAlgn="base" hangingPunct="0">
              <a:spcBef>
                <a:spcPct val="0"/>
              </a:spcBef>
              <a:spcAft>
                <a:spcPct val="0"/>
              </a:spcAft>
            </a:pPr>
            <a:fld id="{CFC40E04-9084-2A4C-A231-F24D797B2771}" type="slidenum">
              <a:rPr lang="en-US" sz="2400" smtClean="0">
                <a:solidFill>
                  <a:srgbClr val="FFFFFF"/>
                </a:solidFill>
                <a:ea typeface="ＭＳ Ｐゴシック" charset="0"/>
                <a:cs typeface="ＭＳ Ｐゴシック" charset="0"/>
              </a:rPr>
              <a:pPr defTabSz="914400" eaLnBrk="0" fontAlgn="base" hangingPunct="0">
                <a:spcBef>
                  <a:spcPct val="0"/>
                </a:spcBef>
                <a:spcAft>
                  <a:spcPct val="0"/>
                </a:spcAft>
              </a:pPr>
              <a:t>‹#›</a:t>
            </a:fld>
            <a:endParaRPr lang="en-US" sz="2400" dirty="0">
              <a:solidFill>
                <a:srgbClr val="FFFFFF"/>
              </a:solidFill>
              <a:ea typeface="ＭＳ Ｐゴシック" charset="0"/>
              <a:cs typeface="ＭＳ Ｐゴシック" charset="0"/>
            </a:endParaRPr>
          </a:p>
        </p:txBody>
      </p:sp>
    </p:spTree>
    <p:extLst>
      <p:ext uri="{BB962C8B-B14F-4D97-AF65-F5344CB8AC3E}">
        <p14:creationId xmlns:p14="http://schemas.microsoft.com/office/powerpoint/2010/main" val="6620156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solidFill>
                  <a:srgbClr val="FFFFFF"/>
                </a:solidFill>
                <a:latin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4986976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7029411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99957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1"/>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b="1" i="0">
                <a:latin typeface="Arial" panose="020B0604020202020204" pitchFamily="34" charset="0"/>
              </a:defRPr>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dirty="0"/>
              <a:t>Click to edit Master text styles</a:t>
            </a:r>
          </a:p>
        </p:txBody>
      </p:sp>
      <p:sp>
        <p:nvSpPr>
          <p:cNvPr id="5" name="Rectangle 69"/>
          <p:cNvSpPr>
            <a:spLocks noGrp="1" noChangeArrowheads="1"/>
          </p:cNvSpPr>
          <p:nvPr>
            <p:ph type="dt" sz="half" idx="10"/>
          </p:nvPr>
        </p:nvSpPr>
        <p:spPr>
          <a:xfrm>
            <a:off x="457200" y="6245225"/>
            <a:ext cx="2133600" cy="476250"/>
          </a:xfrm>
          <a:prstGeom prst="rect">
            <a:avLst/>
          </a:prstGeom>
          <a:ln/>
        </p:spPr>
        <p:txBody>
          <a:bodyPr/>
          <a:lstStyle>
            <a:lvl1pPr>
              <a:defRPr b="1" i="0">
                <a:latin typeface="Arial" panose="020B0604020202020204" pitchFamily="34" charset="0"/>
              </a:defRPr>
            </a:lvl1pPr>
          </a:lstStyle>
          <a:p>
            <a:pPr defTabSz="914400" eaLnBrk="0" fontAlgn="base" hangingPunct="0">
              <a:spcBef>
                <a:spcPct val="0"/>
              </a:spcBef>
              <a:spcAft>
                <a:spcPct val="0"/>
              </a:spcAft>
              <a:defRPr/>
            </a:pPr>
            <a:endParaRPr lang="en-US" sz="2400" dirty="0">
              <a:solidFill>
                <a:srgbClr val="FFFFFF"/>
              </a:solidFill>
              <a:ea typeface="ＭＳ Ｐゴシック" charset="0"/>
              <a:cs typeface="ＭＳ Ｐゴシック" charset="0"/>
            </a:endParaRPr>
          </a:p>
        </p:txBody>
      </p:sp>
      <p:sp>
        <p:nvSpPr>
          <p:cNvPr id="6" name="Rectangle 70"/>
          <p:cNvSpPr>
            <a:spLocks noGrp="1" noChangeArrowheads="1"/>
          </p:cNvSpPr>
          <p:nvPr>
            <p:ph type="ftr" sz="quarter" idx="11"/>
          </p:nvPr>
        </p:nvSpPr>
        <p:spPr>
          <a:xfrm>
            <a:off x="3124201" y="6245225"/>
            <a:ext cx="2895600" cy="476250"/>
          </a:xfrm>
          <a:prstGeom prst="rect">
            <a:avLst/>
          </a:prstGeom>
          <a:ln/>
        </p:spPr>
        <p:txBody>
          <a:bodyPr/>
          <a:lstStyle>
            <a:lvl1pPr>
              <a:defRPr b="1" i="0">
                <a:latin typeface="Arial" panose="020B0604020202020204" pitchFamily="34" charset="0"/>
              </a:defRPr>
            </a:lvl1pPr>
          </a:lstStyle>
          <a:p>
            <a:pPr defTabSz="914400" eaLnBrk="0" fontAlgn="base" hangingPunct="0">
              <a:spcBef>
                <a:spcPct val="0"/>
              </a:spcBef>
              <a:spcAft>
                <a:spcPct val="0"/>
              </a:spcAft>
              <a:defRPr/>
            </a:pPr>
            <a:endParaRPr lang="en-US" sz="2400" dirty="0">
              <a:solidFill>
                <a:srgbClr val="FFFFFF"/>
              </a:solidFill>
              <a:ea typeface="ＭＳ Ｐゴシック" charset="0"/>
              <a:cs typeface="ＭＳ Ｐゴシック" charset="0"/>
            </a:endParaRPr>
          </a:p>
        </p:txBody>
      </p:sp>
      <p:sp>
        <p:nvSpPr>
          <p:cNvPr id="7" name="Rectangle 71"/>
          <p:cNvSpPr>
            <a:spLocks noGrp="1" noChangeArrowheads="1"/>
          </p:cNvSpPr>
          <p:nvPr>
            <p:ph type="sldNum" sz="quarter" idx="12"/>
          </p:nvPr>
        </p:nvSpPr>
        <p:spPr>
          <a:xfrm>
            <a:off x="6553200" y="6245225"/>
            <a:ext cx="2133600" cy="476250"/>
          </a:xfrm>
          <a:prstGeom prst="rect">
            <a:avLst/>
          </a:prstGeom>
          <a:ln/>
        </p:spPr>
        <p:txBody>
          <a:bodyPr/>
          <a:lstStyle>
            <a:lvl1pPr>
              <a:defRPr b="1" i="0">
                <a:latin typeface="Arial" panose="020B0604020202020204" pitchFamily="34" charset="0"/>
              </a:defRPr>
            </a:lvl1pPr>
          </a:lstStyle>
          <a:p>
            <a:pPr defTabSz="914400" eaLnBrk="0" fontAlgn="base" hangingPunct="0">
              <a:spcBef>
                <a:spcPct val="0"/>
              </a:spcBef>
              <a:spcAft>
                <a:spcPct val="0"/>
              </a:spcAft>
            </a:pPr>
            <a:fld id="{08471418-BC75-694D-9919-DEBC4E53F4E6}" type="slidenum">
              <a:rPr lang="en-US" sz="2400" smtClean="0">
                <a:solidFill>
                  <a:srgbClr val="FFFFFF"/>
                </a:solidFill>
                <a:ea typeface="ＭＳ Ｐゴシック" charset="0"/>
                <a:cs typeface="ＭＳ Ｐゴシック" charset="0"/>
              </a:rPr>
              <a:pPr defTabSz="914400" eaLnBrk="0" fontAlgn="base" hangingPunct="0">
                <a:spcBef>
                  <a:spcPct val="0"/>
                </a:spcBef>
                <a:spcAft>
                  <a:spcPct val="0"/>
                </a:spcAft>
              </a:pPr>
              <a:t>‹#›</a:t>
            </a:fld>
            <a:endParaRPr lang="en-US" sz="2400" dirty="0">
              <a:solidFill>
                <a:srgbClr val="FFFFFF"/>
              </a:solidFill>
              <a:ea typeface="ＭＳ Ｐゴシック" charset="0"/>
              <a:cs typeface="ＭＳ Ｐゴシック" charset="0"/>
            </a:endParaRPr>
          </a:p>
        </p:txBody>
      </p:sp>
    </p:spTree>
    <p:extLst>
      <p:ext uri="{BB962C8B-B14F-4D97-AF65-F5344CB8AC3E}">
        <p14:creationId xmlns:p14="http://schemas.microsoft.com/office/powerpoint/2010/main" val="1342505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dirty="0"/>
              <a:t>Click to edit Master text styles</a:t>
            </a:r>
          </a:p>
        </p:txBody>
      </p:sp>
      <p:sp>
        <p:nvSpPr>
          <p:cNvPr id="5" name="Rectangle 69"/>
          <p:cNvSpPr>
            <a:spLocks noGrp="1" noChangeArrowheads="1"/>
          </p:cNvSpPr>
          <p:nvPr>
            <p:ph type="dt" sz="half" idx="10"/>
          </p:nvPr>
        </p:nvSpPr>
        <p:spPr>
          <a:xfrm>
            <a:off x="457200" y="6245225"/>
            <a:ext cx="2133600" cy="476250"/>
          </a:xfrm>
          <a:prstGeom prst="rect">
            <a:avLst/>
          </a:prstGeom>
          <a:ln/>
        </p:spPr>
        <p:txBody>
          <a:bodyPr/>
          <a:lstStyle>
            <a:lvl1pPr>
              <a:defRPr b="1" i="0">
                <a:latin typeface="Arial" panose="020B0604020202020204" pitchFamily="34" charset="0"/>
              </a:defRPr>
            </a:lvl1pPr>
          </a:lstStyle>
          <a:p>
            <a:pPr defTabSz="914400" eaLnBrk="0" fontAlgn="base" hangingPunct="0">
              <a:spcBef>
                <a:spcPct val="0"/>
              </a:spcBef>
              <a:spcAft>
                <a:spcPct val="0"/>
              </a:spcAft>
              <a:defRPr/>
            </a:pPr>
            <a:endParaRPr lang="en-US" sz="2400" dirty="0">
              <a:solidFill>
                <a:srgbClr val="FFFFFF"/>
              </a:solidFill>
              <a:ea typeface="ＭＳ Ｐゴシック" charset="0"/>
              <a:cs typeface="ＭＳ Ｐゴシック" charset="0"/>
            </a:endParaRPr>
          </a:p>
        </p:txBody>
      </p:sp>
      <p:sp>
        <p:nvSpPr>
          <p:cNvPr id="6" name="Rectangle 70"/>
          <p:cNvSpPr>
            <a:spLocks noGrp="1" noChangeArrowheads="1"/>
          </p:cNvSpPr>
          <p:nvPr>
            <p:ph type="ftr" sz="quarter" idx="11"/>
          </p:nvPr>
        </p:nvSpPr>
        <p:spPr>
          <a:xfrm>
            <a:off x="3124201" y="6245225"/>
            <a:ext cx="2895600" cy="476250"/>
          </a:xfrm>
          <a:prstGeom prst="rect">
            <a:avLst/>
          </a:prstGeom>
          <a:ln/>
        </p:spPr>
        <p:txBody>
          <a:bodyPr/>
          <a:lstStyle>
            <a:lvl1pPr>
              <a:defRPr b="1" i="0">
                <a:latin typeface="Arial" panose="020B0604020202020204" pitchFamily="34" charset="0"/>
              </a:defRPr>
            </a:lvl1pPr>
          </a:lstStyle>
          <a:p>
            <a:pPr defTabSz="914400" eaLnBrk="0" fontAlgn="base" hangingPunct="0">
              <a:spcBef>
                <a:spcPct val="0"/>
              </a:spcBef>
              <a:spcAft>
                <a:spcPct val="0"/>
              </a:spcAft>
              <a:defRPr/>
            </a:pPr>
            <a:endParaRPr lang="en-US" sz="2400" dirty="0">
              <a:solidFill>
                <a:srgbClr val="FFFFFF"/>
              </a:solidFill>
              <a:ea typeface="ＭＳ Ｐゴシック" charset="0"/>
              <a:cs typeface="ＭＳ Ｐゴシック" charset="0"/>
            </a:endParaRPr>
          </a:p>
        </p:txBody>
      </p:sp>
      <p:sp>
        <p:nvSpPr>
          <p:cNvPr id="7" name="Rectangle 71"/>
          <p:cNvSpPr>
            <a:spLocks noGrp="1" noChangeArrowheads="1"/>
          </p:cNvSpPr>
          <p:nvPr>
            <p:ph type="sldNum" sz="quarter" idx="12"/>
          </p:nvPr>
        </p:nvSpPr>
        <p:spPr>
          <a:xfrm>
            <a:off x="6553200" y="6245225"/>
            <a:ext cx="2133600" cy="476250"/>
          </a:xfrm>
          <a:prstGeom prst="rect">
            <a:avLst/>
          </a:prstGeom>
          <a:ln/>
        </p:spPr>
        <p:txBody>
          <a:bodyPr/>
          <a:lstStyle>
            <a:lvl1pPr>
              <a:defRPr b="1" i="0">
                <a:latin typeface="Arial" panose="020B0604020202020204" pitchFamily="34" charset="0"/>
              </a:defRPr>
            </a:lvl1pPr>
          </a:lstStyle>
          <a:p>
            <a:pPr defTabSz="914400" eaLnBrk="0" fontAlgn="base" hangingPunct="0">
              <a:spcBef>
                <a:spcPct val="0"/>
              </a:spcBef>
              <a:spcAft>
                <a:spcPct val="0"/>
              </a:spcAft>
            </a:pPr>
            <a:fld id="{7D2F988E-9414-5A4D-926D-7C61A7DCDFF1}" type="slidenum">
              <a:rPr lang="en-US" sz="2400" smtClean="0">
                <a:solidFill>
                  <a:srgbClr val="FFFFFF"/>
                </a:solidFill>
                <a:ea typeface="ＭＳ Ｐゴシック" charset="0"/>
                <a:cs typeface="ＭＳ Ｐゴシック" charset="0"/>
              </a:rPr>
              <a:pPr defTabSz="914400" eaLnBrk="0" fontAlgn="base" hangingPunct="0">
                <a:spcBef>
                  <a:spcPct val="0"/>
                </a:spcBef>
                <a:spcAft>
                  <a:spcPct val="0"/>
                </a:spcAft>
              </a:pPr>
              <a:t>‹#›</a:t>
            </a:fld>
            <a:endParaRPr lang="en-US" sz="2400" dirty="0">
              <a:solidFill>
                <a:srgbClr val="FFFFFF"/>
              </a:solidFill>
              <a:ea typeface="ＭＳ Ｐゴシック" charset="0"/>
              <a:cs typeface="ＭＳ Ｐゴシック" charset="0"/>
            </a:endParaRPr>
          </a:p>
        </p:txBody>
      </p:sp>
    </p:spTree>
    <p:extLst>
      <p:ext uri="{BB962C8B-B14F-4D97-AF65-F5344CB8AC3E}">
        <p14:creationId xmlns:p14="http://schemas.microsoft.com/office/powerpoint/2010/main" val="8892455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solidFill>
                  <a:srgbClr val="FFFFFF"/>
                </a:solidFill>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solidFill>
                  <a:srgbClr val="FFFFFF"/>
                </a:solidFill>
                <a:latin typeface="Arial" panose="020B0604020202020204" pitchFamily="34" charset="0"/>
              </a:defRPr>
            </a:lvl1pPr>
            <a:lvl2pPr>
              <a:defRPr b="1" i="0">
                <a:solidFill>
                  <a:srgbClr val="FFFFFF"/>
                </a:solidFill>
                <a:latin typeface="Arial" panose="020B0604020202020204" pitchFamily="34" charset="0"/>
              </a:defRPr>
            </a:lvl2pPr>
            <a:lvl3pPr>
              <a:defRPr b="1" i="0">
                <a:solidFill>
                  <a:srgbClr val="FFFFFF"/>
                </a:solidFill>
                <a:latin typeface="Arial" panose="020B0604020202020204" pitchFamily="34" charset="0"/>
              </a:defRPr>
            </a:lvl3pPr>
            <a:lvl4pPr>
              <a:defRPr b="1" i="0">
                <a:solidFill>
                  <a:srgbClr val="FFFFFF"/>
                </a:solidFill>
                <a:latin typeface="Arial" panose="020B0604020202020204" pitchFamily="34" charset="0"/>
              </a:defRPr>
            </a:lvl4pPr>
            <a:lvl5pPr>
              <a:defRPr b="1" i="0">
                <a:solidFill>
                  <a:srgbClr val="FFFFFF"/>
                </a:solidFill>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b="1" i="0">
                <a:solidFill>
                  <a:srgbClr val="FFFFFF"/>
                </a:solidFill>
                <a:latin typeface="Arial" panose="020B0604020202020204" pitchFamily="34" charset="0"/>
              </a:defRPr>
            </a:lvl1pPr>
          </a:lstStyle>
          <a:p>
            <a:pPr defTabSz="914400" eaLnBrk="0" fontAlgn="base" hangingPunct="0">
              <a:spcBef>
                <a:spcPct val="0"/>
              </a:spcBef>
              <a:spcAft>
                <a:spcPct val="0"/>
              </a:spcAft>
              <a:defRPr/>
            </a:pPr>
            <a:endParaRPr lang="en-US" sz="2400" dirty="0">
              <a:ea typeface="ＭＳ Ｐゴシック" charset="0"/>
              <a:cs typeface="ＭＳ Ｐゴシック" charset="0"/>
            </a:endParaRPr>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b="1" i="0">
                <a:solidFill>
                  <a:srgbClr val="FFFFFF"/>
                </a:solidFill>
                <a:latin typeface="Arial" panose="020B0604020202020204" pitchFamily="34" charset="0"/>
              </a:defRPr>
            </a:lvl1pPr>
          </a:lstStyle>
          <a:p>
            <a:pPr defTabSz="914400" eaLnBrk="0" fontAlgn="base" hangingPunct="0">
              <a:spcBef>
                <a:spcPct val="0"/>
              </a:spcBef>
              <a:spcAft>
                <a:spcPct val="0"/>
              </a:spcAft>
              <a:defRPr/>
            </a:pPr>
            <a:endParaRPr lang="en-US" sz="2400" dirty="0">
              <a:ea typeface="ＭＳ Ｐゴシック" charset="0"/>
              <a:cs typeface="ＭＳ Ｐゴシック" charset="0"/>
            </a:endParaRPr>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b="1" i="0">
                <a:solidFill>
                  <a:srgbClr val="FFFFFF"/>
                </a:solidFill>
                <a:latin typeface="Arial" panose="020B0604020202020204" pitchFamily="34" charset="0"/>
              </a:defRPr>
            </a:lvl1pPr>
          </a:lstStyle>
          <a:p>
            <a:pPr defTabSz="914400" eaLnBrk="0" fontAlgn="base" hangingPunct="0">
              <a:spcBef>
                <a:spcPct val="0"/>
              </a:spcBef>
              <a:spcAft>
                <a:spcPct val="0"/>
              </a:spcAft>
            </a:pPr>
            <a:fld id="{1E6C7165-6B16-AC43-935E-83670B065C3B}" type="slidenum">
              <a:rPr lang="en-US" sz="2400" smtClean="0">
                <a:ea typeface="ＭＳ Ｐゴシック" charset="0"/>
                <a:cs typeface="ＭＳ Ｐゴシック" charset="0"/>
              </a:rPr>
              <a:pPr defTabSz="914400" eaLnBrk="0" fontAlgn="base" hangingPunct="0">
                <a:spcBef>
                  <a:spcPct val="0"/>
                </a:spcBef>
                <a:spcAft>
                  <a:spcPct val="0"/>
                </a:spcAft>
              </a:pPr>
              <a:t>‹#›</a:t>
            </a:fld>
            <a:endParaRPr lang="en-US" sz="2400" dirty="0">
              <a:ea typeface="ＭＳ Ｐゴシック" charset="0"/>
              <a:cs typeface="ＭＳ Ｐゴシック" charset="0"/>
            </a:endParaRPr>
          </a:p>
        </p:txBody>
      </p:sp>
    </p:spTree>
    <p:extLst>
      <p:ext uri="{BB962C8B-B14F-4D97-AF65-F5344CB8AC3E}">
        <p14:creationId xmlns:p14="http://schemas.microsoft.com/office/powerpoint/2010/main" val="344718400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4835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4835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b="1" i="0">
                <a:latin typeface="Arial" panose="020B0604020202020204" pitchFamily="34" charset="0"/>
              </a:defRPr>
            </a:lvl1pPr>
          </a:lstStyle>
          <a:p>
            <a:pPr defTabSz="914400" eaLnBrk="0" fontAlgn="base" hangingPunct="0">
              <a:spcBef>
                <a:spcPct val="0"/>
              </a:spcBef>
              <a:spcAft>
                <a:spcPct val="0"/>
              </a:spcAft>
              <a:defRPr/>
            </a:pPr>
            <a:endParaRPr lang="en-US" sz="2400" dirty="0">
              <a:solidFill>
                <a:srgbClr val="FFFFFF"/>
              </a:solidFill>
              <a:ea typeface="ＭＳ Ｐゴシック" charset="0"/>
              <a:cs typeface="ＭＳ Ｐゴシック" charset="0"/>
            </a:endParaRPr>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b="1" i="0">
                <a:latin typeface="Arial" panose="020B0604020202020204" pitchFamily="34" charset="0"/>
              </a:defRPr>
            </a:lvl1pPr>
          </a:lstStyle>
          <a:p>
            <a:pPr defTabSz="914400" eaLnBrk="0" fontAlgn="base" hangingPunct="0">
              <a:spcBef>
                <a:spcPct val="0"/>
              </a:spcBef>
              <a:spcAft>
                <a:spcPct val="0"/>
              </a:spcAft>
              <a:defRPr/>
            </a:pPr>
            <a:endParaRPr lang="en-US" sz="2400" dirty="0">
              <a:solidFill>
                <a:srgbClr val="FFFFFF"/>
              </a:solidFill>
              <a:ea typeface="ＭＳ Ｐゴシック" charset="0"/>
              <a:cs typeface="ＭＳ Ｐゴシック" charset="0"/>
            </a:endParaRPr>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b="1" i="0">
                <a:latin typeface="Arial" panose="020B0604020202020204" pitchFamily="34" charset="0"/>
              </a:defRPr>
            </a:lvl1pPr>
          </a:lstStyle>
          <a:p>
            <a:pPr defTabSz="914400" eaLnBrk="0" fontAlgn="base" hangingPunct="0">
              <a:spcBef>
                <a:spcPct val="0"/>
              </a:spcBef>
              <a:spcAft>
                <a:spcPct val="0"/>
              </a:spcAft>
            </a:pPr>
            <a:fld id="{A06D5BF7-B2CD-2745-9211-C6B18DEB32C6}" type="slidenum">
              <a:rPr lang="en-US" sz="2400" smtClean="0">
                <a:solidFill>
                  <a:srgbClr val="FFFFFF"/>
                </a:solidFill>
                <a:ea typeface="ＭＳ Ｐゴシック" charset="0"/>
                <a:cs typeface="ＭＳ Ｐゴシック" charset="0"/>
              </a:rPr>
              <a:pPr defTabSz="914400" eaLnBrk="0" fontAlgn="base" hangingPunct="0">
                <a:spcBef>
                  <a:spcPct val="0"/>
                </a:spcBef>
                <a:spcAft>
                  <a:spcPct val="0"/>
                </a:spcAft>
              </a:pPr>
              <a:t>‹#›</a:t>
            </a:fld>
            <a:endParaRPr lang="en-US" sz="2400" dirty="0">
              <a:solidFill>
                <a:srgbClr val="FFFFFF"/>
              </a:solidFill>
              <a:ea typeface="ＭＳ Ｐゴシック" charset="0"/>
              <a:cs typeface="ＭＳ Ｐゴシック" charset="0"/>
            </a:endParaRPr>
          </a:p>
        </p:txBody>
      </p:sp>
    </p:spTree>
    <p:extLst>
      <p:ext uri="{BB962C8B-B14F-4D97-AF65-F5344CB8AC3E}">
        <p14:creationId xmlns:p14="http://schemas.microsoft.com/office/powerpoint/2010/main" val="95061813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4"/>
            <a:ext cx="8229600" cy="1139825"/>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457200" y="1600201"/>
            <a:ext cx="4038600" cy="4525963"/>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1"/>
            <a:ext cx="4038600" cy="4525963"/>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69"/>
          <p:cNvSpPr>
            <a:spLocks noGrp="1" noChangeArrowheads="1"/>
          </p:cNvSpPr>
          <p:nvPr>
            <p:ph type="dt" sz="half" idx="10"/>
          </p:nvPr>
        </p:nvSpPr>
        <p:spPr>
          <a:xfrm>
            <a:off x="457200" y="6245225"/>
            <a:ext cx="2133600" cy="476250"/>
          </a:xfrm>
          <a:prstGeom prst="rect">
            <a:avLst/>
          </a:prstGeom>
          <a:ln/>
        </p:spPr>
        <p:txBody>
          <a:bodyPr/>
          <a:lstStyle>
            <a:lvl1pPr>
              <a:defRPr b="1" i="0">
                <a:latin typeface="Arial" panose="020B0604020202020204" pitchFamily="34" charset="0"/>
              </a:defRPr>
            </a:lvl1pPr>
          </a:lstStyle>
          <a:p>
            <a:pPr defTabSz="914400" eaLnBrk="0" fontAlgn="base" hangingPunct="0">
              <a:spcBef>
                <a:spcPct val="0"/>
              </a:spcBef>
              <a:spcAft>
                <a:spcPct val="0"/>
              </a:spcAft>
              <a:defRPr/>
            </a:pPr>
            <a:endParaRPr lang="en-US" sz="2400" dirty="0">
              <a:solidFill>
                <a:srgbClr val="FFFFFF"/>
              </a:solidFill>
              <a:ea typeface="ＭＳ Ｐゴシック" charset="0"/>
              <a:cs typeface="ＭＳ Ｐゴシック" charset="0"/>
            </a:endParaRPr>
          </a:p>
        </p:txBody>
      </p:sp>
      <p:sp>
        <p:nvSpPr>
          <p:cNvPr id="6" name="Rectangle 70"/>
          <p:cNvSpPr>
            <a:spLocks noGrp="1" noChangeArrowheads="1"/>
          </p:cNvSpPr>
          <p:nvPr>
            <p:ph type="ftr" sz="quarter" idx="11"/>
          </p:nvPr>
        </p:nvSpPr>
        <p:spPr>
          <a:xfrm>
            <a:off x="3124201" y="6245225"/>
            <a:ext cx="2895600" cy="476250"/>
          </a:xfrm>
          <a:prstGeom prst="rect">
            <a:avLst/>
          </a:prstGeom>
          <a:ln/>
        </p:spPr>
        <p:txBody>
          <a:bodyPr/>
          <a:lstStyle>
            <a:lvl1pPr>
              <a:defRPr b="1" i="0">
                <a:latin typeface="Arial" panose="020B0604020202020204" pitchFamily="34" charset="0"/>
              </a:defRPr>
            </a:lvl1pPr>
          </a:lstStyle>
          <a:p>
            <a:pPr defTabSz="914400" eaLnBrk="0" fontAlgn="base" hangingPunct="0">
              <a:spcBef>
                <a:spcPct val="0"/>
              </a:spcBef>
              <a:spcAft>
                <a:spcPct val="0"/>
              </a:spcAft>
              <a:defRPr/>
            </a:pPr>
            <a:endParaRPr lang="en-US" sz="2400" dirty="0">
              <a:solidFill>
                <a:srgbClr val="FFFFFF"/>
              </a:solidFill>
              <a:ea typeface="ＭＳ Ｐゴシック" charset="0"/>
              <a:cs typeface="ＭＳ Ｐゴシック" charset="0"/>
            </a:endParaRPr>
          </a:p>
        </p:txBody>
      </p:sp>
      <p:sp>
        <p:nvSpPr>
          <p:cNvPr id="7" name="Rectangle 71"/>
          <p:cNvSpPr>
            <a:spLocks noGrp="1" noChangeArrowheads="1"/>
          </p:cNvSpPr>
          <p:nvPr>
            <p:ph type="sldNum" sz="quarter" idx="12"/>
          </p:nvPr>
        </p:nvSpPr>
        <p:spPr>
          <a:xfrm>
            <a:off x="6553200" y="6245225"/>
            <a:ext cx="2133600" cy="476250"/>
          </a:xfrm>
          <a:prstGeom prst="rect">
            <a:avLst/>
          </a:prstGeom>
          <a:ln/>
        </p:spPr>
        <p:txBody>
          <a:bodyPr/>
          <a:lstStyle>
            <a:lvl1pPr>
              <a:defRPr b="1" i="0">
                <a:latin typeface="Arial" panose="020B0604020202020204" pitchFamily="34" charset="0"/>
              </a:defRPr>
            </a:lvl1pPr>
          </a:lstStyle>
          <a:p>
            <a:pPr defTabSz="914400" eaLnBrk="0" fontAlgn="base" hangingPunct="0">
              <a:spcBef>
                <a:spcPct val="0"/>
              </a:spcBef>
              <a:spcAft>
                <a:spcPct val="0"/>
              </a:spcAft>
            </a:pPr>
            <a:fld id="{81159E9B-65F6-EE44-8197-22BC723FD7D6}" type="slidenum">
              <a:rPr lang="en-US" sz="2400" smtClean="0">
                <a:solidFill>
                  <a:srgbClr val="FFFFFF"/>
                </a:solidFill>
                <a:ea typeface="ＭＳ Ｐゴシック" charset="0"/>
                <a:cs typeface="ＭＳ Ｐゴシック" charset="0"/>
              </a:rPr>
              <a:pPr defTabSz="914400" eaLnBrk="0" fontAlgn="base" hangingPunct="0">
                <a:spcBef>
                  <a:spcPct val="0"/>
                </a:spcBef>
                <a:spcAft>
                  <a:spcPct val="0"/>
                </a:spcAft>
              </a:pPr>
              <a:t>‹#›</a:t>
            </a:fld>
            <a:endParaRPr lang="en-US" sz="2400" dirty="0">
              <a:solidFill>
                <a:srgbClr val="FFFFFF"/>
              </a:solidFill>
              <a:ea typeface="ＭＳ Ｐゴシック" charset="0"/>
              <a:cs typeface="ＭＳ Ｐゴシック" charset="0"/>
            </a:endParaRPr>
          </a:p>
        </p:txBody>
      </p:sp>
    </p:spTree>
    <p:extLst>
      <p:ext uri="{BB962C8B-B14F-4D97-AF65-F5344CB8AC3E}">
        <p14:creationId xmlns:p14="http://schemas.microsoft.com/office/powerpoint/2010/main" val="34887074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4"/>
            <a:ext cx="8229600" cy="1139825"/>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457200" y="1600201"/>
            <a:ext cx="4038600" cy="4525963"/>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600200"/>
            <a:ext cx="4038600" cy="2185988"/>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3938589"/>
            <a:ext cx="4038600" cy="2187575"/>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69"/>
          <p:cNvSpPr>
            <a:spLocks noGrp="1" noChangeArrowheads="1"/>
          </p:cNvSpPr>
          <p:nvPr>
            <p:ph type="dt" sz="half" idx="10"/>
          </p:nvPr>
        </p:nvSpPr>
        <p:spPr>
          <a:xfrm>
            <a:off x="457200" y="6245225"/>
            <a:ext cx="2133600" cy="476250"/>
          </a:xfrm>
          <a:prstGeom prst="rect">
            <a:avLst/>
          </a:prstGeom>
          <a:ln/>
        </p:spPr>
        <p:txBody>
          <a:bodyPr/>
          <a:lstStyle>
            <a:lvl1pPr>
              <a:defRPr b="1" i="0">
                <a:latin typeface="Arial" panose="020B0604020202020204" pitchFamily="34" charset="0"/>
              </a:defRPr>
            </a:lvl1pPr>
          </a:lstStyle>
          <a:p>
            <a:pPr defTabSz="914400" eaLnBrk="0" fontAlgn="base" hangingPunct="0">
              <a:spcBef>
                <a:spcPct val="0"/>
              </a:spcBef>
              <a:spcAft>
                <a:spcPct val="0"/>
              </a:spcAft>
              <a:defRPr/>
            </a:pPr>
            <a:endParaRPr lang="en-US" sz="2400" dirty="0">
              <a:solidFill>
                <a:srgbClr val="FFFFFF"/>
              </a:solidFill>
              <a:ea typeface="ＭＳ Ｐゴシック" charset="0"/>
              <a:cs typeface="ＭＳ Ｐゴシック" charset="0"/>
            </a:endParaRPr>
          </a:p>
        </p:txBody>
      </p:sp>
      <p:sp>
        <p:nvSpPr>
          <p:cNvPr id="7" name="Rectangle 70"/>
          <p:cNvSpPr>
            <a:spLocks noGrp="1" noChangeArrowheads="1"/>
          </p:cNvSpPr>
          <p:nvPr>
            <p:ph type="ftr" sz="quarter" idx="11"/>
          </p:nvPr>
        </p:nvSpPr>
        <p:spPr>
          <a:xfrm>
            <a:off x="3124201" y="6245225"/>
            <a:ext cx="2895600" cy="476250"/>
          </a:xfrm>
          <a:prstGeom prst="rect">
            <a:avLst/>
          </a:prstGeom>
          <a:ln/>
        </p:spPr>
        <p:txBody>
          <a:bodyPr/>
          <a:lstStyle>
            <a:lvl1pPr>
              <a:defRPr b="1" i="0">
                <a:latin typeface="Arial" panose="020B0604020202020204" pitchFamily="34" charset="0"/>
              </a:defRPr>
            </a:lvl1pPr>
          </a:lstStyle>
          <a:p>
            <a:pPr defTabSz="914400" eaLnBrk="0" fontAlgn="base" hangingPunct="0">
              <a:spcBef>
                <a:spcPct val="0"/>
              </a:spcBef>
              <a:spcAft>
                <a:spcPct val="0"/>
              </a:spcAft>
              <a:defRPr/>
            </a:pPr>
            <a:endParaRPr lang="en-US" sz="2400" dirty="0">
              <a:solidFill>
                <a:srgbClr val="FFFFFF"/>
              </a:solidFill>
              <a:ea typeface="ＭＳ Ｐゴシック" charset="0"/>
              <a:cs typeface="ＭＳ Ｐゴシック" charset="0"/>
            </a:endParaRPr>
          </a:p>
        </p:txBody>
      </p:sp>
      <p:sp>
        <p:nvSpPr>
          <p:cNvPr id="8" name="Rectangle 71"/>
          <p:cNvSpPr>
            <a:spLocks noGrp="1" noChangeArrowheads="1"/>
          </p:cNvSpPr>
          <p:nvPr>
            <p:ph type="sldNum" sz="quarter" idx="12"/>
          </p:nvPr>
        </p:nvSpPr>
        <p:spPr>
          <a:xfrm>
            <a:off x="6553200" y="6245225"/>
            <a:ext cx="2133600" cy="476250"/>
          </a:xfrm>
          <a:prstGeom prst="rect">
            <a:avLst/>
          </a:prstGeom>
          <a:ln/>
        </p:spPr>
        <p:txBody>
          <a:bodyPr/>
          <a:lstStyle>
            <a:lvl1pPr>
              <a:defRPr b="1" i="0">
                <a:latin typeface="Arial" panose="020B0604020202020204" pitchFamily="34" charset="0"/>
              </a:defRPr>
            </a:lvl1pPr>
          </a:lstStyle>
          <a:p>
            <a:pPr defTabSz="914400" eaLnBrk="0" fontAlgn="base" hangingPunct="0">
              <a:spcBef>
                <a:spcPct val="0"/>
              </a:spcBef>
              <a:spcAft>
                <a:spcPct val="0"/>
              </a:spcAft>
            </a:pPr>
            <a:fld id="{912A509C-1FD8-C340-945D-F484F85253F5}" type="slidenum">
              <a:rPr lang="en-US" sz="2400" smtClean="0">
                <a:solidFill>
                  <a:srgbClr val="FFFFFF"/>
                </a:solidFill>
                <a:ea typeface="ＭＳ Ｐゴシック" charset="0"/>
                <a:cs typeface="ＭＳ Ｐゴシック" charset="0"/>
              </a:rPr>
              <a:pPr defTabSz="914400" eaLnBrk="0" fontAlgn="base" hangingPunct="0">
                <a:spcBef>
                  <a:spcPct val="0"/>
                </a:spcBef>
                <a:spcAft>
                  <a:spcPct val="0"/>
                </a:spcAft>
              </a:pPr>
              <a:t>‹#›</a:t>
            </a:fld>
            <a:endParaRPr lang="en-US" sz="2400" dirty="0">
              <a:solidFill>
                <a:srgbClr val="FFFFFF"/>
              </a:solidFill>
              <a:ea typeface="ＭＳ Ｐゴシック" charset="0"/>
              <a:cs typeface="ＭＳ Ｐゴシック" charset="0"/>
            </a:endParaRPr>
          </a:p>
        </p:txBody>
      </p:sp>
    </p:spTree>
    <p:extLst>
      <p:ext uri="{BB962C8B-B14F-4D97-AF65-F5344CB8AC3E}">
        <p14:creationId xmlns:p14="http://schemas.microsoft.com/office/powerpoint/2010/main" val="370845023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7813"/>
            <a:ext cx="8229600" cy="584835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Rectangle 69"/>
          <p:cNvSpPr>
            <a:spLocks noGrp="1" noChangeArrowheads="1"/>
          </p:cNvSpPr>
          <p:nvPr>
            <p:ph type="dt" sz="half" idx="10"/>
          </p:nvPr>
        </p:nvSpPr>
        <p:spPr>
          <a:xfrm>
            <a:off x="457200" y="6245225"/>
            <a:ext cx="2133600" cy="476250"/>
          </a:xfrm>
          <a:prstGeom prst="rect">
            <a:avLst/>
          </a:prstGeom>
          <a:ln/>
        </p:spPr>
        <p:txBody>
          <a:bodyPr/>
          <a:lstStyle>
            <a:lvl1pPr>
              <a:defRPr b="1" i="0">
                <a:latin typeface="Arial" panose="020B0604020202020204" pitchFamily="34" charset="0"/>
              </a:defRPr>
            </a:lvl1pPr>
          </a:lstStyle>
          <a:p>
            <a:pPr defTabSz="914400" eaLnBrk="0" fontAlgn="base" hangingPunct="0">
              <a:spcBef>
                <a:spcPct val="0"/>
              </a:spcBef>
              <a:spcAft>
                <a:spcPct val="0"/>
              </a:spcAft>
              <a:defRPr/>
            </a:pPr>
            <a:endParaRPr lang="en-US" sz="2400" dirty="0">
              <a:solidFill>
                <a:srgbClr val="FFFFFF"/>
              </a:solidFill>
              <a:ea typeface="ＭＳ Ｐゴシック" charset="0"/>
              <a:cs typeface="ＭＳ Ｐゴシック" charset="0"/>
            </a:endParaRPr>
          </a:p>
        </p:txBody>
      </p:sp>
      <p:sp>
        <p:nvSpPr>
          <p:cNvPr id="4" name="Rectangle 70"/>
          <p:cNvSpPr>
            <a:spLocks noGrp="1" noChangeArrowheads="1"/>
          </p:cNvSpPr>
          <p:nvPr>
            <p:ph type="ftr" sz="quarter" idx="11"/>
          </p:nvPr>
        </p:nvSpPr>
        <p:spPr>
          <a:xfrm>
            <a:off x="3124201" y="6245225"/>
            <a:ext cx="2895600" cy="476250"/>
          </a:xfrm>
          <a:prstGeom prst="rect">
            <a:avLst/>
          </a:prstGeom>
          <a:ln/>
        </p:spPr>
        <p:txBody>
          <a:bodyPr/>
          <a:lstStyle>
            <a:lvl1pPr>
              <a:defRPr b="1" i="0">
                <a:latin typeface="Arial" panose="020B0604020202020204" pitchFamily="34" charset="0"/>
              </a:defRPr>
            </a:lvl1pPr>
          </a:lstStyle>
          <a:p>
            <a:pPr defTabSz="914400" eaLnBrk="0" fontAlgn="base" hangingPunct="0">
              <a:spcBef>
                <a:spcPct val="0"/>
              </a:spcBef>
              <a:spcAft>
                <a:spcPct val="0"/>
              </a:spcAft>
              <a:defRPr/>
            </a:pPr>
            <a:endParaRPr lang="en-US" sz="2400" dirty="0">
              <a:solidFill>
                <a:srgbClr val="FFFFFF"/>
              </a:solidFill>
              <a:ea typeface="ＭＳ Ｐゴシック" charset="0"/>
              <a:cs typeface="ＭＳ Ｐゴシック" charset="0"/>
            </a:endParaRPr>
          </a:p>
        </p:txBody>
      </p:sp>
      <p:sp>
        <p:nvSpPr>
          <p:cNvPr id="5" name="Rectangle 71"/>
          <p:cNvSpPr>
            <a:spLocks noGrp="1" noChangeArrowheads="1"/>
          </p:cNvSpPr>
          <p:nvPr>
            <p:ph type="sldNum" sz="quarter" idx="12"/>
          </p:nvPr>
        </p:nvSpPr>
        <p:spPr>
          <a:xfrm>
            <a:off x="6553200" y="6245225"/>
            <a:ext cx="2133600" cy="476250"/>
          </a:xfrm>
          <a:prstGeom prst="rect">
            <a:avLst/>
          </a:prstGeom>
          <a:ln/>
        </p:spPr>
        <p:txBody>
          <a:bodyPr/>
          <a:lstStyle>
            <a:lvl1pPr>
              <a:defRPr b="1" i="0">
                <a:latin typeface="Arial" panose="020B0604020202020204" pitchFamily="34" charset="0"/>
              </a:defRPr>
            </a:lvl1pPr>
          </a:lstStyle>
          <a:p>
            <a:pPr defTabSz="914400" eaLnBrk="0" fontAlgn="base" hangingPunct="0">
              <a:spcBef>
                <a:spcPct val="0"/>
              </a:spcBef>
              <a:spcAft>
                <a:spcPct val="0"/>
              </a:spcAft>
            </a:pPr>
            <a:fld id="{C71FB22D-81DE-E649-9472-2B7AD2F9DA94}" type="slidenum">
              <a:rPr lang="en-US" sz="2400" smtClean="0">
                <a:solidFill>
                  <a:srgbClr val="FFFFFF"/>
                </a:solidFill>
                <a:ea typeface="ＭＳ Ｐゴシック" charset="0"/>
                <a:cs typeface="ＭＳ Ｐゴシック" charset="0"/>
              </a:rPr>
              <a:pPr defTabSz="914400" eaLnBrk="0" fontAlgn="base" hangingPunct="0">
                <a:spcBef>
                  <a:spcPct val="0"/>
                </a:spcBef>
                <a:spcAft>
                  <a:spcPct val="0"/>
                </a:spcAft>
              </a:pPr>
              <a:t>‹#›</a:t>
            </a:fld>
            <a:endParaRPr lang="en-US" sz="2400" dirty="0">
              <a:solidFill>
                <a:srgbClr val="FFFFFF"/>
              </a:solidFill>
              <a:ea typeface="ＭＳ Ｐゴシック" charset="0"/>
              <a:cs typeface="ＭＳ Ｐゴシック" charset="0"/>
            </a:endParaRPr>
          </a:p>
        </p:txBody>
      </p:sp>
    </p:spTree>
    <p:extLst>
      <p:ext uri="{BB962C8B-B14F-4D97-AF65-F5344CB8AC3E}">
        <p14:creationId xmlns:p14="http://schemas.microsoft.com/office/powerpoint/2010/main" val="151112114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4"/>
            <a:ext cx="8229600" cy="1139825"/>
          </a:xfrm>
        </p:spPr>
        <p:txBody>
          <a:bodyPr/>
          <a:lstStyle>
            <a:lvl1pPr>
              <a:defRPr b="1" i="0">
                <a:latin typeface="Arial" panose="020B0604020202020204" pitchFamily="34" charset="0"/>
              </a:defRPr>
            </a:lvl1pPr>
          </a:lstStyle>
          <a:p>
            <a:r>
              <a:rPr lang="en-US" dirty="0"/>
              <a:t>Click to edit Master title style</a:t>
            </a:r>
          </a:p>
        </p:txBody>
      </p:sp>
      <p:sp>
        <p:nvSpPr>
          <p:cNvPr id="3" name="Table Placeholder 2"/>
          <p:cNvSpPr>
            <a:spLocks noGrp="1"/>
          </p:cNvSpPr>
          <p:nvPr>
            <p:ph type="tbl" idx="1"/>
          </p:nvPr>
        </p:nvSpPr>
        <p:spPr>
          <a:xfrm>
            <a:off x="457200" y="1600201"/>
            <a:ext cx="8229600" cy="4525963"/>
          </a:xfrm>
        </p:spPr>
        <p:txBody>
          <a:bodyPr/>
          <a:lstStyle>
            <a:lvl1pPr>
              <a:defRPr b="1" i="0">
                <a:latin typeface="Arial" panose="020B0604020202020204" pitchFamily="34" charset="0"/>
              </a:defRPr>
            </a:lvl1pPr>
          </a:lstStyle>
          <a:p>
            <a:pPr lvl="0"/>
            <a:endParaRPr lang="en-US" noProof="0" dirty="0"/>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b="1" i="0">
                <a:latin typeface="Arial" panose="020B0604020202020204" pitchFamily="34" charset="0"/>
              </a:defRPr>
            </a:lvl1pPr>
          </a:lstStyle>
          <a:p>
            <a:pPr defTabSz="914400" eaLnBrk="0" fontAlgn="base" hangingPunct="0">
              <a:spcBef>
                <a:spcPct val="0"/>
              </a:spcBef>
              <a:spcAft>
                <a:spcPct val="0"/>
              </a:spcAft>
              <a:defRPr/>
            </a:pPr>
            <a:endParaRPr lang="en-US" sz="2400" dirty="0">
              <a:solidFill>
                <a:srgbClr val="FFFFFF"/>
              </a:solidFill>
              <a:ea typeface="ＭＳ Ｐゴシック" charset="0"/>
              <a:cs typeface="ＭＳ Ｐゴシック" charset="0"/>
            </a:endParaRPr>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b="1" i="0">
                <a:latin typeface="Arial" panose="020B0604020202020204" pitchFamily="34" charset="0"/>
              </a:defRPr>
            </a:lvl1pPr>
          </a:lstStyle>
          <a:p>
            <a:pPr defTabSz="914400" eaLnBrk="0" fontAlgn="base" hangingPunct="0">
              <a:spcBef>
                <a:spcPct val="0"/>
              </a:spcBef>
              <a:spcAft>
                <a:spcPct val="0"/>
              </a:spcAft>
              <a:defRPr/>
            </a:pPr>
            <a:endParaRPr lang="en-US" sz="2400" dirty="0">
              <a:solidFill>
                <a:srgbClr val="FFFFFF"/>
              </a:solidFill>
              <a:ea typeface="ＭＳ Ｐゴシック" charset="0"/>
              <a:cs typeface="ＭＳ Ｐゴシック" charset="0"/>
            </a:endParaRPr>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b="1" i="0">
                <a:latin typeface="Arial" panose="020B0604020202020204" pitchFamily="34" charset="0"/>
              </a:defRPr>
            </a:lvl1pPr>
          </a:lstStyle>
          <a:p>
            <a:pPr defTabSz="914400" eaLnBrk="0" fontAlgn="base" hangingPunct="0">
              <a:spcBef>
                <a:spcPct val="0"/>
              </a:spcBef>
              <a:spcAft>
                <a:spcPct val="0"/>
              </a:spcAft>
            </a:pPr>
            <a:fld id="{9C6E5ACD-BD47-764C-A0D8-55D787A46B16}" type="slidenum">
              <a:rPr lang="en-US" sz="2400" smtClean="0">
                <a:solidFill>
                  <a:srgbClr val="FFFFFF"/>
                </a:solidFill>
                <a:ea typeface="ＭＳ Ｐゴシック" charset="0"/>
                <a:cs typeface="ＭＳ Ｐゴシック" charset="0"/>
              </a:rPr>
              <a:pPr defTabSz="914400" eaLnBrk="0" fontAlgn="base" hangingPunct="0">
                <a:spcBef>
                  <a:spcPct val="0"/>
                </a:spcBef>
                <a:spcAft>
                  <a:spcPct val="0"/>
                </a:spcAft>
              </a:pPr>
              <a:t>‹#›</a:t>
            </a:fld>
            <a:endParaRPr lang="en-US" sz="2400" dirty="0">
              <a:solidFill>
                <a:srgbClr val="FFFFFF"/>
              </a:solidFill>
              <a:ea typeface="ＭＳ Ｐゴシック" charset="0"/>
              <a:cs typeface="ＭＳ Ｐゴシック" charset="0"/>
            </a:endParaRPr>
          </a:p>
        </p:txBody>
      </p:sp>
    </p:spTree>
    <p:extLst>
      <p:ext uri="{BB962C8B-B14F-4D97-AF65-F5344CB8AC3E}">
        <p14:creationId xmlns:p14="http://schemas.microsoft.com/office/powerpoint/2010/main" val="76673548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177" indent="0" algn="ctr">
              <a:buNone/>
              <a:defRPr/>
            </a:lvl2pPr>
            <a:lvl3pPr marL="914353" indent="0" algn="ctr">
              <a:buNone/>
              <a:defRPr/>
            </a:lvl3pPr>
            <a:lvl4pPr marL="1371530" indent="0" algn="ctr">
              <a:buNone/>
              <a:defRPr/>
            </a:lvl4pPr>
            <a:lvl5pPr marL="1828706" indent="0" algn="ctr">
              <a:buNone/>
              <a:defRPr/>
            </a:lvl5pPr>
            <a:lvl6pPr marL="2285883" indent="0" algn="ctr">
              <a:buNone/>
              <a:defRPr/>
            </a:lvl6pPr>
            <a:lvl7pPr marL="2743060" indent="0" algn="ctr">
              <a:buNone/>
              <a:defRPr/>
            </a:lvl7pPr>
            <a:lvl8pPr marL="3200236" indent="0" algn="ctr">
              <a:buNone/>
              <a:defRPr/>
            </a:lvl8pPr>
            <a:lvl9pPr marL="3657413"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EFA4ABE6-F0F4-D940-B740-8AE01885BFEE}" type="slidenum">
              <a:rPr lang="en-US" smtClean="0"/>
              <a:pPr/>
              <a:t>‹#›</a:t>
            </a:fld>
            <a:endParaRPr lang="en-US" dirty="0"/>
          </a:p>
        </p:txBody>
      </p:sp>
    </p:spTree>
    <p:extLst>
      <p:ext uri="{BB962C8B-B14F-4D97-AF65-F5344CB8AC3E}">
        <p14:creationId xmlns:p14="http://schemas.microsoft.com/office/powerpoint/2010/main" val="22167657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8136178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714DAD26-1B93-1948-9B83-CE4378959B84}" type="slidenum">
              <a:rPr lang="en-US" smtClean="0"/>
              <a:pPr/>
              <a:t>‹#›</a:t>
            </a:fld>
            <a:endParaRPr lang="en-US" dirty="0"/>
          </a:p>
        </p:txBody>
      </p:sp>
    </p:spTree>
    <p:extLst>
      <p:ext uri="{BB962C8B-B14F-4D97-AF65-F5344CB8AC3E}">
        <p14:creationId xmlns:p14="http://schemas.microsoft.com/office/powerpoint/2010/main" val="275225497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defRPr>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2C64456E-365F-1A41-94C1-60ABA4586907}" type="slidenum">
              <a:rPr lang="en-US" smtClean="0"/>
              <a:pPr/>
              <a:t>‹#›</a:t>
            </a:fld>
            <a:endParaRPr lang="en-US" dirty="0"/>
          </a:p>
        </p:txBody>
      </p:sp>
    </p:spTree>
    <p:extLst>
      <p:ext uri="{BB962C8B-B14F-4D97-AF65-F5344CB8AC3E}">
        <p14:creationId xmlns:p14="http://schemas.microsoft.com/office/powerpoint/2010/main" val="212499845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90987F1C-E94B-4349-844B-977F9668A115}" type="slidenum">
              <a:rPr lang="en-US" smtClean="0"/>
              <a:pPr/>
              <a:t>‹#›</a:t>
            </a:fld>
            <a:endParaRPr lang="en-US" dirty="0"/>
          </a:p>
        </p:txBody>
      </p:sp>
    </p:spTree>
    <p:extLst>
      <p:ext uri="{BB962C8B-B14F-4D97-AF65-F5344CB8AC3E}">
        <p14:creationId xmlns:p14="http://schemas.microsoft.com/office/powerpoint/2010/main" val="80975804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i="0">
                <a:latin typeface="Arial" panose="020B0604020202020204" pitchFamily="34" charset="0"/>
              </a:defRPr>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770EDD4E-8504-5E40-8BCA-A23C9F83AB3B}" type="slidenum">
              <a:rPr lang="en-US" smtClean="0"/>
              <a:pPr/>
              <a:t>‹#›</a:t>
            </a:fld>
            <a:endParaRPr lang="en-US" dirty="0"/>
          </a:p>
        </p:txBody>
      </p:sp>
    </p:spTree>
    <p:extLst>
      <p:ext uri="{BB962C8B-B14F-4D97-AF65-F5344CB8AC3E}">
        <p14:creationId xmlns:p14="http://schemas.microsoft.com/office/powerpoint/2010/main" val="255601910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6AF135A0-EFEE-3E4A-B34A-19A3E843FDD1}" type="slidenum">
              <a:rPr lang="en-US" smtClean="0"/>
              <a:pPr/>
              <a:t>‹#›</a:t>
            </a:fld>
            <a:endParaRPr lang="en-US" dirty="0"/>
          </a:p>
        </p:txBody>
      </p:sp>
    </p:spTree>
    <p:extLst>
      <p:ext uri="{BB962C8B-B14F-4D97-AF65-F5344CB8AC3E}">
        <p14:creationId xmlns:p14="http://schemas.microsoft.com/office/powerpoint/2010/main" val="29822282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70BD6025-7F43-3C46-9762-A0F452718725}" type="slidenum">
              <a:rPr lang="en-US" smtClean="0"/>
              <a:pPr/>
              <a:t>‹#›</a:t>
            </a:fld>
            <a:endParaRPr lang="en-US" dirty="0"/>
          </a:p>
        </p:txBody>
      </p:sp>
    </p:spTree>
    <p:extLst>
      <p:ext uri="{BB962C8B-B14F-4D97-AF65-F5344CB8AC3E}">
        <p14:creationId xmlns:p14="http://schemas.microsoft.com/office/powerpoint/2010/main" val="185083196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1"/>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b="1" i="0">
                <a:latin typeface="Arial" panose="020B0604020202020204" pitchFamily="34" charset="0"/>
              </a:defRPr>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7B3837AE-5ABB-3648-A278-D39040DEBD5F}" type="slidenum">
              <a:rPr lang="en-US" smtClean="0"/>
              <a:pPr/>
              <a:t>‹#›</a:t>
            </a:fld>
            <a:endParaRPr lang="en-US" dirty="0"/>
          </a:p>
        </p:txBody>
      </p:sp>
    </p:spTree>
    <p:extLst>
      <p:ext uri="{BB962C8B-B14F-4D97-AF65-F5344CB8AC3E}">
        <p14:creationId xmlns:p14="http://schemas.microsoft.com/office/powerpoint/2010/main" val="165020399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1A247882-2D7B-0845-A74E-6BDE63E12AC7}" type="slidenum">
              <a:rPr lang="en-US" smtClean="0"/>
              <a:pPr/>
              <a:t>‹#›</a:t>
            </a:fld>
            <a:endParaRPr lang="en-US" dirty="0"/>
          </a:p>
        </p:txBody>
      </p:sp>
    </p:spTree>
    <p:extLst>
      <p:ext uri="{BB962C8B-B14F-4D97-AF65-F5344CB8AC3E}">
        <p14:creationId xmlns:p14="http://schemas.microsoft.com/office/powerpoint/2010/main" val="264248040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F700F4C-FA70-D447-97CA-A0D1B0CCA5BE}" type="slidenum">
              <a:rPr lang="en-US" smtClean="0"/>
              <a:pPr/>
              <a:t>‹#›</a:t>
            </a:fld>
            <a:endParaRPr lang="en-US" dirty="0"/>
          </a:p>
        </p:txBody>
      </p:sp>
    </p:spTree>
    <p:extLst>
      <p:ext uri="{BB962C8B-B14F-4D97-AF65-F5344CB8AC3E}">
        <p14:creationId xmlns:p14="http://schemas.microsoft.com/office/powerpoint/2010/main" val="119102710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86E98C5A-3D0B-7E4C-A083-A70F088A8095}" type="slidenum">
              <a:rPr lang="en-US" smtClean="0"/>
              <a:pPr/>
              <a:t>‹#›</a:t>
            </a:fld>
            <a:endParaRPr lang="en-US" dirty="0"/>
          </a:p>
        </p:txBody>
      </p:sp>
    </p:spTree>
    <p:extLst>
      <p:ext uri="{BB962C8B-B14F-4D97-AF65-F5344CB8AC3E}">
        <p14:creationId xmlns:p14="http://schemas.microsoft.com/office/powerpoint/2010/main" val="27684232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12051024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solidFill>
                  <a:schemeClr val="tx1">
                    <a:tint val="75000"/>
                  </a:schemeClr>
                </a:solidFill>
                <a:latin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fld id="{8EF1974A-01AC-1D4F-81BD-B8C562CA6EEF}" type="datetimeFigureOut">
              <a:rPr lang="en-US" smtClean="0">
                <a:solidFill>
                  <a:prstClr val="black">
                    <a:tint val="75000"/>
                  </a:prstClr>
                </a:solidFill>
              </a:rPr>
              <a:pPr/>
              <a:t>5/31/24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fld id="{34185AC5-F0F3-8A43-BFC4-9425C85745A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0029566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fld id="{8EF1974A-01AC-1D4F-81BD-B8C562CA6EEF}" type="datetimeFigureOut">
              <a:rPr lang="en-US" smtClean="0">
                <a:solidFill>
                  <a:prstClr val="black">
                    <a:tint val="75000"/>
                  </a:prstClr>
                </a:solidFill>
              </a:rPr>
              <a:pPr/>
              <a:t>5/31/24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fld id="{34185AC5-F0F3-8A43-BFC4-9425C85745A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6981072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solidFill>
                  <a:schemeClr val="tx1">
                    <a:tint val="75000"/>
                  </a:schemeClr>
                </a:solidFill>
                <a:latin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fld id="{8EF1974A-01AC-1D4F-81BD-B8C562CA6EEF}" type="datetimeFigureOut">
              <a:rPr lang="en-US" smtClean="0">
                <a:solidFill>
                  <a:prstClr val="black">
                    <a:tint val="75000"/>
                  </a:prstClr>
                </a:solidFill>
              </a:rPr>
              <a:pPr/>
              <a:t>5/31/24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fld id="{34185AC5-F0F3-8A43-BFC4-9425C85745A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9953995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lvl1pPr>
              <a:defRPr b="1" i="0">
                <a:latin typeface="Arial" panose="020B0604020202020204" pitchFamily="34" charset="0"/>
              </a:defRPr>
            </a:lvl1pPr>
          </a:lstStyle>
          <a:p>
            <a:fld id="{8EF1974A-01AC-1D4F-81BD-B8C562CA6EEF}" type="datetimeFigureOut">
              <a:rPr lang="en-US" smtClean="0">
                <a:solidFill>
                  <a:prstClr val="black">
                    <a:tint val="75000"/>
                  </a:prstClr>
                </a:solidFill>
              </a:rPr>
              <a:pPr/>
              <a:t>5/31/24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lvl1pPr>
              <a:defRPr b="1" i="0">
                <a:latin typeface="Arial" panose="020B0604020202020204" pitchFamily="34" charset="0"/>
              </a:defRPr>
            </a:lvl1p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b="1" i="0">
                <a:latin typeface="Arial" panose="020B0604020202020204" pitchFamily="34" charset="0"/>
              </a:defRPr>
            </a:lvl1pPr>
          </a:lstStyle>
          <a:p>
            <a:fld id="{34185AC5-F0F3-8A43-BFC4-9425C85745A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8851007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lvl1pPr>
              <a:defRPr b="1" i="0">
                <a:latin typeface="Arial" panose="020B0604020202020204" pitchFamily="34" charset="0"/>
              </a:defRPr>
            </a:lvl1pPr>
          </a:lstStyle>
          <a:p>
            <a:fld id="{8EF1974A-01AC-1D4F-81BD-B8C562CA6EEF}" type="datetimeFigureOut">
              <a:rPr lang="en-US" smtClean="0">
                <a:solidFill>
                  <a:prstClr val="black">
                    <a:tint val="75000"/>
                  </a:prstClr>
                </a:solidFill>
              </a:rPr>
              <a:pPr/>
              <a:t>5/31/24</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lvl1pPr>
              <a:defRPr b="1" i="0">
                <a:latin typeface="Arial" panose="020B0604020202020204" pitchFamily="34" charset="0"/>
              </a:defRPr>
            </a:lvl1p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lvl1pPr>
              <a:defRPr b="1" i="0">
                <a:latin typeface="Arial" panose="020B0604020202020204" pitchFamily="34" charset="0"/>
              </a:defRPr>
            </a:lvl1pPr>
          </a:lstStyle>
          <a:p>
            <a:fld id="{34185AC5-F0F3-8A43-BFC4-9425C85745A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6769015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Date Placeholder 2"/>
          <p:cNvSpPr>
            <a:spLocks noGrp="1"/>
          </p:cNvSpPr>
          <p:nvPr>
            <p:ph type="dt" sz="half" idx="10"/>
          </p:nvPr>
        </p:nvSpPr>
        <p:spPr/>
        <p:txBody>
          <a:bodyPr/>
          <a:lstStyle>
            <a:lvl1pPr>
              <a:defRPr b="1" i="0">
                <a:latin typeface="Arial" panose="020B0604020202020204" pitchFamily="34" charset="0"/>
              </a:defRPr>
            </a:lvl1pPr>
          </a:lstStyle>
          <a:p>
            <a:fld id="{8EF1974A-01AC-1D4F-81BD-B8C562CA6EEF}" type="datetimeFigureOut">
              <a:rPr lang="en-US" smtClean="0">
                <a:solidFill>
                  <a:prstClr val="black">
                    <a:tint val="75000"/>
                  </a:prstClr>
                </a:solidFill>
              </a:rPr>
              <a:pPr/>
              <a:t>5/31/24</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lvl1pPr>
              <a:defRPr b="1" i="0">
                <a:latin typeface="Arial" panose="020B0604020202020204" pitchFamily="34" charset="0"/>
              </a:defRPr>
            </a:lvl1p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lvl1pPr>
              <a:defRPr b="1" i="0">
                <a:latin typeface="Arial" panose="020B0604020202020204" pitchFamily="34" charset="0"/>
              </a:defRPr>
            </a:lvl1pPr>
          </a:lstStyle>
          <a:p>
            <a:fld id="{34185AC5-F0F3-8A43-BFC4-9425C85745A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7279859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b="1" i="0">
                <a:latin typeface="Arial" panose="020B0604020202020204" pitchFamily="34" charset="0"/>
              </a:defRPr>
            </a:lvl1pPr>
          </a:lstStyle>
          <a:p>
            <a:fld id="{8EF1974A-01AC-1D4F-81BD-B8C562CA6EEF}" type="datetimeFigureOut">
              <a:rPr lang="en-US" smtClean="0">
                <a:solidFill>
                  <a:prstClr val="black">
                    <a:tint val="75000"/>
                  </a:prstClr>
                </a:solidFill>
              </a:rPr>
              <a:pPr/>
              <a:t>5/31/24</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lvl1pPr>
              <a:defRPr b="1" i="0">
                <a:latin typeface="Arial" panose="020B0604020202020204" pitchFamily="34" charset="0"/>
              </a:defRPr>
            </a:lvl1p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lvl1pPr>
              <a:defRPr b="1" i="0">
                <a:latin typeface="Arial" panose="020B0604020202020204" pitchFamily="34" charset="0"/>
              </a:defRPr>
            </a:lvl1pPr>
          </a:lstStyle>
          <a:p>
            <a:fld id="{34185AC5-F0F3-8A43-BFC4-9425C85745A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72291625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lvl1pPr>
              <a:defRPr b="1" i="0">
                <a:latin typeface="Arial" panose="020B0604020202020204" pitchFamily="34" charset="0"/>
              </a:defRPr>
            </a:lvl1pPr>
          </a:lstStyle>
          <a:p>
            <a:fld id="{8EF1974A-01AC-1D4F-81BD-B8C562CA6EEF}" type="datetimeFigureOut">
              <a:rPr lang="en-US" smtClean="0">
                <a:solidFill>
                  <a:prstClr val="black">
                    <a:tint val="75000"/>
                  </a:prstClr>
                </a:solidFill>
              </a:rPr>
              <a:pPr/>
              <a:t>5/31/24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lvl1pPr>
              <a:defRPr b="1" i="0">
                <a:latin typeface="Arial" panose="020B0604020202020204" pitchFamily="34" charset="0"/>
              </a:defRPr>
            </a:lvl1p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b="1" i="0">
                <a:latin typeface="Arial" panose="020B0604020202020204" pitchFamily="34" charset="0"/>
              </a:defRPr>
            </a:lvl1pPr>
          </a:lstStyle>
          <a:p>
            <a:fld id="{34185AC5-F0F3-8A43-BFC4-9425C85745A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4201160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lvl1pPr>
              <a:defRPr b="1" i="0">
                <a:latin typeface="Arial" panose="020B0604020202020204" pitchFamily="34" charset="0"/>
              </a:defRPr>
            </a:lvl1pPr>
          </a:lstStyle>
          <a:p>
            <a:fld id="{8EF1974A-01AC-1D4F-81BD-B8C562CA6EEF}" type="datetimeFigureOut">
              <a:rPr lang="en-US" smtClean="0">
                <a:solidFill>
                  <a:prstClr val="black">
                    <a:tint val="75000"/>
                  </a:prstClr>
                </a:solidFill>
              </a:rPr>
              <a:pPr/>
              <a:t>5/31/24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lvl1pPr>
              <a:defRPr b="1" i="0">
                <a:latin typeface="Arial" panose="020B0604020202020204" pitchFamily="34" charset="0"/>
              </a:defRPr>
            </a:lvl1p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b="1" i="0">
                <a:latin typeface="Arial" panose="020B0604020202020204" pitchFamily="34" charset="0"/>
              </a:defRPr>
            </a:lvl1pPr>
          </a:lstStyle>
          <a:p>
            <a:fld id="{34185AC5-F0F3-8A43-BFC4-9425C85745A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4048291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fld id="{8EF1974A-01AC-1D4F-81BD-B8C562CA6EEF}" type="datetimeFigureOut">
              <a:rPr lang="en-US" smtClean="0">
                <a:solidFill>
                  <a:prstClr val="black">
                    <a:tint val="75000"/>
                  </a:prstClr>
                </a:solidFill>
              </a:rPr>
              <a:pPr/>
              <a:t>5/31/24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fld id="{34185AC5-F0F3-8A43-BFC4-9425C85745A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985839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85967976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fld id="{8EF1974A-01AC-1D4F-81BD-B8C562CA6EEF}" type="datetimeFigureOut">
              <a:rPr lang="en-US" smtClean="0">
                <a:solidFill>
                  <a:prstClr val="black">
                    <a:tint val="75000"/>
                  </a:prstClr>
                </a:solidFill>
              </a:rPr>
              <a:pPr/>
              <a:t>5/31/24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fld id="{34185AC5-F0F3-8A43-BFC4-9425C85745A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7330864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6"/>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1027"/>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14C114CC-2C18-E343-B34D-723EB8CF7030}" type="slidenum">
              <a:rPr lang="en-US" smtClean="0">
                <a:solidFill>
                  <a:srgbClr val="FFFFFF"/>
                </a:solidFill>
              </a:rPr>
              <a:pPr>
                <a:defRPr/>
              </a:pPr>
              <a:t>‹#›</a:t>
            </a:fld>
            <a:endParaRPr lang="en-US" dirty="0">
              <a:solidFill>
                <a:srgbClr val="FFFFFF"/>
              </a:solidFill>
            </a:endParaRPr>
          </a:p>
        </p:txBody>
      </p:sp>
      <p:sp>
        <p:nvSpPr>
          <p:cNvPr id="6" name="Rectangle 1038"/>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263058501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6"/>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1027"/>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71EB4D69-722D-9047-95E1-93C1431C8212}" type="slidenum">
              <a:rPr lang="en-US" smtClean="0">
                <a:solidFill>
                  <a:srgbClr val="FFFFFF"/>
                </a:solidFill>
              </a:rPr>
              <a:pPr>
                <a:defRPr/>
              </a:pPr>
              <a:t>‹#›</a:t>
            </a:fld>
            <a:endParaRPr lang="en-US" dirty="0">
              <a:solidFill>
                <a:srgbClr val="FFFFFF"/>
              </a:solidFill>
            </a:endParaRPr>
          </a:p>
        </p:txBody>
      </p:sp>
      <p:sp>
        <p:nvSpPr>
          <p:cNvPr id="6" name="Rectangle 1038"/>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198944933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6"/>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1027"/>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2BFBE6AD-E9A2-1D49-8FA2-36E2E415F58F}" type="slidenum">
              <a:rPr lang="en-US" smtClean="0">
                <a:solidFill>
                  <a:srgbClr val="FFFFFF"/>
                </a:solidFill>
              </a:rPr>
              <a:pPr>
                <a:defRPr/>
              </a:pPr>
              <a:t>‹#›</a:t>
            </a:fld>
            <a:endParaRPr lang="en-US" dirty="0">
              <a:solidFill>
                <a:srgbClr val="FFFFFF"/>
              </a:solidFill>
            </a:endParaRPr>
          </a:p>
        </p:txBody>
      </p:sp>
      <p:sp>
        <p:nvSpPr>
          <p:cNvPr id="7" name="Rectangle 1038"/>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12795718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6"/>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8" name="Rectangle 1027"/>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3995C92C-DC71-6749-8DF4-4A56999C30C5}" type="slidenum">
              <a:rPr lang="en-US" smtClean="0">
                <a:solidFill>
                  <a:srgbClr val="FFFFFF"/>
                </a:solidFill>
              </a:rPr>
              <a:pPr>
                <a:defRPr/>
              </a:pPr>
              <a:t>‹#›</a:t>
            </a:fld>
            <a:endParaRPr lang="en-US" dirty="0">
              <a:solidFill>
                <a:srgbClr val="FFFFFF"/>
              </a:solidFill>
            </a:endParaRPr>
          </a:p>
        </p:txBody>
      </p:sp>
      <p:sp>
        <p:nvSpPr>
          <p:cNvPr id="9" name="Rectangle 1038"/>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388787599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6"/>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4" name="Rectangle 1027"/>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0A7E3FE8-0DC5-C946-8F06-DEB75C0081F9}" type="slidenum">
              <a:rPr lang="en-US" smtClean="0">
                <a:solidFill>
                  <a:srgbClr val="FFFFFF"/>
                </a:solidFill>
              </a:rPr>
              <a:pPr>
                <a:defRPr/>
              </a:pPr>
              <a:t>‹#›</a:t>
            </a:fld>
            <a:endParaRPr lang="en-US" dirty="0">
              <a:solidFill>
                <a:srgbClr val="FFFFFF"/>
              </a:solidFill>
            </a:endParaRPr>
          </a:p>
        </p:txBody>
      </p:sp>
      <p:sp>
        <p:nvSpPr>
          <p:cNvPr id="5" name="Rectangle 1038"/>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395916264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6"/>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3" name="Rectangle 1027"/>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3A0F5012-ECF9-0D4D-9A77-319D014DFA1D}" type="slidenum">
              <a:rPr lang="en-US" smtClean="0">
                <a:solidFill>
                  <a:srgbClr val="FFFFFF"/>
                </a:solidFill>
              </a:rPr>
              <a:pPr>
                <a:defRPr/>
              </a:pPr>
              <a:t>‹#›</a:t>
            </a:fld>
            <a:endParaRPr lang="en-US" dirty="0">
              <a:solidFill>
                <a:srgbClr val="FFFFFF"/>
              </a:solidFill>
            </a:endParaRPr>
          </a:p>
        </p:txBody>
      </p:sp>
      <p:sp>
        <p:nvSpPr>
          <p:cNvPr id="4" name="Rectangle 1038"/>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352765411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6"/>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1027"/>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B42BD684-2E07-EA4C-9EAC-8DBEF8EC7080}" type="slidenum">
              <a:rPr lang="en-US" smtClean="0">
                <a:solidFill>
                  <a:srgbClr val="FFFFFF"/>
                </a:solidFill>
              </a:rPr>
              <a:pPr>
                <a:defRPr/>
              </a:pPr>
              <a:t>‹#›</a:t>
            </a:fld>
            <a:endParaRPr lang="en-US" dirty="0">
              <a:solidFill>
                <a:srgbClr val="FFFFFF"/>
              </a:solidFill>
            </a:endParaRPr>
          </a:p>
        </p:txBody>
      </p:sp>
      <p:sp>
        <p:nvSpPr>
          <p:cNvPr id="7" name="Rectangle 1038"/>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174670362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6"/>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1027"/>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C2C87B67-8105-2D40-ADC3-B911B1CF796E}" type="slidenum">
              <a:rPr lang="en-US" smtClean="0">
                <a:solidFill>
                  <a:srgbClr val="FFFFFF"/>
                </a:solidFill>
              </a:rPr>
              <a:pPr>
                <a:defRPr/>
              </a:pPr>
              <a:t>‹#›</a:t>
            </a:fld>
            <a:endParaRPr lang="en-US" dirty="0">
              <a:solidFill>
                <a:srgbClr val="FFFFFF"/>
              </a:solidFill>
            </a:endParaRPr>
          </a:p>
        </p:txBody>
      </p:sp>
      <p:sp>
        <p:nvSpPr>
          <p:cNvPr id="7" name="Rectangle 1038"/>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310325411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6"/>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1027"/>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2A835882-526F-6042-8547-0BCD4EC9D855}" type="slidenum">
              <a:rPr lang="en-US" smtClean="0">
                <a:solidFill>
                  <a:srgbClr val="FFFFFF"/>
                </a:solidFill>
              </a:rPr>
              <a:pPr>
                <a:defRPr/>
              </a:pPr>
              <a:t>‹#›</a:t>
            </a:fld>
            <a:endParaRPr lang="en-US" dirty="0">
              <a:solidFill>
                <a:srgbClr val="FFFFFF"/>
              </a:solidFill>
            </a:endParaRPr>
          </a:p>
        </p:txBody>
      </p:sp>
      <p:sp>
        <p:nvSpPr>
          <p:cNvPr id="6" name="Rectangle 1038"/>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30051995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70307061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6"/>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1027"/>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76716EFA-94C9-3949-8134-E2049F11A01D}" type="slidenum">
              <a:rPr lang="en-US" smtClean="0">
                <a:solidFill>
                  <a:srgbClr val="FFFFFF"/>
                </a:solidFill>
              </a:rPr>
              <a:pPr>
                <a:defRPr/>
              </a:pPr>
              <a:t>‹#›</a:t>
            </a:fld>
            <a:endParaRPr lang="en-US" dirty="0">
              <a:solidFill>
                <a:srgbClr val="FFFFFF"/>
              </a:solidFill>
            </a:endParaRPr>
          </a:p>
        </p:txBody>
      </p:sp>
      <p:sp>
        <p:nvSpPr>
          <p:cNvPr id="6" name="Rectangle 1038"/>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132521818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A546A1-B38D-3147-845C-ABBC4C465E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9548009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8B9C82-07FD-CE4F-BA86-417A5D1D61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3345187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4377843-20D1-594F-83E6-D86DC29B27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8660069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C8943C9-A40B-A54A-ABFF-4839B31626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8612870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412CD6B-61CF-1F4B-A031-A03CC79BED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2139974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4054FD1-BEF4-6F47-9C02-2838B57B1B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7269462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4B57525-7970-B44F-8C24-B21F82FC03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4672593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A38B8A-3F9F-AD47-8B30-675F767625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2852933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017FEDB-5848-DA47-BB6A-83F80EA7A9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65459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8008994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201A1FA-E421-9349-8557-55724CE7ED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0271453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05C500-2FF2-7C42-9F0B-DFEC83D119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1575988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0478F21-F95A-2040-8AD3-6B55E4DAD1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6932346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0B29822C-117F-EC4C-A226-3ED541EDA3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2450682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61A02D3-BE65-9945-AF71-5BD95FD7D26E}"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237363459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5A5C1831-9452-9A4F-BEFF-4BAA614A6FA1}" type="slidenum">
              <a:rPr lang="en-US"/>
              <a:pPr>
                <a:defRPr/>
              </a:pPr>
              <a:t>‹#›</a:t>
            </a:fld>
            <a:endParaRPr lang="en-US"/>
          </a:p>
        </p:txBody>
      </p:sp>
    </p:spTree>
    <p:extLst>
      <p:ext uri="{BB962C8B-B14F-4D97-AF65-F5344CB8AC3E}">
        <p14:creationId xmlns:p14="http://schemas.microsoft.com/office/powerpoint/2010/main" val="286543848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rgbClr val="808080"/>
                </a:solidFill>
              </a:defRPr>
            </a:lvl1pPr>
          </a:lstStyle>
          <a:p>
            <a:pPr>
              <a:defRPr/>
            </a:pPr>
            <a:endParaRPr lang="en-US">
              <a:latin typeface="Times New Roman"/>
            </a:endParaRPr>
          </a:p>
        </p:txBody>
      </p:sp>
      <p:sp>
        <p:nvSpPr>
          <p:cNvPr id="3" name="Footer Placeholder 2"/>
          <p:cNvSpPr>
            <a:spLocks noGrp="1"/>
          </p:cNvSpPr>
          <p:nvPr>
            <p:ph type="ftr" sz="quarter" idx="11"/>
          </p:nvPr>
        </p:nvSpPr>
        <p:spPr/>
        <p:txBody>
          <a:bodyPr/>
          <a:lstStyle>
            <a:lvl1pPr>
              <a:defRPr>
                <a:solidFill>
                  <a:srgbClr val="808080"/>
                </a:solidFill>
              </a:defRPr>
            </a:lvl1pPr>
          </a:lstStyle>
          <a:p>
            <a:pPr>
              <a:defRPr/>
            </a:pPr>
            <a:endParaRPr lang="en-US">
              <a:latin typeface="Times New Roman"/>
            </a:endParaRPr>
          </a:p>
        </p:txBody>
      </p:sp>
      <p:sp>
        <p:nvSpPr>
          <p:cNvPr id="4" name="Slide Number Placeholder 3"/>
          <p:cNvSpPr>
            <a:spLocks noGrp="1"/>
          </p:cNvSpPr>
          <p:nvPr>
            <p:ph type="sldNum" sz="quarter" idx="12"/>
          </p:nvPr>
        </p:nvSpPr>
        <p:spPr/>
        <p:txBody>
          <a:bodyPr/>
          <a:lstStyle>
            <a:lvl1pPr>
              <a:defRPr>
                <a:solidFill>
                  <a:srgbClr val="808080"/>
                </a:solidFill>
              </a:defRPr>
            </a:lvl1pPr>
          </a:lstStyle>
          <a:p>
            <a:pPr>
              <a:defRPr/>
            </a:pPr>
            <a:fld id="{AF0FB989-1F49-8F4E-92F9-079AC96FB9E8}" type="slidenum">
              <a:rPr lang="en-US"/>
              <a:pPr>
                <a:defRPr/>
              </a:pPr>
              <a:t>‹#›</a:t>
            </a:fld>
            <a:endParaRPr lang="en-US"/>
          </a:p>
        </p:txBody>
      </p:sp>
    </p:spTree>
    <p:extLst>
      <p:ext uri="{BB962C8B-B14F-4D97-AF65-F5344CB8AC3E}">
        <p14:creationId xmlns:p14="http://schemas.microsoft.com/office/powerpoint/2010/main" val="130151895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eaLnBrk="0" hangingPunct="0">
              <a:defRPr b="1" i="0">
                <a:latin typeface="Arial" panose="020B0604020202020204" pitchFamily="34" charset="0"/>
                <a:cs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eaLnBrk="0" hangingPunct="0">
              <a:defRPr b="1" i="0">
                <a:latin typeface="Arial" panose="020B0604020202020204" pitchFamily="34" charset="0"/>
                <a:cs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eaLnBrk="0" hangingPunct="0">
              <a:defRPr b="1" i="0">
                <a:latin typeface="Comic Sans MS" charset="0"/>
                <a:cs typeface="Arial" panose="020B0604020202020204" pitchFamily="34" charset="0"/>
              </a:defRPr>
            </a:lvl1pPr>
          </a:lstStyle>
          <a:p>
            <a:pPr>
              <a:defRPr/>
            </a:pPr>
            <a:fld id="{9137C58D-494C-0C47-A9F6-EA1895DABF28}" type="slidenum">
              <a:rPr lang="en-US" smtClean="0"/>
              <a:pPr>
                <a:defRPr/>
              </a:pPr>
              <a:t>‹#›</a:t>
            </a:fld>
            <a:endParaRPr lang="en-US" dirty="0"/>
          </a:p>
        </p:txBody>
      </p:sp>
    </p:spTree>
    <p:extLst>
      <p:ext uri="{BB962C8B-B14F-4D97-AF65-F5344CB8AC3E}">
        <p14:creationId xmlns:p14="http://schemas.microsoft.com/office/powerpoint/2010/main" val="60338673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b="1" i="0">
                <a:latin typeface="Arial" panose="020B0604020202020204" pitchFamily="34" charset="0"/>
                <a:cs typeface="Arial" panose="020B0604020202020204" pitchFamily="34" charset="0"/>
              </a:defRPr>
            </a:lvl1pPr>
          </a:lstStyle>
          <a:p>
            <a:fld id="{8EF1974A-01AC-1D4F-81BD-B8C562CA6EEF}" type="datetimeFigureOut">
              <a:rPr lang="en-US" smtClean="0">
                <a:solidFill>
                  <a:prstClr val="black">
                    <a:tint val="75000"/>
                  </a:prstClr>
                </a:solidFill>
              </a:rPr>
              <a:pPr/>
              <a:t>5/31/24</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lvl1pPr>
              <a:defRPr b="1" i="0">
                <a:latin typeface="Arial" panose="020B0604020202020204" pitchFamily="34" charset="0"/>
                <a:cs typeface="Arial" panose="020B0604020202020204" pitchFamily="34" charset="0"/>
              </a:defRPr>
            </a:lvl1p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lvl1pPr>
              <a:defRPr b="1" i="0">
                <a:latin typeface="Arial" panose="020B0604020202020204" pitchFamily="34" charset="0"/>
                <a:cs typeface="Arial" panose="020B0604020202020204" pitchFamily="34" charset="0"/>
              </a:defRPr>
            </a:lvl1pPr>
          </a:lstStyle>
          <a:p>
            <a:fld id="{34185AC5-F0F3-8A43-BFC4-9425C85745A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1004684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19695EC0-FCA8-E340-8CA9-AD3485393795}" type="slidenum">
              <a:rPr lang="en-US"/>
              <a:pPr>
                <a:defRPr/>
              </a:pPr>
              <a:t>‹#›</a:t>
            </a:fld>
            <a:endParaRPr lang="en-US"/>
          </a:p>
        </p:txBody>
      </p:sp>
    </p:spTree>
    <p:extLst>
      <p:ext uri="{BB962C8B-B14F-4D97-AF65-F5344CB8AC3E}">
        <p14:creationId xmlns:p14="http://schemas.microsoft.com/office/powerpoint/2010/main" val="40114681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08149561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CBFB9B4-689E-0041-843B-634C57F24A19}" type="slidenum">
              <a:rPr lang="en-US"/>
              <a:pPr>
                <a:defRPr/>
              </a:pPr>
              <a:t>‹#›</a:t>
            </a:fld>
            <a:endParaRPr lang="en-US"/>
          </a:p>
        </p:txBody>
      </p:sp>
    </p:spTree>
    <p:extLst>
      <p:ext uri="{BB962C8B-B14F-4D97-AF65-F5344CB8AC3E}">
        <p14:creationId xmlns:p14="http://schemas.microsoft.com/office/powerpoint/2010/main" val="358660926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C2741BE1-BDFB-BC4E-B37C-F90A5000A1A9}" type="slidenum">
              <a:rPr lang="en-US"/>
              <a:pPr>
                <a:defRPr/>
              </a:pPr>
              <a:t>‹#›</a:t>
            </a:fld>
            <a:endParaRPr lang="en-US"/>
          </a:p>
        </p:txBody>
      </p:sp>
    </p:spTree>
    <p:extLst>
      <p:ext uri="{BB962C8B-B14F-4D97-AF65-F5344CB8AC3E}">
        <p14:creationId xmlns:p14="http://schemas.microsoft.com/office/powerpoint/2010/main" val="174332712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4D60BA00-BD63-2E41-BC9B-FBCFC1B0F246}" type="slidenum">
              <a:rPr lang="en-US"/>
              <a:pPr>
                <a:defRPr/>
              </a:pPr>
              <a:t>‹#›</a:t>
            </a:fld>
            <a:endParaRPr lang="en-US"/>
          </a:p>
        </p:txBody>
      </p:sp>
    </p:spTree>
    <p:extLst>
      <p:ext uri="{BB962C8B-B14F-4D97-AF65-F5344CB8AC3E}">
        <p14:creationId xmlns:p14="http://schemas.microsoft.com/office/powerpoint/2010/main" val="189621288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85E34A5B-A60B-244C-B3FF-AD0A06C9E492}" type="slidenum">
              <a:rPr lang="en-US"/>
              <a:pPr>
                <a:defRPr/>
              </a:pPr>
              <a:t>‹#›</a:t>
            </a:fld>
            <a:endParaRPr lang="en-US"/>
          </a:p>
        </p:txBody>
      </p:sp>
    </p:spTree>
    <p:extLst>
      <p:ext uri="{BB962C8B-B14F-4D97-AF65-F5344CB8AC3E}">
        <p14:creationId xmlns:p14="http://schemas.microsoft.com/office/powerpoint/2010/main" val="15889723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DC89D136-385B-7A4E-87DE-C9E9B5FF4907}" type="slidenum">
              <a:rPr lang="en-US"/>
              <a:pPr>
                <a:defRPr/>
              </a:pPr>
              <a:t>‹#›</a:t>
            </a:fld>
            <a:endParaRPr lang="en-US"/>
          </a:p>
        </p:txBody>
      </p:sp>
    </p:spTree>
    <p:extLst>
      <p:ext uri="{BB962C8B-B14F-4D97-AF65-F5344CB8AC3E}">
        <p14:creationId xmlns:p14="http://schemas.microsoft.com/office/powerpoint/2010/main" val="77700708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65239C44-5209-384B-95C8-D619C818AD98}" type="slidenum">
              <a:rPr lang="en-US"/>
              <a:pPr>
                <a:defRPr/>
              </a:pPr>
              <a:t>‹#›</a:t>
            </a:fld>
            <a:endParaRPr lang="en-US"/>
          </a:p>
        </p:txBody>
      </p:sp>
    </p:spTree>
    <p:extLst>
      <p:ext uri="{BB962C8B-B14F-4D97-AF65-F5344CB8AC3E}">
        <p14:creationId xmlns:p14="http://schemas.microsoft.com/office/powerpoint/2010/main" val="397427757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93D36C4D-D7E5-8D4F-9384-FB733D57010E}" type="slidenum">
              <a:rPr lang="en-US"/>
              <a:pPr>
                <a:defRPr/>
              </a:pPr>
              <a:t>‹#›</a:t>
            </a:fld>
            <a:endParaRPr lang="en-US"/>
          </a:p>
        </p:txBody>
      </p:sp>
    </p:spTree>
    <p:extLst>
      <p:ext uri="{BB962C8B-B14F-4D97-AF65-F5344CB8AC3E}">
        <p14:creationId xmlns:p14="http://schemas.microsoft.com/office/powerpoint/2010/main" val="266631661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869993EA-B198-FC4C-8F22-A3023397646A}" type="slidenum">
              <a:rPr lang="en-US"/>
              <a:pPr>
                <a:defRPr/>
              </a:pPr>
              <a:t>‹#›</a:t>
            </a:fld>
            <a:endParaRPr lang="en-US"/>
          </a:p>
        </p:txBody>
      </p:sp>
    </p:spTree>
    <p:extLst>
      <p:ext uri="{BB962C8B-B14F-4D97-AF65-F5344CB8AC3E}">
        <p14:creationId xmlns:p14="http://schemas.microsoft.com/office/powerpoint/2010/main" val="385568712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82110DC4-E912-F942-A043-3959AF42A8BB}" type="slidenum">
              <a:rPr lang="en-US"/>
              <a:pPr>
                <a:defRPr/>
              </a:pPr>
              <a:t>‹#›</a:t>
            </a:fld>
            <a:endParaRPr lang="en-US"/>
          </a:p>
        </p:txBody>
      </p:sp>
    </p:spTree>
    <p:extLst>
      <p:ext uri="{BB962C8B-B14F-4D97-AF65-F5344CB8AC3E}">
        <p14:creationId xmlns:p14="http://schemas.microsoft.com/office/powerpoint/2010/main" val="71984559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A9B006D5-7A40-2E42-9E51-4DB1BFA08CB0}" type="slidenum">
              <a:rPr lang="en-US"/>
              <a:pPr>
                <a:defRPr/>
              </a:pPr>
              <a:t>‹#›</a:t>
            </a:fld>
            <a:endParaRPr lang="en-US"/>
          </a:p>
        </p:txBody>
      </p:sp>
    </p:spTree>
    <p:extLst>
      <p:ext uri="{BB962C8B-B14F-4D97-AF65-F5344CB8AC3E}">
        <p14:creationId xmlns:p14="http://schemas.microsoft.com/office/powerpoint/2010/main" val="16202405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91606512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F33F439F-7970-2840-A1AD-88E2B83DB0F4}" type="slidenum">
              <a:rPr lang="en-US"/>
              <a:pPr>
                <a:defRPr/>
              </a:pPr>
              <a:t>‹#›</a:t>
            </a:fld>
            <a:endParaRPr lang="en-US"/>
          </a:p>
        </p:txBody>
      </p:sp>
    </p:spTree>
    <p:extLst>
      <p:ext uri="{BB962C8B-B14F-4D97-AF65-F5344CB8AC3E}">
        <p14:creationId xmlns:p14="http://schemas.microsoft.com/office/powerpoint/2010/main" val="175667586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AA7391D-ADC8-7344-B1D9-29725D03741A}" type="slidenum">
              <a:rPr lang="en-US"/>
              <a:pPr>
                <a:defRPr/>
              </a:pPr>
              <a:t>‹#›</a:t>
            </a:fld>
            <a:endParaRPr lang="en-US"/>
          </a:p>
        </p:txBody>
      </p:sp>
    </p:spTree>
    <p:extLst>
      <p:ext uri="{BB962C8B-B14F-4D97-AF65-F5344CB8AC3E}">
        <p14:creationId xmlns:p14="http://schemas.microsoft.com/office/powerpoint/2010/main" val="77622129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0FF2B8CA-4300-594D-BF8F-5C174B58E979}" type="slidenum">
              <a:rPr lang="en-US"/>
              <a:pPr>
                <a:defRPr/>
              </a:pPr>
              <a:t>‹#›</a:t>
            </a:fld>
            <a:endParaRPr lang="en-US"/>
          </a:p>
        </p:txBody>
      </p:sp>
    </p:spTree>
    <p:extLst>
      <p:ext uri="{BB962C8B-B14F-4D97-AF65-F5344CB8AC3E}">
        <p14:creationId xmlns:p14="http://schemas.microsoft.com/office/powerpoint/2010/main" val="224975050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C9FD24BA-AF91-9841-8738-1BE750E5E6F6}" type="slidenum">
              <a:rPr lang="en-US"/>
              <a:pPr>
                <a:defRPr/>
              </a:pPr>
              <a:t>‹#›</a:t>
            </a:fld>
            <a:endParaRPr lang="en-US"/>
          </a:p>
        </p:txBody>
      </p:sp>
    </p:spTree>
    <p:extLst>
      <p:ext uri="{BB962C8B-B14F-4D97-AF65-F5344CB8AC3E}">
        <p14:creationId xmlns:p14="http://schemas.microsoft.com/office/powerpoint/2010/main" val="17713019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B7ECA8-C427-F249-BC3C-3A875A22FEF2}"/>
              </a:ext>
            </a:extLst>
          </p:cNvPr>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368541F-12AC-5C42-A26B-9B6E114927D6}"/>
              </a:ext>
            </a:extLst>
          </p:cNvPr>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3">
            <a:extLst>
              <a:ext uri="{FF2B5EF4-FFF2-40B4-BE49-F238E27FC236}">
                <a16:creationId xmlns:a16="http://schemas.microsoft.com/office/drawing/2014/main" id="{8C4216B0-61D6-C446-9993-73B66BBC2E25}"/>
              </a:ext>
            </a:extLst>
          </p:cNvPr>
          <p:cNvSpPr>
            <a:spLocks noGrp="1"/>
          </p:cNvSpPr>
          <p:nvPr>
            <p:ph type="sldNum" sz="quarter" idx="10"/>
          </p:nvPr>
        </p:nvSpPr>
        <p:spPr/>
        <p:txBody>
          <a:bodyPr/>
          <a:lstStyle>
            <a:lvl1pPr>
              <a:defRPr/>
            </a:lvl1pPr>
          </a:lstStyle>
          <a:p>
            <a:fld id="{18AFC8AE-B1E8-E24F-8E9B-D1D791ABEACE}" type="slidenum">
              <a:rPr lang="en-US" altLang="en-US"/>
              <a:pPr/>
              <a:t>‹#›</a:t>
            </a:fld>
            <a:endParaRPr lang="en-US" altLang="en-US"/>
          </a:p>
        </p:txBody>
      </p:sp>
    </p:spTree>
    <p:extLst>
      <p:ext uri="{BB962C8B-B14F-4D97-AF65-F5344CB8AC3E}">
        <p14:creationId xmlns:p14="http://schemas.microsoft.com/office/powerpoint/2010/main" val="95224541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ABD3A9-B764-F046-87C3-D561A5EF777B}"/>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578D12C-4126-FE44-A23E-C4E0CC87A12E}"/>
              </a:ext>
            </a:extLst>
          </p:cNvPr>
          <p:cNvSpPr>
            <a:spLocks noGrp="1"/>
          </p:cNvSpPr>
          <p:nvPr>
            <p:ph idx="1"/>
          </p:nvPr>
        </p:nvSpPr>
        <p:spPr>
          <a:xfrm>
            <a:off x="628650" y="1825625"/>
            <a:ext cx="78867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EF7AA087-1B19-F744-96BE-86272A44BBEA}"/>
              </a:ext>
            </a:extLst>
          </p:cNvPr>
          <p:cNvSpPr>
            <a:spLocks noGrp="1"/>
          </p:cNvSpPr>
          <p:nvPr>
            <p:ph type="sldNum" sz="quarter" idx="10"/>
          </p:nvPr>
        </p:nvSpPr>
        <p:spPr/>
        <p:txBody>
          <a:bodyPr/>
          <a:lstStyle>
            <a:lvl1pPr>
              <a:defRPr/>
            </a:lvl1pPr>
          </a:lstStyle>
          <a:p>
            <a:fld id="{649BBAD5-3C67-4F4E-94A7-BFD13A2731BE}" type="slidenum">
              <a:rPr lang="en-US" altLang="en-US"/>
              <a:pPr/>
              <a:t>‹#›</a:t>
            </a:fld>
            <a:endParaRPr lang="en-US" altLang="en-US"/>
          </a:p>
        </p:txBody>
      </p:sp>
    </p:spTree>
    <p:extLst>
      <p:ext uri="{BB962C8B-B14F-4D97-AF65-F5344CB8AC3E}">
        <p14:creationId xmlns:p14="http://schemas.microsoft.com/office/powerpoint/2010/main" val="41690184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E25B59-0D7A-034A-8D09-8C8EAE2AE1E9}"/>
              </a:ext>
            </a:extLst>
          </p:cNvPr>
          <p:cNvSpPr>
            <a:spLocks noGrp="1"/>
          </p:cNvSpPr>
          <p:nvPr>
            <p:ph type="title"/>
          </p:nvPr>
        </p:nvSpPr>
        <p:spPr>
          <a:xfrm>
            <a:off x="623888" y="1709738"/>
            <a:ext cx="78867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1DA83B4-EEBB-0B4C-96CE-8FABC8E55EFE}"/>
              </a:ext>
            </a:extLst>
          </p:cNvPr>
          <p:cNvSpPr>
            <a:spLocks noGrp="1"/>
          </p:cNvSpPr>
          <p:nvPr>
            <p:ph type="body" idx="1"/>
          </p:nvPr>
        </p:nvSpPr>
        <p:spPr>
          <a:xfrm>
            <a:off x="623888" y="4589463"/>
            <a:ext cx="78867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Slide Number Placeholder 3">
            <a:extLst>
              <a:ext uri="{FF2B5EF4-FFF2-40B4-BE49-F238E27FC236}">
                <a16:creationId xmlns:a16="http://schemas.microsoft.com/office/drawing/2014/main" id="{2036CC7B-FE6E-D542-935F-5571A845CF45}"/>
              </a:ext>
            </a:extLst>
          </p:cNvPr>
          <p:cNvSpPr>
            <a:spLocks noGrp="1"/>
          </p:cNvSpPr>
          <p:nvPr>
            <p:ph type="sldNum" sz="quarter" idx="10"/>
          </p:nvPr>
        </p:nvSpPr>
        <p:spPr/>
        <p:txBody>
          <a:bodyPr/>
          <a:lstStyle>
            <a:lvl1pPr>
              <a:defRPr/>
            </a:lvl1pPr>
          </a:lstStyle>
          <a:p>
            <a:fld id="{C48D7195-F7C8-C64B-8736-AA5800601D43}" type="slidenum">
              <a:rPr lang="en-US" altLang="en-US"/>
              <a:pPr/>
              <a:t>‹#›</a:t>
            </a:fld>
            <a:endParaRPr lang="en-US" altLang="en-US"/>
          </a:p>
        </p:txBody>
      </p:sp>
    </p:spTree>
    <p:extLst>
      <p:ext uri="{BB962C8B-B14F-4D97-AF65-F5344CB8AC3E}">
        <p14:creationId xmlns:p14="http://schemas.microsoft.com/office/powerpoint/2010/main" val="371695285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6E50EF-573C-BB4F-9265-D750DA9AEEA9}"/>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5D22F9B-AF4E-8045-97C7-A5DDB9718B2A}"/>
              </a:ext>
            </a:extLst>
          </p:cNvPr>
          <p:cNvSpPr>
            <a:spLocks noGrp="1"/>
          </p:cNvSpPr>
          <p:nvPr>
            <p:ph sz="half" idx="1"/>
          </p:nvPr>
        </p:nvSpPr>
        <p:spPr>
          <a:xfrm>
            <a:off x="628650" y="1825625"/>
            <a:ext cx="386715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3BD088E-55AE-5643-80C4-5956B8704BF4}"/>
              </a:ext>
            </a:extLst>
          </p:cNvPr>
          <p:cNvSpPr>
            <a:spLocks noGrp="1"/>
          </p:cNvSpPr>
          <p:nvPr>
            <p:ph sz="half" idx="2"/>
          </p:nvPr>
        </p:nvSpPr>
        <p:spPr>
          <a:xfrm>
            <a:off x="4648200" y="1825625"/>
            <a:ext cx="386715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68B3D43D-620A-4E40-901A-D66B8F20DAC2}"/>
              </a:ext>
            </a:extLst>
          </p:cNvPr>
          <p:cNvSpPr>
            <a:spLocks noGrp="1"/>
          </p:cNvSpPr>
          <p:nvPr>
            <p:ph type="sldNum" sz="quarter" idx="10"/>
          </p:nvPr>
        </p:nvSpPr>
        <p:spPr/>
        <p:txBody>
          <a:bodyPr/>
          <a:lstStyle>
            <a:lvl1pPr>
              <a:defRPr/>
            </a:lvl1pPr>
          </a:lstStyle>
          <a:p>
            <a:fld id="{AA44B11C-B79E-3E48-A8CD-293870E397EB}" type="slidenum">
              <a:rPr lang="en-US" altLang="en-US"/>
              <a:pPr/>
              <a:t>‹#›</a:t>
            </a:fld>
            <a:endParaRPr lang="en-US" altLang="en-US"/>
          </a:p>
        </p:txBody>
      </p:sp>
    </p:spTree>
    <p:extLst>
      <p:ext uri="{BB962C8B-B14F-4D97-AF65-F5344CB8AC3E}">
        <p14:creationId xmlns:p14="http://schemas.microsoft.com/office/powerpoint/2010/main" val="219064629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C6EEF5-0718-0742-BFF6-93EEADAA744C}"/>
              </a:ext>
            </a:extLst>
          </p:cNvPr>
          <p:cNvSpPr>
            <a:spLocks noGrp="1"/>
          </p:cNvSpPr>
          <p:nvPr>
            <p:ph type="title"/>
          </p:nvPr>
        </p:nvSpPr>
        <p:spPr>
          <a:xfrm>
            <a:off x="630238" y="365125"/>
            <a:ext cx="78867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1622939A-6D3A-614E-B268-0EBD7C125E5F}"/>
              </a:ext>
            </a:extLst>
          </p:cNvPr>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42E993B-DFF9-1D4C-9ECD-206A4BEEACF0}"/>
              </a:ext>
            </a:extLst>
          </p:cNvPr>
          <p:cNvSpPr>
            <a:spLocks noGrp="1"/>
          </p:cNvSpPr>
          <p:nvPr>
            <p:ph sz="half" idx="2"/>
          </p:nvPr>
        </p:nvSpPr>
        <p:spPr>
          <a:xfrm>
            <a:off x="630238" y="2505075"/>
            <a:ext cx="386873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832E7CD-FEC8-E04E-88C6-80926946912A}"/>
              </a:ext>
            </a:extLst>
          </p:cNvPr>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A4B7704-2789-224C-9B83-0C8827F9D10B}"/>
              </a:ext>
            </a:extLst>
          </p:cNvPr>
          <p:cNvSpPr>
            <a:spLocks noGrp="1"/>
          </p:cNvSpPr>
          <p:nvPr>
            <p:ph sz="quarter" idx="4"/>
          </p:nvPr>
        </p:nvSpPr>
        <p:spPr>
          <a:xfrm>
            <a:off x="4629150" y="2505075"/>
            <a:ext cx="38877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01CE7F2F-53D3-9B48-9070-F7F5640052F4}"/>
              </a:ext>
            </a:extLst>
          </p:cNvPr>
          <p:cNvSpPr>
            <a:spLocks noGrp="1"/>
          </p:cNvSpPr>
          <p:nvPr>
            <p:ph type="sldNum" sz="quarter" idx="10"/>
          </p:nvPr>
        </p:nvSpPr>
        <p:spPr/>
        <p:txBody>
          <a:bodyPr/>
          <a:lstStyle>
            <a:lvl1pPr>
              <a:defRPr/>
            </a:lvl1pPr>
          </a:lstStyle>
          <a:p>
            <a:fld id="{95D9D4D5-A3A7-FC4A-88E9-1C1501CB438C}" type="slidenum">
              <a:rPr lang="en-US" altLang="en-US"/>
              <a:pPr/>
              <a:t>‹#›</a:t>
            </a:fld>
            <a:endParaRPr lang="en-US" altLang="en-US"/>
          </a:p>
        </p:txBody>
      </p:sp>
    </p:spTree>
    <p:extLst>
      <p:ext uri="{BB962C8B-B14F-4D97-AF65-F5344CB8AC3E}">
        <p14:creationId xmlns:p14="http://schemas.microsoft.com/office/powerpoint/2010/main" val="426089853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552CA0-6D79-D745-A750-C468F4BFC7E6}"/>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C14E2CDA-0B58-0A49-BC12-AF705639E91F}"/>
              </a:ext>
            </a:extLst>
          </p:cNvPr>
          <p:cNvSpPr>
            <a:spLocks noGrp="1"/>
          </p:cNvSpPr>
          <p:nvPr>
            <p:ph type="sldNum" sz="quarter" idx="10"/>
          </p:nvPr>
        </p:nvSpPr>
        <p:spPr/>
        <p:txBody>
          <a:bodyPr/>
          <a:lstStyle>
            <a:lvl1pPr>
              <a:defRPr/>
            </a:lvl1pPr>
          </a:lstStyle>
          <a:p>
            <a:fld id="{54BEEA5D-1692-E24B-8CC7-94149D0AAB12}" type="slidenum">
              <a:rPr lang="en-US" altLang="en-US"/>
              <a:pPr/>
              <a:t>‹#›</a:t>
            </a:fld>
            <a:endParaRPr lang="en-US" altLang="en-US"/>
          </a:p>
        </p:txBody>
      </p:sp>
    </p:spTree>
    <p:extLst>
      <p:ext uri="{BB962C8B-B14F-4D97-AF65-F5344CB8AC3E}">
        <p14:creationId xmlns:p14="http://schemas.microsoft.com/office/powerpoint/2010/main" val="28253311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3" Type="http://schemas.openxmlformats.org/officeDocument/2006/relationships/theme" Target="../theme/theme10.xml"/><Relationship Id="rId2" Type="http://schemas.openxmlformats.org/officeDocument/2006/relationships/slideLayout" Target="../slideLayouts/slideLayout80.xml"/><Relationship Id="rId1" Type="http://schemas.openxmlformats.org/officeDocument/2006/relationships/slideLayout" Target="../slideLayouts/slideLayout7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slideLayout" Target="../slideLayouts/slideLayout93.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slideLayout" Target="../slideLayouts/slideLayout92.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 Id="rId14"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01.xml"/><Relationship Id="rId3" Type="http://schemas.openxmlformats.org/officeDocument/2006/relationships/slideLayout" Target="../slideLayouts/slideLayout96.xml"/><Relationship Id="rId7" Type="http://schemas.openxmlformats.org/officeDocument/2006/relationships/slideLayout" Target="../slideLayouts/slideLayout100.xml"/><Relationship Id="rId12" Type="http://schemas.openxmlformats.org/officeDocument/2006/relationships/theme" Target="../theme/theme12.xml"/><Relationship Id="rId2" Type="http://schemas.openxmlformats.org/officeDocument/2006/relationships/slideLayout" Target="../slideLayouts/slideLayout95.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5" Type="http://schemas.openxmlformats.org/officeDocument/2006/relationships/slideLayout" Target="../slideLayouts/slideLayout98.xml"/><Relationship Id="rId10" Type="http://schemas.openxmlformats.org/officeDocument/2006/relationships/slideLayout" Target="../slideLayouts/slideLayout103.xml"/><Relationship Id="rId4" Type="http://schemas.openxmlformats.org/officeDocument/2006/relationships/slideLayout" Target="../slideLayouts/slideLayout97.xml"/><Relationship Id="rId9" Type="http://schemas.openxmlformats.org/officeDocument/2006/relationships/slideLayout" Target="../slideLayouts/slideLayout10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6" Type="http://schemas.openxmlformats.org/officeDocument/2006/relationships/theme" Target="../theme/theme2.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4.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3" Type="http://schemas.openxmlformats.org/officeDocument/2006/relationships/slideLayout" Target="../slideLayouts/slideLayout53.xml"/><Relationship Id="rId7" Type="http://schemas.openxmlformats.org/officeDocument/2006/relationships/slideLayout" Target="../slideLayouts/slideLayout57.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theme" Target="../theme/theme5.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slideLayout" Target="../slideLayouts/slideLayout73.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74.xml"/></Relationships>
</file>

<file path=ppt/slideMasters/_rels/slideMaster8.xml.rels><?xml version="1.0" encoding="UTF-8" standalone="yes"?>
<Relationships xmlns="http://schemas.openxmlformats.org/package/2006/relationships"><Relationship Id="rId3" Type="http://schemas.openxmlformats.org/officeDocument/2006/relationships/theme" Target="../theme/theme8.xml"/><Relationship Id="rId2" Type="http://schemas.openxmlformats.org/officeDocument/2006/relationships/slideLayout" Target="../slideLayouts/slideLayout76.xml"/><Relationship Id="rId1" Type="http://schemas.openxmlformats.org/officeDocument/2006/relationships/slideLayout" Target="../slideLayouts/slideLayout75.xml"/></Relationships>
</file>

<file path=ppt/slideMasters/_rels/slideMaster9.xml.rels><?xml version="1.0" encoding="UTF-8" standalone="yes"?>
<Relationships xmlns="http://schemas.openxmlformats.org/package/2006/relationships"><Relationship Id="rId3" Type="http://schemas.openxmlformats.org/officeDocument/2006/relationships/theme" Target="../theme/theme9.xml"/><Relationship Id="rId2" Type="http://schemas.openxmlformats.org/officeDocument/2006/relationships/slideLayout" Target="../slideLayouts/slideLayout78.xml"/><Relationship Id="rId1" Type="http://schemas.openxmlformats.org/officeDocument/2006/relationships/slideLayout" Target="../slideLayouts/slideLayout7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7581062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86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07" charset="0"/>
                <a:ea typeface="+mn-ea"/>
                <a:cs typeface="+mn-cs"/>
              </a:defRPr>
            </a:lvl1pPr>
          </a:lstStyle>
          <a:p>
            <a:pPr defTabSz="914400"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07" charset="0"/>
                <a:ea typeface="+mn-ea"/>
                <a:cs typeface="+mn-cs"/>
              </a:defRPr>
            </a:lvl1pPr>
          </a:lstStyle>
          <a:p>
            <a:pPr defTabSz="91440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defRPr>
            </a:lvl1pPr>
          </a:lstStyle>
          <a:p>
            <a:pPr defTabSz="914400" fontAlgn="base">
              <a:spcBef>
                <a:spcPct val="0"/>
              </a:spcBef>
              <a:spcAft>
                <a:spcPct val="0"/>
              </a:spcAft>
              <a:defRPr/>
            </a:pPr>
            <a:fld id="{56DBDE26-1AA0-614B-91A4-44AA64ABAA3D}" type="slidenum">
              <a:rPr lang="en-US">
                <a:latin typeface="Times New Roman" charset="0"/>
                <a:ea typeface="ＭＳ Ｐゴシック" charset="0"/>
                <a:cs typeface="ＭＳ Ｐゴシック" charset="0"/>
              </a:rPr>
              <a:pPr defTabSz="914400" fontAlgn="base">
                <a:spcBef>
                  <a:spcPct val="0"/>
                </a:spcBef>
                <a:spcAft>
                  <a:spcPct val="0"/>
                </a:spcAft>
                <a:defRPr/>
              </a:pPr>
              <a:t>‹#›</a:t>
            </a:fld>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685709791"/>
      </p:ext>
    </p:extLst>
  </p:cSld>
  <p:clrMap bg1="lt1" tx1="dk1" bg2="lt2" tx2="dk2" accent1="accent1" accent2="accent2" accent3="accent3" accent4="accent4" accent5="accent5" accent6="accent6" hlink="hlink" folHlink="folHlink"/>
  <p:sldLayoutIdLst>
    <p:sldLayoutId id="2147483834" r:id="rId1"/>
    <p:sldLayoutId id="2147483835" r:id="rId2"/>
  </p:sldLayoutIdLst>
  <p:txStyles>
    <p:title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07" charset="0"/>
        </a:defRPr>
      </a:lvl6pPr>
      <a:lvl7pPr marL="914400" algn="ctr" rtl="0" eaLnBrk="0" fontAlgn="base" hangingPunct="0">
        <a:spcBef>
          <a:spcPct val="0"/>
        </a:spcBef>
        <a:spcAft>
          <a:spcPct val="0"/>
        </a:spcAft>
        <a:defRPr sz="4400">
          <a:solidFill>
            <a:schemeClr val="tx2"/>
          </a:solidFill>
          <a:latin typeface="Times New Roman" pitchFamily="-107" charset="0"/>
        </a:defRPr>
      </a:lvl7pPr>
      <a:lvl8pPr marL="1371600" algn="ctr" rtl="0" eaLnBrk="0" fontAlgn="base" hangingPunct="0">
        <a:spcBef>
          <a:spcPct val="0"/>
        </a:spcBef>
        <a:spcAft>
          <a:spcPct val="0"/>
        </a:spcAft>
        <a:defRPr sz="4400">
          <a:solidFill>
            <a:schemeClr val="tx2"/>
          </a:solidFill>
          <a:latin typeface="Times New Roman" pitchFamily="-107" charset="0"/>
        </a:defRPr>
      </a:lvl8pPr>
      <a:lvl9pPr marL="1828800" algn="ctr" rtl="0" eaLnBrk="0" fontAlgn="base" hangingPunct="0">
        <a:spcBef>
          <a:spcPct val="0"/>
        </a:spcBef>
        <a:spcAft>
          <a:spcPct val="0"/>
        </a:spcAft>
        <a:defRPr sz="4400">
          <a:solidFill>
            <a:schemeClr val="tx2"/>
          </a:solidFill>
          <a:latin typeface="Times New Roman" pitchFamily="-107"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7"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7"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6963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11" charset="0"/>
                <a:ea typeface="+mn-ea"/>
                <a:cs typeface="+mn-cs"/>
              </a:defRPr>
            </a:lvl1pPr>
          </a:lstStyle>
          <a:p>
            <a:pPr defTabSz="914400"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defTabSz="91440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defTabSz="914400" fontAlgn="base">
              <a:spcBef>
                <a:spcPct val="0"/>
              </a:spcBef>
              <a:spcAft>
                <a:spcPct val="0"/>
              </a:spcAft>
              <a:defRPr/>
            </a:pPr>
            <a:fld id="{5CD656FC-AE9A-E34D-A987-F89EC2404E7D}"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267909944"/>
      </p:ext>
    </p:extLst>
  </p:cSld>
  <p:clrMap bg1="lt1" tx1="dk1" bg2="lt2" tx2="dk2" accent1="accent1" accent2="accent2" accent3="accent3" accent4="accent4" accent5="accent5" accent6="accent6" hlink="hlink" folHlink="folHlink"/>
  <p:sldLayoutIdLst>
    <p:sldLayoutId id="2147483837" r:id="rId1"/>
    <p:sldLayoutId id="2147483838" r:id="rId2"/>
    <p:sldLayoutId id="2147483839" r:id="rId3"/>
    <p:sldLayoutId id="2147483840" r:id="rId4"/>
    <p:sldLayoutId id="2147483841" r:id="rId5"/>
    <p:sldLayoutId id="2147483842" r:id="rId6"/>
    <p:sldLayoutId id="2147483843" r:id="rId7"/>
    <p:sldLayoutId id="2147483844" r:id="rId8"/>
    <p:sldLayoutId id="2147483845" r:id="rId9"/>
    <p:sldLayoutId id="2147483846" r:id="rId10"/>
    <p:sldLayoutId id="2147483847" r:id="rId11"/>
    <p:sldLayoutId id="2147483848" r:id="rId12"/>
    <p:sldLayoutId id="2147483849"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32769" name="Rectangle 1">
            <a:extLst>
              <a:ext uri="{FF2B5EF4-FFF2-40B4-BE49-F238E27FC236}">
                <a16:creationId xmlns:a16="http://schemas.microsoft.com/office/drawing/2014/main" id="{E83473A9-5FD6-C34B-9720-3D4472B6B6E7}"/>
              </a:ext>
            </a:extLst>
          </p:cNvPr>
          <p:cNvSpPr>
            <a:spLocks noGrp="1"/>
          </p:cNvSpPr>
          <p:nvPr>
            <p:ph type="sldNum" sz="quarter" idx="2"/>
          </p:nvPr>
        </p:nvSpPr>
        <p:spPr bwMode="auto">
          <a:xfrm>
            <a:off x="8175625" y="6248400"/>
            <a:ext cx="280988" cy="285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45720" tIns="45720" rIns="45720" bIns="45720" numCol="1" anchor="t" anchorCtr="0" compatLnSpc="1">
            <a:prstTxWarp prst="textNoShape">
              <a:avLst/>
            </a:prstTxWarp>
          </a:bodyPr>
          <a:lstStyle>
            <a:lvl1pPr algn="r">
              <a:defRPr sz="1400"/>
            </a:lvl1pPr>
          </a:lstStyle>
          <a:p>
            <a:fld id="{72EACDE5-2E11-F240-888E-D4B47A75E8C4}" type="slidenum">
              <a:rPr lang="en-US" altLang="en-US"/>
              <a:pPr/>
              <a:t>‹#›</a:t>
            </a:fld>
            <a:endParaRPr lang="en-US" altLang="en-US"/>
          </a:p>
        </p:txBody>
      </p:sp>
    </p:spTree>
    <p:extLst>
      <p:ext uri="{BB962C8B-B14F-4D97-AF65-F5344CB8AC3E}">
        <p14:creationId xmlns:p14="http://schemas.microsoft.com/office/powerpoint/2010/main" val="3733194501"/>
      </p:ext>
    </p:extLst>
  </p:cSld>
  <p:clrMap bg1="lt1" tx1="dk1" bg2="lt2" tx2="dk2" accent1="accent1" accent2="accent2" accent3="accent3" accent4="accent4" accent5="accent5" accent6="accent6" hlink="hlink" folHlink="folHlink"/>
  <p:sldLayoutIdLst>
    <p:sldLayoutId id="2147483851" r:id="rId1"/>
    <p:sldLayoutId id="2147483852" r:id="rId2"/>
    <p:sldLayoutId id="2147483853" r:id="rId3"/>
    <p:sldLayoutId id="2147483854" r:id="rId4"/>
    <p:sldLayoutId id="2147483855" r:id="rId5"/>
    <p:sldLayoutId id="2147483856" r:id="rId6"/>
    <p:sldLayoutId id="2147483857" r:id="rId7"/>
    <p:sldLayoutId id="2147483858" r:id="rId8"/>
    <p:sldLayoutId id="2147483859" r:id="rId9"/>
    <p:sldLayoutId id="2147483860" r:id="rId10"/>
    <p:sldLayoutId id="2147483861" r:id="rId11"/>
  </p:sldLayoutIdLst>
  <p:txStyles>
    <p:titleStyle>
      <a:lvl1pPr algn="ctr" rtl="0" fontAlgn="base" hangingPunct="0">
        <a:spcBef>
          <a:spcPct val="0"/>
        </a:spcBef>
        <a:spcAft>
          <a:spcPct val="0"/>
        </a:spcAft>
        <a:defRPr sz="4400" kern="1200">
          <a:solidFill>
            <a:srgbClr val="996600"/>
          </a:solidFill>
          <a:latin typeface="+mj-lt"/>
          <a:ea typeface="+mj-ea"/>
          <a:cs typeface="+mj-cs"/>
          <a:sym typeface="Times New Roman" panose="02020603050405020304" pitchFamily="18" charset="0"/>
        </a:defRPr>
      </a:lvl1pPr>
      <a:lvl2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p:titleStyle>
    <p:bodyStyle>
      <a:lvl1pPr marL="342900" indent="-3429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1pPr>
      <a:lvl2pPr marL="782638" indent="-325438" algn="l" rtl="0" fontAlgn="base" hangingPunct="0">
        <a:spcBef>
          <a:spcPts val="700"/>
        </a:spcBef>
        <a:spcAft>
          <a:spcPct val="0"/>
        </a:spcAft>
        <a:buClr>
          <a:srgbClr val="996600"/>
        </a:buClr>
        <a:buSzPct val="95000"/>
        <a:buChar char="–"/>
        <a:defRPr sz="3200" kern="1200">
          <a:solidFill>
            <a:srgbClr val="000000"/>
          </a:solidFill>
          <a:latin typeface="+mn-lt"/>
          <a:ea typeface="+mn-ea"/>
          <a:cs typeface="+mn-cs"/>
          <a:sym typeface="Times New Roman" panose="02020603050405020304" pitchFamily="18" charset="0"/>
        </a:defRPr>
      </a:lvl2pPr>
      <a:lvl3pPr marL="1219200" indent="-3048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3pPr>
      <a:lvl4pPr marL="17367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4pPr>
      <a:lvl5pPr marL="21939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12355" name="Rectangle 67"/>
          <p:cNvSpPr>
            <a:spLocks noGrp="1" noChangeArrowheads="1"/>
          </p:cNvSpPr>
          <p:nvPr>
            <p:ph type="title"/>
          </p:nvPr>
        </p:nvSpPr>
        <p:spPr bwMode="auto">
          <a:xfrm>
            <a:off x="457200" y="277814"/>
            <a:ext cx="8229600" cy="1139825"/>
          </a:xfrm>
          <a:prstGeom prst="rect">
            <a:avLst/>
          </a:prstGeom>
          <a:noFill/>
          <a:ln w="9525">
            <a:noFill/>
            <a:miter lim="800000"/>
            <a:headEnd/>
            <a:tailEnd/>
          </a:ln>
          <a:effectLst/>
        </p:spPr>
        <p:txBody>
          <a:bodyPr vert="horz" wrap="square" lIns="91435" tIns="45718" rIns="91435" bIns="45718" numCol="1" anchor="ctr" anchorCtr="1" compatLnSpc="1">
            <a:prstTxWarp prst="textNoShape">
              <a:avLst/>
            </a:prstTxWarp>
          </a:bodyPr>
          <a:lstStyle/>
          <a:p>
            <a:pPr lvl="0"/>
            <a:r>
              <a:rPr lang="en-US" dirty="0"/>
              <a:t>Click to edit Master title style</a:t>
            </a:r>
          </a:p>
        </p:txBody>
      </p:sp>
      <p:sp>
        <p:nvSpPr>
          <p:cNvPr id="12356" name="Rectangle 68"/>
          <p:cNvSpPr>
            <a:spLocks noGrp="1" noChangeArrowheads="1"/>
          </p:cNvSpPr>
          <p:nvPr>
            <p:ph type="body" idx="1"/>
          </p:nvPr>
        </p:nvSpPr>
        <p:spPr bwMode="auto">
          <a:xfrm>
            <a:off x="457200" y="1600201"/>
            <a:ext cx="8229600" cy="4525963"/>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65879735"/>
      </p:ext>
    </p:extLst>
  </p:cSld>
  <p:clrMap bg1="dk2" tx1="lt1" bg2="dk1" tx2="lt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 id="2147483689" r:id="rId15"/>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5pPr>
      <a:lvl6pPr marL="45717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53"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53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706"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882" indent="-342882" algn="l" rtl="0" eaLnBrk="0" fontAlgn="base" hangingPunct="0">
        <a:spcBef>
          <a:spcPct val="20000"/>
        </a:spcBef>
        <a:spcAft>
          <a:spcPct val="0"/>
        </a:spcAft>
        <a:buClr>
          <a:schemeClr val="hlink"/>
        </a:buClr>
        <a:buSzPct val="80000"/>
        <a:buFont typeface="Wingdings" charset="0"/>
        <a:buChar char="Ø"/>
        <a:defRPr sz="3200" b="1" i="0">
          <a:solidFill>
            <a:schemeClr val="tx1"/>
          </a:solidFill>
          <a:effectLst>
            <a:outerShdw blurRad="38100" dist="38100" dir="2700000" algn="tl">
              <a:srgbClr val="000000"/>
            </a:outerShdw>
          </a:effectLst>
          <a:latin typeface="Arial" panose="020B0604020202020204" pitchFamily="34" charset="0"/>
          <a:ea typeface="ＭＳ Ｐゴシック" charset="-128"/>
          <a:cs typeface="ＭＳ Ｐゴシック" charset="-128"/>
        </a:defRPr>
      </a:lvl1pPr>
      <a:lvl2pPr marL="742912" indent="-285736" algn="l" rtl="0" eaLnBrk="0" fontAlgn="base" hangingPunct="0">
        <a:spcBef>
          <a:spcPct val="20000"/>
        </a:spcBef>
        <a:spcAft>
          <a:spcPct val="0"/>
        </a:spcAft>
        <a:buClr>
          <a:schemeClr val="tx2"/>
        </a:buClr>
        <a:buSzPct val="50000"/>
        <a:buFont typeface="Wingdings" charset="0"/>
        <a:buChar char="l"/>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defRPr>
      </a:lvl2pPr>
      <a:lvl3pPr marL="1142942" indent="-228588" algn="l" rtl="0" eaLnBrk="0" fontAlgn="base" hangingPunct="0">
        <a:spcBef>
          <a:spcPct val="20000"/>
        </a:spcBef>
        <a:spcAft>
          <a:spcPct val="0"/>
        </a:spcAft>
        <a:buClr>
          <a:schemeClr val="accent2"/>
        </a:buClr>
        <a:buChar char="•"/>
        <a:defRPr sz="24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defRPr>
      </a:lvl3pPr>
      <a:lvl4pPr marL="1600118" indent="-228588" algn="l" rtl="0" eaLnBrk="0" fontAlgn="base" hangingPunct="0">
        <a:spcBef>
          <a:spcPct val="20000"/>
        </a:spcBef>
        <a:spcAft>
          <a:spcPct val="0"/>
        </a:spcAft>
        <a:buClr>
          <a:schemeClr val="folHlink"/>
        </a:buClr>
        <a:buSzPct val="50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defRPr>
      </a:lvl4pPr>
      <a:lvl5pPr marL="2057295" indent="-228588" algn="l" rtl="0" eaLnBrk="0" fontAlgn="base" hangingPunct="0">
        <a:spcBef>
          <a:spcPct val="20000"/>
        </a:spcBef>
        <a:spcAft>
          <a:spcPct val="0"/>
        </a:spcAft>
        <a:buClr>
          <a:schemeClr val="hlink"/>
        </a:buClr>
        <a:buChar char="•"/>
        <a:defRPr sz="20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defRPr>
      </a:lvl5pPr>
      <a:lvl6pPr marL="2514471"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648"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8825"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001"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528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p>
            <a:pPr lvl="0"/>
            <a:r>
              <a:rPr lang="en-US" dirty="0"/>
              <a:t>Click to edit Master title style</a:t>
            </a:r>
          </a:p>
        </p:txBody>
      </p:sp>
      <p:sp>
        <p:nvSpPr>
          <p:cNvPr id="22528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35" tIns="45718" rIns="91435" bIns="45718" numCol="1" anchor="t" anchorCtr="0" compatLnSpc="1">
            <a:prstTxWarp prst="textNoShape">
              <a:avLst/>
            </a:prstTxWarp>
          </a:bodyPr>
          <a:lstStyle>
            <a:lvl1pPr>
              <a:defRPr sz="1400" b="1" i="0">
                <a:solidFill>
                  <a:srgbClr val="000000"/>
                </a:solidFill>
                <a:latin typeface="Arial" panose="020B0604020202020204" pitchFamily="34" charset="0"/>
                <a:ea typeface="ＭＳ Ｐゴシック" pitchFamily="-105" charset="-128"/>
                <a:cs typeface="ＭＳ Ｐゴシック" pitchFamily="-105" charset="-128"/>
              </a:defRPr>
            </a:lvl1pPr>
          </a:lstStyle>
          <a:p>
            <a:pPr defTabSz="914400" eaLnBrk="0" fontAlgn="base" hangingPunct="0">
              <a:spcBef>
                <a:spcPct val="0"/>
              </a:spcBef>
              <a:spcAft>
                <a:spcPct val="0"/>
              </a:spcAft>
              <a:defRPr/>
            </a:pPr>
            <a:endParaRPr lang="en-US" dirty="0"/>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p:spPr>
        <p:txBody>
          <a:bodyPr vert="horz" wrap="square" lIns="91435" tIns="45718" rIns="91435" bIns="45718" numCol="1" anchor="t" anchorCtr="0" compatLnSpc="1">
            <a:prstTxWarp prst="textNoShape">
              <a:avLst/>
            </a:prstTxWarp>
          </a:bodyPr>
          <a:lstStyle>
            <a:lvl1pPr algn="ctr">
              <a:defRPr sz="1400" b="1" i="0">
                <a:solidFill>
                  <a:srgbClr val="000000"/>
                </a:solidFill>
                <a:latin typeface="Arial" panose="020B0604020202020204" pitchFamily="34" charset="0"/>
                <a:ea typeface="ＭＳ Ｐゴシック" pitchFamily="-105" charset="-128"/>
                <a:cs typeface="ＭＳ Ｐゴシック" pitchFamily="-105" charset="-128"/>
              </a:defRPr>
            </a:lvl1pPr>
          </a:lstStyle>
          <a:p>
            <a:pPr defTabSz="914400" eaLnBrk="0" fontAlgn="base" hangingPunct="0">
              <a:spcBef>
                <a:spcPct val="0"/>
              </a:spcBef>
              <a:spcAft>
                <a:spcPct val="0"/>
              </a:spcAft>
              <a:defRPr/>
            </a:pPr>
            <a:endParaRPr lang="en-US" dirty="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35" tIns="45718" rIns="91435" bIns="45718" numCol="1" anchor="t" anchorCtr="0" compatLnSpc="1">
            <a:prstTxWarp prst="textNoShape">
              <a:avLst/>
            </a:prstTxWarp>
          </a:bodyPr>
          <a:lstStyle>
            <a:lvl1pPr algn="r">
              <a:defRPr sz="1400" b="1" i="0">
                <a:solidFill>
                  <a:srgbClr val="000000"/>
                </a:solidFill>
                <a:latin typeface="Arial" panose="020B0604020202020204" pitchFamily="34" charset="0"/>
              </a:defRPr>
            </a:lvl1pPr>
          </a:lstStyle>
          <a:p>
            <a:pPr defTabSz="914400" eaLnBrk="0" fontAlgn="base" hangingPunct="0">
              <a:spcBef>
                <a:spcPct val="0"/>
              </a:spcBef>
              <a:spcAft>
                <a:spcPct val="0"/>
              </a:spcAft>
            </a:pPr>
            <a:fld id="{1479089D-9BFB-1A42-B25A-4EABCE7C168D}" type="slidenum">
              <a:rPr lang="en-US" smtClean="0"/>
              <a:pPr defTabSz="914400" eaLnBrk="0" fontAlgn="base" hangingPunct="0">
                <a:spcBef>
                  <a:spcPct val="0"/>
                </a:spcBef>
                <a:spcAft>
                  <a:spcPct val="0"/>
                </a:spcAft>
              </a:pPr>
              <a:t>‹#›</a:t>
            </a:fld>
            <a:endParaRPr lang="en-US" dirty="0"/>
          </a:p>
        </p:txBody>
      </p:sp>
    </p:spTree>
    <p:extLst>
      <p:ext uri="{BB962C8B-B14F-4D97-AF65-F5344CB8AC3E}">
        <p14:creationId xmlns:p14="http://schemas.microsoft.com/office/powerpoint/2010/main" val="3213658238"/>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5pPr>
      <a:lvl6pPr marL="457177"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353"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53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706"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p:titleStyle>
    <p:bodyStyle>
      <a:lvl1pPr marL="342882" indent="-342882"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12" indent="-285736" algn="l" rtl="0" eaLnBrk="0" fontAlgn="base" hangingPunct="0">
        <a:spcBef>
          <a:spcPct val="20000"/>
        </a:spcBef>
        <a:spcAft>
          <a:spcPct val="0"/>
        </a:spcAft>
        <a:buChar char="–"/>
        <a:defRPr sz="2800" b="1" i="0">
          <a:solidFill>
            <a:schemeClr val="tx1"/>
          </a:solidFill>
          <a:latin typeface="Arial" panose="020B0604020202020204" pitchFamily="34" charset="0"/>
          <a:ea typeface="+mn-ea"/>
        </a:defRPr>
      </a:lvl2pPr>
      <a:lvl3pPr marL="1142942" indent="-228588" algn="l" rtl="0" eaLnBrk="0" fontAlgn="base" hangingPunct="0">
        <a:spcBef>
          <a:spcPct val="20000"/>
        </a:spcBef>
        <a:spcAft>
          <a:spcPct val="0"/>
        </a:spcAft>
        <a:buChar char="•"/>
        <a:defRPr sz="2400" b="1" i="0">
          <a:solidFill>
            <a:schemeClr val="tx1"/>
          </a:solidFill>
          <a:latin typeface="Arial" panose="020B0604020202020204" pitchFamily="34" charset="0"/>
          <a:ea typeface="+mn-ea"/>
        </a:defRPr>
      </a:lvl3pPr>
      <a:lvl4pPr marL="1600118" indent="-228588"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4pPr>
      <a:lvl5pPr marL="2057295" indent="-228588"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5pPr>
      <a:lvl6pPr marL="2514471" indent="-228588" algn="l" rtl="0" fontAlgn="base">
        <a:spcBef>
          <a:spcPct val="20000"/>
        </a:spcBef>
        <a:spcAft>
          <a:spcPct val="0"/>
        </a:spcAft>
        <a:buChar char="»"/>
        <a:defRPr sz="2000">
          <a:solidFill>
            <a:schemeClr val="tx1"/>
          </a:solidFill>
          <a:latin typeface="+mn-lt"/>
          <a:ea typeface="+mn-ea"/>
        </a:defRPr>
      </a:lvl6pPr>
      <a:lvl7pPr marL="2971648" indent="-228588" algn="l" rtl="0" fontAlgn="base">
        <a:spcBef>
          <a:spcPct val="20000"/>
        </a:spcBef>
        <a:spcAft>
          <a:spcPct val="0"/>
        </a:spcAft>
        <a:buChar char="»"/>
        <a:defRPr sz="2000">
          <a:solidFill>
            <a:schemeClr val="tx1"/>
          </a:solidFill>
          <a:latin typeface="+mn-lt"/>
          <a:ea typeface="+mn-ea"/>
        </a:defRPr>
      </a:lvl7pPr>
      <a:lvl8pPr marL="3428825" indent="-228588" algn="l" rtl="0" fontAlgn="base">
        <a:spcBef>
          <a:spcPct val="20000"/>
        </a:spcBef>
        <a:spcAft>
          <a:spcPct val="0"/>
        </a:spcAft>
        <a:buChar char="»"/>
        <a:defRPr sz="2000">
          <a:solidFill>
            <a:schemeClr val="tx1"/>
          </a:solidFill>
          <a:latin typeface="+mn-lt"/>
          <a:ea typeface="+mn-ea"/>
        </a:defRPr>
      </a:lvl8pPr>
      <a:lvl9pPr marL="3886001" indent="-228588"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b="1" i="0">
                <a:solidFill>
                  <a:schemeClr val="tx1">
                    <a:tint val="75000"/>
                  </a:schemeClr>
                </a:solidFill>
                <a:latin typeface="Arial" panose="020B0604020202020204" pitchFamily="34" charset="0"/>
              </a:defRPr>
            </a:lvl1pPr>
          </a:lstStyle>
          <a:p>
            <a:fld id="{8EF1974A-01AC-1D4F-81BD-B8C562CA6EEF}" type="datetimeFigureOut">
              <a:rPr lang="en-US" smtClean="0">
                <a:solidFill>
                  <a:prstClr val="black">
                    <a:tint val="75000"/>
                  </a:prstClr>
                </a:solidFill>
              </a:rPr>
              <a:pPr/>
              <a:t>5/31/24</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b="1" i="0">
                <a:solidFill>
                  <a:schemeClr val="tx1">
                    <a:tint val="75000"/>
                  </a:schemeClr>
                </a:solidFill>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b="1" i="0">
                <a:solidFill>
                  <a:schemeClr val="tx1">
                    <a:tint val="75000"/>
                  </a:schemeClr>
                </a:solidFill>
                <a:latin typeface="Arial" panose="020B0604020202020204" pitchFamily="34" charset="0"/>
              </a:defRPr>
            </a:lvl1pPr>
          </a:lstStyle>
          <a:p>
            <a:fld id="{34185AC5-F0F3-8A43-BFC4-9425C85745A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41980865"/>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txStyles>
    <p:titleStyle>
      <a:lvl1pPr algn="ctr" defTabSz="457200" rtl="0" eaLnBrk="1" latinLnBrk="0" hangingPunct="1">
        <a:spcBef>
          <a:spcPct val="0"/>
        </a:spcBef>
        <a:buNone/>
        <a:defRPr sz="4400" b="1" i="0" kern="1200">
          <a:solidFill>
            <a:schemeClr val="bg1"/>
          </a:solidFill>
          <a:effectLst>
            <a:glow rad="190500">
              <a:schemeClr val="tx1">
                <a:alpha val="75000"/>
              </a:schemeClr>
            </a:glow>
            <a:outerShdw blurRad="50800" dist="38100" dir="2700000" algn="tl" rotWithShape="0">
              <a:srgbClr val="000000">
                <a:alpha val="43000"/>
              </a:srgbClr>
            </a:outerShdw>
          </a:effectLst>
          <a:latin typeface="Arial" panose="020B0604020202020204" pitchFamily="34" charset="0"/>
          <a:ea typeface="+mj-ea"/>
          <a:cs typeface="+mj-cs"/>
        </a:defRPr>
      </a:lvl1pPr>
    </p:titleStyle>
    <p:bodyStyle>
      <a:lvl1pPr marL="342900" indent="-342900" algn="l" defTabSz="457200" rtl="0" eaLnBrk="1" latinLnBrk="0" hangingPunct="1">
        <a:spcBef>
          <a:spcPct val="20000"/>
        </a:spcBef>
        <a:buFont typeface="Arial"/>
        <a:buChar char="•"/>
        <a:defRPr sz="3200" b="1" i="0" kern="1200">
          <a:solidFill>
            <a:schemeClr val="tx1"/>
          </a:solidFill>
          <a:latin typeface="Arial" panose="020B0604020202020204" pitchFamily="34" charset="0"/>
          <a:ea typeface="+mn-ea"/>
          <a:cs typeface="+mn-cs"/>
        </a:defRPr>
      </a:lvl1pPr>
      <a:lvl2pPr marL="742950" indent="-285750" algn="l" defTabSz="457200" rtl="0" eaLnBrk="1" latinLnBrk="0" hangingPunct="1">
        <a:spcBef>
          <a:spcPct val="20000"/>
        </a:spcBef>
        <a:buFont typeface="Arial"/>
        <a:buChar char="–"/>
        <a:defRPr sz="2800" b="1" i="0" kern="1200">
          <a:solidFill>
            <a:schemeClr val="tx1"/>
          </a:solidFill>
          <a:latin typeface="Arial" panose="020B0604020202020204" pitchFamily="34" charset="0"/>
          <a:ea typeface="+mn-ea"/>
          <a:cs typeface="+mn-cs"/>
        </a:defRPr>
      </a:lvl2pPr>
      <a:lvl3pPr marL="1143000" indent="-228600" algn="l" defTabSz="457200" rtl="0" eaLnBrk="1" latinLnBrk="0" hangingPunct="1">
        <a:spcBef>
          <a:spcPct val="20000"/>
        </a:spcBef>
        <a:buFont typeface="Arial"/>
        <a:buChar char="•"/>
        <a:defRPr sz="2400" b="1" i="0" kern="1200">
          <a:solidFill>
            <a:schemeClr val="tx1"/>
          </a:solidFill>
          <a:latin typeface="Arial" panose="020B0604020202020204" pitchFamily="34" charset="0"/>
          <a:ea typeface="+mn-ea"/>
          <a:cs typeface="+mn-cs"/>
        </a:defRPr>
      </a:lvl3pPr>
      <a:lvl4pPr marL="1600200" indent="-228600" algn="l" defTabSz="457200" rtl="0" eaLnBrk="1" latinLnBrk="0" hangingPunct="1">
        <a:spcBef>
          <a:spcPct val="20000"/>
        </a:spcBef>
        <a:buFont typeface="Arial"/>
        <a:buChar char="–"/>
        <a:defRPr sz="2000" b="1" i="0" kern="1200">
          <a:solidFill>
            <a:schemeClr val="tx1"/>
          </a:solidFill>
          <a:latin typeface="Arial" panose="020B0604020202020204" pitchFamily="34" charset="0"/>
          <a:ea typeface="+mn-ea"/>
          <a:cs typeface="+mn-cs"/>
        </a:defRPr>
      </a:lvl4pPr>
      <a:lvl5pPr marL="2057400" indent="-228600" algn="l" defTabSz="457200" rtl="0" eaLnBrk="1" latinLnBrk="0" hangingPunct="1">
        <a:spcBef>
          <a:spcPct val="20000"/>
        </a:spcBef>
        <a:buFont typeface="Arial"/>
        <a:buChar char="»"/>
        <a:defRPr sz="2000" b="1" i="0" kern="1200">
          <a:solidFill>
            <a:schemeClr val="tx1"/>
          </a:solidFill>
          <a:latin typeface="Arial" panose="020B060402020202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7698" name="Rectangle 1026"/>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b="1" i="0">
                <a:latin typeface="Arial" panose="020B0604020202020204" pitchFamily="34" charset="0"/>
                <a:ea typeface="+mn-ea"/>
                <a:cs typeface="+mn-cs"/>
              </a:defRPr>
            </a:lvl1pPr>
          </a:lstStyle>
          <a:p>
            <a:pPr defTabSz="914400" fontAlgn="base">
              <a:spcBef>
                <a:spcPct val="0"/>
              </a:spcBef>
              <a:spcAft>
                <a:spcPct val="0"/>
              </a:spcAft>
              <a:defRPr/>
            </a:pPr>
            <a:endParaRPr lang="en-US" dirty="0">
              <a:solidFill>
                <a:srgbClr val="FFFFFF"/>
              </a:solidFill>
            </a:endParaRPr>
          </a:p>
        </p:txBody>
      </p:sp>
      <p:sp>
        <p:nvSpPr>
          <p:cNvPr id="157699" name="Rectangle 1027"/>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b="1" i="0">
                <a:latin typeface="Arial" panose="020B0604020202020204" pitchFamily="34" charset="0"/>
              </a:defRPr>
            </a:lvl1pPr>
          </a:lstStyle>
          <a:p>
            <a:pPr defTabSz="914400" fontAlgn="base">
              <a:spcBef>
                <a:spcPct val="0"/>
              </a:spcBef>
              <a:spcAft>
                <a:spcPct val="0"/>
              </a:spcAft>
              <a:defRPr/>
            </a:pPr>
            <a:fld id="{D0FCE1FB-D80E-654A-B82B-A8C731B458DB}" type="slidenum">
              <a:rPr lang="en-US" smtClean="0">
                <a:solidFill>
                  <a:srgbClr val="FFFFFF"/>
                </a:solidFill>
                <a:ea typeface="ＭＳ Ｐゴシック" charset="0"/>
                <a:cs typeface="ＭＳ Ｐゴシック" charset="0"/>
              </a:rPr>
              <a:pPr defTabSz="914400" fontAlgn="base">
                <a:spcBef>
                  <a:spcPct val="0"/>
                </a:spcBef>
                <a:spcAft>
                  <a:spcPct val="0"/>
                </a:spcAft>
                <a:defRPr/>
              </a:pPr>
              <a:t>‹#›</a:t>
            </a:fld>
            <a:endParaRPr lang="en-US" dirty="0">
              <a:solidFill>
                <a:srgbClr val="FFFFFF"/>
              </a:solidFill>
              <a:ea typeface="ＭＳ Ｐゴシック" charset="0"/>
              <a:cs typeface="ＭＳ Ｐゴシック" charset="0"/>
            </a:endParaRPr>
          </a:p>
        </p:txBody>
      </p:sp>
      <p:grpSp>
        <p:nvGrpSpPr>
          <p:cNvPr id="25604" name="Group 1028"/>
          <p:cNvGrpSpPr>
            <a:grpSpLocks/>
          </p:cNvGrpSpPr>
          <p:nvPr/>
        </p:nvGrpSpPr>
        <p:grpSpPr bwMode="auto">
          <a:xfrm>
            <a:off x="0" y="0"/>
            <a:ext cx="9140825" cy="6850063"/>
            <a:chOff x="0" y="0"/>
            <a:chExt cx="5758" cy="4315"/>
          </a:xfrm>
        </p:grpSpPr>
        <p:grpSp>
          <p:nvGrpSpPr>
            <p:cNvPr id="25608" name="Group 1029"/>
            <p:cNvGrpSpPr>
              <a:grpSpLocks/>
            </p:cNvGrpSpPr>
            <p:nvPr userDrawn="1"/>
          </p:nvGrpSpPr>
          <p:grpSpPr bwMode="auto">
            <a:xfrm>
              <a:off x="1728" y="2230"/>
              <a:ext cx="4027" cy="2085"/>
              <a:chOff x="1728" y="2230"/>
              <a:chExt cx="4027" cy="2085"/>
            </a:xfrm>
          </p:grpSpPr>
          <p:sp>
            <p:nvSpPr>
              <p:cNvPr id="157702" name="Freeform 1030"/>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157703" name="Freeform 1031"/>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157704" name="Freeform 1032"/>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defTabSz="914400" eaLnBrk="0" fontAlgn="base" hangingPunct="0">
                  <a:spcBef>
                    <a:spcPct val="0"/>
                  </a:spcBef>
                  <a:spcAft>
                    <a:spcPct val="0"/>
                  </a:spcAft>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25614" name="Freeform 1033"/>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157706" name="Freeform 1034"/>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b="1" i="0" dirty="0">
                  <a:solidFill>
                    <a:srgbClr val="FFFFFF"/>
                  </a:solidFill>
                  <a:latin typeface="Arial" panose="020B0604020202020204" pitchFamily="34" charset="0"/>
                  <a:ea typeface="ＭＳ Ｐゴシック" charset="0"/>
                  <a:cs typeface="ＭＳ Ｐゴシック" charset="0"/>
                </a:endParaRPr>
              </a:p>
            </p:txBody>
          </p:sp>
        </p:grpSp>
        <p:sp>
          <p:nvSpPr>
            <p:cNvPr id="157707" name="Freeform 1035"/>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25610" name="Freeform 1036"/>
            <p:cNvSpPr>
              <a:spLocks/>
            </p:cNvSpPr>
            <p:nvPr/>
          </p:nvSpPr>
          <p:spPr bwMode="hidden">
            <a:xfrm>
              <a:off x="0" y="0"/>
              <a:ext cx="5758" cy="1776"/>
            </a:xfrm>
            <a:custGeom>
              <a:avLst/>
              <a:gdLst>
                <a:gd name="T0" fmla="*/ 0 w 5740"/>
                <a:gd name="T1" fmla="*/ 0 h 1906"/>
                <a:gd name="T2" fmla="*/ 0 w 5740"/>
                <a:gd name="T3" fmla="*/ 817 h 1906"/>
                <a:gd name="T4" fmla="*/ 5959 w 5740"/>
                <a:gd name="T5" fmla="*/ 817 h 1906"/>
                <a:gd name="T6" fmla="*/ 5959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b="1" i="0" dirty="0">
                <a:solidFill>
                  <a:srgbClr val="FFFFFF"/>
                </a:solidFill>
                <a:latin typeface="Arial" panose="020B0604020202020204" pitchFamily="34" charset="0"/>
                <a:ea typeface="ＭＳ Ｐゴシック" charset="0"/>
                <a:cs typeface="ＭＳ Ｐゴシック" charset="0"/>
              </a:endParaRPr>
            </a:p>
          </p:txBody>
        </p:sp>
      </p:grpSp>
      <p:sp>
        <p:nvSpPr>
          <p:cNvPr id="157709" name="Rectangle 1037"/>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7710" name="Rectangle 1038"/>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b="1" i="0">
                <a:latin typeface="Arial" panose="020B0604020202020204" pitchFamily="34" charset="0"/>
                <a:ea typeface="+mn-ea"/>
                <a:cs typeface="+mn-cs"/>
              </a:defRPr>
            </a:lvl1pPr>
          </a:lstStyle>
          <a:p>
            <a:pPr defTabSz="914400" fontAlgn="base">
              <a:spcBef>
                <a:spcPct val="0"/>
              </a:spcBef>
              <a:spcAft>
                <a:spcPct val="0"/>
              </a:spcAft>
              <a:defRPr/>
            </a:pPr>
            <a:endParaRPr lang="en-US" dirty="0">
              <a:solidFill>
                <a:srgbClr val="FFFFFF"/>
              </a:solidFill>
            </a:endParaRPr>
          </a:p>
        </p:txBody>
      </p:sp>
      <p:sp>
        <p:nvSpPr>
          <p:cNvPr id="157711" name="Rectangle 1039"/>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59912404"/>
      </p:ext>
    </p:extLst>
  </p:cSld>
  <p:clrMap bg1="dk2" tx1="lt1" bg2="dk1" tx2="lt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ＭＳ Ｐゴシック" pitchFamily="-108" charset="-128"/>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fontAlgn="base">
        <a:spcBef>
          <a:spcPct val="20000"/>
        </a:spcBef>
        <a:spcAft>
          <a:spcPct val="0"/>
        </a:spcAft>
        <a:buClr>
          <a:schemeClr val="hlink"/>
        </a:buClr>
        <a:buSzPct val="70000"/>
        <a:buFont typeface="Wingdings" pitchFamily="-108" charset="2"/>
        <a:buChar char="n"/>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fontAlgn="base">
        <a:spcBef>
          <a:spcPct val="20000"/>
        </a:spcBef>
        <a:spcAft>
          <a:spcPct val="0"/>
        </a:spcAft>
        <a:buClr>
          <a:schemeClr val="hlink"/>
        </a:buClr>
        <a:buSzPct val="70000"/>
        <a:buFont typeface="Wingdings" pitchFamily="-108" charset="2"/>
        <a:buChar char="n"/>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fontAlgn="base">
        <a:spcBef>
          <a:spcPct val="20000"/>
        </a:spcBef>
        <a:spcAft>
          <a:spcPct val="0"/>
        </a:spcAft>
        <a:buClr>
          <a:schemeClr val="hlink"/>
        </a:buClr>
        <a:buSzPct val="70000"/>
        <a:buFont typeface="Wingdings" pitchFamily="-108" charset="2"/>
        <a:buChar char="n"/>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fontAlgn="base">
        <a:spcBef>
          <a:spcPct val="20000"/>
        </a:spcBef>
        <a:spcAft>
          <a:spcPct val="0"/>
        </a:spcAft>
        <a:buClr>
          <a:schemeClr val="hlink"/>
        </a:buClr>
        <a:buSzPct val="70000"/>
        <a:buFont typeface="Wingdings" pitchFamily="-108" charset="2"/>
        <a:buChar char="n"/>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7728" y="44624"/>
            <a:ext cx="9070776"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defTabSz="914400" eaLnBrk="0" fontAlgn="base" hangingPunct="0">
              <a:spcBef>
                <a:spcPct val="0"/>
              </a:spcBef>
              <a:spcAft>
                <a:spcPct val="0"/>
              </a:spcAft>
              <a:defRPr/>
            </a:pPr>
            <a:fld id="{1086487F-A443-774C-B771-167E7F98E6D9}" type="slidenum">
              <a:rPr lang="en-US">
                <a:solidFill>
                  <a:srgbClr val="000000"/>
                </a:solidFill>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1275318740"/>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 id="2147483798" r:id="rId12"/>
    <p:sldLayoutId id="2147483799"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defTabSz="914400" eaLnBrk="0" fontAlgn="base" hangingPunct="0">
              <a:spcBef>
                <a:spcPct val="0"/>
              </a:spcBef>
              <a:spcAft>
                <a:spcPct val="0"/>
              </a:spcAft>
            </a:pPr>
            <a:fld id="{35CDFB2D-0F4B-2840-B608-83E7AB72ECF5}" type="slidenum">
              <a:rPr lang="en-US" smtClean="0">
                <a:solidFill>
                  <a:srgbClr val="000000"/>
                </a:solidFill>
                <a:latin typeface="Times New Roman" charset="0"/>
                <a:ea typeface="ＭＳ Ｐゴシック" charset="0"/>
                <a:cs typeface="ＭＳ Ｐゴシック" charset="0"/>
              </a:rPr>
              <a:pPr defTabSz="914400" eaLnBrk="0" fontAlgn="base" hangingPunct="0">
                <a:spcBef>
                  <a:spcPct val="0"/>
                </a:spcBef>
                <a:spcAft>
                  <a:spcPct val="0"/>
                </a:spcAft>
              </a:pPr>
              <a:t>‹#›</a:t>
            </a:fld>
            <a:endParaRPr lang="en-US">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958212839"/>
      </p:ext>
    </p:extLst>
  </p:cSld>
  <p:clrMap bg1="lt1" tx1="dk1" bg2="lt2" tx2="dk2" accent1="accent1" accent2="accent2" accent3="accent3" accent4="accent4" accent5="accent5" accent6="accent6" hlink="hlink" folHlink="folHlink"/>
  <p:sldLayoutIdLst>
    <p:sldLayoutId id="2147483801" r:id="rId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11" charset="-128"/>
          <a:cs typeface="Arial" panose="020B0604020202020204" pitchFamily="34" charset="0"/>
        </a:defRPr>
      </a:lvl1pPr>
      <a:lvl2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sz="4400">
          <a:solidFill>
            <a:schemeClr val="tx2"/>
          </a:solidFill>
          <a:latin typeface="Times New Roman" pitchFamily="-110" charset="0"/>
        </a:defRPr>
      </a:lvl6pPr>
      <a:lvl7pPr marL="914400" algn="ctr" rtl="0" eaLnBrk="0" fontAlgn="base" hangingPunct="0">
        <a:spcBef>
          <a:spcPct val="0"/>
        </a:spcBef>
        <a:spcAft>
          <a:spcPct val="0"/>
        </a:spcAft>
        <a:defRPr sz="4400">
          <a:solidFill>
            <a:schemeClr val="tx2"/>
          </a:solidFill>
          <a:latin typeface="Times New Roman" pitchFamily="-110" charset="0"/>
        </a:defRPr>
      </a:lvl7pPr>
      <a:lvl8pPr marL="1371600" algn="ctr" rtl="0" eaLnBrk="0" fontAlgn="base" hangingPunct="0">
        <a:spcBef>
          <a:spcPct val="0"/>
        </a:spcBef>
        <a:spcAft>
          <a:spcPct val="0"/>
        </a:spcAft>
        <a:defRPr sz="4400">
          <a:solidFill>
            <a:schemeClr val="tx2"/>
          </a:solidFill>
          <a:latin typeface="Times New Roman" pitchFamily="-110" charset="0"/>
        </a:defRPr>
      </a:lvl8pPr>
      <a:lvl9pPr marL="1828800" algn="ctr" rtl="0" eaLnBrk="0" fontAlgn="base" hangingPunct="0">
        <a:spcBef>
          <a:spcPct val="0"/>
        </a:spcBef>
        <a:spcAft>
          <a:spcPct val="0"/>
        </a:spcAft>
        <a:defRPr sz="4400">
          <a:solidFill>
            <a:schemeClr val="tx2"/>
          </a:solidFill>
          <a:latin typeface="Times New Roman" pitchFamily="-110"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11"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10"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10"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0"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0"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88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2288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mn-lt"/>
                <a:ea typeface="+mn-ea"/>
                <a:cs typeface="+mn-cs"/>
              </a:defRPr>
            </a:lvl1pPr>
          </a:lstStyle>
          <a:p>
            <a:pPr defTabSz="914400" eaLnBrk="0" fontAlgn="base" hangingPunct="0">
              <a:spcBef>
                <a:spcPct val="0"/>
              </a:spcBef>
              <a:spcAft>
                <a:spcPct val="0"/>
              </a:spcAft>
              <a:defRPr/>
            </a:pPr>
            <a:endParaRPr lang="en-US">
              <a:latin typeface="Times New Roman"/>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ea typeface="+mn-ea"/>
                <a:cs typeface="+mn-cs"/>
              </a:defRPr>
            </a:lvl1pPr>
          </a:lstStyle>
          <a:p>
            <a:pPr defTabSz="914400" eaLnBrk="0" fontAlgn="base" hangingPunct="0">
              <a:spcBef>
                <a:spcPct val="0"/>
              </a:spcBef>
              <a:spcAft>
                <a:spcPct val="0"/>
              </a:spcAft>
              <a:defRPr/>
            </a:pPr>
            <a:endParaRPr lang="en-US">
              <a:latin typeface="Times New Roman"/>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78741673-53ED-8C4A-A531-67B05A11595E}"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057856465"/>
      </p:ext>
    </p:extLst>
  </p:cSld>
  <p:clrMap bg1="lt1" tx1="dk1" bg2="lt2" tx2="dk2" accent1="accent1" accent2="accent2" accent3="accent3" accent4="accent4" accent5="accent5" accent6="accent6" hlink="hlink" folHlink="folHlink"/>
  <p:sldLayoutIdLst>
    <p:sldLayoutId id="2147483828" r:id="rId1"/>
    <p:sldLayoutId id="2147483829" r:id="rId2"/>
  </p:sldLayoutIdLst>
  <p:hf hdr="0" ftr="0" dt="0"/>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charset="-128"/>
          <a:cs typeface="Arial" panose="020B0604020202020204" pitchFamily="34" charset="0"/>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a:outerShdw blurRad="50800" dist="38100" dir="2700000">
              <a:srgbClr val="000000">
                <a:alpha val="43000"/>
              </a:srgbClr>
            </a:outerShdw>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a:outerShdw blurRad="50800" dist="38100" dir="2700000">
              <a:srgbClr val="000000">
                <a:alpha val="43000"/>
              </a:srgbClr>
            </a:outerShdw>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1" i="0">
                <a:solidFill>
                  <a:srgbClr val="000000"/>
                </a:solidFill>
                <a:latin typeface="Arial" panose="020B0604020202020204" pitchFamily="34" charset="0"/>
                <a:ea typeface="Arial" panose="020B0604020202020204" pitchFamily="34" charset="0"/>
                <a:cs typeface="Arial" panose="020B0604020202020204" pitchFamily="34" charset="0"/>
              </a:defRPr>
            </a:lvl1pPr>
          </a:lstStyle>
          <a:p>
            <a:pPr defTabSz="914400" fontAlgn="base">
              <a:spcBef>
                <a:spcPct val="0"/>
              </a:spcBef>
              <a:spcAft>
                <a:spcPct val="0"/>
              </a:spcAft>
              <a:defRPr/>
            </a:pPr>
            <a:endParaRPr lang="en-US" dirty="0"/>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1" i="0">
                <a:solidFill>
                  <a:srgbClr val="000000"/>
                </a:solidFill>
                <a:latin typeface="Arial" panose="020B0604020202020204" pitchFamily="34" charset="0"/>
                <a:ea typeface="Arial" panose="020B0604020202020204" pitchFamily="34" charset="0"/>
                <a:cs typeface="Arial" panose="020B0604020202020204" pitchFamily="34" charset="0"/>
              </a:defRPr>
            </a:lvl1pPr>
          </a:lstStyle>
          <a:p>
            <a:pPr defTabSz="914400" fontAlgn="base">
              <a:spcBef>
                <a:spcPct val="0"/>
              </a:spcBef>
              <a:spcAft>
                <a:spcPct val="0"/>
              </a:spcAft>
              <a:defRPr/>
            </a:pPr>
            <a:endParaRPr lang="en-US" dirty="0"/>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1" i="0">
                <a:solidFill>
                  <a:srgbClr val="000000"/>
                </a:solidFill>
                <a:latin typeface="Arial" panose="020B0604020202020204" pitchFamily="34" charset="0"/>
                <a:cs typeface="Arial" panose="020B0604020202020204" pitchFamily="34" charset="0"/>
              </a:defRPr>
            </a:lvl1pPr>
          </a:lstStyle>
          <a:p>
            <a:pPr defTabSz="914400" fontAlgn="base">
              <a:spcBef>
                <a:spcPct val="0"/>
              </a:spcBef>
              <a:spcAft>
                <a:spcPct val="0"/>
              </a:spcAft>
              <a:defRPr/>
            </a:pPr>
            <a:fld id="{64CD5B50-C309-A74C-B0D8-E0C788AC0953}" type="slidenum">
              <a:rPr lang="en-US" smtClean="0">
                <a:ea typeface="ＭＳ Ｐゴシック" charset="0"/>
              </a:rPr>
              <a:pPr defTabSz="914400" fontAlgn="base">
                <a:spcBef>
                  <a:spcPct val="0"/>
                </a:spcBef>
                <a:spcAft>
                  <a:spcPct val="0"/>
                </a:spcAft>
                <a:defRPr/>
              </a:pPr>
              <a:t>‹#›</a:t>
            </a:fld>
            <a:endParaRPr lang="en-US" dirty="0">
              <a:ea typeface="ＭＳ Ｐゴシック" charset="0"/>
            </a:endParaRPr>
          </a:p>
        </p:txBody>
      </p:sp>
    </p:spTree>
    <p:extLst>
      <p:ext uri="{BB962C8B-B14F-4D97-AF65-F5344CB8AC3E}">
        <p14:creationId xmlns:p14="http://schemas.microsoft.com/office/powerpoint/2010/main" val="3461852626"/>
      </p:ext>
    </p:extLst>
  </p:cSld>
  <p:clrMap bg1="lt1" tx1="dk1" bg2="lt2" tx2="dk2" accent1="accent1" accent2="accent2" accent3="accent3" accent4="accent4" accent5="accent5" accent6="accent6" hlink="hlink" folHlink="folHlink"/>
  <p:sldLayoutIdLst>
    <p:sldLayoutId id="2147483831" r:id="rId1"/>
    <p:sldLayoutId id="2147483832" r:id="rId2"/>
  </p:sldLayoutIdLst>
  <p:txStyles>
    <p:titleStyle>
      <a:lvl1pPr algn="ctr" rtl="0" eaLnBrk="0" fontAlgn="base" hangingPunct="0">
        <a:spcBef>
          <a:spcPct val="0"/>
        </a:spcBef>
        <a:spcAft>
          <a:spcPct val="0"/>
        </a:spcAft>
        <a:defRPr sz="4400" b="1" i="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defRPr>
      </a:lvl1pPr>
      <a:lvl2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2pPr>
      <a:lvl3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3pPr>
      <a:lvl4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4pPr>
      <a:lvl5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5pPr>
      <a:lvl6pPr marL="4572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6pPr>
      <a:lvl7pPr marL="9144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7pPr>
      <a:lvl8pPr marL="13716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8pPr>
      <a:lvl9pPr marL="18288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9pPr>
    </p:titleStyle>
    <p:bodyStyle>
      <a:lvl1pPr marL="342900" indent="-342900" algn="l" rtl="0" eaLnBrk="0" fontAlgn="base" hangingPunct="0">
        <a:spcBef>
          <a:spcPct val="20000"/>
        </a:spcBef>
        <a:spcAft>
          <a:spcPct val="0"/>
        </a:spcAft>
        <a:buChar char="•"/>
        <a:defRPr sz="3200" b="1" i="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defRPr>
      </a:lvl1pPr>
      <a:lvl2pPr marL="742950" indent="-285750" algn="l" rtl="0" eaLnBrk="0" fontAlgn="base" hangingPunct="0">
        <a:spcBef>
          <a:spcPct val="20000"/>
        </a:spcBef>
        <a:spcAft>
          <a:spcPct val="0"/>
        </a:spcAft>
        <a:buChar char="–"/>
        <a:defRPr sz="2800" b="1" i="0">
          <a:solidFill>
            <a:srgbClr val="FFFFFF"/>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defRPr>
      </a:lvl2pPr>
      <a:lvl3pPr marL="1143000" indent="-228600" algn="l" rtl="0" eaLnBrk="0" fontAlgn="base" hangingPunct="0">
        <a:spcBef>
          <a:spcPct val="20000"/>
        </a:spcBef>
        <a:spcAft>
          <a:spcPct val="0"/>
        </a:spcAft>
        <a:buChar char="•"/>
        <a:defRPr sz="2400" b="1" i="0">
          <a:solidFill>
            <a:srgbClr val="FFFFFF"/>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Char char="–"/>
        <a:defRPr sz="2000" b="1" i="0">
          <a:solidFill>
            <a:srgbClr val="FFFFFF"/>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defRPr>
      </a:lvl4pPr>
      <a:lvl5pPr marL="2057400" indent="-228600" algn="l" rtl="0" eaLnBrk="0" fontAlgn="base" hangingPunct="0">
        <a:spcBef>
          <a:spcPct val="20000"/>
        </a:spcBef>
        <a:spcAft>
          <a:spcPct val="0"/>
        </a:spcAft>
        <a:buChar char="»"/>
        <a:defRPr sz="2000" b="1" i="0">
          <a:solidFill>
            <a:srgbClr val="FFFFFF"/>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4.xml"/><Relationship Id="rId1" Type="http://schemas.openxmlformats.org/officeDocument/2006/relationships/themeOverride" Target="../theme/themeOverride2.xml"/><Relationship Id="rId5" Type="http://schemas.microsoft.com/office/2007/relationships/hdphoto" Target="../media/hdphoto1.wdp"/><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35.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9.xml"/><Relationship Id="rId1" Type="http://schemas.openxmlformats.org/officeDocument/2006/relationships/themeOverride" Target="../theme/themeOverride3.xml"/><Relationship Id="rId5" Type="http://schemas.openxmlformats.org/officeDocument/2006/relationships/image" Target="../media/image16.jpg"/><Relationship Id="rId4" Type="http://schemas.openxmlformats.org/officeDocument/2006/relationships/image" Target="../media/image15.jpg"/></Relationships>
</file>

<file path=ppt/slides/_rels/slide1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slideLayout" Target="../slideLayouts/slideLayout19.xml"/><Relationship Id="rId1" Type="http://schemas.openxmlformats.org/officeDocument/2006/relationships/themeOverride" Target="../theme/themeOverride4.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46.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46.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46.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46.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4.xml"/><Relationship Id="rId1" Type="http://schemas.openxmlformats.org/officeDocument/2006/relationships/themeOverride" Target="../theme/themeOverride5.xml"/><Relationship Id="rId5" Type="http://schemas.microsoft.com/office/2007/relationships/hdphoto" Target="../media/hdphoto1.wdp"/><Relationship Id="rId4" Type="http://schemas.openxmlformats.org/officeDocument/2006/relationships/image" Target="../media/image12.png"/></Relationships>
</file>

<file path=ppt/slides/_rels/slide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4.xml"/><Relationship Id="rId1" Type="http://schemas.openxmlformats.org/officeDocument/2006/relationships/themeOverride" Target="../theme/themeOverride6.xml"/><Relationship Id="rId5" Type="http://schemas.microsoft.com/office/2007/relationships/hdphoto" Target="../media/hdphoto1.wdp"/><Relationship Id="rId4" Type="http://schemas.openxmlformats.org/officeDocument/2006/relationships/image" Target="../media/image12.png"/></Relationships>
</file>

<file path=ppt/slides/_rels/slide2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0.xml"/><Relationship Id="rId1" Type="http://schemas.openxmlformats.org/officeDocument/2006/relationships/slideLayout" Target="../slideLayouts/slideLayout46.xml"/></Relationships>
</file>

<file path=ppt/slides/_rels/slide3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1.xml"/><Relationship Id="rId1" Type="http://schemas.openxmlformats.org/officeDocument/2006/relationships/slideLayout" Target="../slideLayouts/slideLayout46.xml"/></Relationships>
</file>

<file path=ppt/slides/_rels/slide3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2.xml"/><Relationship Id="rId1" Type="http://schemas.openxmlformats.org/officeDocument/2006/relationships/slideLayout" Target="../slideLayouts/slideLayout46.xml"/></Relationships>
</file>

<file path=ppt/slides/_rels/slide3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3.xml"/><Relationship Id="rId1" Type="http://schemas.openxmlformats.org/officeDocument/2006/relationships/slideLayout" Target="../slideLayouts/slideLayout46.xml"/></Relationships>
</file>

<file path=ppt/slides/_rels/slide3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4.xml"/><Relationship Id="rId1" Type="http://schemas.openxmlformats.org/officeDocument/2006/relationships/slideLayout" Target="../slideLayouts/slideLayout46.xml"/></Relationships>
</file>

<file path=ppt/slides/_rels/slide3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Layout" Target="../slideLayouts/slideLayout2.xml"/><Relationship Id="rId1" Type="http://schemas.openxmlformats.org/officeDocument/2006/relationships/themeOverride" Target="../theme/themeOverride7.xml"/></Relationships>
</file>

<file path=ppt/slides/_rels/slide3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3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7.xml"/><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9.xml"/></Relationships>
</file>

<file path=ppt/slides/_rels/slide4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9.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15.xml"/><Relationship Id="rId1" Type="http://schemas.openxmlformats.org/officeDocument/2006/relationships/themeOverride" Target="../theme/themeOverride8.xml"/><Relationship Id="rId4" Type="http://schemas.openxmlformats.org/officeDocument/2006/relationships/image" Target="../media/image34.pn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15.xml"/><Relationship Id="rId1" Type="http://schemas.openxmlformats.org/officeDocument/2006/relationships/themeOverride" Target="../theme/themeOverride9.xml"/><Relationship Id="rId4" Type="http://schemas.openxmlformats.org/officeDocument/2006/relationships/image" Target="../media/image35.png"/></Relationships>
</file>

<file path=ppt/slides/_rels/slide4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4.xml"/><Relationship Id="rId1" Type="http://schemas.openxmlformats.org/officeDocument/2006/relationships/slideLayout" Target="../slideLayouts/slideLayout20.xml"/></Relationships>
</file>

<file path=ppt/slides/_rels/slide4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5.xml"/><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9.xml"/></Relationships>
</file>

<file path=ppt/slides/_rels/slide5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6.xml"/><Relationship Id="rId1" Type="http://schemas.openxmlformats.org/officeDocument/2006/relationships/slideLayout" Target="../slideLayouts/slideLayout46.xml"/></Relationships>
</file>

<file path=ppt/slides/_rels/slide52.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47.xml"/><Relationship Id="rId1" Type="http://schemas.openxmlformats.org/officeDocument/2006/relationships/slideLayout" Target="../slideLayouts/slideLayout19.xml"/></Relationships>
</file>

<file path=ppt/slides/_rels/slide5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8.xml"/><Relationship Id="rId1" Type="http://schemas.openxmlformats.org/officeDocument/2006/relationships/slideLayout" Target="../slideLayouts/slideLayout20.xml"/></Relationships>
</file>

<file path=ppt/slides/_rels/slide5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9.xml"/></Relationships>
</file>

<file path=ppt/slides/_rels/slide5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9.xml"/><Relationship Id="rId1" Type="http://schemas.openxmlformats.org/officeDocument/2006/relationships/slideLayout" Target="../slideLayouts/slideLayout20.xml"/></Relationships>
</file>

<file path=ppt/slides/_rels/slide5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0.xml"/><Relationship Id="rId1" Type="http://schemas.openxmlformats.org/officeDocument/2006/relationships/slideLayout" Target="../slideLayouts/slideLayout20.xml"/></Relationships>
</file>

<file path=ppt/slides/_rels/slide5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1.xml"/><Relationship Id="rId1" Type="http://schemas.openxmlformats.org/officeDocument/2006/relationships/slideLayout" Target="../slideLayouts/slideLayout20.xml"/></Relationships>
</file>

<file path=ppt/slides/_rels/slide5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2.xml"/><Relationship Id="rId1" Type="http://schemas.openxmlformats.org/officeDocument/2006/relationships/slideLayout" Target="../slideLayouts/slideLayout51.xml"/><Relationship Id="rId4" Type="http://schemas.openxmlformats.org/officeDocument/2006/relationships/image" Target="../media/image41.png"/></Relationships>
</file>

<file path=ppt/slides/_rels/slide5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53.xml"/><Relationship Id="rId1" Type="http://schemas.openxmlformats.org/officeDocument/2006/relationships/slideLayout" Target="../slideLayouts/slideLayout51.xml"/><Relationship Id="rId4" Type="http://schemas.openxmlformats.org/officeDocument/2006/relationships/image" Target="../media/image43.jpe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6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51.xml"/></Relationships>
</file>

<file path=ppt/slides/_rels/slide6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9.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74.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74.xml"/></Relationships>
</file>

<file path=ppt/slides/_rels/slide6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56.xml"/><Relationship Id="rId1" Type="http://schemas.openxmlformats.org/officeDocument/2006/relationships/slideLayout" Target="../slideLayouts/slideLayout64.xml"/><Relationship Id="rId6" Type="http://schemas.openxmlformats.org/officeDocument/2006/relationships/image" Target="../media/image49.jpeg"/><Relationship Id="rId5" Type="http://schemas.openxmlformats.org/officeDocument/2006/relationships/image" Target="../media/image48.png"/><Relationship Id="rId4" Type="http://schemas.openxmlformats.org/officeDocument/2006/relationships/image" Target="../media/image47.jpeg"/></Relationships>
</file>

<file path=ppt/slides/_rels/slide6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9.xml"/></Relationships>
</file>

<file path=ppt/slides/_rels/slide6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7.xml"/><Relationship Id="rId1" Type="http://schemas.openxmlformats.org/officeDocument/2006/relationships/slideLayout" Target="../slideLayouts/slideLayout46.xml"/></Relationships>
</file>

<file path=ppt/slides/_rels/slide6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8.xml"/><Relationship Id="rId1" Type="http://schemas.openxmlformats.org/officeDocument/2006/relationships/slideLayout" Target="../slideLayouts/slideLayout46.xml"/></Relationships>
</file>

<file path=ppt/slides/_rels/slide6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9.xml"/><Relationship Id="rId1" Type="http://schemas.openxmlformats.org/officeDocument/2006/relationships/slideLayout" Target="../slideLayouts/slideLayout46.xml"/></Relationships>
</file>

<file path=ppt/slides/_rels/slide6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0.xml"/><Relationship Id="rId1" Type="http://schemas.openxmlformats.org/officeDocument/2006/relationships/slideLayout" Target="../slideLayouts/slideLayout46.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4.xml"/><Relationship Id="rId1" Type="http://schemas.openxmlformats.org/officeDocument/2006/relationships/themeOverride" Target="../theme/themeOverride1.xml"/><Relationship Id="rId4" Type="http://schemas.openxmlformats.org/officeDocument/2006/relationships/image" Target="../media/image8.png"/></Relationships>
</file>

<file path=ppt/slides/_rels/slide7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1.xml"/><Relationship Id="rId1" Type="http://schemas.openxmlformats.org/officeDocument/2006/relationships/slideLayout" Target="../slideLayouts/slideLayout46.xml"/></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15.xml"/><Relationship Id="rId1" Type="http://schemas.openxmlformats.org/officeDocument/2006/relationships/themeOverride" Target="../theme/themeOverride10.xml"/><Relationship Id="rId4" Type="http://schemas.openxmlformats.org/officeDocument/2006/relationships/image" Target="../media/image50.emf"/></Relationships>
</file>

<file path=ppt/slides/_rels/slide72.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51.jpeg"/><Relationship Id="rId1" Type="http://schemas.openxmlformats.org/officeDocument/2006/relationships/slideLayout" Target="../slideLayouts/slideLayout19.xml"/></Relationships>
</file>

<file path=ppt/slides/_rels/slide7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9.xml"/></Relationships>
</file>

<file path=ppt/slides/_rels/slide7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3.xml"/><Relationship Id="rId1" Type="http://schemas.openxmlformats.org/officeDocument/2006/relationships/slideLayout" Target="../slideLayouts/slideLayout46.xml"/></Relationships>
</file>

<file path=ppt/slides/_rels/slide7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66.xml"/><Relationship Id="rId4" Type="http://schemas.openxmlformats.org/officeDocument/2006/relationships/image" Target="../media/image53.jpeg"/></Relationships>
</file>

<file path=ppt/slides/_rels/slide7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64.xml"/><Relationship Id="rId1" Type="http://schemas.openxmlformats.org/officeDocument/2006/relationships/slideLayout" Target="../slideLayouts/slideLayout75.xml"/></Relationships>
</file>

<file path=ppt/slides/_rels/slide77.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7.xml"/></Relationships>
</file>

<file path=ppt/slides/_rels/slide7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5.xml"/><Relationship Id="rId1" Type="http://schemas.openxmlformats.org/officeDocument/2006/relationships/slideLayout" Target="../slideLayouts/slideLayout78.xml"/></Relationships>
</file>

<file path=ppt/slides/_rels/slide7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9.xml"/></Relationships>
</file>

<file path=ppt/slides/_rels/slide8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7.xml"/><Relationship Id="rId1" Type="http://schemas.openxmlformats.org/officeDocument/2006/relationships/slideLayout" Target="../slideLayouts/slideLayout95.xml"/></Relationships>
</file>

<file path=ppt/slides/_rels/slide8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9.xml"/></Relationships>
</file>

<file path=ppt/slides/_rels/slide8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slideLayout" Target="../slideLayouts/slideLayout79.xml"/><Relationship Id="rId1" Type="http://schemas.openxmlformats.org/officeDocument/2006/relationships/themeOverride" Target="../theme/themeOverride11.xml"/></Relationships>
</file>

<file path=ppt/slides/_rels/slide84.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9.xml"/></Relationships>
</file>

<file path=ppt/slides/_rels/slide8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slideLayout" Target="../slideLayouts/slideLayout79.xml"/><Relationship Id="rId1" Type="http://schemas.openxmlformats.org/officeDocument/2006/relationships/themeOverride" Target="../theme/themeOverride12.xml"/></Relationships>
</file>

<file path=ppt/slides/_rels/slide8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68.xml"/><Relationship Id="rId1" Type="http://schemas.openxmlformats.org/officeDocument/2006/relationships/slideLayout" Target="../slideLayouts/slideLayout81.xml"/></Relationships>
</file>

<file path=ppt/slides/_rels/slide8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0.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89.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71.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15.xml"/><Relationship Id="rId1" Type="http://schemas.openxmlformats.org/officeDocument/2006/relationships/themeOverride" Target="../theme/themeOverride13.xml"/><Relationship Id="rId5" Type="http://schemas.openxmlformats.org/officeDocument/2006/relationships/image" Target="../media/image66.jpeg"/><Relationship Id="rId4" Type="http://schemas.openxmlformats.org/officeDocument/2006/relationships/image" Target="../media/image65.emf"/></Relationships>
</file>

<file path=ppt/slides/_rels/slide9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3.xml"/><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74.xml"/><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75.xml"/><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6.xml"/><Relationship Id="rId1" Type="http://schemas.openxmlformats.org/officeDocument/2006/relationships/slideLayout" Target="../slideLayouts/slideLayout46.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77.xml"/><Relationship Id="rId1" Type="http://schemas.openxmlformats.org/officeDocument/2006/relationships/slideLayout" Target="../slideLayouts/slideLayout1.xml"/><Relationship Id="rId4" Type="http://schemas.openxmlformats.org/officeDocument/2006/relationships/image" Target="../media/image6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
            <a:ext cx="9094788" cy="5182505"/>
          </a:xfrm>
          <a:prstGeom prst="rect">
            <a:avLst/>
          </a:prstGeom>
        </p:spPr>
      </p:pic>
      <p:sp>
        <p:nvSpPr>
          <p:cNvPr id="7" name="Text Box 5"/>
          <p:cNvSpPr txBox="1">
            <a:spLocks noChangeArrowheads="1"/>
          </p:cNvSpPr>
          <p:nvPr/>
        </p:nvSpPr>
        <p:spPr bwMode="auto">
          <a:xfrm>
            <a:off x="-23813" y="6092825"/>
            <a:ext cx="9118601"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defTabSz="914400" rtl="1" eaLnBrk="0" hangingPunct="0">
              <a:defRPr/>
            </a:pPr>
            <a:r>
              <a:rPr lang="ar-JO"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د. ريك جريفيث</a:t>
            </a:r>
            <a:r>
              <a:rPr lang="en-US"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 </a:t>
            </a:r>
            <a:r>
              <a:rPr lang="ar-JO"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كنيسة الطرق المتقاطعة الدولية سنغافورة</a:t>
            </a:r>
            <a:endParaRPr lang="en-US"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a:p>
            <a:pPr algn="ctr" defTabSz="914400" eaLnBrk="0" hangingPunct="0">
              <a:defRPr/>
            </a:pPr>
            <a:r>
              <a:rPr lang="en-US"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BibleStudyDownloads.org</a:t>
            </a:r>
          </a:p>
        </p:txBody>
      </p:sp>
      <p:sp>
        <p:nvSpPr>
          <p:cNvPr id="8" name="Rectangle 2"/>
          <p:cNvSpPr txBox="1">
            <a:spLocks noChangeArrowheads="1"/>
          </p:cNvSpPr>
          <p:nvPr/>
        </p:nvSpPr>
        <p:spPr bwMode="auto">
          <a:xfrm>
            <a:off x="-26844" y="5085184"/>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40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عبرانيين 3: 1-4: 13</a:t>
            </a:r>
            <a:endParaRPr lang="en-US" sz="40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1045255" y="2628447"/>
            <a:ext cx="7451725" cy="2951163"/>
          </a:xfrm>
          <a:effectLst>
            <a:outerShdw blurRad="63500" dist="35921" dir="2700000" algn="ctr" rotWithShape="0">
              <a:schemeClr val="tx2">
                <a:alpha val="74998"/>
              </a:schemeClr>
            </a:outerShdw>
          </a:effectLst>
        </p:spPr>
        <p:txBody>
          <a:bodyPr/>
          <a:lstStyle/>
          <a:p>
            <a:pPr>
              <a:defRPr/>
            </a:pPr>
            <a:r>
              <a:rPr lang="ar-JO" sz="6600" dirty="0">
                <a:effectLst>
                  <a:glow rad="127000">
                    <a:schemeClr val="tx1"/>
                  </a:glow>
                </a:effectLst>
                <a:ea typeface="ＭＳ Ｐゴシック" charset="0"/>
              </a:rPr>
              <a:t>أفضل من</a:t>
            </a:r>
            <a:br>
              <a:rPr lang="ar-JO" sz="6600" dirty="0">
                <a:effectLst>
                  <a:glow rad="127000">
                    <a:schemeClr val="tx1"/>
                  </a:glow>
                </a:effectLst>
                <a:ea typeface="ＭＳ Ｐゴシック" charset="0"/>
              </a:rPr>
            </a:br>
            <a:r>
              <a:rPr lang="ar-JO" sz="8800" dirty="0">
                <a:effectLst>
                  <a:glow rad="127000">
                    <a:schemeClr val="tx1"/>
                  </a:glow>
                </a:effectLst>
                <a:ea typeface="ＭＳ Ｐゴシック" charset="0"/>
              </a:rPr>
              <a:t>موسى</a:t>
            </a:r>
            <a:endParaRPr lang="en-US" sz="6600" dirty="0">
              <a:effectLst>
                <a:glow rad="127000">
                  <a:schemeClr val="tx1"/>
                </a:glow>
              </a:effectLst>
              <a:ea typeface="ＭＳ Ｐゴシック" charset="0"/>
            </a:endParaRPr>
          </a:p>
        </p:txBody>
      </p:sp>
    </p:spTree>
    <p:extLst>
      <p:ext uri="{BB962C8B-B14F-4D97-AF65-F5344CB8AC3E}">
        <p14:creationId xmlns:p14="http://schemas.microsoft.com/office/powerpoint/2010/main" val="903902589"/>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0"/>
            <a:ext cx="9144001" cy="6858000"/>
          </a:xfrm>
          <a:prstGeom prst="rect">
            <a:avLst/>
          </a:prstGeom>
        </p:spPr>
      </p:pic>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p:spPr>
        <p:txBody>
          <a:bodyPr/>
          <a:lstStyle/>
          <a:p>
            <a:pPr>
              <a:defRPr/>
            </a:pPr>
            <a:r>
              <a:rPr lang="ar-JO" sz="4800" dirty="0">
                <a:effectLst>
                  <a:glow rad="127000">
                    <a:schemeClr val="tx1"/>
                  </a:glow>
                </a:effectLst>
                <a:ea typeface="ＭＳ Ｐゴシック" charset="0"/>
              </a:rPr>
              <a:t>كما سقط الشيطان، تعرض هؤلاء المؤمنون لإغراء أن يفعلوا الشيء نفسه.</a:t>
            </a:r>
            <a:endParaRPr lang="en-US" sz="4800" dirty="0">
              <a:effectLst>
                <a:glow rad="127000">
                  <a:schemeClr val="tx1"/>
                </a:glow>
              </a:effectLst>
              <a:ea typeface="ＭＳ Ｐゴシック" charset="0"/>
            </a:endParaRPr>
          </a:p>
        </p:txBody>
      </p:sp>
    </p:spTree>
    <p:extLst>
      <p:ext uri="{BB962C8B-B14F-4D97-AF65-F5344CB8AC3E}">
        <p14:creationId xmlns:p14="http://schemas.microsoft.com/office/powerpoint/2010/main" val="7943221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lumMod val="75000"/>
              </a:schemeClr>
            </a:gs>
            <a:gs pos="100000">
              <a:srgbClr val="00000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40962" name="Rectangle 2"/>
          <p:cNvSpPr>
            <a:spLocks noGrp="1" noChangeArrowheads="1"/>
          </p:cNvSpPr>
          <p:nvPr>
            <p:ph type="ctrTitle" sz="quarter"/>
          </p:nvPr>
        </p:nvSpPr>
        <p:spPr>
          <a:xfrm>
            <a:off x="0" y="4797152"/>
            <a:ext cx="9144000" cy="1447800"/>
          </a:xfrm>
          <a:effectLst/>
        </p:spPr>
        <p:txBody>
          <a:bodyPr/>
          <a:lstStyle/>
          <a:p>
            <a:pPr eaLnBrk="1" hangingPunct="1"/>
            <a:r>
              <a:rPr lang="ar-JO" sz="9600" dirty="0">
                <a:solidFill>
                  <a:srgbClr val="FFFFFF"/>
                </a:solidFill>
                <a:effectLst>
                  <a:outerShdw blurRad="50800" dist="88900" dir="2700000" algn="tl" rotWithShape="0">
                    <a:srgbClr val="000000"/>
                  </a:outerShdw>
                </a:effectLst>
                <a:ea typeface="ＭＳ Ｐゴシック" charset="0"/>
                <a:cs typeface="Arial" panose="020B0604020202020204" pitchFamily="34" charset="0"/>
              </a:rPr>
              <a:t>ثابر</a:t>
            </a:r>
            <a:endParaRPr lang="en-US" sz="9600" dirty="0">
              <a:solidFill>
                <a:srgbClr val="FFFFFF"/>
              </a:solidFill>
              <a:effectLst>
                <a:outerShdw blurRad="50800" dist="88900" dir="2700000" algn="tl" rotWithShape="0">
                  <a:srgbClr val="000000"/>
                </a:outerShdw>
              </a:effectLst>
              <a:ea typeface="ＭＳ Ｐゴシック" charset="0"/>
              <a:cs typeface="Arial" panose="020B0604020202020204" pitchFamily="34" charset="0"/>
            </a:endParaRPr>
          </a:p>
        </p:txBody>
      </p:sp>
      <p:pic>
        <p:nvPicPr>
          <p:cNvPr id="3" name="Picture 2"/>
          <p:cNvPicPr>
            <a:picLocks noChangeAspect="1"/>
          </p:cNvPicPr>
          <p:nvPr/>
        </p:nvPicPr>
        <p:blipFill>
          <a:blip r:embed="rId4">
            <a:extLst>
              <a:ext uri="{BEBA8EAE-BF5A-486C-A8C5-ECC9F3942E4B}">
                <a14:imgProps xmlns:a14="http://schemas.microsoft.com/office/drawing/2010/main">
                  <a14:imgLayer r:embed="rId5">
                    <a14:imgEffect>
                      <a14:artisticPhotocopy/>
                    </a14:imgEffect>
                  </a14:imgLayer>
                </a14:imgProps>
              </a:ext>
            </a:extLst>
          </a:blip>
          <a:stretch>
            <a:fillRect/>
          </a:stretch>
        </p:blipFill>
        <p:spPr>
          <a:xfrm>
            <a:off x="1475656" y="404664"/>
            <a:ext cx="6192688" cy="5057362"/>
          </a:xfrm>
          <a:prstGeom prst="rect">
            <a:avLst/>
          </a:prstGeom>
        </p:spPr>
      </p:pic>
      <p:sp>
        <p:nvSpPr>
          <p:cNvPr id="5" name="Rectangle 2"/>
          <p:cNvSpPr txBox="1">
            <a:spLocks noChangeArrowheads="1"/>
          </p:cNvSpPr>
          <p:nvPr/>
        </p:nvSpPr>
        <p:spPr bwMode="auto">
          <a:xfrm>
            <a:off x="0" y="5877272"/>
            <a:ext cx="9144000" cy="764704"/>
          </a:xfrm>
          <a:prstGeom prst="rect">
            <a:avLst/>
          </a:prstGeom>
          <a:noFill/>
          <a:ln w="9525">
            <a:noFill/>
            <a:miter lim="800000"/>
            <a:headEnd/>
            <a:tailEnd/>
          </a:ln>
          <a:effectLst/>
        </p:spPr>
        <p:txBody>
          <a:bodyPr vert="horz" wrap="square" lIns="91435" tIns="45718" rIns="91435" bIns="45718" numCol="1" anchor="b" anchorCtr="1" compatLnSpc="1">
            <a:prstTxWarp prst="textNoShape">
              <a:avLst/>
            </a:prstTxWarp>
          </a:bodyPr>
          <a:lstStyle>
            <a:lvl1pPr algn="ctr" rtl="0" eaLnBrk="0" fontAlgn="base" hangingPunct="0">
              <a:spcBef>
                <a:spcPct val="0"/>
              </a:spcBef>
              <a:spcAft>
                <a:spcPct val="0"/>
              </a:spcAft>
              <a:defRPr sz="5400" b="1">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5pPr>
            <a:lvl6pPr marL="45717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53"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53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706"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defTabSz="914400" eaLnBrk="1" hangingPunct="1"/>
            <a:r>
              <a:rPr lang="ar-JO" sz="4400" dirty="0">
                <a:solidFill>
                  <a:srgbClr val="FFFFFF"/>
                </a:solidFill>
                <a:effectLst>
                  <a:outerShdw blurRad="50800" dist="88900" dir="2700000" algn="tl" rotWithShape="0">
                    <a:srgbClr val="000000"/>
                  </a:outerShdw>
                </a:effectLst>
                <a:latin typeface="Arial" panose="020B0604020202020204" pitchFamily="34" charset="0"/>
                <a:ea typeface="ＭＳ Ｐゴシック" charset="0"/>
                <a:cs typeface="Arial" panose="020B0604020202020204" pitchFamily="34" charset="0"/>
              </a:rPr>
              <a:t>دراسة في عبرانيين</a:t>
            </a:r>
            <a:endParaRPr lang="en-US" sz="4400" dirty="0">
              <a:solidFill>
                <a:srgbClr val="FFFFFF"/>
              </a:solidFill>
              <a:effectLst>
                <a:outerShdw blurRad="50800" dist="88900" dir="2700000" algn="tl" rotWithShape="0">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0" y="2212415"/>
            <a:ext cx="3356429" cy="1760870"/>
          </a:xfrm>
          <a:prstGeom prst="rect">
            <a:avLst/>
          </a:prstGeom>
          <a:noFill/>
          <a:ln w="9525">
            <a:noFill/>
            <a:miter lim="800000"/>
            <a:headEnd/>
            <a:tailEnd/>
          </a:ln>
          <a:effectLst/>
        </p:spPr>
        <p:txBody>
          <a:bodyPr vert="horz" wrap="square" lIns="91435" tIns="45718" rIns="91435" bIns="45718" numCol="1" anchor="b" anchorCtr="1" compatLnSpc="1">
            <a:prstTxWarp prst="textNoShape">
              <a:avLst/>
            </a:prstTxWarp>
          </a:bodyPr>
          <a:lstStyle>
            <a:lvl1pPr algn="ctr" rtl="0" eaLnBrk="0" fontAlgn="base" hangingPunct="0">
              <a:spcBef>
                <a:spcPct val="0"/>
              </a:spcBef>
              <a:spcAft>
                <a:spcPct val="0"/>
              </a:spcAft>
              <a:defRPr sz="5400" b="1">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5pPr>
            <a:lvl6pPr marL="45717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53"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53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706"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defTabSz="914400" eaLnBrk="1" hangingPunct="1"/>
            <a:r>
              <a:rPr lang="ar-JO" sz="6000" dirty="0">
                <a:solidFill>
                  <a:srgbClr val="FFFFFF"/>
                </a:solidFill>
                <a:effectLst>
                  <a:outerShdw blurRad="50800" dist="88900" dir="2700000" algn="tl" rotWithShape="0">
                    <a:srgbClr val="000000"/>
                  </a:outerShdw>
                </a:effectLst>
                <a:latin typeface="Arial" panose="020B0604020202020204" pitchFamily="34" charset="0"/>
                <a:ea typeface="ＭＳ Ｐゴシック" charset="0"/>
                <a:cs typeface="Arial" panose="020B0604020202020204" pitchFamily="34" charset="0"/>
              </a:rPr>
              <a:t>السبب</a:t>
            </a:r>
            <a:br>
              <a:rPr lang="en-AU" sz="6000" dirty="0">
                <a:solidFill>
                  <a:srgbClr val="FFFFFF"/>
                </a:solidFill>
                <a:effectLst>
                  <a:outerShdw blurRad="50800" dist="88900" dir="2700000" algn="tl" rotWithShape="0">
                    <a:srgbClr val="000000"/>
                  </a:outerShdw>
                </a:effectLst>
                <a:latin typeface="Arial" panose="020B0604020202020204" pitchFamily="34" charset="0"/>
                <a:ea typeface="ＭＳ Ｐゴシック" charset="0"/>
                <a:cs typeface="Arial" panose="020B0604020202020204" pitchFamily="34" charset="0"/>
              </a:rPr>
            </a:br>
            <a:r>
              <a:rPr lang="ar-JO" sz="6000" dirty="0">
                <a:solidFill>
                  <a:srgbClr val="FFFFFF"/>
                </a:solidFill>
                <a:effectLst>
                  <a:outerShdw blurRad="50800" dist="88900" dir="2700000" algn="tl" rotWithShape="0">
                    <a:srgbClr val="000000"/>
                  </a:outerShdw>
                </a:effectLst>
                <a:latin typeface="Arial" panose="020B0604020202020204" pitchFamily="34" charset="0"/>
                <a:ea typeface="ＭＳ Ｐゴシック" charset="0"/>
                <a:cs typeface="Arial" panose="020B0604020202020204" pitchFamily="34" charset="0"/>
              </a:rPr>
              <a:t>1</a:t>
            </a:r>
            <a:endParaRPr lang="en-US" sz="6000" dirty="0">
              <a:solidFill>
                <a:srgbClr val="FFFFFF"/>
              </a:solidFill>
              <a:effectLst>
                <a:outerShdw blurRad="50800" dist="88900" dir="2700000" algn="tl" rotWithShape="0">
                  <a:srgbClr val="000000"/>
                </a:outerShdw>
              </a:effectLst>
              <a:latin typeface="Arial" panose="020B0604020202020204" pitchFamily="34" charset="0"/>
              <a:ea typeface="ＭＳ Ｐゴシック" charset="0"/>
              <a:cs typeface="Arial" panose="020B0604020202020204" pitchFamily="34" charset="0"/>
            </a:endParaRPr>
          </a:p>
        </p:txBody>
      </p:sp>
      <p:sp>
        <p:nvSpPr>
          <p:cNvPr id="7" name="Rectangle 2"/>
          <p:cNvSpPr txBox="1">
            <a:spLocks noChangeArrowheads="1"/>
          </p:cNvSpPr>
          <p:nvPr/>
        </p:nvSpPr>
        <p:spPr bwMode="auto">
          <a:xfrm>
            <a:off x="5787571" y="2212415"/>
            <a:ext cx="3356429" cy="1760870"/>
          </a:xfrm>
          <a:prstGeom prst="rect">
            <a:avLst/>
          </a:prstGeom>
          <a:noFill/>
          <a:ln w="9525">
            <a:noFill/>
            <a:miter lim="800000"/>
            <a:headEnd/>
            <a:tailEnd/>
          </a:ln>
          <a:effectLst/>
        </p:spPr>
        <p:txBody>
          <a:bodyPr vert="horz" wrap="square" lIns="91435" tIns="45718" rIns="91435" bIns="45718" numCol="1" anchor="b" anchorCtr="1" compatLnSpc="1">
            <a:prstTxWarp prst="textNoShape">
              <a:avLst/>
            </a:prstTxWarp>
          </a:bodyPr>
          <a:lstStyle>
            <a:lvl1pPr algn="ctr" rtl="0" eaLnBrk="0" fontAlgn="base" hangingPunct="0">
              <a:spcBef>
                <a:spcPct val="0"/>
              </a:spcBef>
              <a:spcAft>
                <a:spcPct val="0"/>
              </a:spcAft>
              <a:defRPr sz="5400" b="1">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5pPr>
            <a:lvl6pPr marL="45717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53"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53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706"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defTabSz="914400" eaLnBrk="1" hangingPunct="1"/>
            <a:r>
              <a:rPr lang="ar-JO" sz="6000" dirty="0">
                <a:solidFill>
                  <a:srgbClr val="FFFFFF"/>
                </a:solidFill>
                <a:effectLst>
                  <a:outerShdw blurRad="50800" dist="88900" dir="2700000" algn="tl" rotWithShape="0">
                    <a:srgbClr val="000000"/>
                  </a:outerShdw>
                </a:effectLst>
                <a:latin typeface="Arial" panose="020B0604020202020204" pitchFamily="34" charset="0"/>
                <a:ea typeface="ＭＳ Ｐゴシック" charset="0"/>
                <a:cs typeface="Arial" panose="020B0604020202020204" pitchFamily="34" charset="0"/>
              </a:rPr>
              <a:t>السبب</a:t>
            </a:r>
            <a:br>
              <a:rPr lang="en-AU" sz="6000" dirty="0">
                <a:solidFill>
                  <a:srgbClr val="FFFFFF"/>
                </a:solidFill>
                <a:effectLst>
                  <a:outerShdw blurRad="50800" dist="88900" dir="2700000" algn="tl" rotWithShape="0">
                    <a:srgbClr val="000000"/>
                  </a:outerShdw>
                </a:effectLst>
                <a:latin typeface="Arial" panose="020B0604020202020204" pitchFamily="34" charset="0"/>
                <a:ea typeface="ＭＳ Ｐゴシック" charset="0"/>
                <a:cs typeface="Arial" panose="020B0604020202020204" pitchFamily="34" charset="0"/>
              </a:rPr>
            </a:br>
            <a:r>
              <a:rPr lang="ar-JO" sz="6000" dirty="0">
                <a:solidFill>
                  <a:srgbClr val="FFFFFF"/>
                </a:solidFill>
                <a:effectLst>
                  <a:outerShdw blurRad="50800" dist="88900" dir="2700000" algn="tl" rotWithShape="0">
                    <a:srgbClr val="000000"/>
                  </a:outerShdw>
                </a:effectLst>
                <a:latin typeface="Arial" panose="020B0604020202020204" pitchFamily="34" charset="0"/>
                <a:ea typeface="ＭＳ Ｐゴシック" charset="0"/>
                <a:cs typeface="Arial" panose="020B0604020202020204" pitchFamily="34" charset="0"/>
              </a:rPr>
              <a:t>2</a:t>
            </a:r>
            <a:endParaRPr lang="en-US" sz="6000" dirty="0">
              <a:solidFill>
                <a:srgbClr val="FFFFFF"/>
              </a:solidFill>
              <a:effectLst>
                <a:outerShdw blurRad="50800" dist="88900" dir="2700000" algn="tl" rotWithShape="0">
                  <a:srgbClr val="000000"/>
                </a:outerShd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999052088"/>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0" presetClass="entr" presetSubtype="0" fill="hold" grpId="0" nodeType="withEffect">
                                  <p:stCondLst>
                                    <p:cond delay="0"/>
                                  </p:stCondLst>
                                  <p:iterate type="lt">
                                    <p:tmPct val="10000"/>
                                  </p:iterate>
                                  <p:childTnLst>
                                    <p:set>
                                      <p:cBhvr>
                                        <p:cTn id="6" dur="1" fill="hold">
                                          <p:stCondLst>
                                            <p:cond delay="0"/>
                                          </p:stCondLst>
                                        </p:cTn>
                                        <p:tgtEl>
                                          <p:spTgt spid="40962"/>
                                        </p:tgtEl>
                                        <p:attrNameLst>
                                          <p:attrName>style.visibility</p:attrName>
                                        </p:attrNameLst>
                                      </p:cBhvr>
                                      <p:to>
                                        <p:strVal val="visible"/>
                                      </p:to>
                                    </p:set>
                                    <p:animEffect transition="in" filter="fade">
                                      <p:cBhvr>
                                        <p:cTn id="7" dur="1000"/>
                                        <p:tgtEl>
                                          <p:spTgt spid="40962"/>
                                        </p:tgtEl>
                                      </p:cBhvr>
                                    </p:animEffect>
                                    <p:anim calcmode="lin" valueType="num">
                                      <p:cBhvr>
                                        <p:cTn id="8" dur="1000" fill="hold"/>
                                        <p:tgtEl>
                                          <p:spTgt spid="40962"/>
                                        </p:tgtEl>
                                        <p:attrNameLst>
                                          <p:attrName>ppt_x</p:attrName>
                                        </p:attrNameLst>
                                      </p:cBhvr>
                                      <p:tavLst>
                                        <p:tav tm="0">
                                          <p:val>
                                            <p:strVal val="#ppt_x-.1"/>
                                          </p:val>
                                        </p:tav>
                                        <p:tav tm="100000">
                                          <p:val>
                                            <p:strVal val="#ppt_x"/>
                                          </p:val>
                                        </p:tav>
                                      </p:tavLst>
                                    </p:anim>
                                    <p:anim calcmode="lin" valueType="num">
                                      <p:cBhvr>
                                        <p:cTn id="9" dur="1000" fill="hold"/>
                                        <p:tgtEl>
                                          <p:spTgt spid="40962"/>
                                        </p:tgtEl>
                                        <p:attrNameLst>
                                          <p:attrName>ppt_y</p:attrName>
                                        </p:attrNameLst>
                                      </p:cBhvr>
                                      <p:tavLst>
                                        <p:tav tm="0">
                                          <p:val>
                                            <p:strVal val="#ppt_y"/>
                                          </p:val>
                                        </p:tav>
                                        <p:tav tm="100000">
                                          <p:val>
                                            <p:strVal val="#ppt_y"/>
                                          </p:val>
                                        </p:tav>
                                      </p:tavLst>
                                    </p:anim>
                                  </p:childTnLst>
                                </p:cTn>
                              </p:par>
                              <p:par>
                                <p:cTn id="10" presetID="40" presetClass="entr" presetSubtype="0" fill="hold" grpId="0" nodeType="withEffect">
                                  <p:stCondLst>
                                    <p:cond delay="0"/>
                                  </p:stCondLst>
                                  <p:iterate type="lt">
                                    <p:tmPct val="10000"/>
                                  </p:iterate>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1"/>
                                          </p:val>
                                        </p:tav>
                                        <p:tav tm="100000">
                                          <p:val>
                                            <p:strVal val="#ppt_x"/>
                                          </p:val>
                                        </p:tav>
                                      </p:tavLst>
                                    </p:anim>
                                    <p:anim calcmode="lin" valueType="num">
                                      <p:cBhvr>
                                        <p:cTn id="14" dur="10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0" presetClass="entr" presetSubtype="0" fill="hold" grpId="0" nodeType="clickEffect">
                                  <p:stCondLst>
                                    <p:cond delay="0"/>
                                  </p:stCondLst>
                                  <p:iterate type="lt">
                                    <p:tmPct val="10000"/>
                                  </p:iterate>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1"/>
                                          </p:val>
                                        </p:tav>
                                        <p:tav tm="100000">
                                          <p:val>
                                            <p:strVal val="#ppt_x"/>
                                          </p:val>
                                        </p:tav>
                                      </p:tavLst>
                                    </p:anim>
                                    <p:anim calcmode="lin" valueType="num">
                                      <p:cBhvr>
                                        <p:cTn id="21" dur="1000" fill="hold"/>
                                        <p:tgtEl>
                                          <p:spTgt spid="6"/>
                                        </p:tgtEl>
                                        <p:attrNameLst>
                                          <p:attrName>ppt_y</p:attrName>
                                        </p:attrNameLst>
                                      </p:cBhvr>
                                      <p:tavLst>
                                        <p:tav tm="0">
                                          <p:val>
                                            <p:strVal val="#ppt_y"/>
                                          </p:val>
                                        </p:tav>
                                        <p:tav tm="100000">
                                          <p:val>
                                            <p:strVal val="#ppt_y"/>
                                          </p:val>
                                        </p:tav>
                                      </p:tavLst>
                                    </p:anim>
                                  </p:childTnLst>
                                </p:cTn>
                              </p:par>
                              <p:par>
                                <p:cTn id="22" presetID="40" presetClass="entr" presetSubtype="0" fill="hold" grpId="0" nodeType="withEffect">
                                  <p:stCondLst>
                                    <p:cond delay="0"/>
                                  </p:stCondLst>
                                  <p:iterate type="lt">
                                    <p:tmPct val="10000"/>
                                  </p:iterate>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1"/>
                                          </p:val>
                                        </p:tav>
                                        <p:tav tm="100000">
                                          <p:val>
                                            <p:strVal val="#ppt_x"/>
                                          </p:val>
                                        </p:tav>
                                      </p:tavLst>
                                    </p:anim>
                                    <p:anim calcmode="lin" valueType="num">
                                      <p:cBhvr>
                                        <p:cTn id="26"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2" grpId="0"/>
      <p:bldP spid="5" grpId="0"/>
      <p:bldP spid="6"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3170" name="Picture 3" descr="cross_on_blu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28" y="0"/>
            <a:ext cx="9179984" cy="6884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3171" name="Rectangle 25"/>
          <p:cNvSpPr>
            <a:spLocks noGrp="1" noChangeArrowheads="1"/>
          </p:cNvSpPr>
          <p:nvPr>
            <p:ph type="title" idx="4294967295"/>
          </p:nvPr>
        </p:nvSpPr>
        <p:spPr>
          <a:xfrm>
            <a:off x="528" y="116632"/>
            <a:ext cx="9143472" cy="503510"/>
          </a:xfrm>
        </p:spPr>
        <p:txBody>
          <a:bodyPr/>
          <a:lstStyle/>
          <a:p>
            <a:pPr eaLnBrk="1" hangingPunct="1"/>
            <a:r>
              <a:rPr lang="ar-JO" dirty="0">
                <a:solidFill>
                  <a:srgbClr val="FFFFFF"/>
                </a:solidFill>
                <a:effectLst>
                  <a:glow rad="139700">
                    <a:schemeClr val="tx1"/>
                  </a:glow>
                </a:effectLst>
                <a:ea typeface="ＭＳ Ｐゴシック" charset="0"/>
                <a:cs typeface="Arial" panose="020B0604020202020204" pitchFamily="34" charset="0"/>
              </a:rPr>
              <a:t>عبرانيين: ثابر</a:t>
            </a:r>
            <a:endParaRPr lang="en-US" dirty="0">
              <a:solidFill>
                <a:srgbClr val="FFFFFF"/>
              </a:solidFill>
              <a:effectLst>
                <a:glow rad="139700">
                  <a:schemeClr val="tx1"/>
                </a:glow>
              </a:effectLst>
              <a:ea typeface="ＭＳ Ｐゴシック" charset="0"/>
              <a:cs typeface="Arial" panose="020B0604020202020204" pitchFamily="34" charset="0"/>
            </a:endParaRPr>
          </a:p>
        </p:txBody>
      </p:sp>
      <p:graphicFrame>
        <p:nvGraphicFramePr>
          <p:cNvPr id="25" name="Table 24"/>
          <p:cNvGraphicFramePr>
            <a:graphicFrameLocks noGrp="1"/>
          </p:cNvGraphicFramePr>
          <p:nvPr>
            <p:extLst>
              <p:ext uri="{D42A27DB-BD31-4B8C-83A1-F6EECF244321}">
                <p14:modId xmlns:p14="http://schemas.microsoft.com/office/powerpoint/2010/main" val="2461306192"/>
              </p:ext>
            </p:extLst>
          </p:nvPr>
        </p:nvGraphicFramePr>
        <p:xfrm>
          <a:off x="0" y="836614"/>
          <a:ext cx="9144000" cy="4921254"/>
        </p:xfrm>
        <a:graphic>
          <a:graphicData uri="http://schemas.openxmlformats.org/drawingml/2006/table">
            <a:tbl>
              <a:tblPr/>
              <a:tblGrid>
                <a:gridCol w="827088">
                  <a:extLst>
                    <a:ext uri="{9D8B030D-6E8A-4147-A177-3AD203B41FA5}">
                      <a16:colId xmlns:a16="http://schemas.microsoft.com/office/drawing/2014/main" val="20000"/>
                    </a:ext>
                  </a:extLst>
                </a:gridCol>
                <a:gridCol w="649287">
                  <a:extLst>
                    <a:ext uri="{9D8B030D-6E8A-4147-A177-3AD203B41FA5}">
                      <a16:colId xmlns:a16="http://schemas.microsoft.com/office/drawing/2014/main" val="20001"/>
                    </a:ext>
                  </a:extLst>
                </a:gridCol>
                <a:gridCol w="647700">
                  <a:extLst>
                    <a:ext uri="{9D8B030D-6E8A-4147-A177-3AD203B41FA5}">
                      <a16:colId xmlns:a16="http://schemas.microsoft.com/office/drawing/2014/main" val="20002"/>
                    </a:ext>
                  </a:extLst>
                </a:gridCol>
                <a:gridCol w="576263">
                  <a:extLst>
                    <a:ext uri="{9D8B030D-6E8A-4147-A177-3AD203B41FA5}">
                      <a16:colId xmlns:a16="http://schemas.microsoft.com/office/drawing/2014/main" val="20003"/>
                    </a:ext>
                  </a:extLst>
                </a:gridCol>
                <a:gridCol w="503237">
                  <a:extLst>
                    <a:ext uri="{9D8B030D-6E8A-4147-A177-3AD203B41FA5}">
                      <a16:colId xmlns:a16="http://schemas.microsoft.com/office/drawing/2014/main" val="20004"/>
                    </a:ext>
                  </a:extLst>
                </a:gridCol>
                <a:gridCol w="431800">
                  <a:extLst>
                    <a:ext uri="{9D8B030D-6E8A-4147-A177-3AD203B41FA5}">
                      <a16:colId xmlns:a16="http://schemas.microsoft.com/office/drawing/2014/main" val="20005"/>
                    </a:ext>
                  </a:extLst>
                </a:gridCol>
                <a:gridCol w="720725">
                  <a:extLst>
                    <a:ext uri="{9D8B030D-6E8A-4147-A177-3AD203B41FA5}">
                      <a16:colId xmlns:a16="http://schemas.microsoft.com/office/drawing/2014/main" val="20006"/>
                    </a:ext>
                  </a:extLst>
                </a:gridCol>
                <a:gridCol w="576263">
                  <a:extLst>
                    <a:ext uri="{9D8B030D-6E8A-4147-A177-3AD203B41FA5}">
                      <a16:colId xmlns:a16="http://schemas.microsoft.com/office/drawing/2014/main" val="20007"/>
                    </a:ext>
                  </a:extLst>
                </a:gridCol>
                <a:gridCol w="503237">
                  <a:extLst>
                    <a:ext uri="{9D8B030D-6E8A-4147-A177-3AD203B41FA5}">
                      <a16:colId xmlns:a16="http://schemas.microsoft.com/office/drawing/2014/main" val="20008"/>
                    </a:ext>
                  </a:extLst>
                </a:gridCol>
                <a:gridCol w="720725">
                  <a:extLst>
                    <a:ext uri="{9D8B030D-6E8A-4147-A177-3AD203B41FA5}">
                      <a16:colId xmlns:a16="http://schemas.microsoft.com/office/drawing/2014/main" val="20009"/>
                    </a:ext>
                  </a:extLst>
                </a:gridCol>
                <a:gridCol w="719138">
                  <a:extLst>
                    <a:ext uri="{9D8B030D-6E8A-4147-A177-3AD203B41FA5}">
                      <a16:colId xmlns:a16="http://schemas.microsoft.com/office/drawing/2014/main" val="20010"/>
                    </a:ext>
                  </a:extLst>
                </a:gridCol>
                <a:gridCol w="720725">
                  <a:extLst>
                    <a:ext uri="{9D8B030D-6E8A-4147-A177-3AD203B41FA5}">
                      <a16:colId xmlns:a16="http://schemas.microsoft.com/office/drawing/2014/main" val="20011"/>
                    </a:ext>
                  </a:extLst>
                </a:gridCol>
                <a:gridCol w="792162">
                  <a:extLst>
                    <a:ext uri="{9D8B030D-6E8A-4147-A177-3AD203B41FA5}">
                      <a16:colId xmlns:a16="http://schemas.microsoft.com/office/drawing/2014/main" val="20012"/>
                    </a:ext>
                  </a:extLst>
                </a:gridCol>
                <a:gridCol w="755650">
                  <a:extLst>
                    <a:ext uri="{9D8B030D-6E8A-4147-A177-3AD203B41FA5}">
                      <a16:colId xmlns:a16="http://schemas.microsoft.com/office/drawing/2014/main" val="20013"/>
                    </a:ext>
                  </a:extLst>
                </a:gridCol>
              </a:tblGrid>
              <a:tr h="506413">
                <a:tc gridSpan="1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altLang="ja-JP" sz="2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rPr>
                        <a:t>تفوق المسيح على اليهودية كرئئس كهنة</a:t>
                      </a:r>
                      <a:endParaRPr kumimoji="0" lang="en-US" sz="2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tx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709613">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rPr>
                        <a:t>متفوق في شخصه      على ...</a:t>
                      </a:r>
                      <a:endParaRPr kumimoji="0" lang="en-US" sz="18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rPr>
                        <a:t>متفوق في عمله الكهنوتي        على ...</a:t>
                      </a:r>
                      <a:endParaRPr kumimoji="0" lang="en-US" sz="18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6">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sz="18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rPr>
                        <a:t>الثبات</a:t>
                      </a:r>
                    </a:p>
                    <a:p>
                      <a:pPr marL="0" marR="0" lvl="0" indent="0" algn="ctr" defTabSz="457200" rtl="0" eaLnBrk="1" fontAlgn="base" latinLnBrk="0" hangingPunct="1">
                        <a:lnSpc>
                          <a:spcPct val="100000"/>
                        </a:lnSpc>
                        <a:spcBef>
                          <a:spcPct val="0"/>
                        </a:spcBef>
                        <a:spcAft>
                          <a:spcPct val="0"/>
                        </a:spcAft>
                        <a:buClrTx/>
                        <a:buSzTx/>
                        <a:buFontTx/>
                        <a:buNone/>
                        <a:tabLst/>
                      </a:pPr>
                      <a:r>
                        <a:rPr kumimoji="1" lang="ar-JO" sz="18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rPr>
                        <a:t>من خلال الإيمان</a:t>
                      </a:r>
                      <a:endParaRPr kumimoji="0" lang="en-US" sz="18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546100">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sz="18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rPr>
                        <a:t>1: 1-4: 13</a:t>
                      </a:r>
                      <a:endParaRPr kumimoji="0" lang="en-US" sz="18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rPr>
                        <a:t>4: 14-10: 18</a:t>
                      </a:r>
                      <a:endParaRPr kumimoji="0" lang="en-US" sz="18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6">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sz="18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rPr>
                        <a:t>10: 19-13: 25</a:t>
                      </a:r>
                      <a:endParaRPr kumimoji="0" lang="en-US" sz="18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104616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rPr>
                        <a:t>الأنبياء</a:t>
                      </a:r>
                      <a:endParaRPr kumimoji="0" lang="en-US"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endParaRP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rPr>
                        <a:t>الملائكة</a:t>
                      </a:r>
                      <a:endParaRPr kumimoji="0" lang="en-US"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endParaRP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rPr>
                        <a:t>موسى</a:t>
                      </a:r>
                      <a:endParaRPr kumimoji="0" lang="en-US"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endParaRP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rPr>
                        <a:t>هارون</a:t>
                      </a:r>
                      <a:endParaRPr kumimoji="0" lang="en-US"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endParaRP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rPr>
                        <a:t>ملكي صادق</a:t>
                      </a:r>
                      <a:endParaRPr kumimoji="0" lang="en-US"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endParaRP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rPr>
                        <a:t>العهد القديم</a:t>
                      </a:r>
                      <a:endParaRPr kumimoji="0" lang="en-US"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endParaRP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rPr>
                        <a:t>خيمة الإجتماع</a:t>
                      </a:r>
                      <a:endParaRPr kumimoji="0" lang="en-US"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endParaRP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rPr>
                        <a:t>الذبائح</a:t>
                      </a:r>
                      <a:endParaRPr kumimoji="0" lang="en-US"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endParaRP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rPr>
                        <a:t>الخطية الإرادية</a:t>
                      </a:r>
                      <a:endParaRPr kumimoji="0" lang="en-US"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endParaRP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rPr>
                        <a:t>النماذج</a:t>
                      </a:r>
                      <a:endParaRPr kumimoji="0" lang="en-US"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endParaRP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rPr>
                        <a:t>الثبات  كأبناء</a:t>
                      </a:r>
                      <a:endParaRPr kumimoji="0" lang="en-US"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endParaRP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5334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rPr>
                        <a:t>الأخلاق</a:t>
                      </a:r>
                      <a:endParaRPr kumimoji="0" lang="en-US"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endParaRP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rPr>
                        <a:t>رفض الله</a:t>
                      </a:r>
                      <a:endParaRPr kumimoji="0" lang="en-US"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endParaRP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rPr>
                        <a:t>التشجيع</a:t>
                      </a:r>
                      <a:endParaRPr kumimoji="0" lang="en-US"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endParaRP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9371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rPr>
                        <a:t>1: 1-3</a:t>
                      </a:r>
                      <a:endParaRPr kumimoji="0" lang="en-US"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endParaRP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rPr>
                        <a:t>1: 4-   2: 18</a:t>
                      </a:r>
                      <a:endParaRPr kumimoji="0" lang="en-US"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endParaRP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rPr>
                        <a:t>3: 1-</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rPr>
                        <a:t>4: 13</a:t>
                      </a: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rPr>
                        <a:t>4: 14-</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rPr>
                        <a:t>6: 20</a:t>
                      </a:r>
                      <a:endParaRPr kumimoji="0" lang="en-US"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endParaRP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rPr>
                        <a:t>7</a:t>
                      </a:r>
                      <a:endParaRPr kumimoji="0" lang="en-US"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endParaRP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rPr>
                        <a:t>8</a:t>
                      </a:r>
                      <a:endParaRPr kumimoji="0" lang="en-US"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endParaRP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rPr>
                        <a:t>9: 1-10</a:t>
                      </a:r>
                      <a:r>
                        <a:rPr kumimoji="0" lang="en-US"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rPr>
                        <a:t> </a:t>
                      </a: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rPr>
                        <a:t>9: 11-</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rPr>
                        <a:t>10: 18</a:t>
                      </a:r>
                      <a:endParaRPr kumimoji="0" lang="en-US"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endParaRP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rPr>
                        <a:t>10: 19-39</a:t>
                      </a:r>
                      <a:endParaRPr kumimoji="0" lang="en-US"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endParaRP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rPr>
                        <a:t>11: 1-</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rPr>
                        <a:t>12: 3</a:t>
                      </a:r>
                      <a:endParaRPr kumimoji="0" lang="en-US"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endParaRP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rPr>
                        <a:t>12: 4-13</a:t>
                      </a:r>
                      <a:endParaRPr kumimoji="0" lang="en-US"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endParaRP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rPr>
                        <a:t>12: 14-17</a:t>
                      </a:r>
                      <a:endParaRPr kumimoji="0" lang="en-US"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endParaRP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rPr>
                        <a:t>12: 18-29</a:t>
                      </a:r>
                      <a:endParaRPr kumimoji="0" lang="en-US"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endParaRP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rPr>
                        <a:t>13</a:t>
                      </a:r>
                      <a:endParaRPr kumimoji="0" lang="en-US"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endParaRP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404813">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sz="18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rPr>
                        <a:t>جلال المسيح</a:t>
                      </a:r>
                      <a:endParaRPr kumimoji="0" lang="en-US" sz="18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rPr>
                        <a:t>خدمة المسيح</a:t>
                      </a:r>
                      <a:endParaRPr kumimoji="0" lang="en-US" sz="18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6">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sz="18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rPr>
                        <a:t>إظهار المسيحية</a:t>
                      </a:r>
                      <a:endParaRPr kumimoji="0" lang="en-US" sz="18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404813">
                <a:tc gridSpan="8">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sz="18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rPr>
                        <a:t>اللاهوت</a:t>
                      </a:r>
                      <a:endParaRPr kumimoji="0" lang="en-US" sz="18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6">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sz="18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rPr>
                        <a:t>الممارسة</a:t>
                      </a:r>
                      <a:endParaRPr kumimoji="0" lang="en-US" sz="18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r h="404813">
                <a:tc gridSpan="1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rPr>
                        <a:t>المؤلف والمستلمون والأصل والوجهة غير معروفين</a:t>
                      </a:r>
                      <a:endParaRPr kumimoji="0" lang="en-US" sz="18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404813">
                <a:tc gridSpan="1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rPr>
                        <a:t>67-68 م</a:t>
                      </a:r>
                      <a:endParaRPr kumimoji="0" lang="en-US" sz="18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8"/>
                  </a:ext>
                </a:extLst>
              </a:tr>
            </a:tbl>
          </a:graphicData>
        </a:graphic>
      </p:graphicFrame>
      <p:sp>
        <p:nvSpPr>
          <p:cNvPr id="263240" name="Text Box 24"/>
          <p:cNvSpPr txBox="1">
            <a:spLocks noChangeArrowheads="1"/>
          </p:cNvSpPr>
          <p:nvPr/>
        </p:nvSpPr>
        <p:spPr bwMode="auto">
          <a:xfrm>
            <a:off x="8565392" y="0"/>
            <a:ext cx="617467" cy="400105"/>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435" tIns="45718" rIns="91435" bIns="45718">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pPr>
            <a:r>
              <a:rPr lang="ar-JO" sz="2000" b="1" dirty="0">
                <a:solidFill>
                  <a:srgbClr val="FFFFFF"/>
                </a:solidFill>
                <a:latin typeface="Arial" panose="020B0604020202020204" pitchFamily="34" charset="0"/>
                <a:cs typeface="Arial" panose="020B0604020202020204" pitchFamily="34" charset="0"/>
              </a:rPr>
              <a:t>254</a:t>
            </a:r>
            <a:endParaRPr lang="en-US" sz="2000"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275676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852713" y="0"/>
            <a:ext cx="7444383" cy="6881578"/>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561080" y="116632"/>
            <a:ext cx="8183780" cy="2232247"/>
          </a:xfrm>
          <a:effectLst>
            <a:outerShdw blurRad="63500" dist="35921" dir="2700000" algn="ctr" rotWithShape="0">
              <a:schemeClr val="tx2">
                <a:alpha val="74998"/>
              </a:schemeClr>
            </a:outerShdw>
          </a:effectLst>
        </p:spPr>
        <p:txBody>
          <a:bodyPr anchor="t"/>
          <a:lstStyle/>
          <a:p>
            <a:pPr>
              <a:defRPr/>
            </a:pPr>
            <a:r>
              <a:rPr lang="ar-JO" dirty="0">
                <a:effectLst>
                  <a:glow rad="127000">
                    <a:schemeClr val="tx1"/>
                  </a:glow>
                </a:effectLst>
                <a:ea typeface="ＭＳ Ｐゴシック" charset="0"/>
              </a:rPr>
              <a:t>1. يسوع أعظم من أي </a:t>
            </a:r>
            <a:r>
              <a:rPr lang="ar-JO" dirty="0">
                <a:solidFill>
                  <a:srgbClr val="FFFF00"/>
                </a:solidFill>
                <a:effectLst>
                  <a:glow rad="127000">
                    <a:schemeClr val="tx1"/>
                  </a:glow>
                </a:effectLst>
                <a:ea typeface="ＭＳ Ｐゴシック" charset="0"/>
              </a:rPr>
              <a:t>شخص </a:t>
            </a:r>
            <a:br>
              <a:rPr lang="ar-JO" dirty="0">
                <a:effectLst>
                  <a:glow rad="127000">
                    <a:schemeClr val="tx1"/>
                  </a:glow>
                </a:effectLst>
                <a:ea typeface="ＭＳ Ｐゴシック" charset="0"/>
              </a:rPr>
            </a:br>
            <a:r>
              <a:rPr lang="ar-JO" dirty="0">
                <a:effectLst>
                  <a:glow rad="127000">
                    <a:schemeClr val="tx1"/>
                  </a:glow>
                </a:effectLst>
                <a:ea typeface="ＭＳ Ｐゴシック" charset="0"/>
              </a:rPr>
              <a:t>في التاريخ</a:t>
            </a:r>
            <a:endParaRPr lang="en-US" dirty="0">
              <a:effectLst>
                <a:glow rad="127000">
                  <a:schemeClr val="tx1"/>
                </a:glow>
              </a:effectLst>
              <a:ea typeface="ＭＳ Ｐゴシック" charset="0"/>
            </a:endParaRPr>
          </a:p>
        </p:txBody>
      </p:sp>
    </p:spTree>
    <p:extLst>
      <p:ext uri="{BB962C8B-B14F-4D97-AF65-F5344CB8AC3E}">
        <p14:creationId xmlns:p14="http://schemas.microsoft.com/office/powerpoint/2010/main" val="2670822085"/>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lumMod val="75000"/>
              </a:schemeClr>
            </a:gs>
            <a:gs pos="100000">
              <a:srgbClr val="000000"/>
            </a:gs>
          </a:gsLst>
          <a:path path="rect">
            <a:fillToRect l="50000" t="50000" r="50000" b="50000"/>
          </a:path>
          <a:tileRect/>
        </a:gradFill>
        <a:effectLst/>
      </p:bgPr>
    </p:bg>
    <p:spTree>
      <p:nvGrpSpPr>
        <p:cNvPr id="1" name=""/>
        <p:cNvGrpSpPr/>
        <p:nvPr/>
      </p:nvGrpSpPr>
      <p:grpSpPr>
        <a:xfrm>
          <a:off x="0" y="0"/>
          <a:ext cx="0" cy="0"/>
          <a:chOff x="0" y="0"/>
          <a:chExt cx="0" cy="0"/>
        </a:xfrm>
      </p:grpSpPr>
      <p:pic>
        <p:nvPicPr>
          <p:cNvPr id="3" name="Picture 2" descr="heb 3 moses-parting-the-red-sea-rosencruz-sumera.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2730500"/>
            <a:ext cx="6372200" cy="4226893"/>
          </a:xfrm>
          <a:prstGeom prst="rect">
            <a:avLst/>
          </a:prstGeom>
        </p:spPr>
      </p:pic>
      <p:pic>
        <p:nvPicPr>
          <p:cNvPr id="5" name="Picture 4" descr="heb 3 Jesus Christ 2330527183_3a3a2fb3f0_o - Copy.jp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081047" y="1054428"/>
            <a:ext cx="4062954" cy="5157192"/>
          </a:xfrm>
          <a:prstGeom prst="rect">
            <a:avLst/>
          </a:prstGeom>
        </p:spPr>
      </p:pic>
      <p:sp>
        <p:nvSpPr>
          <p:cNvPr id="2" name="Title 1"/>
          <p:cNvSpPr>
            <a:spLocks noGrp="1"/>
          </p:cNvSpPr>
          <p:nvPr>
            <p:ph type="title"/>
          </p:nvPr>
        </p:nvSpPr>
        <p:spPr>
          <a:xfrm>
            <a:off x="-36512" y="-27383"/>
            <a:ext cx="9227368" cy="1496954"/>
          </a:xfrm>
          <a:solidFill>
            <a:srgbClr val="000514"/>
          </a:solidFill>
        </p:spPr>
        <p:txBody>
          <a:bodyPr/>
          <a:lstStyle/>
          <a:p>
            <a:r>
              <a:rPr lang="ar-JO" dirty="0">
                <a:solidFill>
                  <a:srgbClr val="FFFFFF"/>
                </a:solidFill>
                <a:cs typeface="Arial" panose="020B0604020202020204" pitchFamily="34" charset="0"/>
              </a:rPr>
              <a:t>يسوع أعظم من موسى (3: 1-6)</a:t>
            </a:r>
            <a:endParaRPr lang="en-US" dirty="0">
              <a:solidFill>
                <a:srgbClr val="FFFFFF"/>
              </a:solidFill>
              <a:cs typeface="Arial" panose="020B0604020202020204" pitchFamily="34" charset="0"/>
            </a:endParaRPr>
          </a:p>
        </p:txBody>
      </p:sp>
    </p:spTree>
    <p:extLst>
      <p:ext uri="{BB962C8B-B14F-4D97-AF65-F5344CB8AC3E}">
        <p14:creationId xmlns:p14="http://schemas.microsoft.com/office/powerpoint/2010/main" val="1067127491"/>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lumMod val="75000"/>
              </a:schemeClr>
            </a:gs>
            <a:gs pos="100000">
              <a:srgbClr val="000000"/>
            </a:gs>
          </a:gsLst>
          <a:path path="rect">
            <a:fillToRect l="50000" t="50000" r="50000" b="50000"/>
          </a:path>
          <a:tileRect/>
        </a:gradFill>
        <a:effectLst/>
      </p:bgPr>
    </p:bg>
    <p:spTree>
      <p:nvGrpSpPr>
        <p:cNvPr id="1" name=""/>
        <p:cNvGrpSpPr/>
        <p:nvPr/>
      </p:nvGrpSpPr>
      <p:grpSpPr>
        <a:xfrm>
          <a:off x="0" y="0"/>
          <a:ext cx="0" cy="0"/>
          <a:chOff x="0" y="0"/>
          <a:chExt cx="0" cy="0"/>
        </a:xfrm>
      </p:grpSpPr>
      <p:pic>
        <p:nvPicPr>
          <p:cNvPr id="3" name="Picture 2" descr="heb 3 moses-parting-the-red-sea-rosencruz-sumera.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6287" y="737320"/>
            <a:ext cx="9227155" cy="6120680"/>
          </a:xfrm>
          <a:prstGeom prst="rect">
            <a:avLst/>
          </a:prstGeom>
        </p:spPr>
      </p:pic>
      <p:sp>
        <p:nvSpPr>
          <p:cNvPr id="2" name="Title 1"/>
          <p:cNvSpPr>
            <a:spLocks noGrp="1"/>
          </p:cNvSpPr>
          <p:nvPr>
            <p:ph type="title"/>
          </p:nvPr>
        </p:nvSpPr>
        <p:spPr>
          <a:xfrm>
            <a:off x="-36512" y="-27383"/>
            <a:ext cx="9227368" cy="864096"/>
          </a:xfrm>
          <a:solidFill>
            <a:srgbClr val="000514"/>
          </a:solidFill>
        </p:spPr>
        <p:txBody>
          <a:bodyPr/>
          <a:lstStyle/>
          <a:p>
            <a:r>
              <a:rPr lang="ar-JO" dirty="0">
                <a:solidFill>
                  <a:srgbClr val="FFFFFF"/>
                </a:solidFill>
                <a:cs typeface="Arial" panose="020B0604020202020204" pitchFamily="34" charset="0"/>
              </a:rPr>
              <a:t>كان موسى رجلاً عظيماً</a:t>
            </a:r>
            <a:endParaRPr lang="en-US" dirty="0">
              <a:solidFill>
                <a:srgbClr val="FFFFFF"/>
              </a:solidFill>
              <a:cs typeface="Arial" panose="020B0604020202020204" pitchFamily="34" charset="0"/>
            </a:endParaRPr>
          </a:p>
        </p:txBody>
      </p:sp>
    </p:spTree>
    <p:extLst>
      <p:ext uri="{BB962C8B-B14F-4D97-AF65-F5344CB8AC3E}">
        <p14:creationId xmlns:p14="http://schemas.microsoft.com/office/powerpoint/2010/main" val="3748709017"/>
      </p:ext>
    </p:extLst>
  </p:cSld>
  <p:clrMapOvr>
    <a:overrideClrMapping bg1="dk2" tx1="lt1" bg2="dk1" tx2="lt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p:spPr>
        <p:txBody>
          <a:bodyPr/>
          <a:lstStyle/>
          <a:p>
            <a:pPr>
              <a:defRPr/>
            </a:pPr>
            <a:r>
              <a:rPr lang="en-US" sz="5400" dirty="0">
                <a:effectLst>
                  <a:glow rad="127000">
                    <a:schemeClr val="tx1"/>
                  </a:glow>
                </a:effectLst>
                <a:ea typeface="ＭＳ Ｐゴシック" charset="0"/>
                <a:cs typeface="ＭＳ Ｐゴシック" charset="0"/>
              </a:rPr>
              <a:t>Moses</a:t>
            </a:r>
          </a:p>
        </p:txBody>
      </p:sp>
      <p:pic>
        <p:nvPicPr>
          <p:cNvPr id="2" name="Picture 1"/>
          <p:cNvPicPr>
            <a:picLocks noChangeAspect="1"/>
          </p:cNvPicPr>
          <p:nvPr/>
        </p:nvPicPr>
        <p:blipFill>
          <a:blip r:embed="rId3"/>
          <a:stretch>
            <a:fillRect/>
          </a:stretch>
        </p:blipFill>
        <p:spPr>
          <a:xfrm>
            <a:off x="38100" y="0"/>
            <a:ext cx="9060246" cy="6858000"/>
          </a:xfrm>
          <a:prstGeom prst="rect">
            <a:avLst/>
          </a:prstGeom>
        </p:spPr>
      </p:pic>
    </p:spTree>
    <p:extLst>
      <p:ext uri="{BB962C8B-B14F-4D97-AF65-F5344CB8AC3E}">
        <p14:creationId xmlns:p14="http://schemas.microsoft.com/office/powerpoint/2010/main" val="24113090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4825047" cy="6858000"/>
          </a:xfrm>
          <a:prstGeom prst="rect">
            <a:avLst/>
          </a:prstGeom>
        </p:spPr>
      </p:pic>
      <p:sp>
        <p:nvSpPr>
          <p:cNvPr id="900098" name="Rectangle 2"/>
          <p:cNvSpPr>
            <a:spLocks noGrp="1" noChangeArrowheads="1"/>
          </p:cNvSpPr>
          <p:nvPr>
            <p:ph type="ctrTitle"/>
          </p:nvPr>
        </p:nvSpPr>
        <p:spPr>
          <a:xfrm>
            <a:off x="4825046" y="0"/>
            <a:ext cx="4318953" cy="6740525"/>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تغلب موسى على القوة العظمى    في عصره.</a:t>
            </a:r>
            <a:endParaRPr lang="en-US" sz="5400" dirty="0">
              <a:effectLst>
                <a:glow rad="127000">
                  <a:schemeClr val="tx1"/>
                </a:glow>
              </a:effectLst>
              <a:ea typeface="ＭＳ Ｐゴシック" charset="0"/>
            </a:endParaRPr>
          </a:p>
        </p:txBody>
      </p:sp>
    </p:spTree>
    <p:extLst>
      <p:ext uri="{BB962C8B-B14F-4D97-AF65-F5344CB8AC3E}">
        <p14:creationId xmlns:p14="http://schemas.microsoft.com/office/powerpoint/2010/main" val="4193017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254000"/>
            <a:ext cx="9144000" cy="6330462"/>
          </a:xfrm>
          <a:prstGeom prst="rect">
            <a:avLst/>
          </a:prstGeom>
        </p:spPr>
      </p:pic>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شق البحر</a:t>
            </a:r>
            <a:endParaRPr lang="en-US" sz="5400" dirty="0">
              <a:effectLst>
                <a:glow rad="127000">
                  <a:schemeClr val="tx1"/>
                </a:glow>
              </a:effectLst>
              <a:ea typeface="ＭＳ Ｐゴシック" charset="0"/>
            </a:endParaRPr>
          </a:p>
        </p:txBody>
      </p:sp>
    </p:spTree>
    <p:extLst>
      <p:ext uri="{BB962C8B-B14F-4D97-AF65-F5344CB8AC3E}">
        <p14:creationId xmlns:p14="http://schemas.microsoft.com/office/powerpoint/2010/main" val="26800190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3103" y="-1"/>
            <a:ext cx="9157103" cy="5733143"/>
          </a:xfrm>
          <a:prstGeom prst="rect">
            <a:avLst/>
          </a:prstGeom>
        </p:spPr>
      </p:pic>
      <p:sp>
        <p:nvSpPr>
          <p:cNvPr id="900098" name="Rectangle 2"/>
          <p:cNvSpPr>
            <a:spLocks noGrp="1" noChangeArrowheads="1"/>
          </p:cNvSpPr>
          <p:nvPr>
            <p:ph type="ctrTitle"/>
          </p:nvPr>
        </p:nvSpPr>
        <p:spPr>
          <a:xfrm>
            <a:off x="0" y="5860143"/>
            <a:ext cx="9144000" cy="880382"/>
          </a:xfrm>
          <a:effectLst>
            <a:outerShdw blurRad="63500" dist="35921" dir="2700000" algn="ctr" rotWithShape="0">
              <a:schemeClr val="tx2">
                <a:alpha val="74998"/>
              </a:schemeClr>
            </a:outerShdw>
          </a:effectLst>
        </p:spPr>
        <p:txBody>
          <a:bodyPr/>
          <a:lstStyle/>
          <a:p>
            <a:pPr>
              <a:defRPr/>
            </a:pPr>
            <a:r>
              <a:rPr lang="ar-JO" sz="4800" dirty="0">
                <a:effectLst>
                  <a:glow rad="127000">
                    <a:schemeClr val="tx1"/>
                  </a:glow>
                </a:effectLst>
                <a:ea typeface="ＭＳ Ｐゴシック" charset="0"/>
              </a:rPr>
              <a:t>تم نقشها بإصبع الله</a:t>
            </a:r>
            <a:endParaRPr lang="en-US" sz="4800" dirty="0">
              <a:effectLst>
                <a:glow rad="127000">
                  <a:schemeClr val="tx1"/>
                </a:glow>
              </a:effectLst>
              <a:ea typeface="ＭＳ Ｐゴシック" charset="0"/>
            </a:endParaRPr>
          </a:p>
        </p:txBody>
      </p:sp>
    </p:spTree>
    <p:extLst>
      <p:ext uri="{BB962C8B-B14F-4D97-AF65-F5344CB8AC3E}">
        <p14:creationId xmlns:p14="http://schemas.microsoft.com/office/powerpoint/2010/main" val="26800190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995714"/>
            <a:ext cx="9144000" cy="4744811"/>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ماذا تعتقد أنه سيحدث للناس </a:t>
            </a:r>
            <a:br>
              <a:rPr lang="ar-JO" sz="5400" dirty="0">
                <a:effectLst>
                  <a:glow rad="127000">
                    <a:schemeClr val="tx1"/>
                  </a:glow>
                </a:effectLst>
                <a:ea typeface="ＭＳ Ｐゴシック" charset="0"/>
              </a:rPr>
            </a:br>
            <a:r>
              <a:rPr lang="ar-JO" sz="5400" dirty="0">
                <a:effectLst>
                  <a:glow rad="127000">
                    <a:schemeClr val="tx1"/>
                  </a:glow>
                </a:effectLst>
                <a:ea typeface="ＭＳ Ｐゴシック" charset="0"/>
              </a:rPr>
              <a:t>الذين آمنوا بالمسيح </a:t>
            </a:r>
            <a:br>
              <a:rPr lang="ar-JO" sz="5400" dirty="0">
                <a:effectLst>
                  <a:glow rad="127000">
                    <a:schemeClr val="tx1"/>
                  </a:glow>
                </a:effectLst>
                <a:ea typeface="ＭＳ Ｐゴシック" charset="0"/>
              </a:rPr>
            </a:br>
            <a:r>
              <a:rPr lang="ar-JO" sz="5400" dirty="0">
                <a:effectLst>
                  <a:glow rad="127000">
                    <a:schemeClr val="tx1"/>
                  </a:glow>
                </a:effectLst>
                <a:ea typeface="ＭＳ Ｐゴシック" charset="0"/>
              </a:rPr>
              <a:t>ثم سقطوا لاحقاً ولم يرجعوا؟</a:t>
            </a:r>
            <a:endParaRPr lang="en-US" sz="5400" dirty="0">
              <a:effectLst>
                <a:glow rad="127000">
                  <a:schemeClr val="tx1"/>
                </a:glow>
              </a:effectLst>
              <a:ea typeface="ＭＳ Ｐゴシック" charset="0"/>
            </a:endParaRPr>
          </a:p>
        </p:txBody>
      </p:sp>
      <p:pic>
        <p:nvPicPr>
          <p:cNvPr id="2" name="Picture 1"/>
          <p:cNvPicPr>
            <a:picLocks noChangeAspect="1"/>
          </p:cNvPicPr>
          <p:nvPr/>
        </p:nvPicPr>
        <p:blipFill>
          <a:blip r:embed="rId3"/>
          <a:stretch>
            <a:fillRect/>
          </a:stretch>
        </p:blipFill>
        <p:spPr>
          <a:xfrm>
            <a:off x="2086427" y="190499"/>
            <a:ext cx="5007429" cy="2503715"/>
          </a:xfrm>
          <a:prstGeom prst="rect">
            <a:avLst/>
          </a:prstGeom>
        </p:spPr>
      </p:pic>
    </p:spTree>
    <p:extLst>
      <p:ext uri="{BB962C8B-B14F-4D97-AF65-F5344CB8AC3E}">
        <p14:creationId xmlns:p14="http://schemas.microsoft.com/office/powerpoint/2010/main" val="340664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62" name="Shape 62"/>
          <p:cNvSpPr txBox="1"/>
          <p:nvPr/>
        </p:nvSpPr>
        <p:spPr>
          <a:xfrm>
            <a:off x="0" y="217714"/>
            <a:ext cx="9144000" cy="6640285"/>
          </a:xfrm>
          <a:prstGeom prst="rect">
            <a:avLst/>
          </a:prstGeom>
        </p:spPr>
        <p:txBody>
          <a:bodyPr vert="horz" lIns="91440" tIns="45720" rIns="91440" bIns="45720" rtlCol="0" anchor="t">
            <a:noAutofit/>
          </a:bodyPr>
          <a:lstStyle>
            <a:defPPr>
              <a:defRPr lang="en-US"/>
            </a:defPPr>
            <a:lvl1pPr algn="ctr">
              <a:spcBef>
                <a:spcPct val="0"/>
              </a:spcBef>
              <a:buNone/>
              <a:defRPr sz="3600" b="1">
                <a:solidFill>
                  <a:schemeClr val="bg1"/>
                </a:solidFill>
                <a:effectLst>
                  <a:glow rad="190500">
                    <a:schemeClr val="tx1">
                      <a:alpha val="75000"/>
                    </a:schemeClr>
                  </a:glow>
                  <a:outerShdw blurRad="50800" dist="38100" dir="2700000" algn="tl" rotWithShape="0">
                    <a:srgbClr val="000000">
                      <a:alpha val="43000"/>
                    </a:srgbClr>
                  </a:outerShdw>
                </a:effectLst>
                <a:latin typeface="+mj-lt"/>
                <a:ea typeface="+mj-ea"/>
                <a:cs typeface="+mj-cs"/>
              </a:defRPr>
            </a:lvl1pPr>
          </a:lstStyle>
          <a:p>
            <a:pPr algn="r"/>
            <a:r>
              <a:rPr lang="ar-JO" dirty="0">
                <a:solidFill>
                  <a:prstClr val="white"/>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cs typeface="Arial" panose="020B0604020202020204" pitchFamily="34" charset="0"/>
                <a:sym typeface="Calibri"/>
              </a:rPr>
              <a:t>عبرانيين 3: 1-2</a:t>
            </a:r>
            <a:endParaRPr lang="en-US" u="sng" dirty="0">
              <a:solidFill>
                <a:prstClr val="white"/>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sym typeface="Calibri"/>
            </a:endParaRPr>
          </a:p>
          <a:p>
            <a:pPr algn="l"/>
            <a:endParaRPr lang="en-US" dirty="0">
              <a:solidFill>
                <a:prstClr val="white"/>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sym typeface="Calibri"/>
            </a:endParaRPr>
          </a:p>
          <a:p>
            <a:pPr algn="r" rtl="1"/>
            <a:r>
              <a:rPr lang="ar-JO" dirty="0">
                <a:solidFill>
                  <a:prstClr val="white"/>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cs typeface="Arial" panose="020B0604020202020204" pitchFamily="34" charset="0"/>
                <a:sym typeface="Calibri"/>
              </a:rPr>
              <a:t>من ثم أيها الإخوة القديسون، شركاء الدعوة السماوية، لاحظوا </a:t>
            </a:r>
            <a:r>
              <a:rPr lang="ar-JO" dirty="0">
                <a:solidFill>
                  <a:srgbClr val="FFFF00"/>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cs typeface="Arial" panose="020B0604020202020204" pitchFamily="34" charset="0"/>
                <a:sym typeface="Calibri"/>
              </a:rPr>
              <a:t>رسول</a:t>
            </a:r>
            <a:r>
              <a:rPr lang="ar-JO" dirty="0">
                <a:solidFill>
                  <a:prstClr val="white"/>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cs typeface="Arial" panose="020B0604020202020204" pitchFamily="34" charset="0"/>
                <a:sym typeface="Calibri"/>
              </a:rPr>
              <a:t> اعترافنا و</a:t>
            </a:r>
            <a:r>
              <a:rPr lang="ar-JO" dirty="0">
                <a:solidFill>
                  <a:srgbClr val="FFFF00"/>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cs typeface="Arial" panose="020B0604020202020204" pitchFamily="34" charset="0"/>
                <a:sym typeface="Calibri"/>
              </a:rPr>
              <a:t>رئيس كهنته </a:t>
            </a:r>
            <a:r>
              <a:rPr lang="ar-JO" dirty="0">
                <a:solidFill>
                  <a:prstClr val="white"/>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cs typeface="Arial" panose="020B0604020202020204" pitchFamily="34" charset="0"/>
                <a:sym typeface="Calibri"/>
              </a:rPr>
              <a:t>المسيح يسوع، حال كونه أميناً للذي أقامه، كما كان موسى أيضاً في كل بيته.</a:t>
            </a:r>
            <a:endParaRPr lang="en-US" dirty="0">
              <a:solidFill>
                <a:prstClr val="white"/>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sym typeface="Calibri"/>
            </a:endParaRPr>
          </a:p>
        </p:txBody>
      </p:sp>
    </p:spTree>
    <p:extLst>
      <p:ext uri="{BB962C8B-B14F-4D97-AF65-F5344CB8AC3E}">
        <p14:creationId xmlns:p14="http://schemas.microsoft.com/office/powerpoint/2010/main" val="3444149661"/>
      </p:ext>
    </p:extLst>
  </p:cSld>
  <p:clrMapOvr>
    <a:masterClrMapping/>
  </p:clrMapOvr>
  <p:transition spd="slow">
    <p:cut/>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62" name="Shape 62"/>
          <p:cNvSpPr txBox="1"/>
          <p:nvPr/>
        </p:nvSpPr>
        <p:spPr>
          <a:xfrm>
            <a:off x="0" y="217715"/>
            <a:ext cx="9144000" cy="5025572"/>
          </a:xfrm>
          <a:prstGeom prst="rect">
            <a:avLst/>
          </a:prstGeom>
        </p:spPr>
        <p:txBody>
          <a:bodyPr vert="horz" lIns="91440" tIns="45720" rIns="91440" bIns="45720" rtlCol="0" anchor="t">
            <a:noAutofit/>
          </a:bodyPr>
          <a:lstStyle>
            <a:defPPr>
              <a:defRPr lang="en-US"/>
            </a:defPPr>
            <a:lvl1pPr algn="ctr">
              <a:spcBef>
                <a:spcPct val="0"/>
              </a:spcBef>
              <a:buNone/>
              <a:defRPr sz="3600" b="1">
                <a:solidFill>
                  <a:schemeClr val="bg1"/>
                </a:solidFill>
                <a:effectLst>
                  <a:glow rad="190500">
                    <a:schemeClr val="tx1">
                      <a:alpha val="75000"/>
                    </a:schemeClr>
                  </a:glow>
                  <a:outerShdw blurRad="50800" dist="38100" dir="2700000" algn="tl" rotWithShape="0">
                    <a:srgbClr val="000000">
                      <a:alpha val="43000"/>
                    </a:srgbClr>
                  </a:outerShdw>
                </a:effectLst>
                <a:latin typeface="+mj-lt"/>
                <a:ea typeface="+mj-ea"/>
                <a:cs typeface="+mj-cs"/>
              </a:defRPr>
            </a:lvl1pPr>
          </a:lstStyle>
          <a:p>
            <a:pPr algn="r" rtl="1"/>
            <a:r>
              <a:rPr lang="ar-JO" dirty="0">
                <a:solidFill>
                  <a:prstClr val="white"/>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cs typeface="Arial" panose="020B0604020202020204" pitchFamily="34" charset="0"/>
                <a:sym typeface="Calibri"/>
              </a:rPr>
              <a:t>عبرانيين 3: 3-4</a:t>
            </a:r>
            <a:endParaRPr lang="en-US" dirty="0">
              <a:solidFill>
                <a:prstClr val="white"/>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sym typeface="Calibri"/>
            </a:endParaRPr>
          </a:p>
          <a:p>
            <a:pPr algn="l"/>
            <a:endParaRPr lang="en-US" dirty="0">
              <a:solidFill>
                <a:prstClr val="white"/>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sym typeface="Calibri"/>
            </a:endParaRPr>
          </a:p>
          <a:p>
            <a:pPr algn="r"/>
            <a:r>
              <a:rPr lang="ar-JO" dirty="0">
                <a:solidFill>
                  <a:prstClr val="white"/>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cs typeface="Arial" panose="020B0604020202020204" pitchFamily="34" charset="0"/>
                <a:sym typeface="Calibri"/>
              </a:rPr>
              <a:t>فإن </a:t>
            </a:r>
            <a:r>
              <a:rPr lang="ar-JO" dirty="0">
                <a:solidFill>
                  <a:srgbClr val="FFFF00"/>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cs typeface="Arial" panose="020B0604020202020204" pitchFamily="34" charset="0"/>
                <a:sym typeface="Calibri"/>
              </a:rPr>
              <a:t>هذا قد حسب أهلاً لمجد أكثر </a:t>
            </a:r>
            <a:r>
              <a:rPr lang="ar-JO" dirty="0">
                <a:solidFill>
                  <a:prstClr val="white"/>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cs typeface="Arial" panose="020B0604020202020204" pitchFamily="34" charset="0"/>
                <a:sym typeface="Calibri"/>
              </a:rPr>
              <a:t>من موسى، بمقدار ما لباني البيت من كرامة أكثر من البيت، لأن كل بيت </a:t>
            </a:r>
            <a:r>
              <a:rPr lang="ar-JO" dirty="0">
                <a:solidFill>
                  <a:srgbClr val="FFFF00"/>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cs typeface="Arial" panose="020B0604020202020204" pitchFamily="34" charset="0"/>
                <a:sym typeface="Calibri"/>
              </a:rPr>
              <a:t>يبنيه إنسان ما</a:t>
            </a:r>
            <a:r>
              <a:rPr lang="ar-JO" dirty="0">
                <a:solidFill>
                  <a:prstClr val="white"/>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cs typeface="Arial" panose="020B0604020202020204" pitchFamily="34" charset="0"/>
                <a:sym typeface="Calibri"/>
              </a:rPr>
              <a:t>، ولكن باني الكل هو الله.</a:t>
            </a:r>
            <a:endParaRPr lang="en-US" dirty="0">
              <a:solidFill>
                <a:prstClr val="white"/>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sym typeface="Calibri"/>
            </a:endParaRPr>
          </a:p>
        </p:txBody>
      </p:sp>
    </p:spTree>
    <p:extLst>
      <p:ext uri="{BB962C8B-B14F-4D97-AF65-F5344CB8AC3E}">
        <p14:creationId xmlns:p14="http://schemas.microsoft.com/office/powerpoint/2010/main" val="1054702812"/>
      </p:ext>
    </p:extLst>
  </p:cSld>
  <p:clrMapOvr>
    <a:masterClrMapping/>
  </p:clrMapOvr>
  <p:transition spd="slow">
    <p:cut/>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62" name="Shape 62"/>
          <p:cNvSpPr txBox="1"/>
          <p:nvPr/>
        </p:nvSpPr>
        <p:spPr>
          <a:xfrm>
            <a:off x="0" y="217714"/>
            <a:ext cx="9144000" cy="6640285"/>
          </a:xfrm>
          <a:prstGeom prst="rect">
            <a:avLst/>
          </a:prstGeom>
        </p:spPr>
        <p:txBody>
          <a:bodyPr vert="horz" lIns="91440" tIns="45720" rIns="91440" bIns="45720" rtlCol="0" anchor="t">
            <a:noAutofit/>
          </a:bodyPr>
          <a:lstStyle>
            <a:defPPr>
              <a:defRPr lang="en-US"/>
            </a:defPPr>
            <a:lvl1pPr algn="ctr">
              <a:spcBef>
                <a:spcPct val="0"/>
              </a:spcBef>
              <a:buNone/>
              <a:defRPr sz="3600" b="1">
                <a:solidFill>
                  <a:schemeClr val="bg1"/>
                </a:solidFill>
                <a:effectLst>
                  <a:glow rad="190500">
                    <a:schemeClr val="tx1">
                      <a:alpha val="75000"/>
                    </a:schemeClr>
                  </a:glow>
                  <a:outerShdw blurRad="50800" dist="38100" dir="2700000" algn="tl" rotWithShape="0">
                    <a:srgbClr val="000000">
                      <a:alpha val="43000"/>
                    </a:srgbClr>
                  </a:outerShdw>
                </a:effectLst>
                <a:latin typeface="+mj-lt"/>
                <a:ea typeface="+mj-ea"/>
                <a:cs typeface="+mj-cs"/>
              </a:defRPr>
            </a:lvl1pPr>
          </a:lstStyle>
          <a:p>
            <a:pPr algn="r" rtl="1"/>
            <a:r>
              <a:rPr lang="ar-JO" dirty="0">
                <a:solidFill>
                  <a:prstClr val="white"/>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cs typeface="Arial" panose="020B0604020202020204" pitchFamily="34" charset="0"/>
                <a:sym typeface="Calibri"/>
              </a:rPr>
              <a:t>عبرانيين 3: 5-6</a:t>
            </a:r>
            <a:endParaRPr lang="en-US" dirty="0">
              <a:solidFill>
                <a:prstClr val="white"/>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sym typeface="Calibri"/>
            </a:endParaRPr>
          </a:p>
          <a:p>
            <a:pPr algn="l"/>
            <a:endParaRPr lang="en-US" dirty="0">
              <a:solidFill>
                <a:prstClr val="white"/>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sym typeface="Calibri"/>
            </a:endParaRPr>
          </a:p>
          <a:p>
            <a:pPr algn="r" rtl="1"/>
            <a:r>
              <a:rPr lang="ar-JO" dirty="0">
                <a:solidFill>
                  <a:prstClr val="white"/>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cs typeface="Arial" panose="020B0604020202020204" pitchFamily="34" charset="0"/>
                <a:sym typeface="Calibri"/>
              </a:rPr>
              <a:t>وموسى كان أميناً في كل بيته كخادم، شهادة للعتيد أن يتكلم به، وأما المسيح فكابن على بيته. وبيته نحن </a:t>
            </a:r>
            <a:r>
              <a:rPr lang="ar-JO" dirty="0">
                <a:solidFill>
                  <a:srgbClr val="FFFF00"/>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cs typeface="Arial" panose="020B0604020202020204" pitchFamily="34" charset="0"/>
                <a:sym typeface="Calibri"/>
              </a:rPr>
              <a:t>إن تمسكنا بثقة الرجاء وافتخاره ثابتة إلى النهاية.</a:t>
            </a:r>
            <a:endParaRPr lang="en-US" dirty="0">
              <a:solidFill>
                <a:srgbClr val="FFFF00"/>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sym typeface="Calibri"/>
            </a:endParaRPr>
          </a:p>
        </p:txBody>
      </p:sp>
    </p:spTree>
    <p:extLst>
      <p:ext uri="{BB962C8B-B14F-4D97-AF65-F5344CB8AC3E}">
        <p14:creationId xmlns:p14="http://schemas.microsoft.com/office/powerpoint/2010/main" val="2461156574"/>
      </p:ext>
    </p:extLst>
  </p:cSld>
  <p:clrMapOvr>
    <a:masterClrMapping/>
  </p:clrMapOvr>
  <p:transition spd="slow">
    <p:cut/>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62" name="Shape 62"/>
          <p:cNvSpPr txBox="1"/>
          <p:nvPr/>
        </p:nvSpPr>
        <p:spPr>
          <a:xfrm>
            <a:off x="0" y="217714"/>
            <a:ext cx="9144000" cy="6640285"/>
          </a:xfrm>
          <a:prstGeom prst="rect">
            <a:avLst/>
          </a:prstGeom>
        </p:spPr>
        <p:txBody>
          <a:bodyPr vert="horz" lIns="91440" tIns="45720" rIns="91440" bIns="45720" rtlCol="0" anchor="t">
            <a:noAutofit/>
          </a:bodyPr>
          <a:lstStyle>
            <a:defPPr>
              <a:defRPr lang="en-US"/>
            </a:defPPr>
            <a:lvl1pPr algn="ctr">
              <a:spcBef>
                <a:spcPct val="0"/>
              </a:spcBef>
              <a:buNone/>
              <a:defRPr sz="3600" b="1">
                <a:solidFill>
                  <a:schemeClr val="bg1"/>
                </a:solidFill>
                <a:effectLst>
                  <a:glow rad="190500">
                    <a:schemeClr val="tx1">
                      <a:alpha val="75000"/>
                    </a:schemeClr>
                  </a:glow>
                  <a:outerShdw blurRad="50800" dist="38100" dir="2700000" algn="tl" rotWithShape="0">
                    <a:srgbClr val="000000">
                      <a:alpha val="43000"/>
                    </a:srgbClr>
                  </a:outerShdw>
                </a:effectLst>
                <a:latin typeface="+mj-lt"/>
                <a:ea typeface="+mj-ea"/>
                <a:cs typeface="+mj-cs"/>
              </a:defRPr>
            </a:lvl1pPr>
          </a:lstStyle>
          <a:p>
            <a:pPr marL="0" marR="0" lvl="0" indent="0" algn="r" defTabSz="457200" rtl="1" eaLnBrk="1" fontAlgn="auto" latinLnBrk="0" hangingPunct="1">
              <a:lnSpc>
                <a:spcPct val="100000"/>
              </a:lnSpc>
              <a:spcBef>
                <a:spcPts val="0"/>
              </a:spcBef>
              <a:spcAft>
                <a:spcPts val="0"/>
              </a:spcAft>
              <a:buClrTx/>
              <a:buSzTx/>
              <a:buFontTx/>
              <a:buNone/>
              <a:tabLst/>
              <a:defRPr/>
            </a:pPr>
            <a:r>
              <a:rPr kumimoji="0" lang="ar-JO" u="none" strike="noStrike" kern="1200" cap="none" spc="0" normalizeH="0" baseline="0" noProof="0" dirty="0">
                <a:ln>
                  <a:noFill/>
                </a:ln>
                <a:solidFill>
                  <a:prstClr val="white"/>
                </a:solidFill>
                <a:effectLst>
                  <a:glow rad="190500">
                    <a:prstClr val="black">
                      <a:alpha val="75000"/>
                    </a:prstClr>
                  </a:glow>
                  <a:outerShdw blurRad="50800" dist="38100" dir="2700000" algn="tl" rotWithShape="0">
                    <a:srgbClr val="000000">
                      <a:alpha val="43000"/>
                    </a:srgbClr>
                  </a:outerShdw>
                </a:effectLst>
                <a:uLnTx/>
                <a:uFillTx/>
                <a:latin typeface="Arial" panose="020B0604020202020204" pitchFamily="34" charset="0"/>
                <a:ea typeface="+mn-ea"/>
                <a:cs typeface="Arial" panose="020B0604020202020204" pitchFamily="34" charset="0"/>
                <a:sym typeface="Calibri"/>
              </a:rPr>
              <a:t>عبرانيين 3: 5-6</a:t>
            </a:r>
            <a:endParaRPr kumimoji="0" lang="en-US" u="none" strike="noStrike" kern="1200" cap="none" spc="0" normalizeH="0" baseline="0" noProof="0" dirty="0">
              <a:ln>
                <a:noFill/>
              </a:ln>
              <a:solidFill>
                <a:prstClr val="white"/>
              </a:solidFill>
              <a:effectLst>
                <a:glow rad="190500">
                  <a:prstClr val="black">
                    <a:alpha val="75000"/>
                  </a:prstClr>
                </a:glow>
                <a:outerShdw blurRad="50800" dist="38100" dir="2700000" algn="tl" rotWithShape="0">
                  <a:srgbClr val="000000">
                    <a:alpha val="43000"/>
                  </a:srgbClr>
                </a:outerShdw>
              </a:effectLst>
              <a:uLnTx/>
              <a:uFillTx/>
              <a:latin typeface="Arial" panose="020B0604020202020204" pitchFamily="34" charset="0"/>
              <a:ea typeface="+mn-ea"/>
              <a:cs typeface="+mn-cs"/>
              <a:sym typeface="Calibri"/>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u="none" strike="noStrike" kern="1200" cap="none" spc="0" normalizeH="0" baseline="0" noProof="0" dirty="0">
              <a:ln>
                <a:noFill/>
              </a:ln>
              <a:solidFill>
                <a:prstClr val="white"/>
              </a:solidFill>
              <a:effectLst>
                <a:glow rad="190500">
                  <a:prstClr val="black">
                    <a:alpha val="75000"/>
                  </a:prstClr>
                </a:glow>
                <a:outerShdw blurRad="50800" dist="38100" dir="2700000" algn="tl" rotWithShape="0">
                  <a:srgbClr val="000000">
                    <a:alpha val="43000"/>
                  </a:srgbClr>
                </a:outerShdw>
              </a:effectLst>
              <a:uLnTx/>
              <a:uFillTx/>
              <a:latin typeface="Arial" panose="020B0604020202020204" pitchFamily="34" charset="0"/>
              <a:ea typeface="+mn-ea"/>
              <a:cs typeface="+mn-cs"/>
              <a:sym typeface="Calibri"/>
            </a:endParaRPr>
          </a:p>
          <a:p>
            <a:pPr marL="0" marR="0" lvl="0" indent="0" algn="r" defTabSz="457200" rtl="1" eaLnBrk="1" fontAlgn="auto" latinLnBrk="0" hangingPunct="1">
              <a:lnSpc>
                <a:spcPct val="100000"/>
              </a:lnSpc>
              <a:spcBef>
                <a:spcPts val="0"/>
              </a:spcBef>
              <a:spcAft>
                <a:spcPts val="0"/>
              </a:spcAft>
              <a:buClrTx/>
              <a:buSzTx/>
              <a:buFontTx/>
              <a:buNone/>
              <a:tabLst/>
              <a:defRPr/>
            </a:pPr>
            <a:r>
              <a:rPr kumimoji="0" lang="ar-JO" u="none" strike="noStrike" kern="1200" cap="none" spc="0" normalizeH="0" baseline="0" noProof="0" dirty="0">
                <a:ln>
                  <a:noFill/>
                </a:ln>
                <a:solidFill>
                  <a:prstClr val="white"/>
                </a:solidFill>
                <a:effectLst>
                  <a:glow rad="190500">
                    <a:prstClr val="black">
                      <a:alpha val="75000"/>
                    </a:prstClr>
                  </a:glow>
                  <a:outerShdw blurRad="50800" dist="38100" dir="2700000" algn="tl" rotWithShape="0">
                    <a:srgbClr val="000000">
                      <a:alpha val="43000"/>
                    </a:srgbClr>
                  </a:outerShdw>
                </a:effectLst>
                <a:uLnTx/>
                <a:uFillTx/>
                <a:latin typeface="Arial" panose="020B0604020202020204" pitchFamily="34" charset="0"/>
                <a:ea typeface="+mn-ea"/>
                <a:cs typeface="Arial" panose="020B0604020202020204" pitchFamily="34" charset="0"/>
                <a:sym typeface="Calibri"/>
              </a:rPr>
              <a:t>وموسى كان أميناً في كل بيته كخادم، شهادة للعتيد أن يتكلم به، وأما المسيح فكابن على بيته. وبيته نحن </a:t>
            </a:r>
            <a:r>
              <a:rPr kumimoji="0" lang="ar-JO" u="none" strike="noStrike" kern="1200" cap="none" spc="0" normalizeH="0" baseline="0" noProof="0" dirty="0">
                <a:ln>
                  <a:noFill/>
                </a:ln>
                <a:solidFill>
                  <a:srgbClr val="FFFF00"/>
                </a:solidFill>
                <a:effectLst>
                  <a:glow rad="190500">
                    <a:prstClr val="black">
                      <a:alpha val="75000"/>
                    </a:prstClr>
                  </a:glow>
                  <a:outerShdw blurRad="50800" dist="38100" dir="2700000" algn="tl" rotWithShape="0">
                    <a:srgbClr val="000000">
                      <a:alpha val="43000"/>
                    </a:srgbClr>
                  </a:outerShdw>
                </a:effectLst>
                <a:uLnTx/>
                <a:uFillTx/>
                <a:latin typeface="Arial" panose="020B0604020202020204" pitchFamily="34" charset="0"/>
                <a:ea typeface="+mn-ea"/>
                <a:cs typeface="Arial" panose="020B0604020202020204" pitchFamily="34" charset="0"/>
                <a:sym typeface="Calibri"/>
              </a:rPr>
              <a:t>إن تمسكنا بثقة الرجاء وافتخاره ثابتة إلى النهاية.</a:t>
            </a:r>
            <a:endParaRPr kumimoji="0" lang="en-US" u="none" strike="noStrike" kern="1200" cap="none" spc="0" normalizeH="0" baseline="0" noProof="0" dirty="0">
              <a:ln>
                <a:noFill/>
              </a:ln>
              <a:solidFill>
                <a:srgbClr val="FFFF00"/>
              </a:solidFill>
              <a:effectLst>
                <a:glow rad="190500">
                  <a:prstClr val="black">
                    <a:alpha val="75000"/>
                  </a:prstClr>
                </a:glow>
                <a:outerShdw blurRad="50800" dist="38100" dir="2700000" algn="tl" rotWithShape="0">
                  <a:srgbClr val="000000">
                    <a:alpha val="43000"/>
                  </a:srgbClr>
                </a:outerShdw>
              </a:effectLst>
              <a:uLnTx/>
              <a:uFillTx/>
              <a:latin typeface="Arial" panose="020B0604020202020204" pitchFamily="34" charset="0"/>
              <a:ea typeface="+mn-ea"/>
              <a:cs typeface="+mn-cs"/>
              <a:sym typeface="Calibri"/>
            </a:endParaRPr>
          </a:p>
        </p:txBody>
      </p:sp>
    </p:spTree>
    <p:extLst>
      <p:ext uri="{BB962C8B-B14F-4D97-AF65-F5344CB8AC3E}">
        <p14:creationId xmlns:p14="http://schemas.microsoft.com/office/powerpoint/2010/main" val="3810461455"/>
      </p:ext>
    </p:extLst>
  </p:cSld>
  <p:clrMapOvr>
    <a:masterClrMapping/>
  </p:clrMapOvr>
  <p:transition spd="slow">
    <p:cut/>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196507"/>
            <a:ext cx="9144000" cy="6417020"/>
          </a:xfrm>
          <a:effectLst>
            <a:outerShdw blurRad="63500" dist="35921" dir="2700000" algn="ctr" rotWithShape="0">
              <a:schemeClr val="tx2">
                <a:alpha val="74998"/>
              </a:schemeClr>
            </a:outerShdw>
          </a:effectLst>
        </p:spPr>
        <p:txBody>
          <a:bodyPr/>
          <a:lstStyle/>
          <a:p>
            <a:pPr rtl="1">
              <a:defRPr/>
            </a:pPr>
            <a:br>
              <a:rPr lang="en-SG" sz="3200" dirty="0">
                <a:effectLst>
                  <a:glow rad="127000">
                    <a:schemeClr val="tx1"/>
                  </a:glow>
                </a:effectLst>
                <a:ea typeface="ＭＳ Ｐゴシック" charset="0"/>
              </a:rPr>
            </a:br>
            <a:r>
              <a:rPr lang="ar-JO" sz="3200" dirty="0">
                <a:effectLst>
                  <a:glow rad="127000">
                    <a:schemeClr val="tx1"/>
                  </a:glow>
                </a:effectLst>
                <a:ea typeface="ＭＳ Ｐゴシック" charset="0"/>
              </a:rPr>
              <a:t>"من خلال التحول في المعنى  والذي تضفيه الكلمة اليونانية التي تعني </a:t>
            </a:r>
            <a:r>
              <a:rPr lang="ar-JO" sz="3200" dirty="0">
                <a:solidFill>
                  <a:srgbClr val="FFFF00"/>
                </a:solidFill>
                <a:effectLst>
                  <a:glow rad="127000">
                    <a:schemeClr val="tx1"/>
                  </a:glow>
                </a:effectLst>
                <a:ea typeface="ＭＳ Ｐゴシック" charset="0"/>
              </a:rPr>
              <a:t>بيت</a:t>
            </a:r>
            <a:r>
              <a:rPr lang="ar-JO" sz="3200" dirty="0">
                <a:effectLst>
                  <a:glow rad="127000">
                    <a:schemeClr val="tx1"/>
                  </a:glow>
                </a:effectLst>
                <a:ea typeface="ＭＳ Ｐゴシック" charset="0"/>
              </a:rPr>
              <a:t> بشكل طبيعي، انتقل الكاتب من فكرة البيت باعتباره المجال الذي تظهر فيه الأنشطة الكهنوتية إلى فكرة البيت باعتباره يتكون من الأشخاص الذين شاركوا في هذه الأنشطة. وأكد أن قراءه يشملون بيت</a:t>
            </a:r>
            <a:r>
              <a:rPr lang="ar-JO" sz="3200" dirty="0">
                <a:solidFill>
                  <a:srgbClr val="FFFF00"/>
                </a:solidFill>
                <a:effectLst>
                  <a:glow rad="127000">
                    <a:schemeClr val="tx1"/>
                  </a:glow>
                </a:effectLst>
                <a:ea typeface="ＭＳ Ｐゴシック" charset="0"/>
              </a:rPr>
              <a:t>ه</a:t>
            </a:r>
            <a:r>
              <a:rPr lang="ar-JO" sz="3200" dirty="0">
                <a:effectLst>
                  <a:glow rad="127000">
                    <a:schemeClr val="tx1"/>
                  </a:glow>
                </a:effectLst>
                <a:ea typeface="ＭＳ Ｐゴシック" charset="0"/>
              </a:rPr>
              <a:t> (الأبناء) على اعتبار واحد مهم:</a:t>
            </a:r>
            <a:r>
              <a:rPr lang="ar-JO" sz="3200" dirty="0">
                <a:solidFill>
                  <a:srgbClr val="FFFF00"/>
                </a:solidFill>
                <a:effectLst>
                  <a:glow rad="127000">
                    <a:schemeClr val="tx1"/>
                  </a:glow>
                </a:effectLst>
                <a:ea typeface="ＭＳ Ｐゴシック" charset="0"/>
              </a:rPr>
              <a:t> إذا تمسكوا بشجاعتهم </a:t>
            </a:r>
            <a:r>
              <a:rPr lang="ar-JO" sz="3200" dirty="0">
                <a:effectLst>
                  <a:glow rad="127000">
                    <a:schemeClr val="tx1"/>
                  </a:glow>
                </a:effectLst>
                <a:ea typeface="ＭＳ Ｐゴシック" charset="0"/>
              </a:rPr>
              <a:t>(</a:t>
            </a:r>
            <a:r>
              <a:rPr lang="en-SG" sz="3200" dirty="0" err="1">
                <a:effectLst>
                  <a:glow rad="127000">
                    <a:schemeClr val="tx1"/>
                  </a:glow>
                </a:effectLst>
                <a:ea typeface="ＭＳ Ｐゴシック" charset="0"/>
              </a:rPr>
              <a:t>parrhsi÷an</a:t>
            </a:r>
            <a:r>
              <a:rPr lang="en-SG" sz="3200" dirty="0">
                <a:effectLst>
                  <a:glow rad="127000">
                    <a:schemeClr val="tx1"/>
                  </a:glow>
                </a:effectLst>
                <a:ea typeface="ＭＳ Ｐゴシック" charset="0"/>
              </a:rPr>
              <a:t>، </a:t>
            </a:r>
            <a:r>
              <a:rPr lang="ar-JO" sz="3200" dirty="0">
                <a:effectLst>
                  <a:glow rad="127000">
                    <a:schemeClr val="tx1"/>
                  </a:glow>
                </a:effectLst>
                <a:ea typeface="ＭＳ Ｐゴシック" charset="0"/>
              </a:rPr>
              <a:t>تُستخدم أربع مرات في العبرانيين، هنا وفي 4: 16؛ 10: 19، 35) </a:t>
            </a:r>
            <a:r>
              <a:rPr lang="ar-JO" sz="3200" dirty="0">
                <a:solidFill>
                  <a:srgbClr val="FFFF00"/>
                </a:solidFill>
                <a:effectLst>
                  <a:glow rad="127000">
                    <a:schemeClr val="tx1"/>
                  </a:glow>
                </a:effectLst>
                <a:ea typeface="ＭＳ Ｐゴシック" charset="0"/>
              </a:rPr>
              <a:t>والرجاء الذي يفتخرون به</a:t>
            </a:r>
            <a:r>
              <a:rPr lang="ar-JO" sz="3200" dirty="0">
                <a:effectLst>
                  <a:glow rad="127000">
                    <a:schemeClr val="tx1"/>
                  </a:glow>
                </a:effectLst>
                <a:ea typeface="ＭＳ Ｐゴシック" charset="0"/>
              </a:rPr>
              <a:t> </a:t>
            </a:r>
            <a:br>
              <a:rPr lang="ar-JO" sz="3200" dirty="0">
                <a:effectLst>
                  <a:glow rad="127000">
                    <a:schemeClr val="tx1"/>
                  </a:glow>
                </a:effectLst>
                <a:ea typeface="ＭＳ Ｐゴシック" charset="0"/>
              </a:rPr>
            </a:br>
            <a:r>
              <a:rPr lang="ar-JO" sz="3200" dirty="0">
                <a:effectLst>
                  <a:glow rad="127000">
                    <a:schemeClr val="tx1"/>
                  </a:glow>
                </a:effectLst>
                <a:ea typeface="ＭＳ Ｐゴシック" charset="0"/>
              </a:rPr>
              <a:t>(هودجز، </a:t>
            </a:r>
            <a:r>
              <a:rPr lang="en-US" sz="3200" dirty="0">
                <a:effectLst>
                  <a:glow rad="127000">
                    <a:schemeClr val="tx1"/>
                  </a:glow>
                </a:effectLst>
                <a:ea typeface="ＭＳ Ｐゴシック" charset="0"/>
              </a:rPr>
              <a:t>(</a:t>
            </a:r>
            <a:r>
              <a:rPr lang="en-SG" sz="3200" dirty="0">
                <a:effectLst>
                  <a:glow rad="127000">
                    <a:schemeClr val="tx1"/>
                  </a:glow>
                </a:effectLst>
                <a:ea typeface="ＭＳ Ｐゴシック" charset="0"/>
              </a:rPr>
              <a:t>BKC</a:t>
            </a:r>
            <a:endParaRPr lang="en-US" sz="3200" dirty="0">
              <a:effectLst>
                <a:glow rad="127000">
                  <a:schemeClr val="tx1"/>
                </a:glow>
              </a:effectLst>
              <a:ea typeface="ＭＳ Ｐゴシック" charset="0"/>
            </a:endParaRPr>
          </a:p>
        </p:txBody>
      </p:sp>
    </p:spTree>
    <p:extLst>
      <p:ext uri="{BB962C8B-B14F-4D97-AF65-F5344CB8AC3E}">
        <p14:creationId xmlns:p14="http://schemas.microsoft.com/office/powerpoint/2010/main" val="2213337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000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09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6789" y="0"/>
            <a:ext cx="546999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3356428" y="116632"/>
            <a:ext cx="5388431" cy="2913225"/>
          </a:xfrm>
          <a:effectLst>
            <a:outerShdw blurRad="63500" dist="35921" dir="2700000" algn="ctr" rotWithShape="0">
              <a:schemeClr val="tx2">
                <a:alpha val="74998"/>
              </a:schemeClr>
            </a:outerShdw>
          </a:effectLst>
        </p:spPr>
        <p:txBody>
          <a:bodyPr anchor="t"/>
          <a:lstStyle/>
          <a:p>
            <a:pPr>
              <a:defRPr/>
            </a:pPr>
            <a:r>
              <a:rPr lang="ar-JO" sz="5400" dirty="0">
                <a:effectLst>
                  <a:glow rad="127000">
                    <a:schemeClr val="tx1"/>
                  </a:glow>
                </a:effectLst>
                <a:ea typeface="ＭＳ Ｐゴシック" charset="0"/>
              </a:rPr>
              <a:t>يسوع أعظم </a:t>
            </a:r>
            <a:br>
              <a:rPr lang="ar-JO" sz="5400" dirty="0">
                <a:effectLst>
                  <a:glow rad="127000">
                    <a:schemeClr val="tx1"/>
                  </a:glow>
                </a:effectLst>
                <a:ea typeface="ＭＳ Ｐゴシック" charset="0"/>
              </a:rPr>
            </a:br>
            <a:r>
              <a:rPr lang="ar-JO" sz="5400" dirty="0">
                <a:effectLst>
                  <a:glow rad="127000">
                    <a:schemeClr val="tx1"/>
                  </a:glow>
                </a:effectLst>
                <a:ea typeface="ＭＳ Ｐゴシック" charset="0"/>
              </a:rPr>
              <a:t>من أي </a:t>
            </a:r>
            <a:br>
              <a:rPr lang="ar-JO" sz="5400" dirty="0">
                <a:effectLst>
                  <a:glow rad="127000">
                    <a:schemeClr val="tx1"/>
                  </a:glow>
                </a:effectLst>
                <a:ea typeface="ＭＳ Ｐゴシック" charset="0"/>
              </a:rPr>
            </a:br>
            <a:r>
              <a:rPr lang="ar-JO" sz="5400" dirty="0">
                <a:effectLst>
                  <a:glow rad="127000">
                    <a:schemeClr val="tx1"/>
                  </a:glow>
                </a:effectLst>
                <a:ea typeface="ＭＳ Ｐゴシック" charset="0"/>
              </a:rPr>
              <a:t>شخص آخر</a:t>
            </a:r>
            <a:endParaRPr lang="en-US" sz="5400" dirty="0">
              <a:effectLst>
                <a:glow rad="127000">
                  <a:schemeClr val="tx1"/>
                </a:glow>
              </a:effectLst>
              <a:ea typeface="ＭＳ Ｐゴシック" charset="0"/>
            </a:endParaRPr>
          </a:p>
        </p:txBody>
      </p:sp>
    </p:spTree>
    <p:extLst>
      <p:ext uri="{BB962C8B-B14F-4D97-AF65-F5344CB8AC3E}">
        <p14:creationId xmlns:p14="http://schemas.microsoft.com/office/powerpoint/2010/main" val="3975532372"/>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lumMod val="75000"/>
              </a:schemeClr>
            </a:gs>
            <a:gs pos="100000">
              <a:srgbClr val="00000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40962" name="Rectangle 2"/>
          <p:cNvSpPr>
            <a:spLocks noGrp="1" noChangeArrowheads="1"/>
          </p:cNvSpPr>
          <p:nvPr>
            <p:ph type="ctrTitle" sz="quarter"/>
          </p:nvPr>
        </p:nvSpPr>
        <p:spPr>
          <a:xfrm>
            <a:off x="0" y="4797152"/>
            <a:ext cx="9144000" cy="1447800"/>
          </a:xfrm>
          <a:effectLst/>
        </p:spPr>
        <p:txBody>
          <a:bodyPr/>
          <a:lstStyle/>
          <a:p>
            <a:pPr eaLnBrk="1" hangingPunct="1"/>
            <a:r>
              <a:rPr lang="ar-JO" sz="9600" dirty="0">
                <a:solidFill>
                  <a:srgbClr val="FFFFFF"/>
                </a:solidFill>
                <a:effectLst>
                  <a:outerShdw blurRad="50800" dist="88900" dir="2700000" algn="tl" rotWithShape="0">
                    <a:srgbClr val="000000"/>
                  </a:outerShdw>
                </a:effectLst>
                <a:ea typeface="ＭＳ Ｐゴシック" charset="0"/>
                <a:cs typeface="Arial" panose="020B0604020202020204" pitchFamily="34" charset="0"/>
              </a:rPr>
              <a:t>ثابر</a:t>
            </a:r>
            <a:endParaRPr lang="en-US" sz="9600" dirty="0">
              <a:solidFill>
                <a:srgbClr val="FFFFFF"/>
              </a:solidFill>
              <a:effectLst>
                <a:outerShdw blurRad="50800" dist="88900" dir="2700000" algn="tl" rotWithShape="0">
                  <a:srgbClr val="000000"/>
                </a:outerShdw>
              </a:effectLst>
              <a:ea typeface="ＭＳ Ｐゴシック" charset="0"/>
              <a:cs typeface="Arial" panose="020B0604020202020204" pitchFamily="34" charset="0"/>
            </a:endParaRPr>
          </a:p>
        </p:txBody>
      </p:sp>
      <p:pic>
        <p:nvPicPr>
          <p:cNvPr id="3" name="Picture 2"/>
          <p:cNvPicPr>
            <a:picLocks noChangeAspect="1"/>
          </p:cNvPicPr>
          <p:nvPr/>
        </p:nvPicPr>
        <p:blipFill>
          <a:blip r:embed="rId4">
            <a:extLst>
              <a:ext uri="{BEBA8EAE-BF5A-486C-A8C5-ECC9F3942E4B}">
                <a14:imgProps xmlns:a14="http://schemas.microsoft.com/office/drawing/2010/main">
                  <a14:imgLayer r:embed="rId5">
                    <a14:imgEffect>
                      <a14:artisticPhotocopy/>
                    </a14:imgEffect>
                  </a14:imgLayer>
                </a14:imgProps>
              </a:ext>
            </a:extLst>
          </a:blip>
          <a:stretch>
            <a:fillRect/>
          </a:stretch>
        </p:blipFill>
        <p:spPr>
          <a:xfrm>
            <a:off x="1475656" y="404664"/>
            <a:ext cx="6192688" cy="5057362"/>
          </a:xfrm>
          <a:prstGeom prst="rect">
            <a:avLst/>
          </a:prstGeom>
        </p:spPr>
      </p:pic>
      <p:sp>
        <p:nvSpPr>
          <p:cNvPr id="5" name="Rectangle 2"/>
          <p:cNvSpPr txBox="1">
            <a:spLocks noChangeArrowheads="1"/>
          </p:cNvSpPr>
          <p:nvPr/>
        </p:nvSpPr>
        <p:spPr bwMode="auto">
          <a:xfrm>
            <a:off x="0" y="5877272"/>
            <a:ext cx="9144000" cy="764704"/>
          </a:xfrm>
          <a:prstGeom prst="rect">
            <a:avLst/>
          </a:prstGeom>
          <a:noFill/>
          <a:ln w="9525">
            <a:noFill/>
            <a:miter lim="800000"/>
            <a:headEnd/>
            <a:tailEnd/>
          </a:ln>
          <a:effectLst/>
        </p:spPr>
        <p:txBody>
          <a:bodyPr vert="horz" wrap="square" lIns="91435" tIns="45718" rIns="91435" bIns="45718" numCol="1" anchor="b" anchorCtr="1" compatLnSpc="1">
            <a:prstTxWarp prst="textNoShape">
              <a:avLst/>
            </a:prstTxWarp>
          </a:bodyPr>
          <a:lstStyle>
            <a:lvl1pPr algn="ctr" rtl="0" eaLnBrk="0" fontAlgn="base" hangingPunct="0">
              <a:spcBef>
                <a:spcPct val="0"/>
              </a:spcBef>
              <a:spcAft>
                <a:spcPct val="0"/>
              </a:spcAft>
              <a:defRPr sz="5400" b="1">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5pPr>
            <a:lvl6pPr marL="45717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53"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53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706"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defTabSz="914400" eaLnBrk="1" hangingPunct="1"/>
            <a:r>
              <a:rPr lang="ar-JO" sz="4400" dirty="0">
                <a:solidFill>
                  <a:srgbClr val="FFFFFF"/>
                </a:solidFill>
                <a:effectLst>
                  <a:outerShdw blurRad="50800" dist="88900" dir="2700000" algn="tl" rotWithShape="0">
                    <a:srgbClr val="000000"/>
                  </a:outerShdw>
                </a:effectLst>
                <a:latin typeface="Arial" panose="020B0604020202020204" pitchFamily="34" charset="0"/>
                <a:ea typeface="ＭＳ Ｐゴシック" charset="0"/>
                <a:cs typeface="Arial" panose="020B0604020202020204" pitchFamily="34" charset="0"/>
              </a:rPr>
              <a:t>دراسة في عبرانيين</a:t>
            </a:r>
            <a:endParaRPr lang="en-US" sz="4400" dirty="0">
              <a:solidFill>
                <a:srgbClr val="FFFFFF"/>
              </a:solidFill>
              <a:effectLst>
                <a:outerShdw blurRad="50800" dist="88900" dir="2700000" algn="tl" rotWithShape="0">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0" y="2212415"/>
            <a:ext cx="3356429" cy="1760870"/>
          </a:xfrm>
          <a:prstGeom prst="rect">
            <a:avLst/>
          </a:prstGeom>
          <a:noFill/>
          <a:ln w="9525">
            <a:noFill/>
            <a:miter lim="800000"/>
            <a:headEnd/>
            <a:tailEnd/>
          </a:ln>
          <a:effectLst/>
        </p:spPr>
        <p:txBody>
          <a:bodyPr vert="horz" wrap="square" lIns="91435" tIns="45718" rIns="91435" bIns="45718" numCol="1" anchor="b" anchorCtr="1" compatLnSpc="1">
            <a:prstTxWarp prst="textNoShape">
              <a:avLst/>
            </a:prstTxWarp>
          </a:bodyPr>
          <a:lstStyle>
            <a:lvl1pPr algn="ctr" rtl="0" eaLnBrk="0" fontAlgn="base" hangingPunct="0">
              <a:spcBef>
                <a:spcPct val="0"/>
              </a:spcBef>
              <a:spcAft>
                <a:spcPct val="0"/>
              </a:spcAft>
              <a:defRPr sz="5400" b="1">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5pPr>
            <a:lvl6pPr marL="45717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53"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53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706"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defTabSz="914400" eaLnBrk="1" hangingPunct="1"/>
            <a:r>
              <a:rPr lang="ar-JO" sz="6000" dirty="0">
                <a:solidFill>
                  <a:srgbClr val="FFFFFF"/>
                </a:solidFill>
                <a:effectLst>
                  <a:outerShdw blurRad="50800" dist="88900" dir="2700000" algn="tl" rotWithShape="0">
                    <a:srgbClr val="000000"/>
                  </a:outerShdw>
                </a:effectLst>
                <a:latin typeface="Arial" panose="020B0604020202020204" pitchFamily="34" charset="0"/>
                <a:ea typeface="ＭＳ Ｐゴシック" charset="0"/>
                <a:cs typeface="Arial" panose="020B0604020202020204" pitchFamily="34" charset="0"/>
              </a:rPr>
              <a:t>السبب</a:t>
            </a:r>
            <a:br>
              <a:rPr lang="en-AU" sz="6000" dirty="0">
                <a:solidFill>
                  <a:srgbClr val="FFFFFF"/>
                </a:solidFill>
                <a:effectLst>
                  <a:outerShdw blurRad="50800" dist="88900" dir="2700000" algn="tl" rotWithShape="0">
                    <a:srgbClr val="000000"/>
                  </a:outerShdw>
                </a:effectLst>
                <a:latin typeface="Arial" panose="020B0604020202020204" pitchFamily="34" charset="0"/>
                <a:ea typeface="ＭＳ Ｐゴシック" charset="0"/>
                <a:cs typeface="Arial" panose="020B0604020202020204" pitchFamily="34" charset="0"/>
              </a:rPr>
            </a:br>
            <a:r>
              <a:rPr lang="ar-JO" sz="6000" dirty="0">
                <a:solidFill>
                  <a:srgbClr val="FFFFFF"/>
                </a:solidFill>
                <a:effectLst>
                  <a:outerShdw blurRad="50800" dist="88900" dir="2700000" algn="tl" rotWithShape="0">
                    <a:srgbClr val="000000"/>
                  </a:outerShdw>
                </a:effectLst>
                <a:latin typeface="Arial" panose="020B0604020202020204" pitchFamily="34" charset="0"/>
                <a:ea typeface="ＭＳ Ｐゴシック" charset="0"/>
                <a:cs typeface="Arial" panose="020B0604020202020204" pitchFamily="34" charset="0"/>
              </a:rPr>
              <a:t>1</a:t>
            </a:r>
            <a:endParaRPr lang="en-US" sz="6000" dirty="0">
              <a:solidFill>
                <a:srgbClr val="FFFFFF"/>
              </a:solidFill>
              <a:effectLst>
                <a:outerShdw blurRad="50800" dist="88900" dir="2700000" algn="tl" rotWithShape="0">
                  <a:srgbClr val="000000"/>
                </a:outerShd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744986792"/>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0" presetClass="entr" presetSubtype="0" fill="hold" grpId="0" nodeType="withEffect">
                                  <p:stCondLst>
                                    <p:cond delay="0"/>
                                  </p:stCondLst>
                                  <p:iterate type="lt">
                                    <p:tmPct val="10000"/>
                                  </p:iterate>
                                  <p:childTnLst>
                                    <p:set>
                                      <p:cBhvr>
                                        <p:cTn id="6" dur="1" fill="hold">
                                          <p:stCondLst>
                                            <p:cond delay="0"/>
                                          </p:stCondLst>
                                        </p:cTn>
                                        <p:tgtEl>
                                          <p:spTgt spid="40962"/>
                                        </p:tgtEl>
                                        <p:attrNameLst>
                                          <p:attrName>style.visibility</p:attrName>
                                        </p:attrNameLst>
                                      </p:cBhvr>
                                      <p:to>
                                        <p:strVal val="visible"/>
                                      </p:to>
                                    </p:set>
                                    <p:animEffect transition="in" filter="fade">
                                      <p:cBhvr>
                                        <p:cTn id="7" dur="1000"/>
                                        <p:tgtEl>
                                          <p:spTgt spid="40962"/>
                                        </p:tgtEl>
                                      </p:cBhvr>
                                    </p:animEffect>
                                    <p:anim calcmode="lin" valueType="num">
                                      <p:cBhvr>
                                        <p:cTn id="8" dur="1000" fill="hold"/>
                                        <p:tgtEl>
                                          <p:spTgt spid="40962"/>
                                        </p:tgtEl>
                                        <p:attrNameLst>
                                          <p:attrName>ppt_x</p:attrName>
                                        </p:attrNameLst>
                                      </p:cBhvr>
                                      <p:tavLst>
                                        <p:tav tm="0">
                                          <p:val>
                                            <p:strVal val="#ppt_x-.1"/>
                                          </p:val>
                                        </p:tav>
                                        <p:tav tm="100000">
                                          <p:val>
                                            <p:strVal val="#ppt_x"/>
                                          </p:val>
                                        </p:tav>
                                      </p:tavLst>
                                    </p:anim>
                                    <p:anim calcmode="lin" valueType="num">
                                      <p:cBhvr>
                                        <p:cTn id="9" dur="1000" fill="hold"/>
                                        <p:tgtEl>
                                          <p:spTgt spid="40962"/>
                                        </p:tgtEl>
                                        <p:attrNameLst>
                                          <p:attrName>ppt_y</p:attrName>
                                        </p:attrNameLst>
                                      </p:cBhvr>
                                      <p:tavLst>
                                        <p:tav tm="0">
                                          <p:val>
                                            <p:strVal val="#ppt_y"/>
                                          </p:val>
                                        </p:tav>
                                        <p:tav tm="100000">
                                          <p:val>
                                            <p:strVal val="#ppt_y"/>
                                          </p:val>
                                        </p:tav>
                                      </p:tavLst>
                                    </p:anim>
                                  </p:childTnLst>
                                </p:cTn>
                              </p:par>
                              <p:par>
                                <p:cTn id="10" presetID="40" presetClass="entr" presetSubtype="0" fill="hold" grpId="0" nodeType="withEffect">
                                  <p:stCondLst>
                                    <p:cond delay="0"/>
                                  </p:stCondLst>
                                  <p:iterate type="lt">
                                    <p:tmPct val="10000"/>
                                  </p:iterate>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1"/>
                                          </p:val>
                                        </p:tav>
                                        <p:tav tm="100000">
                                          <p:val>
                                            <p:strVal val="#ppt_x"/>
                                          </p:val>
                                        </p:tav>
                                      </p:tavLst>
                                    </p:anim>
                                    <p:anim calcmode="lin" valueType="num">
                                      <p:cBhvr>
                                        <p:cTn id="14" dur="10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0" presetClass="entr" presetSubtype="0" fill="hold" grpId="0" nodeType="clickEffect">
                                  <p:stCondLst>
                                    <p:cond delay="0"/>
                                  </p:stCondLst>
                                  <p:iterate type="lt">
                                    <p:tmPct val="10000"/>
                                  </p:iterate>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1"/>
                                          </p:val>
                                        </p:tav>
                                        <p:tav tm="100000">
                                          <p:val>
                                            <p:strVal val="#ppt_x"/>
                                          </p:val>
                                        </p:tav>
                                      </p:tavLst>
                                    </p:anim>
                                    <p:anim calcmode="lin" valueType="num">
                                      <p:cBhvr>
                                        <p:cTn id="21" dur="10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2" grpId="0"/>
      <p:bldP spid="5" grpId="0"/>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852713" y="0"/>
            <a:ext cx="7444383" cy="6881578"/>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561080" y="116632"/>
            <a:ext cx="8183780" cy="2232247"/>
          </a:xfrm>
          <a:effectLst>
            <a:outerShdw blurRad="63500" dist="35921" dir="2700000" algn="ctr" rotWithShape="0">
              <a:schemeClr val="tx2">
                <a:alpha val="74998"/>
              </a:schemeClr>
            </a:outerShdw>
          </a:effectLst>
        </p:spPr>
        <p:txBody>
          <a:bodyPr anchor="t"/>
          <a:lstStyle/>
          <a:p>
            <a:pPr>
              <a:defRPr/>
            </a:pPr>
            <a:r>
              <a:rPr kumimoji="0" lang="ar-JO" sz="4400" u="none" strike="noStrike" kern="0" cap="none" spc="0" normalizeH="0" baseline="0" noProof="0" dirty="0">
                <a:ln>
                  <a:noFill/>
                </a:ln>
                <a:solidFill>
                  <a:srgbClr val="FFFFFF"/>
                </a:solidFill>
                <a:effectLst>
                  <a:glow rad="127000">
                    <a:srgbClr val="000000"/>
                  </a:glow>
                </a:effectLst>
                <a:uLnTx/>
                <a:uFillTx/>
                <a:ea typeface="ＭＳ Ｐゴシック" charset="0"/>
              </a:rPr>
              <a:t>1. يسوع أعظم من أي </a:t>
            </a:r>
            <a:r>
              <a:rPr kumimoji="0" lang="ar-JO" sz="4400" u="none" strike="noStrike" kern="0" cap="none" spc="0" normalizeH="0" baseline="0" noProof="0" dirty="0">
                <a:ln>
                  <a:noFill/>
                </a:ln>
                <a:solidFill>
                  <a:srgbClr val="FFFF00"/>
                </a:solidFill>
                <a:effectLst>
                  <a:glow rad="127000">
                    <a:srgbClr val="000000"/>
                  </a:glow>
                </a:effectLst>
                <a:uLnTx/>
                <a:uFillTx/>
                <a:ea typeface="ＭＳ Ｐゴシック" charset="0"/>
              </a:rPr>
              <a:t>شخص </a:t>
            </a:r>
            <a:br>
              <a:rPr kumimoji="0" lang="ar-JO" sz="4400" u="none" strike="noStrike" kern="0" cap="none" spc="0" normalizeH="0" baseline="0" noProof="0" dirty="0">
                <a:ln>
                  <a:noFill/>
                </a:ln>
                <a:solidFill>
                  <a:srgbClr val="FFFFFF"/>
                </a:solidFill>
                <a:effectLst>
                  <a:glow rad="127000">
                    <a:srgbClr val="000000"/>
                  </a:glow>
                </a:effectLst>
                <a:uLnTx/>
                <a:uFillTx/>
                <a:ea typeface="ＭＳ Ｐゴシック" charset="0"/>
              </a:rPr>
            </a:br>
            <a:r>
              <a:rPr kumimoji="0" lang="ar-JO" sz="4400" u="none" strike="noStrike" kern="0" cap="none" spc="0" normalizeH="0" baseline="0" noProof="0" dirty="0">
                <a:ln>
                  <a:noFill/>
                </a:ln>
                <a:solidFill>
                  <a:srgbClr val="FFFFFF"/>
                </a:solidFill>
                <a:effectLst>
                  <a:glow rad="127000">
                    <a:srgbClr val="000000"/>
                  </a:glow>
                </a:effectLst>
                <a:uLnTx/>
                <a:uFillTx/>
                <a:ea typeface="ＭＳ Ｐゴシック" charset="0"/>
              </a:rPr>
              <a:t>في التاريخ</a:t>
            </a:r>
            <a:endParaRPr lang="en-US" dirty="0">
              <a:effectLst>
                <a:glow rad="127000">
                  <a:schemeClr val="tx1"/>
                </a:glow>
              </a:effectLst>
              <a:ea typeface="ＭＳ Ｐゴシック" charset="0"/>
              <a:cs typeface="ＭＳ Ｐゴシック" charset="0"/>
            </a:endParaRPr>
          </a:p>
        </p:txBody>
      </p:sp>
    </p:spTree>
    <p:extLst>
      <p:ext uri="{BB962C8B-B14F-4D97-AF65-F5344CB8AC3E}">
        <p14:creationId xmlns:p14="http://schemas.microsoft.com/office/powerpoint/2010/main" val="3581903777"/>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lumMod val="75000"/>
              </a:schemeClr>
            </a:gs>
            <a:gs pos="100000">
              <a:srgbClr val="00000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40962" name="Rectangle 2"/>
          <p:cNvSpPr>
            <a:spLocks noGrp="1" noChangeArrowheads="1"/>
          </p:cNvSpPr>
          <p:nvPr>
            <p:ph type="ctrTitle" sz="quarter"/>
          </p:nvPr>
        </p:nvSpPr>
        <p:spPr>
          <a:xfrm>
            <a:off x="0" y="4797152"/>
            <a:ext cx="9144000" cy="1447800"/>
          </a:xfrm>
          <a:effectLst/>
        </p:spPr>
        <p:txBody>
          <a:bodyPr/>
          <a:lstStyle/>
          <a:p>
            <a:pPr eaLnBrk="1" hangingPunct="1"/>
            <a:r>
              <a:rPr lang="ar-JO" sz="9600" dirty="0">
                <a:solidFill>
                  <a:srgbClr val="FFFFFF"/>
                </a:solidFill>
                <a:effectLst>
                  <a:outerShdw blurRad="50800" dist="88900" dir="2700000" algn="tl" rotWithShape="0">
                    <a:srgbClr val="000000"/>
                  </a:outerShdw>
                </a:effectLst>
                <a:ea typeface="ＭＳ Ｐゴシック" charset="0"/>
                <a:cs typeface="Arial" panose="020B0604020202020204" pitchFamily="34" charset="0"/>
              </a:rPr>
              <a:t>ثابر</a:t>
            </a:r>
            <a:endParaRPr lang="en-US" sz="9600" dirty="0">
              <a:solidFill>
                <a:srgbClr val="FFFFFF"/>
              </a:solidFill>
              <a:effectLst>
                <a:outerShdw blurRad="50800" dist="88900" dir="2700000" algn="tl" rotWithShape="0">
                  <a:srgbClr val="000000"/>
                </a:outerShdw>
              </a:effectLst>
              <a:ea typeface="ＭＳ Ｐゴシック" charset="0"/>
              <a:cs typeface="Arial" panose="020B0604020202020204" pitchFamily="34" charset="0"/>
            </a:endParaRPr>
          </a:p>
        </p:txBody>
      </p:sp>
      <p:pic>
        <p:nvPicPr>
          <p:cNvPr id="3" name="Picture 2"/>
          <p:cNvPicPr>
            <a:picLocks noChangeAspect="1"/>
          </p:cNvPicPr>
          <p:nvPr/>
        </p:nvPicPr>
        <p:blipFill>
          <a:blip r:embed="rId4">
            <a:extLst>
              <a:ext uri="{BEBA8EAE-BF5A-486C-A8C5-ECC9F3942E4B}">
                <a14:imgProps xmlns:a14="http://schemas.microsoft.com/office/drawing/2010/main">
                  <a14:imgLayer r:embed="rId5">
                    <a14:imgEffect>
                      <a14:artisticPhotocopy/>
                    </a14:imgEffect>
                  </a14:imgLayer>
                </a14:imgProps>
              </a:ext>
            </a:extLst>
          </a:blip>
          <a:stretch>
            <a:fillRect/>
          </a:stretch>
        </p:blipFill>
        <p:spPr>
          <a:xfrm>
            <a:off x="1475656" y="404664"/>
            <a:ext cx="6192688" cy="5057362"/>
          </a:xfrm>
          <a:prstGeom prst="rect">
            <a:avLst/>
          </a:prstGeom>
        </p:spPr>
      </p:pic>
      <p:sp>
        <p:nvSpPr>
          <p:cNvPr id="5" name="Rectangle 2"/>
          <p:cNvSpPr txBox="1">
            <a:spLocks noChangeArrowheads="1"/>
          </p:cNvSpPr>
          <p:nvPr/>
        </p:nvSpPr>
        <p:spPr bwMode="auto">
          <a:xfrm>
            <a:off x="0" y="5877272"/>
            <a:ext cx="9144000" cy="764704"/>
          </a:xfrm>
          <a:prstGeom prst="rect">
            <a:avLst/>
          </a:prstGeom>
          <a:noFill/>
          <a:ln w="9525">
            <a:noFill/>
            <a:miter lim="800000"/>
            <a:headEnd/>
            <a:tailEnd/>
          </a:ln>
          <a:effectLst/>
        </p:spPr>
        <p:txBody>
          <a:bodyPr vert="horz" wrap="square" lIns="91435" tIns="45718" rIns="91435" bIns="45718" numCol="1" anchor="b" anchorCtr="1" compatLnSpc="1">
            <a:prstTxWarp prst="textNoShape">
              <a:avLst/>
            </a:prstTxWarp>
          </a:bodyPr>
          <a:lstStyle>
            <a:lvl1pPr algn="ctr" rtl="0" eaLnBrk="0" fontAlgn="base" hangingPunct="0">
              <a:spcBef>
                <a:spcPct val="0"/>
              </a:spcBef>
              <a:spcAft>
                <a:spcPct val="0"/>
              </a:spcAft>
              <a:defRPr sz="5400" b="1">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5pPr>
            <a:lvl6pPr marL="45717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53"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53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706"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دراسة في عبرانيين</a:t>
            </a:r>
            <a:endParaRPr kumimoji="0" lang="en-US" sz="440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0" y="2212415"/>
            <a:ext cx="3356429" cy="1760870"/>
          </a:xfrm>
          <a:prstGeom prst="rect">
            <a:avLst/>
          </a:prstGeom>
          <a:noFill/>
          <a:ln w="9525">
            <a:noFill/>
            <a:miter lim="800000"/>
            <a:headEnd/>
            <a:tailEnd/>
          </a:ln>
          <a:effectLst/>
        </p:spPr>
        <p:txBody>
          <a:bodyPr vert="horz" wrap="square" lIns="91435" tIns="45718" rIns="91435" bIns="45718" numCol="1" anchor="b" anchorCtr="1" compatLnSpc="1">
            <a:prstTxWarp prst="textNoShape">
              <a:avLst/>
            </a:prstTxWarp>
          </a:bodyPr>
          <a:lstStyle>
            <a:lvl1pPr algn="ctr" rtl="0" eaLnBrk="0" fontAlgn="base" hangingPunct="0">
              <a:spcBef>
                <a:spcPct val="0"/>
              </a:spcBef>
              <a:spcAft>
                <a:spcPct val="0"/>
              </a:spcAft>
              <a:defRPr sz="5400" b="1">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5pPr>
            <a:lvl6pPr marL="45717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53"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53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706"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600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السبب</a:t>
            </a:r>
            <a:br>
              <a:rPr kumimoji="0" lang="en-AU" sz="600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br>
            <a:r>
              <a:rPr kumimoji="0" lang="ar-JO" sz="600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1</a:t>
            </a:r>
            <a:endParaRPr kumimoji="0" lang="en-US" sz="600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7" name="Rectangle 2"/>
          <p:cNvSpPr txBox="1">
            <a:spLocks noChangeArrowheads="1"/>
          </p:cNvSpPr>
          <p:nvPr/>
        </p:nvSpPr>
        <p:spPr bwMode="auto">
          <a:xfrm>
            <a:off x="5787571" y="2212415"/>
            <a:ext cx="3356429" cy="1760870"/>
          </a:xfrm>
          <a:prstGeom prst="rect">
            <a:avLst/>
          </a:prstGeom>
          <a:noFill/>
          <a:ln w="9525">
            <a:noFill/>
            <a:miter lim="800000"/>
            <a:headEnd/>
            <a:tailEnd/>
          </a:ln>
          <a:effectLst/>
        </p:spPr>
        <p:txBody>
          <a:bodyPr vert="horz" wrap="square" lIns="91435" tIns="45718" rIns="91435" bIns="45718" numCol="1" anchor="b" anchorCtr="1" compatLnSpc="1">
            <a:prstTxWarp prst="textNoShape">
              <a:avLst/>
            </a:prstTxWarp>
          </a:bodyPr>
          <a:lstStyle>
            <a:lvl1pPr algn="ctr" rtl="0" eaLnBrk="0" fontAlgn="base" hangingPunct="0">
              <a:spcBef>
                <a:spcPct val="0"/>
              </a:spcBef>
              <a:spcAft>
                <a:spcPct val="0"/>
              </a:spcAft>
              <a:defRPr sz="5400" b="1">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5pPr>
            <a:lvl6pPr marL="45717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53"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53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706"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600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السبب</a:t>
            </a:r>
            <a:br>
              <a:rPr kumimoji="0" lang="en-AU" sz="600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br>
            <a:r>
              <a:rPr kumimoji="0" lang="ar-JO" sz="600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2</a:t>
            </a:r>
            <a:endParaRPr kumimoji="0" lang="en-US" sz="600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076316782"/>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0" presetClass="entr" presetSubtype="0" fill="hold" grpId="0" nodeType="withEffect">
                                  <p:stCondLst>
                                    <p:cond delay="0"/>
                                  </p:stCondLst>
                                  <p:iterate type="lt">
                                    <p:tmPct val="10000"/>
                                  </p:iterate>
                                  <p:childTnLst>
                                    <p:set>
                                      <p:cBhvr>
                                        <p:cTn id="6" dur="1" fill="hold">
                                          <p:stCondLst>
                                            <p:cond delay="0"/>
                                          </p:stCondLst>
                                        </p:cTn>
                                        <p:tgtEl>
                                          <p:spTgt spid="40962"/>
                                        </p:tgtEl>
                                        <p:attrNameLst>
                                          <p:attrName>style.visibility</p:attrName>
                                        </p:attrNameLst>
                                      </p:cBhvr>
                                      <p:to>
                                        <p:strVal val="visible"/>
                                      </p:to>
                                    </p:set>
                                    <p:animEffect transition="in" filter="fade">
                                      <p:cBhvr>
                                        <p:cTn id="7" dur="1000"/>
                                        <p:tgtEl>
                                          <p:spTgt spid="40962"/>
                                        </p:tgtEl>
                                      </p:cBhvr>
                                    </p:animEffect>
                                    <p:anim calcmode="lin" valueType="num">
                                      <p:cBhvr>
                                        <p:cTn id="8" dur="1000" fill="hold"/>
                                        <p:tgtEl>
                                          <p:spTgt spid="40962"/>
                                        </p:tgtEl>
                                        <p:attrNameLst>
                                          <p:attrName>ppt_x</p:attrName>
                                        </p:attrNameLst>
                                      </p:cBhvr>
                                      <p:tavLst>
                                        <p:tav tm="0">
                                          <p:val>
                                            <p:strVal val="#ppt_x-.1"/>
                                          </p:val>
                                        </p:tav>
                                        <p:tav tm="100000">
                                          <p:val>
                                            <p:strVal val="#ppt_x"/>
                                          </p:val>
                                        </p:tav>
                                      </p:tavLst>
                                    </p:anim>
                                    <p:anim calcmode="lin" valueType="num">
                                      <p:cBhvr>
                                        <p:cTn id="9" dur="1000" fill="hold"/>
                                        <p:tgtEl>
                                          <p:spTgt spid="40962"/>
                                        </p:tgtEl>
                                        <p:attrNameLst>
                                          <p:attrName>ppt_y</p:attrName>
                                        </p:attrNameLst>
                                      </p:cBhvr>
                                      <p:tavLst>
                                        <p:tav tm="0">
                                          <p:val>
                                            <p:strVal val="#ppt_y"/>
                                          </p:val>
                                        </p:tav>
                                        <p:tav tm="100000">
                                          <p:val>
                                            <p:strVal val="#ppt_y"/>
                                          </p:val>
                                        </p:tav>
                                      </p:tavLst>
                                    </p:anim>
                                  </p:childTnLst>
                                </p:cTn>
                              </p:par>
                              <p:par>
                                <p:cTn id="10" presetID="40" presetClass="entr" presetSubtype="0" fill="hold" grpId="0" nodeType="withEffect">
                                  <p:stCondLst>
                                    <p:cond delay="0"/>
                                  </p:stCondLst>
                                  <p:iterate type="lt">
                                    <p:tmPct val="10000"/>
                                  </p:iterate>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1"/>
                                          </p:val>
                                        </p:tav>
                                        <p:tav tm="100000">
                                          <p:val>
                                            <p:strVal val="#ppt_x"/>
                                          </p:val>
                                        </p:tav>
                                      </p:tavLst>
                                    </p:anim>
                                    <p:anim calcmode="lin" valueType="num">
                                      <p:cBhvr>
                                        <p:cTn id="14" dur="10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0" presetClass="entr" presetSubtype="0" fill="hold" grpId="0" nodeType="clickEffect">
                                  <p:stCondLst>
                                    <p:cond delay="0"/>
                                  </p:stCondLst>
                                  <p:iterate type="lt">
                                    <p:tmPct val="10000"/>
                                  </p:iterate>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1"/>
                                          </p:val>
                                        </p:tav>
                                        <p:tav tm="100000">
                                          <p:val>
                                            <p:strVal val="#ppt_x"/>
                                          </p:val>
                                        </p:tav>
                                      </p:tavLst>
                                    </p:anim>
                                    <p:anim calcmode="lin" valueType="num">
                                      <p:cBhvr>
                                        <p:cTn id="21" dur="1000" fill="hold"/>
                                        <p:tgtEl>
                                          <p:spTgt spid="6"/>
                                        </p:tgtEl>
                                        <p:attrNameLst>
                                          <p:attrName>ppt_y</p:attrName>
                                        </p:attrNameLst>
                                      </p:cBhvr>
                                      <p:tavLst>
                                        <p:tav tm="0">
                                          <p:val>
                                            <p:strVal val="#ppt_y"/>
                                          </p:val>
                                        </p:tav>
                                        <p:tav tm="100000">
                                          <p:val>
                                            <p:strVal val="#ppt_y"/>
                                          </p:val>
                                        </p:tav>
                                      </p:tavLst>
                                    </p:anim>
                                  </p:childTnLst>
                                </p:cTn>
                              </p:par>
                              <p:par>
                                <p:cTn id="22" presetID="40" presetClass="entr" presetSubtype="0" fill="hold" grpId="0" nodeType="withEffect">
                                  <p:stCondLst>
                                    <p:cond delay="0"/>
                                  </p:stCondLst>
                                  <p:iterate type="lt">
                                    <p:tmPct val="10000"/>
                                  </p:iterate>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1"/>
                                          </p:val>
                                        </p:tav>
                                        <p:tav tm="100000">
                                          <p:val>
                                            <p:strVal val="#ppt_x"/>
                                          </p:val>
                                        </p:tav>
                                      </p:tavLst>
                                    </p:anim>
                                    <p:anim calcmode="lin" valueType="num">
                                      <p:cBhvr>
                                        <p:cTn id="26"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2" grpId="0"/>
      <p:bldP spid="5" grpId="0"/>
      <p:bldP spid="6" grpId="0"/>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07504" y="116632"/>
            <a:ext cx="9036496" cy="3487197"/>
          </a:xfrm>
          <a:effectLst>
            <a:outerShdw blurRad="63500" dist="35921" dir="2700000" algn="ctr" rotWithShape="0">
              <a:schemeClr val="tx2">
                <a:alpha val="74998"/>
              </a:schemeClr>
            </a:outerShdw>
          </a:effectLst>
        </p:spPr>
        <p:txBody>
          <a:bodyPr anchor="ctr"/>
          <a:lstStyle/>
          <a:p>
            <a:pPr>
              <a:defRPr/>
            </a:pPr>
            <a:r>
              <a:rPr lang="ar-JO" sz="4800" dirty="0">
                <a:effectLst>
                  <a:glow rad="127000">
                    <a:schemeClr val="tx1"/>
                  </a:glow>
                </a:effectLst>
                <a:ea typeface="ＭＳ Ｐゴシック" charset="0"/>
              </a:rPr>
              <a:t>2. إن الإبتعاد عن المسيح يخسرنا       </a:t>
            </a:r>
            <a:r>
              <a:rPr lang="ar-JO" sz="4800" dirty="0">
                <a:solidFill>
                  <a:srgbClr val="FFFF00"/>
                </a:solidFill>
                <a:effectLst>
                  <a:glow rad="127000">
                    <a:schemeClr val="tx1"/>
                  </a:glow>
                </a:effectLst>
                <a:ea typeface="ＭＳ Ｐゴシック" charset="0"/>
              </a:rPr>
              <a:t>حكمنا</a:t>
            </a:r>
            <a:r>
              <a:rPr lang="ar-JO" sz="4800" dirty="0">
                <a:effectLst>
                  <a:glow rad="127000">
                    <a:schemeClr val="tx1"/>
                  </a:glow>
                </a:effectLst>
                <a:ea typeface="ＭＳ Ｐゴシック" charset="0"/>
              </a:rPr>
              <a:t> المستقبلي.</a:t>
            </a:r>
            <a:endParaRPr lang="en-US" sz="4800" dirty="0">
              <a:effectLst>
                <a:glow rad="127000">
                  <a:schemeClr val="tx1"/>
                </a:glow>
              </a:effectLst>
              <a:ea typeface="ＭＳ Ｐゴシック" charset="0"/>
            </a:endParaRPr>
          </a:p>
        </p:txBody>
      </p:sp>
      <p:pic>
        <p:nvPicPr>
          <p:cNvPr id="3" name="Picture 2" descr="Rule of believers in millennium.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3738902"/>
            <a:ext cx="9018649" cy="3119098"/>
          </a:xfrm>
          <a:prstGeom prst="rect">
            <a:avLst/>
          </a:prstGeom>
        </p:spPr>
      </p:pic>
    </p:spTree>
    <p:extLst>
      <p:ext uri="{BB962C8B-B14F-4D97-AF65-F5344CB8AC3E}">
        <p14:creationId xmlns:p14="http://schemas.microsoft.com/office/powerpoint/2010/main" val="3797469208"/>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71500" y="0"/>
            <a:ext cx="8572500" cy="6858000"/>
          </a:xfrm>
          <a:prstGeom prst="rect">
            <a:avLst/>
          </a:prstGeom>
        </p:spPr>
      </p:pic>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ليس نظرية.</a:t>
            </a:r>
            <a:endParaRPr lang="en-US" sz="5400" dirty="0">
              <a:effectLst>
                <a:glow rad="127000">
                  <a:schemeClr val="tx1"/>
                </a:glow>
              </a:effectLst>
              <a:ea typeface="ＭＳ Ｐゴシック" charset="0"/>
            </a:endParaRPr>
          </a:p>
        </p:txBody>
      </p:sp>
    </p:spTree>
    <p:extLst>
      <p:ext uri="{BB962C8B-B14F-4D97-AF65-F5344CB8AC3E}">
        <p14:creationId xmlns:p14="http://schemas.microsoft.com/office/powerpoint/2010/main" val="234005575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201437" cy="6858000"/>
          </a:xfrm>
          <a:prstGeom prst="rect">
            <a:avLst/>
          </a:prstGeom>
        </p:spPr>
      </p:pic>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p:spPr>
        <p:txBody>
          <a:bodyPr/>
          <a:lstStyle/>
          <a:p>
            <a:pPr>
              <a:defRPr/>
            </a:pPr>
            <a:r>
              <a:rPr lang="ar-JO" sz="4800" dirty="0">
                <a:effectLst>
                  <a:glow rad="127000">
                    <a:schemeClr val="tx1"/>
                  </a:glow>
                </a:effectLst>
                <a:ea typeface="ＭＳ Ｐゴシック" charset="0"/>
              </a:rPr>
              <a:t>كان القراء في خطر فقدان حكم مملكتهم (عبرانيين 7:3-13:4).</a:t>
            </a:r>
            <a:endParaRPr lang="en-US" sz="4800" dirty="0">
              <a:effectLst>
                <a:glow rad="127000">
                  <a:schemeClr val="tx1"/>
                </a:glow>
              </a:effectLst>
              <a:ea typeface="ＭＳ Ｐゴシック" charset="0"/>
            </a:endParaRPr>
          </a:p>
        </p:txBody>
      </p:sp>
    </p:spTree>
    <p:extLst>
      <p:ext uri="{BB962C8B-B14F-4D97-AF65-F5344CB8AC3E}">
        <p14:creationId xmlns:p14="http://schemas.microsoft.com/office/powerpoint/2010/main" val="242707655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62" name="Shape 62"/>
          <p:cNvSpPr txBox="1"/>
          <p:nvPr/>
        </p:nvSpPr>
        <p:spPr>
          <a:xfrm>
            <a:off x="0" y="217714"/>
            <a:ext cx="9144000" cy="6640285"/>
          </a:xfrm>
          <a:prstGeom prst="rect">
            <a:avLst/>
          </a:prstGeom>
        </p:spPr>
        <p:txBody>
          <a:bodyPr vert="horz" lIns="91440" tIns="45720" rIns="91440" bIns="45720" rtlCol="0" anchor="t">
            <a:noAutofit/>
          </a:bodyPr>
          <a:lstStyle>
            <a:defPPr>
              <a:defRPr lang="en-US"/>
            </a:defPPr>
            <a:lvl1pPr algn="ctr">
              <a:spcBef>
                <a:spcPct val="0"/>
              </a:spcBef>
              <a:buNone/>
              <a:defRPr sz="3600" b="1">
                <a:solidFill>
                  <a:schemeClr val="bg1"/>
                </a:solidFill>
                <a:effectLst>
                  <a:glow rad="190500">
                    <a:schemeClr val="tx1">
                      <a:alpha val="75000"/>
                    </a:schemeClr>
                  </a:glow>
                  <a:outerShdw blurRad="50800" dist="38100" dir="2700000" algn="tl" rotWithShape="0">
                    <a:srgbClr val="000000">
                      <a:alpha val="43000"/>
                    </a:srgbClr>
                  </a:outerShdw>
                </a:effectLst>
                <a:latin typeface="+mj-lt"/>
                <a:ea typeface="+mj-ea"/>
                <a:cs typeface="+mj-cs"/>
              </a:defRPr>
            </a:lvl1pPr>
          </a:lstStyle>
          <a:p>
            <a:pPr algn="r" rtl="1"/>
            <a:r>
              <a:rPr lang="ar-JO" dirty="0">
                <a:solidFill>
                  <a:prstClr val="white"/>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cs typeface="Arial" panose="020B0604020202020204" pitchFamily="34" charset="0"/>
                <a:sym typeface="Calibri"/>
              </a:rPr>
              <a:t>عبرانيين 3: 7-9</a:t>
            </a:r>
            <a:endParaRPr lang="en-US" sz="3200" dirty="0">
              <a:solidFill>
                <a:prstClr val="white"/>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sym typeface="Calibri"/>
            </a:endParaRPr>
          </a:p>
          <a:p>
            <a:pPr algn="l"/>
            <a:endParaRPr lang="en-US" dirty="0">
              <a:solidFill>
                <a:prstClr val="white"/>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sym typeface="Calibri"/>
            </a:endParaRPr>
          </a:p>
          <a:p>
            <a:pPr algn="r" rtl="1"/>
            <a:r>
              <a:rPr lang="ar-JO" dirty="0">
                <a:solidFill>
                  <a:prstClr val="white"/>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cs typeface="Arial" panose="020B0604020202020204" pitchFamily="34" charset="0"/>
                <a:sym typeface="Calibri"/>
              </a:rPr>
              <a:t>لذلك كما يقول الروح القدس: اليوم، إن سمعتم صوته فلا تقسوا قلوبكم، كما في الإسخاط، يوم التجربة في القفر حيث جربني آباؤكم، اختبروني وأبصروا أعمالي أربعين سنة.</a:t>
            </a:r>
            <a:endParaRPr lang="en-US" dirty="0">
              <a:solidFill>
                <a:prstClr val="white"/>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sym typeface="Calibri"/>
            </a:endParaRPr>
          </a:p>
        </p:txBody>
      </p:sp>
    </p:spTree>
    <p:extLst>
      <p:ext uri="{BB962C8B-B14F-4D97-AF65-F5344CB8AC3E}">
        <p14:creationId xmlns:p14="http://schemas.microsoft.com/office/powerpoint/2010/main" val="2411601830"/>
      </p:ext>
    </p:extLst>
  </p:cSld>
  <p:clrMapOvr>
    <a:masterClrMapping/>
  </p:clrMapOvr>
  <p:transition spd="slow">
    <p:cut/>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62" name="Shape 62"/>
          <p:cNvSpPr txBox="1"/>
          <p:nvPr/>
        </p:nvSpPr>
        <p:spPr>
          <a:xfrm>
            <a:off x="0" y="217714"/>
            <a:ext cx="9144000" cy="6640285"/>
          </a:xfrm>
          <a:prstGeom prst="rect">
            <a:avLst/>
          </a:prstGeom>
        </p:spPr>
        <p:txBody>
          <a:bodyPr vert="horz" lIns="91440" tIns="45720" rIns="91440" bIns="45720" rtlCol="0" anchor="t">
            <a:noAutofit/>
          </a:bodyPr>
          <a:lstStyle>
            <a:defPPr>
              <a:defRPr lang="en-US"/>
            </a:defPPr>
            <a:lvl1pPr algn="ctr">
              <a:spcBef>
                <a:spcPct val="0"/>
              </a:spcBef>
              <a:buNone/>
              <a:defRPr sz="3600" b="1">
                <a:solidFill>
                  <a:schemeClr val="bg1"/>
                </a:solidFill>
                <a:effectLst>
                  <a:glow rad="190500">
                    <a:schemeClr val="tx1">
                      <a:alpha val="75000"/>
                    </a:schemeClr>
                  </a:glow>
                  <a:outerShdw blurRad="50800" dist="38100" dir="2700000" algn="tl" rotWithShape="0">
                    <a:srgbClr val="000000">
                      <a:alpha val="43000"/>
                    </a:srgbClr>
                  </a:outerShdw>
                </a:effectLst>
                <a:latin typeface="+mj-lt"/>
                <a:ea typeface="+mj-ea"/>
                <a:cs typeface="+mj-cs"/>
              </a:defRPr>
            </a:lvl1pPr>
          </a:lstStyle>
          <a:p>
            <a:pPr algn="r" rtl="1"/>
            <a:r>
              <a:rPr lang="ar-JO" dirty="0">
                <a:solidFill>
                  <a:prstClr val="white"/>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cs typeface="Arial" panose="020B0604020202020204" pitchFamily="34" charset="0"/>
                <a:sym typeface="Calibri"/>
              </a:rPr>
              <a:t>عبرانيين 3: 10-11</a:t>
            </a:r>
            <a:endParaRPr lang="en-US" sz="3200" dirty="0">
              <a:solidFill>
                <a:prstClr val="white"/>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sym typeface="Calibri"/>
            </a:endParaRPr>
          </a:p>
          <a:p>
            <a:pPr algn="l"/>
            <a:endParaRPr lang="en-US" dirty="0">
              <a:solidFill>
                <a:prstClr val="white"/>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sym typeface="Calibri"/>
            </a:endParaRPr>
          </a:p>
          <a:p>
            <a:pPr algn="r" rtl="1"/>
            <a:r>
              <a:rPr lang="ar-JO" dirty="0">
                <a:solidFill>
                  <a:prstClr val="white"/>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cs typeface="Arial" panose="020B0604020202020204" pitchFamily="34" charset="0"/>
                <a:sym typeface="Calibri"/>
              </a:rPr>
              <a:t>لذلك مقت ذلك الجيل، وقلت: إنهم دائماً يضلون في قلوبهم، ولكنهم لم يعرفوا سبلي، حتى أقسمت في غضبي: لن يدخلوا راحتي.</a:t>
            </a:r>
            <a:endParaRPr lang="en-US" dirty="0">
              <a:solidFill>
                <a:prstClr val="white"/>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sym typeface="Calibri"/>
            </a:endParaRPr>
          </a:p>
        </p:txBody>
      </p:sp>
    </p:spTree>
    <p:extLst>
      <p:ext uri="{BB962C8B-B14F-4D97-AF65-F5344CB8AC3E}">
        <p14:creationId xmlns:p14="http://schemas.microsoft.com/office/powerpoint/2010/main" val="3079448464"/>
      </p:ext>
    </p:extLst>
  </p:cSld>
  <p:clrMapOvr>
    <a:masterClrMapping/>
  </p:clrMapOvr>
  <p:transition spd="slow">
    <p:cut/>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62" name="Shape 62"/>
          <p:cNvSpPr txBox="1"/>
          <p:nvPr/>
        </p:nvSpPr>
        <p:spPr>
          <a:xfrm>
            <a:off x="0" y="217714"/>
            <a:ext cx="9144000" cy="6640285"/>
          </a:xfrm>
          <a:prstGeom prst="rect">
            <a:avLst/>
          </a:prstGeom>
        </p:spPr>
        <p:txBody>
          <a:bodyPr vert="horz" lIns="91440" tIns="45720" rIns="91440" bIns="45720" rtlCol="0" anchor="t">
            <a:noAutofit/>
          </a:bodyPr>
          <a:lstStyle>
            <a:defPPr>
              <a:defRPr lang="en-US"/>
            </a:defPPr>
            <a:lvl1pPr algn="ctr">
              <a:spcBef>
                <a:spcPct val="0"/>
              </a:spcBef>
              <a:buNone/>
              <a:defRPr sz="3600" b="1">
                <a:solidFill>
                  <a:schemeClr val="bg1"/>
                </a:solidFill>
                <a:effectLst>
                  <a:glow rad="190500">
                    <a:schemeClr val="tx1">
                      <a:alpha val="75000"/>
                    </a:schemeClr>
                  </a:glow>
                  <a:outerShdw blurRad="50800" dist="38100" dir="2700000" algn="tl" rotWithShape="0">
                    <a:srgbClr val="000000">
                      <a:alpha val="43000"/>
                    </a:srgbClr>
                  </a:outerShdw>
                </a:effectLst>
                <a:latin typeface="+mj-lt"/>
                <a:ea typeface="+mj-ea"/>
                <a:cs typeface="+mj-cs"/>
              </a:defRPr>
            </a:lvl1pPr>
          </a:lstStyle>
          <a:p>
            <a:pPr algn="r" rtl="1"/>
            <a:r>
              <a:rPr lang="ar-JO" dirty="0">
                <a:solidFill>
                  <a:prstClr val="white"/>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cs typeface="Arial" panose="020B0604020202020204" pitchFamily="34" charset="0"/>
                <a:sym typeface="Calibri"/>
              </a:rPr>
              <a:t>عبرانيين 3: 12-14</a:t>
            </a:r>
            <a:endParaRPr lang="en-US" dirty="0">
              <a:solidFill>
                <a:prstClr val="white"/>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sym typeface="Calibri"/>
            </a:endParaRPr>
          </a:p>
          <a:p>
            <a:pPr algn="l"/>
            <a:endParaRPr lang="en-US" dirty="0">
              <a:solidFill>
                <a:prstClr val="white"/>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sym typeface="Calibri"/>
            </a:endParaRPr>
          </a:p>
          <a:p>
            <a:pPr algn="r" rtl="1"/>
            <a:r>
              <a:rPr lang="ar-JO" sz="3200" dirty="0">
                <a:solidFill>
                  <a:prstClr val="white"/>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cs typeface="Arial" panose="020B0604020202020204" pitchFamily="34" charset="0"/>
                <a:sym typeface="Calibri"/>
              </a:rPr>
              <a:t>انظروا أيها الإخوة أن لا يكون في أحدكم قلب شرير بعدم إيمان في الإرتداد عن الله الحي. بل عظوا أنفسكم كل يوم، ما دام الوقت يدعى اليوم، لكي لا يقسى أحد منكم بغرور الخطية. لأننا قد </a:t>
            </a:r>
            <a:r>
              <a:rPr lang="ar-JO" sz="3200" dirty="0">
                <a:solidFill>
                  <a:srgbClr val="FFFF00"/>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cs typeface="Arial" panose="020B0604020202020204" pitchFamily="34" charset="0"/>
                <a:sym typeface="Calibri"/>
              </a:rPr>
              <a:t>صرنا شركاء </a:t>
            </a:r>
            <a:r>
              <a:rPr lang="ar-JO" sz="3200" dirty="0">
                <a:solidFill>
                  <a:prstClr val="white"/>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cs typeface="Arial" panose="020B0604020202020204" pitchFamily="34" charset="0"/>
                <a:sym typeface="Calibri"/>
              </a:rPr>
              <a:t>المسيح، إن تمسكنا ببداءة الثقة ثابتة إلى النهاية،</a:t>
            </a:r>
            <a:endParaRPr lang="en-US" sz="3200" dirty="0">
              <a:solidFill>
                <a:prstClr val="white"/>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sym typeface="Calibri"/>
            </a:endParaRPr>
          </a:p>
        </p:txBody>
      </p:sp>
    </p:spTree>
    <p:extLst>
      <p:ext uri="{BB962C8B-B14F-4D97-AF65-F5344CB8AC3E}">
        <p14:creationId xmlns:p14="http://schemas.microsoft.com/office/powerpoint/2010/main" val="554276733"/>
      </p:ext>
    </p:extLst>
  </p:cSld>
  <p:clrMapOvr>
    <a:masterClrMapping/>
  </p:clrMapOvr>
  <p:transition spd="slow">
    <p:cut/>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62" name="Shape 62"/>
          <p:cNvSpPr txBox="1"/>
          <p:nvPr/>
        </p:nvSpPr>
        <p:spPr>
          <a:xfrm>
            <a:off x="0" y="217714"/>
            <a:ext cx="9144000" cy="6640285"/>
          </a:xfrm>
          <a:prstGeom prst="rect">
            <a:avLst/>
          </a:prstGeom>
        </p:spPr>
        <p:txBody>
          <a:bodyPr vert="horz" lIns="91440" tIns="45720" rIns="91440" bIns="45720" rtlCol="0" anchor="t">
            <a:noAutofit/>
          </a:bodyPr>
          <a:lstStyle>
            <a:defPPr>
              <a:defRPr lang="en-US"/>
            </a:defPPr>
            <a:lvl1pPr algn="ctr">
              <a:spcBef>
                <a:spcPct val="0"/>
              </a:spcBef>
              <a:buNone/>
              <a:defRPr sz="3600" b="1">
                <a:solidFill>
                  <a:schemeClr val="bg1"/>
                </a:solidFill>
                <a:effectLst>
                  <a:glow rad="190500">
                    <a:schemeClr val="tx1">
                      <a:alpha val="75000"/>
                    </a:schemeClr>
                  </a:glow>
                  <a:outerShdw blurRad="50800" dist="38100" dir="2700000" algn="tl" rotWithShape="0">
                    <a:srgbClr val="000000">
                      <a:alpha val="43000"/>
                    </a:srgbClr>
                  </a:outerShdw>
                </a:effectLst>
                <a:latin typeface="+mj-lt"/>
                <a:ea typeface="+mj-ea"/>
                <a:cs typeface="+mj-cs"/>
              </a:defRPr>
            </a:lvl1pPr>
          </a:lstStyle>
          <a:p>
            <a:pPr algn="r" rtl="1"/>
            <a:r>
              <a:rPr lang="ar-JO" dirty="0">
                <a:solidFill>
                  <a:prstClr val="white"/>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cs typeface="Arial" panose="020B0604020202020204" pitchFamily="34" charset="0"/>
                <a:sym typeface="Calibri"/>
              </a:rPr>
              <a:t>عبرانيين 3: 15-16</a:t>
            </a:r>
            <a:endParaRPr lang="en-US" dirty="0">
              <a:solidFill>
                <a:prstClr val="white"/>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sym typeface="Calibri"/>
            </a:endParaRPr>
          </a:p>
          <a:p>
            <a:pPr algn="l"/>
            <a:endParaRPr lang="en-US" dirty="0">
              <a:solidFill>
                <a:prstClr val="white"/>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sym typeface="Calibri"/>
            </a:endParaRPr>
          </a:p>
          <a:p>
            <a:pPr algn="r" rtl="1"/>
            <a:r>
              <a:rPr lang="ar-JO" dirty="0">
                <a:solidFill>
                  <a:prstClr val="white"/>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cs typeface="Arial" panose="020B0604020202020204" pitchFamily="34" charset="0"/>
                <a:sym typeface="Calibri"/>
              </a:rPr>
              <a:t>إذ قيل: اليوم إن سمعتم صوته فلا تقسوا قلوبكم، كما في الإسخاط، فمن هم الذين إذ سمعوا أسخطوا؟ أليس جميع الذين خرجوا من مصر بواسطة موسى؟</a:t>
            </a:r>
            <a:endParaRPr lang="en-US" dirty="0">
              <a:solidFill>
                <a:prstClr val="white"/>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sym typeface="Calibri"/>
            </a:endParaRPr>
          </a:p>
        </p:txBody>
      </p:sp>
    </p:spTree>
    <p:extLst>
      <p:ext uri="{BB962C8B-B14F-4D97-AF65-F5344CB8AC3E}">
        <p14:creationId xmlns:p14="http://schemas.microsoft.com/office/powerpoint/2010/main" val="1573565492"/>
      </p:ext>
    </p:extLst>
  </p:cSld>
  <p:clrMapOvr>
    <a:masterClrMapping/>
  </p:clrMapOvr>
  <p:transition spd="slow">
    <p:cut/>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62" name="Shape 62"/>
          <p:cNvSpPr txBox="1"/>
          <p:nvPr/>
        </p:nvSpPr>
        <p:spPr>
          <a:xfrm>
            <a:off x="0" y="217714"/>
            <a:ext cx="9144000" cy="6640285"/>
          </a:xfrm>
          <a:prstGeom prst="rect">
            <a:avLst/>
          </a:prstGeom>
        </p:spPr>
        <p:txBody>
          <a:bodyPr vert="horz" lIns="91440" tIns="45720" rIns="91440" bIns="45720" rtlCol="0" anchor="t">
            <a:noAutofit/>
          </a:bodyPr>
          <a:lstStyle>
            <a:defPPr>
              <a:defRPr lang="en-US"/>
            </a:defPPr>
            <a:lvl1pPr algn="ctr">
              <a:spcBef>
                <a:spcPct val="0"/>
              </a:spcBef>
              <a:buNone/>
              <a:defRPr sz="3600" b="1">
                <a:solidFill>
                  <a:schemeClr val="bg1"/>
                </a:solidFill>
                <a:effectLst>
                  <a:glow rad="190500">
                    <a:schemeClr val="tx1">
                      <a:alpha val="75000"/>
                    </a:schemeClr>
                  </a:glow>
                  <a:outerShdw blurRad="50800" dist="38100" dir="2700000" algn="tl" rotWithShape="0">
                    <a:srgbClr val="000000">
                      <a:alpha val="43000"/>
                    </a:srgbClr>
                  </a:outerShdw>
                </a:effectLst>
                <a:latin typeface="+mj-lt"/>
                <a:ea typeface="+mj-ea"/>
                <a:cs typeface="+mj-cs"/>
              </a:defRPr>
            </a:lvl1pPr>
          </a:lstStyle>
          <a:p>
            <a:pPr algn="r" rtl="1"/>
            <a:r>
              <a:rPr lang="ar-JO" dirty="0">
                <a:solidFill>
                  <a:prstClr val="white"/>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cs typeface="Arial" panose="020B0604020202020204" pitchFamily="34" charset="0"/>
                <a:sym typeface="Calibri"/>
              </a:rPr>
              <a:t>عبرانيين 3: 17-19</a:t>
            </a:r>
            <a:endParaRPr lang="en-US" dirty="0">
              <a:solidFill>
                <a:prstClr val="white"/>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sym typeface="Calibri"/>
            </a:endParaRPr>
          </a:p>
          <a:p>
            <a:pPr algn="l"/>
            <a:endParaRPr lang="en-US" dirty="0">
              <a:solidFill>
                <a:prstClr val="white"/>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sym typeface="Calibri"/>
            </a:endParaRPr>
          </a:p>
          <a:p>
            <a:pPr algn="r" rtl="1"/>
            <a:r>
              <a:rPr lang="ar-JO" dirty="0">
                <a:solidFill>
                  <a:prstClr val="white"/>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cs typeface="Arial" panose="020B0604020202020204" pitchFamily="34" charset="0"/>
                <a:sym typeface="Calibri"/>
              </a:rPr>
              <a:t>ومن مقت أربعين سنة؟ أليس الذين أخطأوا، الذين جثثهم سقطت في القفر؟ ولمن أقسم: لن يدخلوا راحته، إلا للذين لم يطيعوا؟ فنرى أنهم لم يقدروا أن يدخلوا لعدم الإيمان.</a:t>
            </a:r>
            <a:endParaRPr lang="en-US" dirty="0">
              <a:solidFill>
                <a:prstClr val="white"/>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sym typeface="Calibri"/>
            </a:endParaRPr>
          </a:p>
        </p:txBody>
      </p:sp>
    </p:spTree>
    <p:extLst>
      <p:ext uri="{BB962C8B-B14F-4D97-AF65-F5344CB8AC3E}">
        <p14:creationId xmlns:p14="http://schemas.microsoft.com/office/powerpoint/2010/main" val="432945348"/>
      </p:ext>
    </p:extLst>
  </p:cSld>
  <p:clrMapOvr>
    <a:masterClrMapping/>
  </p:clrMapOvr>
  <p:transition spd="slow">
    <p:cut/>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 y="499684"/>
            <a:ext cx="9082853" cy="5835733"/>
            <a:chOff x="-1" y="604436"/>
            <a:chExt cx="9082853" cy="5835733"/>
          </a:xfrm>
        </p:grpSpPr>
        <p:pic>
          <p:nvPicPr>
            <p:cNvPr id="3" name="Picture 2"/>
            <p:cNvPicPr>
              <a:picLocks noChangeAspect="1"/>
            </p:cNvPicPr>
            <p:nvPr/>
          </p:nvPicPr>
          <p:blipFill>
            <a:blip r:embed="rId3"/>
            <a:stretch>
              <a:fillRect/>
            </a:stretch>
          </p:blipFill>
          <p:spPr>
            <a:xfrm>
              <a:off x="-1" y="604436"/>
              <a:ext cx="9082853" cy="5835733"/>
            </a:xfrm>
            <a:prstGeom prst="rect">
              <a:avLst/>
            </a:prstGeom>
          </p:spPr>
        </p:pic>
        <p:sp>
          <p:nvSpPr>
            <p:cNvPr id="4" name="Rectangle 3"/>
            <p:cNvSpPr/>
            <p:nvPr/>
          </p:nvSpPr>
          <p:spPr bwMode="auto">
            <a:xfrm>
              <a:off x="2173480" y="1348685"/>
              <a:ext cx="4883783" cy="1309404"/>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00"/>
                </a:solidFill>
                <a:latin typeface="Comic Sans MS" pitchFamily="-112" charset="0"/>
              </a:endParaRPr>
            </a:p>
          </p:txBody>
        </p:sp>
      </p:grpSp>
      <p:sp>
        <p:nvSpPr>
          <p:cNvPr id="900098" name="Rectangle 2"/>
          <p:cNvSpPr>
            <a:spLocks noGrp="1" noChangeArrowheads="1"/>
          </p:cNvSpPr>
          <p:nvPr>
            <p:ph type="ctrTitle"/>
          </p:nvPr>
        </p:nvSpPr>
        <p:spPr>
          <a:xfrm>
            <a:off x="1872334" y="1243933"/>
            <a:ext cx="6891051" cy="1191557"/>
          </a:xfrm>
          <a:effectLst/>
        </p:spPr>
        <p:txBody>
          <a:bodyPr/>
          <a:lstStyle/>
          <a:p>
            <a:pPr>
              <a:defRPr/>
            </a:pPr>
            <a:r>
              <a:rPr lang="ar-JO" sz="9600" dirty="0">
                <a:solidFill>
                  <a:srgbClr val="FFFF00"/>
                </a:solidFill>
                <a:effectLst/>
                <a:ea typeface="ＭＳ Ｐゴシック" charset="0"/>
              </a:rPr>
              <a:t>تحذير</a:t>
            </a:r>
            <a:endParaRPr lang="en-US" sz="9600" dirty="0">
              <a:solidFill>
                <a:srgbClr val="FFFF00"/>
              </a:solidFill>
              <a:effectLst/>
              <a:ea typeface="ＭＳ Ｐゴシック" charset="0"/>
            </a:endParaRPr>
          </a:p>
        </p:txBody>
      </p:sp>
      <p:sp>
        <p:nvSpPr>
          <p:cNvPr id="5" name="Rectangle 2"/>
          <p:cNvSpPr txBox="1">
            <a:spLocks noChangeArrowheads="1"/>
          </p:cNvSpPr>
          <p:nvPr/>
        </p:nvSpPr>
        <p:spPr bwMode="auto">
          <a:xfrm>
            <a:off x="378795" y="3158807"/>
            <a:ext cx="8222562" cy="285135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6000" b="1" dirty="0">
                <a:solidFill>
                  <a:srgbClr val="000000"/>
                </a:solidFill>
                <a:latin typeface="Arial" panose="020B0604020202020204" pitchFamily="34" charset="0"/>
                <a:ea typeface="ＭＳ Ｐゴシック" charset="0"/>
                <a:cs typeface="Arial" panose="020B0604020202020204" pitchFamily="34" charset="0"/>
              </a:rPr>
              <a:t>التخلي عن يسوع            يجلب </a:t>
            </a:r>
            <a:r>
              <a:rPr lang="ar-JO" sz="6000" b="1" dirty="0">
                <a:solidFill>
                  <a:srgbClr val="C00000"/>
                </a:solidFill>
                <a:latin typeface="Arial" panose="020B0604020202020204" pitchFamily="34" charset="0"/>
                <a:ea typeface="ＭＳ Ｐゴシック" charset="0"/>
                <a:cs typeface="Arial" panose="020B0604020202020204" pitchFamily="34" charset="0"/>
              </a:rPr>
              <a:t>التأديب</a:t>
            </a:r>
            <a:r>
              <a:rPr lang="ar-JO" sz="6000" b="1" dirty="0">
                <a:solidFill>
                  <a:srgbClr val="000000"/>
                </a:solidFill>
                <a:latin typeface="Arial" panose="020B0604020202020204" pitchFamily="34" charset="0"/>
                <a:ea typeface="ＭＳ Ｐゴシック" charset="0"/>
                <a:cs typeface="Arial" panose="020B0604020202020204" pitchFamily="34" charset="0"/>
              </a:rPr>
              <a:t> (2: 1-4)</a:t>
            </a:r>
            <a:endParaRPr lang="en-US" sz="6000" b="1" dirty="0">
              <a:solidFill>
                <a:srgbClr val="000000"/>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28544910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67618" name="Rectangle 5"/>
          <p:cNvSpPr>
            <a:spLocks noChangeArrowheads="1"/>
          </p:cNvSpPr>
          <p:nvPr/>
        </p:nvSpPr>
        <p:spPr bwMode="auto">
          <a:xfrm>
            <a:off x="914400" y="781124"/>
            <a:ext cx="6934200" cy="712788"/>
          </a:xfrm>
          <a:prstGeom prst="rect">
            <a:avLst/>
          </a:prstGeom>
          <a:solidFill>
            <a:srgbClr val="000000"/>
          </a:solidFill>
          <a:ln w="19050">
            <a:solidFill>
              <a:schemeClr val="tx1"/>
            </a:solidFill>
            <a:miter lim="800000"/>
            <a:headEnd/>
            <a:tailEnd/>
          </a:ln>
        </p:spPr>
        <p:txBody>
          <a:bodyPr anchor="ctr" anchorCtr="1"/>
          <a:lstStyle/>
          <a:p>
            <a:pPr algn="ctr" defTabSz="914400" eaLnBrk="0" fontAlgn="base" hangingPunct="0">
              <a:spcBef>
                <a:spcPct val="0"/>
              </a:spcBef>
              <a:spcAft>
                <a:spcPct val="0"/>
              </a:spcAft>
            </a:pPr>
            <a:endParaRPr lang="en-US" sz="4000" b="1" dirty="0">
              <a:solidFill>
                <a:srgbClr val="FFFF00"/>
              </a:solidFill>
              <a:latin typeface="Arial" panose="020B0604020202020204" pitchFamily="34" charset="0"/>
              <a:ea typeface="ＭＳ Ｐゴシック" charset="0"/>
              <a:cs typeface="ＭＳ Ｐゴシック" charset="0"/>
            </a:endParaRPr>
          </a:p>
        </p:txBody>
      </p:sp>
      <p:sp>
        <p:nvSpPr>
          <p:cNvPr id="26630" name="Text Box 6"/>
          <p:cNvSpPr txBox="1">
            <a:spLocks noChangeArrowheads="1"/>
          </p:cNvSpPr>
          <p:nvPr/>
        </p:nvSpPr>
        <p:spPr bwMode="auto">
          <a:xfrm>
            <a:off x="0" y="1895804"/>
            <a:ext cx="9144000" cy="33055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457200" indent="-4572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indent="0" algn="r" defTabSz="914400" rtl="1" eaLnBrk="0" fontAlgn="base" hangingPunct="0">
              <a:spcBef>
                <a:spcPct val="20000"/>
              </a:spcBef>
              <a:spcAft>
                <a:spcPct val="0"/>
              </a:spcAft>
            </a:pPr>
            <a:r>
              <a:rPr lang="ar-JO" sz="3600" b="1" dirty="0">
                <a:solidFill>
                  <a:srgbClr val="FFFF00"/>
                </a:solidFill>
                <a:effectLst>
                  <a:glow rad="152400">
                    <a:srgbClr val="000000">
                      <a:alpha val="90000"/>
                    </a:srgbClr>
                  </a:glow>
                </a:effectLst>
                <a:latin typeface="Arial" panose="020B0604020202020204" pitchFamily="34" charset="0"/>
                <a:cs typeface="Arial" panose="020B0604020202020204" pitchFamily="34" charset="0"/>
              </a:rPr>
              <a:t>1. التحذير </a:t>
            </a:r>
            <a:r>
              <a:rPr lang="ar-JO" sz="3600" b="1" dirty="0">
                <a:solidFill>
                  <a:srgbClr val="FFFFFF"/>
                </a:solidFill>
                <a:effectLst>
                  <a:glow rad="152400">
                    <a:srgbClr val="000000">
                      <a:alpha val="90000"/>
                    </a:srgbClr>
                  </a:glow>
                </a:effectLst>
                <a:latin typeface="Arial" panose="020B0604020202020204" pitchFamily="34" charset="0"/>
                <a:cs typeface="Arial" panose="020B0604020202020204" pitchFamily="34" charset="0"/>
              </a:rPr>
              <a:t>من الإنحراف عن الحق (2: 1-4)</a:t>
            </a:r>
          </a:p>
          <a:p>
            <a:pPr marL="0" indent="0" algn="r" defTabSz="914400" rtl="1" eaLnBrk="0" fontAlgn="base" hangingPunct="0">
              <a:spcBef>
                <a:spcPct val="20000"/>
              </a:spcBef>
              <a:spcAft>
                <a:spcPct val="0"/>
              </a:spcAft>
            </a:pPr>
            <a:r>
              <a:rPr lang="ar-JO" sz="3600" b="1" dirty="0">
                <a:solidFill>
                  <a:srgbClr val="FFFF00"/>
                </a:solidFill>
                <a:effectLst>
                  <a:glow rad="152400">
                    <a:srgbClr val="000000">
                      <a:alpha val="90000"/>
                    </a:srgbClr>
                  </a:glow>
                </a:effectLst>
                <a:latin typeface="Arial" panose="020B0604020202020204" pitchFamily="34" charset="0"/>
                <a:cs typeface="Arial" panose="020B0604020202020204" pitchFamily="34" charset="0"/>
              </a:rPr>
              <a:t>2. التحذير</a:t>
            </a:r>
            <a:r>
              <a:rPr lang="ar-JO" sz="3600" b="1" dirty="0">
                <a:solidFill>
                  <a:srgbClr val="FFFFFF"/>
                </a:solidFill>
                <a:effectLst>
                  <a:glow rad="152400">
                    <a:srgbClr val="000000">
                      <a:alpha val="90000"/>
                    </a:srgbClr>
                  </a:glow>
                </a:effectLst>
                <a:latin typeface="Arial" panose="020B0604020202020204" pitchFamily="34" charset="0"/>
                <a:cs typeface="Arial" panose="020B0604020202020204" pitchFamily="34" charset="0"/>
              </a:rPr>
              <a:t> من عدم الإيمان (3: 7-19)</a:t>
            </a:r>
          </a:p>
          <a:p>
            <a:pPr marL="0" indent="0" algn="r" defTabSz="914400" rtl="1" eaLnBrk="0" fontAlgn="base" hangingPunct="0">
              <a:spcBef>
                <a:spcPct val="20000"/>
              </a:spcBef>
              <a:spcAft>
                <a:spcPct val="0"/>
              </a:spcAft>
            </a:pPr>
            <a:r>
              <a:rPr lang="ar-JO" sz="3600" b="1" dirty="0">
                <a:solidFill>
                  <a:srgbClr val="FFFF00"/>
                </a:solidFill>
                <a:effectLst>
                  <a:glow rad="152400">
                    <a:srgbClr val="000000">
                      <a:alpha val="90000"/>
                    </a:srgbClr>
                  </a:glow>
                </a:effectLst>
                <a:latin typeface="Arial" panose="020B0604020202020204" pitchFamily="34" charset="0"/>
                <a:cs typeface="Arial" panose="020B0604020202020204" pitchFamily="34" charset="0"/>
              </a:rPr>
              <a:t>3. التحذير </a:t>
            </a:r>
            <a:r>
              <a:rPr lang="ar-JO" sz="3600" b="1" dirty="0">
                <a:solidFill>
                  <a:srgbClr val="FFFFFF"/>
                </a:solidFill>
                <a:effectLst>
                  <a:glow rad="152400">
                    <a:srgbClr val="000000">
                      <a:alpha val="90000"/>
                    </a:srgbClr>
                  </a:glow>
                </a:effectLst>
                <a:latin typeface="Arial" panose="020B0604020202020204" pitchFamily="34" charset="0"/>
                <a:cs typeface="Arial" panose="020B0604020202020204" pitchFamily="34" charset="0"/>
              </a:rPr>
              <a:t>من عدم النضج (5:11-6:12)</a:t>
            </a:r>
          </a:p>
          <a:p>
            <a:pPr marL="0" indent="0" algn="r" defTabSz="914400" rtl="1" eaLnBrk="0" fontAlgn="base" hangingPunct="0">
              <a:spcBef>
                <a:spcPct val="20000"/>
              </a:spcBef>
              <a:spcAft>
                <a:spcPct val="0"/>
              </a:spcAft>
            </a:pPr>
            <a:r>
              <a:rPr lang="ar-JO" sz="3600" b="1" dirty="0">
                <a:solidFill>
                  <a:srgbClr val="FFFF00"/>
                </a:solidFill>
                <a:effectLst>
                  <a:glow rad="152400">
                    <a:srgbClr val="000000">
                      <a:alpha val="90000"/>
                    </a:srgbClr>
                  </a:glow>
                </a:effectLst>
                <a:latin typeface="Arial" panose="020B0604020202020204" pitchFamily="34" charset="0"/>
                <a:cs typeface="Arial" panose="020B0604020202020204" pitchFamily="34" charset="0"/>
              </a:rPr>
              <a:t>4. التحذير </a:t>
            </a:r>
            <a:r>
              <a:rPr lang="ar-JO" sz="3600" b="1" dirty="0">
                <a:solidFill>
                  <a:srgbClr val="FFFFFF"/>
                </a:solidFill>
                <a:effectLst>
                  <a:glow rad="152400">
                    <a:srgbClr val="000000">
                      <a:alpha val="90000"/>
                    </a:srgbClr>
                  </a:glow>
                </a:effectLst>
                <a:latin typeface="Arial" panose="020B0604020202020204" pitchFamily="34" charset="0"/>
                <a:cs typeface="Arial" panose="020B0604020202020204" pitchFamily="34" charset="0"/>
              </a:rPr>
              <a:t>من الخطيئة المتعمدة (10: 19-39)</a:t>
            </a:r>
          </a:p>
          <a:p>
            <a:pPr marL="0" indent="0" algn="r" defTabSz="914400" rtl="1" eaLnBrk="0" fontAlgn="base" hangingPunct="0">
              <a:spcBef>
                <a:spcPct val="20000"/>
              </a:spcBef>
              <a:spcAft>
                <a:spcPct val="0"/>
              </a:spcAft>
            </a:pPr>
            <a:r>
              <a:rPr lang="ar-JO" sz="3600" b="1" dirty="0">
                <a:solidFill>
                  <a:srgbClr val="FFFF00"/>
                </a:solidFill>
                <a:effectLst>
                  <a:glow rad="152400">
                    <a:srgbClr val="000000">
                      <a:alpha val="90000"/>
                    </a:srgbClr>
                  </a:glow>
                </a:effectLst>
                <a:latin typeface="Arial" panose="020B0604020202020204" pitchFamily="34" charset="0"/>
                <a:cs typeface="Arial" panose="020B0604020202020204" pitchFamily="34" charset="0"/>
              </a:rPr>
              <a:t>5. التحذير </a:t>
            </a:r>
            <a:r>
              <a:rPr lang="ar-JO" sz="3600" b="1" dirty="0">
                <a:solidFill>
                  <a:srgbClr val="FFFFFF"/>
                </a:solidFill>
                <a:effectLst>
                  <a:glow rad="152400">
                    <a:srgbClr val="000000">
                      <a:alpha val="90000"/>
                    </a:srgbClr>
                  </a:glow>
                </a:effectLst>
                <a:latin typeface="Arial" panose="020B0604020202020204" pitchFamily="34" charset="0"/>
                <a:cs typeface="Arial" panose="020B0604020202020204" pitchFamily="34" charset="0"/>
              </a:rPr>
              <a:t>من اللامبالاة (12: 14-29)</a:t>
            </a:r>
            <a:endParaRPr lang="en-GB" sz="3600" b="1" dirty="0">
              <a:solidFill>
                <a:srgbClr val="FFFFFF"/>
              </a:solidFill>
              <a:effectLst>
                <a:glow rad="152400">
                  <a:srgbClr val="000000">
                    <a:alpha val="90000"/>
                  </a:srgbClr>
                </a:glow>
              </a:effectLst>
              <a:latin typeface="Arial" panose="020B0604020202020204" pitchFamily="34" charset="0"/>
              <a:cs typeface="Arial" panose="020B0604020202020204" pitchFamily="34" charset="0"/>
            </a:endParaRPr>
          </a:p>
        </p:txBody>
      </p:sp>
      <p:sp>
        <p:nvSpPr>
          <p:cNvPr id="367622" name="Text Box 19"/>
          <p:cNvSpPr txBox="1">
            <a:spLocks noChangeArrowheads="1"/>
          </p:cNvSpPr>
          <p:nvPr/>
        </p:nvSpPr>
        <p:spPr bwMode="auto">
          <a:xfrm>
            <a:off x="8388424" y="87015"/>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ar-JO" b="1" dirty="0">
                <a:solidFill>
                  <a:srgbClr val="FFFFFF"/>
                </a:solidFill>
                <a:latin typeface="Arial" panose="020B0604020202020204" pitchFamily="34" charset="0"/>
                <a:cs typeface="Arial" panose="020B0604020202020204" pitchFamily="34" charset="0"/>
              </a:rPr>
              <a:t>258</a:t>
            </a:r>
            <a:endParaRPr lang="en-US" b="1" dirty="0">
              <a:solidFill>
                <a:srgbClr val="FFFFFF"/>
              </a:solidFill>
              <a:latin typeface="Arial" panose="020B0604020202020204" pitchFamily="34" charset="0"/>
              <a:cs typeface="Arial" panose="020B0604020202020204" pitchFamily="34" charset="0"/>
            </a:endParaRPr>
          </a:p>
        </p:txBody>
      </p:sp>
      <p:sp>
        <p:nvSpPr>
          <p:cNvPr id="367623" name="Title 1"/>
          <p:cNvSpPr>
            <a:spLocks noGrp="1"/>
          </p:cNvSpPr>
          <p:nvPr>
            <p:ph type="title"/>
          </p:nvPr>
        </p:nvSpPr>
        <p:spPr>
          <a:xfrm>
            <a:off x="971550" y="548680"/>
            <a:ext cx="7560890" cy="916657"/>
          </a:xfrm>
          <a:ln w="57150" cmpd="sng">
            <a:solidFill>
              <a:srgbClr val="FFFFFF"/>
            </a:solidFill>
          </a:ln>
        </p:spPr>
        <p:txBody>
          <a:bodyPr/>
          <a:lstStyle/>
          <a:p>
            <a:pPr algn="ctr"/>
            <a:r>
              <a:rPr lang="ar-JO" dirty="0">
                <a:solidFill>
                  <a:srgbClr val="FFFF00"/>
                </a:solidFill>
                <a:ea typeface="ＭＳ Ｐゴシック" charset="0"/>
              </a:rPr>
              <a:t>5 تحذيرات في عبرانيين</a:t>
            </a:r>
            <a:endParaRPr lang="en-US" sz="4800" dirty="0">
              <a:solidFill>
                <a:srgbClr val="FFFF00"/>
              </a:solidFill>
              <a:ea typeface="ＭＳ Ｐゴシック" charset="0"/>
            </a:endParaRPr>
          </a:p>
        </p:txBody>
      </p:sp>
      <p:pic>
        <p:nvPicPr>
          <p:cNvPr id="2" name="Picture 1"/>
          <p:cNvPicPr>
            <a:picLocks noChangeAspect="1"/>
          </p:cNvPicPr>
          <p:nvPr/>
        </p:nvPicPr>
        <p:blipFill>
          <a:blip r:embed="rId3"/>
          <a:stretch>
            <a:fillRect/>
          </a:stretch>
        </p:blipFill>
        <p:spPr>
          <a:xfrm>
            <a:off x="0" y="369168"/>
            <a:ext cx="1403648" cy="1403648"/>
          </a:xfrm>
          <a:prstGeom prst="rect">
            <a:avLst/>
          </a:prstGeom>
        </p:spPr>
      </p:pic>
    </p:spTree>
    <p:extLst>
      <p:ext uri="{BB962C8B-B14F-4D97-AF65-F5344CB8AC3E}">
        <p14:creationId xmlns:p14="http://schemas.microsoft.com/office/powerpoint/2010/main" val="365607145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6630"/>
                                        </p:tgtEl>
                                        <p:attrNameLst>
                                          <p:attrName>style.visibility</p:attrName>
                                        </p:attrNameLst>
                                      </p:cBhvr>
                                      <p:to>
                                        <p:strVal val="visible"/>
                                      </p:to>
                                    </p:set>
                                    <p:anim calcmode="lin" valueType="num">
                                      <p:cBhvr additive="base">
                                        <p:cTn id="7" dur="500" fill="hold"/>
                                        <p:tgtEl>
                                          <p:spTgt spid="26630"/>
                                        </p:tgtEl>
                                        <p:attrNameLst>
                                          <p:attrName>ppt_x</p:attrName>
                                        </p:attrNameLst>
                                      </p:cBhvr>
                                      <p:tavLst>
                                        <p:tav tm="0">
                                          <p:val>
                                            <p:strVal val="0-#ppt_w/2"/>
                                          </p:val>
                                        </p:tav>
                                        <p:tav tm="100000">
                                          <p:val>
                                            <p:strVal val="#ppt_x"/>
                                          </p:val>
                                        </p:tav>
                                      </p:tavLst>
                                    </p:anim>
                                    <p:anim calcmode="lin" valueType="num">
                                      <p:cBhvr additive="base">
                                        <p:cTn id="8" dur="500" fill="hold"/>
                                        <p:tgtEl>
                                          <p:spTgt spid="2663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30" grpId="0"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672840" y="0"/>
            <a:ext cx="547116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pic>
        <p:nvPicPr>
          <p:cNvPr id="2" name="Picture 1"/>
          <p:cNvPicPr>
            <a:picLocks noChangeAspect="1"/>
          </p:cNvPicPr>
          <p:nvPr/>
        </p:nvPicPr>
        <p:blipFill>
          <a:blip r:embed="rId4"/>
          <a:stretch>
            <a:fillRect/>
          </a:stretch>
        </p:blipFill>
        <p:spPr>
          <a:xfrm>
            <a:off x="4198800" y="953929"/>
            <a:ext cx="4384134" cy="4384134"/>
          </a:xfrm>
          <a:prstGeom prst="rect">
            <a:avLst/>
          </a:prstGeom>
        </p:spPr>
      </p:pic>
      <p:sp>
        <p:nvSpPr>
          <p:cNvPr id="900098" name="Rectangle 2"/>
          <p:cNvSpPr>
            <a:spLocks noGrp="1" noChangeArrowheads="1"/>
          </p:cNvSpPr>
          <p:nvPr>
            <p:ph type="ctrTitle"/>
          </p:nvPr>
        </p:nvSpPr>
        <p:spPr>
          <a:xfrm>
            <a:off x="107504" y="116632"/>
            <a:ext cx="4972973" cy="6112843"/>
          </a:xfrm>
          <a:effectLst>
            <a:outerShdw blurRad="63500" dist="35921" dir="2700000" algn="ctr" rotWithShape="0">
              <a:schemeClr val="tx2">
                <a:alpha val="74998"/>
              </a:schemeClr>
            </a:outerShdw>
          </a:effectLst>
        </p:spPr>
        <p:txBody>
          <a:bodyPr anchor="t"/>
          <a:lstStyle/>
          <a:p>
            <a:pPr>
              <a:defRPr/>
            </a:pPr>
            <a:r>
              <a:rPr lang="ar-JO" dirty="0">
                <a:effectLst>
                  <a:glow rad="127000">
                    <a:schemeClr val="tx1"/>
                  </a:glow>
                </a:effectLst>
                <a:ea typeface="ＭＳ Ｐゴシック" charset="0"/>
              </a:rPr>
              <a:t>لكن ما هي النتيجة  بالنسبة للمؤمن الذي يرفض المسيح            في النهاية؟</a:t>
            </a:r>
            <a:endParaRPr lang="en-US" dirty="0">
              <a:effectLst>
                <a:glow rad="127000">
                  <a:schemeClr val="tx1"/>
                </a:glow>
              </a:effectLst>
              <a:ea typeface="ＭＳ Ｐゴシック" charset="0"/>
            </a:endParaRPr>
          </a:p>
        </p:txBody>
      </p:sp>
    </p:spTree>
    <p:extLst>
      <p:ext uri="{BB962C8B-B14F-4D97-AF65-F5344CB8AC3E}">
        <p14:creationId xmlns:p14="http://schemas.microsoft.com/office/powerpoint/2010/main" val="337403296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144486"/>
            <a:ext cx="9336648" cy="7002486"/>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pic>
        <p:nvPicPr>
          <p:cNvPr id="7" name="Picture 6"/>
          <p:cNvPicPr>
            <a:picLocks noChangeAspect="1"/>
          </p:cNvPicPr>
          <p:nvPr/>
        </p:nvPicPr>
        <p:blipFill>
          <a:blip r:embed="rId4"/>
          <a:stretch>
            <a:fillRect/>
          </a:stretch>
        </p:blipFill>
        <p:spPr>
          <a:xfrm>
            <a:off x="4198800" y="953929"/>
            <a:ext cx="4384134" cy="4384134"/>
          </a:xfrm>
          <a:prstGeom prst="rect">
            <a:avLst/>
          </a:prstGeom>
        </p:spPr>
      </p:pic>
      <p:sp>
        <p:nvSpPr>
          <p:cNvPr id="900098" name="Rectangle 2"/>
          <p:cNvSpPr>
            <a:spLocks noGrp="1" noChangeArrowheads="1"/>
          </p:cNvSpPr>
          <p:nvPr>
            <p:ph type="ctrTitle"/>
          </p:nvPr>
        </p:nvSpPr>
        <p:spPr>
          <a:xfrm>
            <a:off x="107505" y="-80405"/>
            <a:ext cx="4091296" cy="6741368"/>
          </a:xfrm>
          <a:effectLst>
            <a:outerShdw blurRad="63500" dist="35921" dir="2700000" algn="ctr" rotWithShape="0">
              <a:schemeClr val="tx2">
                <a:alpha val="74998"/>
              </a:schemeClr>
            </a:outerShdw>
          </a:effectLst>
        </p:spPr>
        <p:txBody>
          <a:bodyPr anchor="t"/>
          <a:lstStyle/>
          <a:p>
            <a:pPr>
              <a:defRPr/>
            </a:pPr>
            <a:r>
              <a:rPr lang="ar-JO" dirty="0">
                <a:effectLst>
                  <a:glow rad="127000">
                    <a:schemeClr val="tx1"/>
                  </a:glow>
                </a:effectLst>
                <a:ea typeface="ＭＳ Ｐゴシック" charset="0"/>
              </a:rPr>
              <a:t>يجب أن يحذر عدم إيمان إسرائيل هؤلاء المسيحيين العبرانيين من رفض المسيح، لأن العصيان يحرمهم من الراحة في كنعان (4: 1-13)</a:t>
            </a:r>
            <a:endParaRPr lang="en-US" dirty="0">
              <a:effectLst>
                <a:glow rad="127000">
                  <a:schemeClr val="tx1"/>
                </a:glow>
              </a:effectLst>
              <a:ea typeface="ＭＳ Ｐゴシック" charset="0"/>
            </a:endParaRPr>
          </a:p>
        </p:txBody>
      </p:sp>
    </p:spTree>
    <p:extLst>
      <p:ext uri="{BB962C8B-B14F-4D97-AF65-F5344CB8AC3E}">
        <p14:creationId xmlns:p14="http://schemas.microsoft.com/office/powerpoint/2010/main" val="50751025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5059" y="0"/>
            <a:ext cx="9189059" cy="6059714"/>
          </a:xfrm>
          <a:prstGeom prst="rect">
            <a:avLst/>
          </a:prstGeom>
        </p:spPr>
      </p:pic>
      <p:sp>
        <p:nvSpPr>
          <p:cNvPr id="900098" name="Rectangle 2"/>
          <p:cNvSpPr>
            <a:spLocks noGrp="1" noChangeArrowheads="1"/>
          </p:cNvSpPr>
          <p:nvPr>
            <p:ph type="ctrTitle"/>
          </p:nvPr>
        </p:nvSpPr>
        <p:spPr>
          <a:xfrm>
            <a:off x="0" y="5968999"/>
            <a:ext cx="9144000" cy="823686"/>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بعد 10 سنوات من الآن ...</a:t>
            </a:r>
            <a:endParaRPr lang="en-US" sz="5400" dirty="0">
              <a:effectLst>
                <a:glow rad="127000">
                  <a:schemeClr val="tx1"/>
                </a:glow>
              </a:effectLst>
              <a:ea typeface="ＭＳ Ｐゴシック" charset="0"/>
            </a:endParaRPr>
          </a:p>
        </p:txBody>
      </p:sp>
    </p:spTree>
    <p:extLst>
      <p:ext uri="{BB962C8B-B14F-4D97-AF65-F5344CB8AC3E}">
        <p14:creationId xmlns:p14="http://schemas.microsoft.com/office/powerpoint/2010/main" val="241130909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62" name="Shape 62"/>
          <p:cNvSpPr txBox="1"/>
          <p:nvPr/>
        </p:nvSpPr>
        <p:spPr>
          <a:xfrm>
            <a:off x="0" y="217714"/>
            <a:ext cx="9144000" cy="6640285"/>
          </a:xfrm>
          <a:prstGeom prst="rect">
            <a:avLst/>
          </a:prstGeom>
        </p:spPr>
        <p:txBody>
          <a:bodyPr vert="horz" lIns="91440" tIns="45720" rIns="91440" bIns="45720" rtlCol="0" anchor="t">
            <a:noAutofit/>
          </a:bodyPr>
          <a:lstStyle>
            <a:defPPr>
              <a:defRPr lang="en-US"/>
            </a:defPPr>
            <a:lvl1pPr algn="ctr">
              <a:spcBef>
                <a:spcPct val="0"/>
              </a:spcBef>
              <a:buNone/>
              <a:defRPr sz="3600" b="1">
                <a:solidFill>
                  <a:schemeClr val="bg1"/>
                </a:solidFill>
                <a:effectLst>
                  <a:glow rad="190500">
                    <a:schemeClr val="tx1">
                      <a:alpha val="75000"/>
                    </a:schemeClr>
                  </a:glow>
                  <a:outerShdw blurRad="50800" dist="38100" dir="2700000" algn="tl" rotWithShape="0">
                    <a:srgbClr val="000000">
                      <a:alpha val="43000"/>
                    </a:srgbClr>
                  </a:outerShdw>
                </a:effectLst>
                <a:latin typeface="+mj-lt"/>
                <a:ea typeface="+mj-ea"/>
                <a:cs typeface="+mj-cs"/>
              </a:defRPr>
            </a:lvl1pPr>
          </a:lstStyle>
          <a:p>
            <a:pPr algn="r" rtl="1"/>
            <a:r>
              <a:rPr lang="ar-JO" dirty="0">
                <a:solidFill>
                  <a:prstClr val="white"/>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sym typeface="Calibri"/>
              </a:rPr>
              <a:t>عبرانيين 4: 1-3أ</a:t>
            </a:r>
            <a:endParaRPr lang="en-US" dirty="0">
              <a:solidFill>
                <a:prstClr val="white"/>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sym typeface="Calibri"/>
            </a:endParaRPr>
          </a:p>
          <a:p>
            <a:pPr algn="l"/>
            <a:endParaRPr lang="en-US" dirty="0">
              <a:solidFill>
                <a:prstClr val="white"/>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sym typeface="Calibri"/>
            </a:endParaRPr>
          </a:p>
          <a:p>
            <a:pPr algn="r" rtl="1"/>
            <a:r>
              <a:rPr lang="ar-JO" dirty="0">
                <a:solidFill>
                  <a:prstClr val="white"/>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sym typeface="Calibri"/>
              </a:rPr>
              <a:t>فلنخف، أنه مع بقاء وعد بالدخول إلى راحته، يرى أحد منكم أنه قد خاب منه، لأننا نحن أيضا قد بشرنا كما أولئك، لكن لم تنفع كلمة الخبر أولئك. إذ لم تكن ممتزجة بالإيمان في الذين سمعوا، لأننا نحن المؤمنين ندخل الراحة</a:t>
            </a:r>
            <a:endParaRPr lang="en-US" dirty="0">
              <a:solidFill>
                <a:prstClr val="white"/>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sym typeface="Calibri"/>
            </a:endParaRPr>
          </a:p>
        </p:txBody>
      </p:sp>
    </p:spTree>
    <p:extLst>
      <p:ext uri="{BB962C8B-B14F-4D97-AF65-F5344CB8AC3E}">
        <p14:creationId xmlns:p14="http://schemas.microsoft.com/office/powerpoint/2010/main" val="2551834762"/>
      </p:ext>
    </p:extLst>
  </p:cSld>
  <p:clrMapOvr>
    <a:masterClrMapping/>
  </p:clrMapOvr>
  <p:transition spd="slow">
    <p:cut/>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8520" y="1628800"/>
            <a:ext cx="9263100" cy="5256584"/>
          </a:xfrm>
          <a:prstGeom prst="rect">
            <a:avLst/>
          </a:prstGeom>
        </p:spPr>
      </p:pic>
      <p:sp>
        <p:nvSpPr>
          <p:cNvPr id="2" name="Title 1"/>
          <p:cNvSpPr>
            <a:spLocks noGrp="1"/>
          </p:cNvSpPr>
          <p:nvPr>
            <p:ph type="title"/>
          </p:nvPr>
        </p:nvSpPr>
        <p:spPr>
          <a:xfrm>
            <a:off x="-36512" y="-27384"/>
            <a:ext cx="9227368" cy="1656183"/>
          </a:xfrm>
          <a:solidFill>
            <a:srgbClr val="000514"/>
          </a:solidFill>
        </p:spPr>
        <p:txBody>
          <a:bodyPr/>
          <a:lstStyle/>
          <a:p>
            <a:r>
              <a:rPr lang="ar-JO" sz="3600" dirty="0">
                <a:solidFill>
                  <a:srgbClr val="FFFFFF"/>
                </a:solidFill>
                <a:cs typeface="Arial" panose="020B0604020202020204" pitchFamily="34" charset="0"/>
              </a:rPr>
              <a:t>سبع وجهات نظر عن عبرانيين 4 (راحة السبت لشعب الله)</a:t>
            </a:r>
            <a:endParaRPr lang="en-US" sz="3600" dirty="0">
              <a:solidFill>
                <a:srgbClr val="FFFFFF"/>
              </a:solidFill>
              <a:cs typeface="Arial" panose="020B0604020202020204" pitchFamily="34" charset="0"/>
            </a:endParaRPr>
          </a:p>
        </p:txBody>
      </p:sp>
      <p:sp>
        <p:nvSpPr>
          <p:cNvPr id="8" name="Text Box 5"/>
          <p:cNvSpPr txBox="1">
            <a:spLocks noChangeArrowheads="1"/>
          </p:cNvSpPr>
          <p:nvPr/>
        </p:nvSpPr>
        <p:spPr bwMode="auto">
          <a:xfrm>
            <a:off x="7956376" y="15007"/>
            <a:ext cx="1090363" cy="46166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defTabSz="914400" eaLnBrk="0" fontAlgn="base" hangingPunct="0">
              <a:spcBef>
                <a:spcPct val="0"/>
              </a:spcBef>
              <a:spcAft>
                <a:spcPct val="0"/>
              </a:spcAft>
              <a:defRPr/>
            </a:pPr>
            <a:r>
              <a:rPr lang="ar-JO" sz="2400" b="1" dirty="0">
                <a:solidFill>
                  <a:srgbClr val="FFFFFF"/>
                </a:solidFill>
                <a:latin typeface="Arial" panose="020B0604020202020204" pitchFamily="34" charset="0"/>
                <a:ea typeface="ＭＳ Ｐゴシック" charset="0"/>
                <a:cs typeface="Arial" panose="020B0604020202020204" pitchFamily="34" charset="0"/>
              </a:rPr>
              <a:t>266خ-د</a:t>
            </a:r>
            <a:endParaRPr lang="en-US" sz="24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6" name="Title 1"/>
          <p:cNvSpPr txBox="1">
            <a:spLocks/>
          </p:cNvSpPr>
          <p:nvPr/>
        </p:nvSpPr>
        <p:spPr bwMode="auto">
          <a:xfrm>
            <a:off x="-83368" y="1628800"/>
            <a:ext cx="9227368" cy="4464496"/>
          </a:xfrm>
          <a:prstGeom prst="rect">
            <a:avLst/>
          </a:prstGeom>
          <a:noFill/>
          <a:ln w="9525">
            <a:noFill/>
            <a:miter lim="800000"/>
            <a:headEnd/>
            <a:tailEnd/>
          </a:ln>
          <a:effectLst/>
        </p:spPr>
        <p:txBody>
          <a:bodyPr vert="horz" wrap="square" lIns="91435" tIns="45718" rIns="91435" bIns="45718" numCol="1" anchor="t" anchorCtr="1"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5pPr>
            <a:lvl6pPr marL="45717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53"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53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706"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marL="120650" algn="r" defTabSz="914400" rtl="1"/>
            <a:r>
              <a:rPr lang="ar-JO" sz="2400" b="1" dirty="0">
                <a:solidFill>
                  <a:srgbClr val="FFFFFF"/>
                </a:solidFill>
                <a:effectLst>
                  <a:glow rad="177800">
                    <a:srgbClr val="DADADA">
                      <a:lumMod val="10000"/>
                    </a:srgbClr>
                  </a:glow>
                </a:effectLst>
                <a:latin typeface="Arial" panose="020B0604020202020204" pitchFamily="34" charset="0"/>
                <a:cs typeface="Arial" panose="020B0604020202020204" pitchFamily="34" charset="0"/>
              </a:rPr>
              <a:t>1. راحة السبت الحالية والراحة السماوية المستقبلية.</a:t>
            </a:r>
          </a:p>
          <a:p>
            <a:pPr marL="120650" algn="r" defTabSz="914400" rtl="1"/>
            <a:r>
              <a:rPr lang="ar-JO" sz="2400" b="1" dirty="0">
                <a:solidFill>
                  <a:srgbClr val="FFFFFF"/>
                </a:solidFill>
                <a:effectLst>
                  <a:glow rad="177800">
                    <a:srgbClr val="DADADA">
                      <a:lumMod val="10000"/>
                    </a:srgbClr>
                  </a:glow>
                </a:effectLst>
                <a:latin typeface="Arial" panose="020B0604020202020204" pitchFamily="34" charset="0"/>
                <a:cs typeface="Arial" panose="020B0604020202020204" pitchFamily="34" charset="0"/>
              </a:rPr>
              <a:t>2. الأحد الحالي وراحة النعمة والراحة السماوية المستقبلية.</a:t>
            </a:r>
          </a:p>
          <a:p>
            <a:pPr marL="120650" algn="r" defTabSz="914400" rtl="1"/>
            <a:r>
              <a:rPr lang="ar-JO" sz="2400" b="1" dirty="0">
                <a:solidFill>
                  <a:srgbClr val="FFFFFF"/>
                </a:solidFill>
                <a:effectLst>
                  <a:glow rad="177800">
                    <a:srgbClr val="DADADA">
                      <a:lumMod val="10000"/>
                    </a:srgbClr>
                  </a:glow>
                </a:effectLst>
                <a:latin typeface="Arial" panose="020B0604020202020204" pitchFamily="34" charset="0"/>
                <a:cs typeface="Arial" panose="020B0604020202020204" pitchFamily="34" charset="0"/>
              </a:rPr>
              <a:t>3. الراحة الروحية الحالية.</a:t>
            </a:r>
          </a:p>
          <a:p>
            <a:pPr marL="120650" algn="r" defTabSz="914400" rtl="1"/>
            <a:r>
              <a:rPr lang="ar-JO" sz="2400" b="1" dirty="0">
                <a:solidFill>
                  <a:srgbClr val="FFFFFF"/>
                </a:solidFill>
                <a:effectLst>
                  <a:glow rad="177800">
                    <a:srgbClr val="DADADA">
                      <a:lumMod val="10000"/>
                    </a:srgbClr>
                  </a:glow>
                </a:effectLst>
                <a:latin typeface="Arial" panose="020B0604020202020204" pitchFamily="34" charset="0"/>
                <a:cs typeface="Arial" panose="020B0604020202020204" pitchFamily="34" charset="0"/>
              </a:rPr>
              <a:t>4. الراحة الروحية الحالية والراحة السماوية المستقبلية.</a:t>
            </a:r>
          </a:p>
          <a:p>
            <a:pPr marL="120650" algn="r" defTabSz="914400" rtl="1"/>
            <a:r>
              <a:rPr lang="ar-JO" sz="2400" b="1" dirty="0">
                <a:solidFill>
                  <a:srgbClr val="FFFFFF"/>
                </a:solidFill>
                <a:effectLst>
                  <a:glow rad="177800">
                    <a:srgbClr val="DADADA">
                      <a:lumMod val="10000"/>
                    </a:srgbClr>
                  </a:glow>
                </a:effectLst>
                <a:latin typeface="Arial" panose="020B0604020202020204" pitchFamily="34" charset="0"/>
                <a:cs typeface="Arial" panose="020B0604020202020204" pitchFamily="34" charset="0"/>
              </a:rPr>
              <a:t>5. الراحة السماوية المستقبلية.</a:t>
            </a:r>
          </a:p>
          <a:p>
            <a:pPr marL="120650" algn="r" defTabSz="914400" rtl="1"/>
            <a:r>
              <a:rPr lang="ar-JO" sz="2400" b="1" dirty="0">
                <a:solidFill>
                  <a:srgbClr val="FFFFFF"/>
                </a:solidFill>
                <a:effectLst>
                  <a:glow rad="177800">
                    <a:srgbClr val="DADADA">
                      <a:lumMod val="10000"/>
                    </a:srgbClr>
                  </a:glow>
                </a:effectLst>
                <a:latin typeface="Arial" panose="020B0604020202020204" pitchFamily="34" charset="0"/>
                <a:cs typeface="Arial" panose="020B0604020202020204" pitchFamily="34" charset="0"/>
              </a:rPr>
              <a:t>6. الراحة الألفية مع تطبيق العصر الحالي.</a:t>
            </a:r>
          </a:p>
          <a:p>
            <a:pPr marL="120650" algn="r" defTabSz="914400" rtl="1"/>
            <a:r>
              <a:rPr lang="ar-JO" sz="2400" b="1" dirty="0">
                <a:solidFill>
                  <a:srgbClr val="FFFFFF"/>
                </a:solidFill>
                <a:effectLst>
                  <a:glow rad="177800">
                    <a:srgbClr val="DADADA">
                      <a:lumMod val="10000"/>
                    </a:srgbClr>
                  </a:glow>
                </a:effectLst>
                <a:latin typeface="Arial" panose="020B0604020202020204" pitchFamily="34" charset="0"/>
                <a:cs typeface="Arial" panose="020B0604020202020204" pitchFamily="34" charset="0"/>
              </a:rPr>
              <a:t>7. الراحة الألفية المستقبلية. </a:t>
            </a:r>
            <a:endParaRPr lang="en-US" sz="2400" b="1" dirty="0">
              <a:solidFill>
                <a:srgbClr val="FFFFFF"/>
              </a:solidFill>
              <a:effectLst>
                <a:glow rad="177800">
                  <a:srgbClr val="DADADA">
                    <a:lumMod val="10000"/>
                  </a:srgbClr>
                </a:glow>
              </a:effectLst>
              <a:latin typeface="Arial" panose="020B0604020202020204" pitchFamily="34" charset="0"/>
              <a:cs typeface="Arial" panose="020B0604020202020204" pitchFamily="34" charset="0"/>
            </a:endParaRPr>
          </a:p>
          <a:p>
            <a:pPr marL="577850" indent="-457200" algn="l" defTabSz="914400">
              <a:buFont typeface="+mj-lt"/>
              <a:buAutoNum type="arabicPeriod"/>
            </a:pPr>
            <a:endParaRPr lang="en-US" sz="2400" b="1" dirty="0">
              <a:solidFill>
                <a:srgbClr val="FFFFFF"/>
              </a:solidFill>
              <a:effectLst>
                <a:glow rad="177800">
                  <a:srgbClr val="DADADA">
                    <a:lumMod val="10000"/>
                  </a:srgb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16698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60032" y="-27384"/>
            <a:ext cx="4330824" cy="2736304"/>
          </a:xfrm>
          <a:solidFill>
            <a:srgbClr val="000514"/>
          </a:solidFill>
        </p:spPr>
        <p:txBody>
          <a:bodyPr/>
          <a:lstStyle/>
          <a:p>
            <a:r>
              <a:rPr lang="ar-JO" sz="3600" dirty="0">
                <a:solidFill>
                  <a:srgbClr val="FFFFFF"/>
                </a:solidFill>
                <a:cs typeface="Arial" panose="020B0604020202020204" pitchFamily="34" charset="0"/>
              </a:rPr>
              <a:t>دعم الراحة </a:t>
            </a:r>
            <a:br>
              <a:rPr lang="ar-JO" sz="3600" dirty="0">
                <a:solidFill>
                  <a:srgbClr val="FFFFFF"/>
                </a:solidFill>
                <a:cs typeface="Arial" panose="020B0604020202020204" pitchFamily="34" charset="0"/>
              </a:rPr>
            </a:br>
            <a:r>
              <a:rPr lang="ar-JO" sz="3600" dirty="0">
                <a:solidFill>
                  <a:srgbClr val="FFFFFF"/>
                </a:solidFill>
                <a:cs typeface="Arial" panose="020B0604020202020204" pitchFamily="34" charset="0"/>
              </a:rPr>
              <a:t>الألفية المستقبلية </a:t>
            </a:r>
            <a:br>
              <a:rPr lang="ar-JO" sz="3600" dirty="0">
                <a:solidFill>
                  <a:srgbClr val="FFFFFF"/>
                </a:solidFill>
                <a:cs typeface="Arial" panose="020B0604020202020204" pitchFamily="34" charset="0"/>
              </a:rPr>
            </a:br>
            <a:r>
              <a:rPr lang="ar-JO" sz="3600" dirty="0">
                <a:solidFill>
                  <a:srgbClr val="FFFFFF"/>
                </a:solidFill>
                <a:cs typeface="Arial" panose="020B0604020202020204" pitchFamily="34" charset="0"/>
              </a:rPr>
              <a:t>في عبرانيين 4</a:t>
            </a:r>
            <a:endParaRPr lang="en-US" sz="3600" dirty="0">
              <a:solidFill>
                <a:srgbClr val="FFFFFF"/>
              </a:solidFill>
              <a:cs typeface="Arial" panose="020B0604020202020204" pitchFamily="34" charset="0"/>
            </a:endParaRPr>
          </a:p>
        </p:txBody>
      </p:sp>
      <p:sp>
        <p:nvSpPr>
          <p:cNvPr id="8" name="Text Box 5"/>
          <p:cNvSpPr txBox="1">
            <a:spLocks noChangeArrowheads="1"/>
          </p:cNvSpPr>
          <p:nvPr/>
        </p:nvSpPr>
        <p:spPr bwMode="auto">
          <a:xfrm>
            <a:off x="8324816" y="15007"/>
            <a:ext cx="809837" cy="46166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defTabSz="914400" eaLnBrk="0" fontAlgn="base" hangingPunct="0">
              <a:spcBef>
                <a:spcPct val="0"/>
              </a:spcBef>
              <a:spcAft>
                <a:spcPct val="0"/>
              </a:spcAft>
              <a:defRPr/>
            </a:pPr>
            <a:r>
              <a:rPr lang="ar-JO" sz="2400" b="1" dirty="0">
                <a:solidFill>
                  <a:srgbClr val="FFFFFF"/>
                </a:solidFill>
                <a:latin typeface="Arial" panose="020B0604020202020204" pitchFamily="34" charset="0"/>
                <a:ea typeface="ＭＳ Ｐゴシック" charset="0"/>
                <a:cs typeface="Arial" panose="020B0604020202020204" pitchFamily="34" charset="0"/>
              </a:rPr>
              <a:t>266ذ</a:t>
            </a:r>
            <a:endParaRPr lang="en-US" sz="24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6" name="Title 1"/>
          <p:cNvSpPr txBox="1">
            <a:spLocks/>
          </p:cNvSpPr>
          <p:nvPr/>
        </p:nvSpPr>
        <p:spPr bwMode="auto">
          <a:xfrm>
            <a:off x="4788024" y="2780928"/>
            <a:ext cx="4355976" cy="3312368"/>
          </a:xfrm>
          <a:prstGeom prst="rect">
            <a:avLst/>
          </a:prstGeom>
          <a:noFill/>
          <a:ln w="9525">
            <a:noFill/>
            <a:miter lim="800000"/>
            <a:headEnd/>
            <a:tailEnd/>
          </a:ln>
          <a:effectLst/>
        </p:spPr>
        <p:txBody>
          <a:bodyPr vert="horz" wrap="square" lIns="91435" tIns="45718" rIns="91435" bIns="45718" numCol="1" anchor="t" anchorCtr="1"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5pPr>
            <a:lvl6pPr marL="45717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53"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53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706"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algn="r" defTabSz="914400" rtl="1"/>
            <a:r>
              <a:rPr lang="ar-JO" sz="3600" b="1" dirty="0">
                <a:solidFill>
                  <a:srgbClr val="FFFFFF"/>
                </a:solidFill>
                <a:effectLst>
                  <a:glow rad="177800">
                    <a:srgbClr val="DADADA">
                      <a:lumMod val="10000"/>
                    </a:srgbClr>
                  </a:glow>
                </a:effectLst>
                <a:latin typeface="Arial" panose="020B0604020202020204" pitchFamily="34" charset="0"/>
                <a:cs typeface="Arial" panose="020B0604020202020204" pitchFamily="34" charset="0"/>
              </a:rPr>
              <a:t>1. السياق</a:t>
            </a:r>
            <a:endParaRPr lang="en-US" sz="3600" b="1" dirty="0">
              <a:solidFill>
                <a:srgbClr val="FFFFFF"/>
              </a:solidFill>
              <a:effectLst>
                <a:glow rad="177800">
                  <a:srgbClr val="DADADA">
                    <a:lumMod val="10000"/>
                  </a:srgbClr>
                </a:glow>
              </a:effectLst>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2"/>
          <a:stretch>
            <a:fillRect/>
          </a:stretch>
        </p:blipFill>
        <p:spPr>
          <a:xfrm>
            <a:off x="10318" y="0"/>
            <a:ext cx="4877554" cy="6858000"/>
          </a:xfrm>
          <a:prstGeom prst="rect">
            <a:avLst/>
          </a:prstGeom>
        </p:spPr>
      </p:pic>
      <p:sp>
        <p:nvSpPr>
          <p:cNvPr id="7" name="Title 1"/>
          <p:cNvSpPr txBox="1">
            <a:spLocks/>
          </p:cNvSpPr>
          <p:nvPr/>
        </p:nvSpPr>
        <p:spPr bwMode="auto">
          <a:xfrm>
            <a:off x="12162" y="7214"/>
            <a:ext cx="4860032" cy="813475"/>
          </a:xfrm>
          <a:prstGeom prst="rect">
            <a:avLst/>
          </a:prstGeom>
          <a:solidFill>
            <a:srgbClr val="FFFFFF"/>
          </a:solidFill>
          <a:ln w="9525">
            <a:noFill/>
            <a:miter lim="800000"/>
            <a:headEnd/>
            <a:tailEnd/>
          </a:ln>
          <a:effectLst/>
        </p:spPr>
        <p:txBody>
          <a:bodyPr vert="horz" wrap="square" lIns="91435" tIns="45718" rIns="91435" bIns="45718" numCol="1" anchor="ctr" anchorCtr="1" compatLnSpc="1">
            <a:prstTxWarp prst="textNoShape">
              <a:avLst/>
            </a:prstTxWarp>
          </a:bodyPr>
          <a:lstStyle>
            <a:lvl1pPr algn="ctr" rtl="0" eaLnBrk="0" fontAlgn="base" hangingPunct="0">
              <a:spcBef>
                <a:spcPct val="0"/>
              </a:spcBef>
              <a:spcAft>
                <a:spcPct val="0"/>
              </a:spcAft>
              <a:defRPr sz="4400" b="1">
                <a:solidFill>
                  <a:srgbClr val="FFFFFF"/>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5pPr>
            <a:lvl6pPr marL="45717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53"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53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706"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r>
              <a:rPr lang="ar-JO" sz="2400" dirty="0">
                <a:solidFill>
                  <a:srgbClr val="000090"/>
                </a:solidFill>
                <a:effectLst/>
                <a:latin typeface="Arial" panose="020B0604020202020204" pitchFamily="34" charset="0"/>
                <a:cs typeface="Arial" panose="020B0604020202020204" pitchFamily="34" charset="0"/>
              </a:rPr>
              <a:t>تخصيص الأراضي في الألفية </a:t>
            </a:r>
          </a:p>
          <a:p>
            <a:r>
              <a:rPr lang="ar-JO" sz="2400" dirty="0">
                <a:solidFill>
                  <a:srgbClr val="000090"/>
                </a:solidFill>
                <a:effectLst/>
                <a:latin typeface="Arial" panose="020B0604020202020204" pitchFamily="34" charset="0"/>
                <a:cs typeface="Arial" panose="020B0604020202020204" pitchFamily="34" charset="0"/>
              </a:rPr>
              <a:t>(حزقيال 47-48)</a:t>
            </a:r>
            <a:endParaRPr lang="en-US" sz="2400" dirty="0">
              <a:solidFill>
                <a:srgbClr val="000090"/>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44763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Callout 1"/>
          <p:cNvSpPr/>
          <p:nvPr/>
        </p:nvSpPr>
        <p:spPr bwMode="auto">
          <a:xfrm>
            <a:off x="-271252" y="1306001"/>
            <a:ext cx="9777436" cy="5292000"/>
          </a:xfrm>
          <a:prstGeom prst="wedgeEllipseCallout">
            <a:avLst>
              <a:gd name="adj1" fmla="val -41176"/>
              <a:gd name="adj2" fmla="val -75439"/>
            </a:avLst>
          </a:prstGeom>
          <a:solidFill>
            <a:srgbClr val="0000FF"/>
          </a:solidFill>
          <a:ln w="5715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00"/>
              </a:solidFill>
              <a:latin typeface="Comic Sans MS" pitchFamily="-112" charset="0"/>
            </a:endParaRPr>
          </a:p>
        </p:txBody>
      </p:sp>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5" name="Rectangle 2"/>
          <p:cNvSpPr txBox="1">
            <a:spLocks noChangeArrowheads="1"/>
          </p:cNvSpPr>
          <p:nvPr/>
        </p:nvSpPr>
        <p:spPr bwMode="auto">
          <a:xfrm>
            <a:off x="36997" y="1689066"/>
            <a:ext cx="8976005" cy="504427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endParaRPr lang="ar-JO" sz="36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a:p>
            <a:endParaRPr lang="ar-JO" sz="36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a:p>
            <a:r>
              <a:rPr lang="ar-JO" sz="36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كرسيك يا الله إلى دهر الدهور، </a:t>
            </a:r>
          </a:p>
          <a:p>
            <a:r>
              <a:rPr lang="ar-JO" sz="36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قضيب استقامة قضيب ملكك،</a:t>
            </a:r>
          </a:p>
          <a:p>
            <a:r>
              <a:rPr lang="ar-JO" sz="36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أحببت البر وأبغضت الإثم، </a:t>
            </a:r>
          </a:p>
          <a:p>
            <a:r>
              <a:rPr lang="ar-JO" sz="36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من أجل ذلك </a:t>
            </a:r>
            <a:r>
              <a:rPr lang="ar-JO" sz="3600" b="1" dirty="0">
                <a:solidFill>
                  <a:srgbClr val="FFFF00"/>
                </a:solidFill>
                <a:effectLst>
                  <a:glow rad="127000">
                    <a:srgbClr val="000000"/>
                  </a:glow>
                </a:effectLst>
                <a:latin typeface="Arial" panose="020B0604020202020204" pitchFamily="34" charset="0"/>
                <a:ea typeface="ＭＳ Ｐゴシック" charset="0"/>
                <a:cs typeface="Arial" panose="020B0604020202020204" pitchFamily="34" charset="0"/>
              </a:rPr>
              <a:t>مسحك الله إلهك </a:t>
            </a:r>
          </a:p>
          <a:p>
            <a:r>
              <a:rPr lang="ar-JO" sz="3600" b="1" dirty="0">
                <a:solidFill>
                  <a:srgbClr val="FFFF00"/>
                </a:solidFill>
                <a:effectLst>
                  <a:glow rad="127000">
                    <a:srgbClr val="000000"/>
                  </a:glow>
                </a:effectLst>
                <a:latin typeface="Arial" panose="020B0604020202020204" pitchFamily="34" charset="0"/>
                <a:ea typeface="ＭＳ Ｐゴシック" charset="0"/>
                <a:cs typeface="Arial" panose="020B0604020202020204" pitchFamily="34" charset="0"/>
              </a:rPr>
              <a:t>بزيت الابتهاج أكثر من شركائك.</a:t>
            </a:r>
            <a:br>
              <a:rPr lang="en-US" sz="36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br>
            <a:endParaRPr lang="en-US" sz="36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1773090" y="0"/>
            <a:ext cx="6863471" cy="1701395"/>
          </a:xfrm>
          <a:effectLst>
            <a:outerShdw blurRad="63500" dist="35921" dir="2700000" algn="ctr" rotWithShape="0">
              <a:schemeClr val="tx2">
                <a:alpha val="74998"/>
              </a:schemeClr>
            </a:outerShdw>
          </a:effectLst>
        </p:spPr>
        <p:txBody>
          <a:bodyPr anchor="t"/>
          <a:lstStyle/>
          <a:p>
            <a:pPr>
              <a:defRPr/>
            </a:pPr>
            <a:r>
              <a:rPr lang="ar-JO" sz="3600" dirty="0">
                <a:effectLst>
                  <a:glow rad="127000">
                    <a:schemeClr val="tx1"/>
                  </a:glow>
                </a:effectLst>
                <a:ea typeface="ＭＳ Ｐゴシック" charset="0"/>
              </a:rPr>
              <a:t>وأما عن الابن:</a:t>
            </a:r>
            <a:endParaRPr lang="en-US" sz="3600" dirty="0">
              <a:effectLst>
                <a:glow rad="127000">
                  <a:schemeClr val="tx1"/>
                </a:glow>
              </a:effectLst>
              <a:ea typeface="ＭＳ Ｐゴシック" charset="0"/>
            </a:endParaRPr>
          </a:p>
        </p:txBody>
      </p:sp>
      <p:sp>
        <p:nvSpPr>
          <p:cNvPr id="6" name="Rectangle 5"/>
          <p:cNvSpPr/>
          <p:nvPr/>
        </p:nvSpPr>
        <p:spPr>
          <a:xfrm>
            <a:off x="4635960" y="6137282"/>
            <a:ext cx="4459117" cy="646331"/>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p>
            <a:pPr algn="r" eaLnBrk="0" fontAlgn="base" hangingPunct="0">
              <a:spcBef>
                <a:spcPct val="0"/>
              </a:spcBef>
              <a:spcAft>
                <a:spcPct val="0"/>
              </a:spcAft>
            </a:pPr>
            <a:r>
              <a:rPr lang="en-US" sz="3600" b="1" dirty="0">
                <a:solidFill>
                  <a:srgbClr val="FFFFFF"/>
                </a:solidFill>
                <a:effectLst>
                  <a:glow rad="127000">
                    <a:srgbClr val="000000"/>
                  </a:glow>
                </a:effectLst>
                <a:latin typeface="Arial" panose="020B0604020202020204" pitchFamily="34" charset="0"/>
                <a:ea typeface="ＭＳ Ｐゴシック" charset="0"/>
                <a:cs typeface="ＭＳ Ｐゴシック" charset="0"/>
              </a:rPr>
              <a:t>(</a:t>
            </a:r>
            <a:r>
              <a:rPr lang="ar-JO" sz="3600" b="1" dirty="0">
                <a:solidFill>
                  <a:srgbClr val="FFFFFF"/>
                </a:solidFill>
                <a:effectLst>
                  <a:glow rad="127000">
                    <a:srgbClr val="000000"/>
                  </a:glow>
                </a:effectLst>
                <a:latin typeface="Arial" panose="020B0604020202020204" pitchFamily="34" charset="0"/>
                <a:ea typeface="ＭＳ Ｐゴシック" charset="0"/>
                <a:cs typeface="ＭＳ Ｐゴシック" charset="0"/>
              </a:rPr>
              <a:t>1: 8-9</a:t>
            </a:r>
            <a:r>
              <a:rPr lang="en-US" sz="3600" b="1" dirty="0">
                <a:solidFill>
                  <a:srgbClr val="FFFFFF"/>
                </a:solidFill>
                <a:effectLst>
                  <a:glow rad="127000">
                    <a:srgbClr val="000000"/>
                  </a:glow>
                </a:effectLst>
                <a:latin typeface="Arial" panose="020B0604020202020204" pitchFamily="34" charset="0"/>
                <a:ea typeface="ＭＳ Ｐゴシック" charset="0"/>
                <a:cs typeface="ＭＳ Ｐゴシック" charset="0"/>
              </a:rPr>
              <a:t>)</a:t>
            </a:r>
          </a:p>
        </p:txBody>
      </p:sp>
    </p:spTree>
    <p:extLst>
      <p:ext uri="{BB962C8B-B14F-4D97-AF65-F5344CB8AC3E}">
        <p14:creationId xmlns:p14="http://schemas.microsoft.com/office/powerpoint/2010/main" val="107148096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Callout 1"/>
          <p:cNvSpPr/>
          <p:nvPr/>
        </p:nvSpPr>
        <p:spPr bwMode="auto">
          <a:xfrm>
            <a:off x="-130998" y="1175475"/>
            <a:ext cx="9144000" cy="5292000"/>
          </a:xfrm>
          <a:prstGeom prst="wedgeEllipseCallout">
            <a:avLst>
              <a:gd name="adj1" fmla="val -41176"/>
              <a:gd name="adj2" fmla="val -75439"/>
            </a:avLst>
          </a:prstGeom>
          <a:solidFill>
            <a:srgbClr val="0000FF"/>
          </a:solidFill>
          <a:ln w="5715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5" name="Rectangle 2"/>
          <p:cNvSpPr txBox="1">
            <a:spLocks noChangeArrowheads="1"/>
          </p:cNvSpPr>
          <p:nvPr/>
        </p:nvSpPr>
        <p:spPr bwMode="auto">
          <a:xfrm>
            <a:off x="36997" y="2416482"/>
            <a:ext cx="8976005" cy="390828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ar-JO" sz="3600" b="1" dirty="0">
                <a:solidFill>
                  <a:srgbClr val="FFFFFF"/>
                </a:solidFill>
                <a:effectLst>
                  <a:glow rad="127000">
                    <a:schemeClr val="tx1"/>
                  </a:glow>
                </a:effectLst>
                <a:latin typeface="Arial" panose="020B0604020202020204" pitchFamily="34" charset="0"/>
                <a:ea typeface="ＭＳ Ｐゴシック" charset="0"/>
                <a:cs typeface="Arial" panose="020B0604020202020204" pitchFamily="34" charset="0"/>
              </a:rPr>
              <a:t>اجلس عن يميني </a:t>
            </a:r>
          </a:p>
          <a:p>
            <a:r>
              <a:rPr lang="ar-JO" sz="3600" b="1" dirty="0">
                <a:solidFill>
                  <a:srgbClr val="FFFFFF"/>
                </a:solidFill>
                <a:effectLst>
                  <a:glow rad="127000">
                    <a:schemeClr val="tx1"/>
                  </a:glow>
                </a:effectLst>
                <a:latin typeface="Arial" panose="020B0604020202020204" pitchFamily="34" charset="0"/>
                <a:ea typeface="ＭＳ Ｐゴシック" charset="0"/>
                <a:cs typeface="Arial" panose="020B0604020202020204" pitchFamily="34" charset="0"/>
              </a:rPr>
              <a:t>حتى أضع أعداءك موطئاً لقدميك</a:t>
            </a:r>
            <a:br>
              <a:rPr lang="en-US" sz="3600" b="1" dirty="0">
                <a:solidFill>
                  <a:srgbClr val="FFFFFF"/>
                </a:solidFill>
                <a:effectLst>
                  <a:glow rad="127000">
                    <a:schemeClr val="tx1"/>
                  </a:glow>
                </a:effectLst>
                <a:latin typeface="Arial" panose="020B0604020202020204" pitchFamily="34" charset="0"/>
                <a:ea typeface="ＭＳ Ｐゴシック" charset="0"/>
                <a:cs typeface="Arial" panose="020B0604020202020204" pitchFamily="34" charset="0"/>
              </a:rPr>
            </a:br>
            <a:endParaRPr lang="en-US" sz="3600" b="1" dirty="0">
              <a:solidFill>
                <a:srgbClr val="FFFFFF"/>
              </a:solidFill>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1773090" y="0"/>
            <a:ext cx="6863471" cy="1701395"/>
          </a:xfrm>
          <a:effectLst>
            <a:outerShdw blurRad="63500" dist="35921" dir="2700000" algn="ctr" rotWithShape="0">
              <a:schemeClr val="tx2">
                <a:alpha val="74998"/>
              </a:schemeClr>
            </a:outerShdw>
          </a:effectLst>
        </p:spPr>
        <p:txBody>
          <a:bodyPr anchor="t"/>
          <a:lstStyle/>
          <a:p>
            <a:pPr>
              <a:defRPr/>
            </a:pPr>
            <a:r>
              <a:rPr lang="ar-JO" sz="3600" dirty="0">
                <a:effectLst>
                  <a:glow rad="127000">
                    <a:schemeClr val="tx1"/>
                  </a:glow>
                </a:effectLst>
                <a:ea typeface="ＭＳ Ｐゴシック" charset="0"/>
              </a:rPr>
              <a:t>ثم لمن من الملائكة قال قط: </a:t>
            </a:r>
            <a:endParaRPr lang="en-US" sz="3600" dirty="0">
              <a:effectLst>
                <a:glow rad="127000">
                  <a:schemeClr val="tx1"/>
                </a:glow>
              </a:effectLst>
              <a:ea typeface="ＭＳ Ｐゴシック" charset="0"/>
            </a:endParaRPr>
          </a:p>
        </p:txBody>
      </p:sp>
      <p:sp>
        <p:nvSpPr>
          <p:cNvPr id="6" name="Rectangle 5"/>
          <p:cNvSpPr/>
          <p:nvPr/>
        </p:nvSpPr>
        <p:spPr>
          <a:xfrm>
            <a:off x="4586641" y="6137282"/>
            <a:ext cx="4508436" cy="646331"/>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p>
            <a:pPr algn="r" eaLnBrk="0" fontAlgn="base" hangingPunct="0">
              <a:spcBef>
                <a:spcPct val="0"/>
              </a:spcBef>
              <a:spcAft>
                <a:spcPct val="0"/>
              </a:spcAft>
            </a:pPr>
            <a:r>
              <a:rPr lang="en-US" sz="3600" b="1" dirty="0">
                <a:solidFill>
                  <a:schemeClr val="bg1"/>
                </a:solidFill>
                <a:effectLst>
                  <a:glow rad="127000">
                    <a:schemeClr val="tx1"/>
                  </a:glow>
                </a:effectLst>
                <a:latin typeface="Arial" panose="020B0604020202020204" pitchFamily="34" charset="0"/>
                <a:ea typeface="ＭＳ Ｐゴシック" charset="0"/>
                <a:cs typeface="ＭＳ Ｐゴシック" charset="0"/>
              </a:rPr>
              <a:t>(</a:t>
            </a:r>
            <a:r>
              <a:rPr lang="ar-JO" sz="3600" b="1" dirty="0">
                <a:solidFill>
                  <a:schemeClr val="bg1"/>
                </a:solidFill>
                <a:effectLst>
                  <a:glow rad="127000">
                    <a:schemeClr val="tx1"/>
                  </a:glow>
                </a:effectLst>
                <a:latin typeface="Arial" panose="020B0604020202020204" pitchFamily="34" charset="0"/>
                <a:ea typeface="ＭＳ Ｐゴシック" charset="0"/>
                <a:cs typeface="ＭＳ Ｐゴシック" charset="0"/>
              </a:rPr>
              <a:t>1: 13</a:t>
            </a:r>
            <a:r>
              <a:rPr lang="en-US" sz="3600" b="1" dirty="0">
                <a:solidFill>
                  <a:schemeClr val="bg1"/>
                </a:solidFill>
                <a:effectLst>
                  <a:glow rad="127000">
                    <a:schemeClr val="tx1"/>
                  </a:glow>
                </a:effectLst>
                <a:latin typeface="Arial" panose="020B0604020202020204" pitchFamily="34" charset="0"/>
                <a:ea typeface="ＭＳ Ｐゴシック" charset="0"/>
                <a:cs typeface="ＭＳ Ｐゴシック" charset="0"/>
              </a:rPr>
              <a:t>)</a:t>
            </a:r>
          </a:p>
        </p:txBody>
      </p:sp>
    </p:spTree>
    <p:extLst>
      <p:ext uri="{BB962C8B-B14F-4D97-AF65-F5344CB8AC3E}">
        <p14:creationId xmlns:p14="http://schemas.microsoft.com/office/powerpoint/2010/main" val="99222552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pic>
        <p:nvPicPr>
          <p:cNvPr id="4" name="Picture 3"/>
          <p:cNvPicPr>
            <a:picLocks noChangeAspect="1"/>
          </p:cNvPicPr>
          <p:nvPr/>
        </p:nvPicPr>
        <p:blipFill>
          <a:blip r:embed="rId3"/>
          <a:stretch>
            <a:fillRect/>
          </a:stretch>
        </p:blipFill>
        <p:spPr>
          <a:xfrm>
            <a:off x="37920" y="266700"/>
            <a:ext cx="6350000" cy="6311900"/>
          </a:xfrm>
          <a:prstGeom prst="rect">
            <a:avLst/>
          </a:prstGeom>
        </p:spPr>
      </p:pic>
      <p:sp>
        <p:nvSpPr>
          <p:cNvPr id="900098" name="Rectangle 2"/>
          <p:cNvSpPr>
            <a:spLocks noGrp="1" noChangeArrowheads="1"/>
          </p:cNvSpPr>
          <p:nvPr>
            <p:ph type="ctrTitle"/>
          </p:nvPr>
        </p:nvSpPr>
        <p:spPr>
          <a:xfrm>
            <a:off x="6457504" y="116632"/>
            <a:ext cx="2686496" cy="6741368"/>
          </a:xfrm>
          <a:effectLst>
            <a:outerShdw blurRad="63500" dist="35921" dir="2700000" algn="ctr" rotWithShape="0">
              <a:schemeClr val="tx2">
                <a:alpha val="74998"/>
              </a:schemeClr>
            </a:outerShdw>
          </a:effectLst>
        </p:spPr>
        <p:txBody>
          <a:bodyPr anchor="t"/>
          <a:lstStyle/>
          <a:p>
            <a:pPr>
              <a:defRPr/>
            </a:pPr>
            <a:r>
              <a:rPr lang="ar-JO" sz="3600" dirty="0">
                <a:effectLst>
                  <a:glow rad="127000">
                    <a:schemeClr val="tx1"/>
                  </a:glow>
                </a:effectLst>
                <a:ea typeface="ＭＳ Ｐゴシック" charset="0"/>
              </a:rPr>
              <a:t>أليس جميعهم أرواحاً خادمة مرسلة للخدمة لأجل العتيدين أن يرثوا الخلاص.</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(1: 14)</a:t>
            </a:r>
            <a:endParaRPr lang="en-US" sz="3600" dirty="0">
              <a:effectLst>
                <a:glow rad="127000">
                  <a:schemeClr val="tx1"/>
                </a:glow>
              </a:effectLst>
              <a:ea typeface="ＭＳ Ｐゴシック" charset="0"/>
            </a:endParaRPr>
          </a:p>
        </p:txBody>
      </p:sp>
    </p:spTree>
    <p:extLst>
      <p:ext uri="{BB962C8B-B14F-4D97-AF65-F5344CB8AC3E}">
        <p14:creationId xmlns:p14="http://schemas.microsoft.com/office/powerpoint/2010/main" val="838445201"/>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lumMod val="75000"/>
              </a:schemeClr>
            </a:gs>
            <a:gs pos="100000">
              <a:srgbClr val="00000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5123" name="Rectangle 3"/>
          <p:cNvSpPr>
            <a:spLocks noGrp="1" noChangeArrowheads="1"/>
          </p:cNvSpPr>
          <p:nvPr>
            <p:ph type="title"/>
          </p:nvPr>
        </p:nvSpPr>
        <p:spPr>
          <a:xfrm>
            <a:off x="3810000" y="762000"/>
            <a:ext cx="5029200" cy="609600"/>
          </a:xfrm>
          <a:noFill/>
          <a:ln w="9525">
            <a:noFill/>
            <a:miter lim="800000"/>
            <a:headEnd/>
            <a:tailEnd/>
          </a:ln>
          <a:effectLst/>
        </p:spPr>
        <p:txBody>
          <a:bodyPr vert="horz" wrap="square" lIns="91435" tIns="45718" rIns="91435" bIns="45718" numCol="1" anchor="ctr" anchorCtr="1" compatLnSpc="1">
            <a:prstTxWarp prst="textNoShape">
              <a:avLst/>
            </a:prstTxWarp>
          </a:bodyPr>
          <a:lstStyle/>
          <a:p>
            <a:r>
              <a:rPr lang="ar-JO" sz="4000" dirty="0">
                <a:solidFill>
                  <a:srgbClr val="FFFFFF"/>
                </a:solidFill>
                <a:effectLst>
                  <a:outerShdw blurRad="50800" dist="63500" dir="2700000" algn="tl" rotWithShape="0">
                    <a:srgbClr val="000000"/>
                  </a:outerShdw>
                </a:effectLst>
                <a:cs typeface="Arial" panose="020B0604020202020204" pitchFamily="34" charset="0"/>
              </a:rPr>
              <a:t>عبرانيين 2: 3-4</a:t>
            </a:r>
            <a:endParaRPr lang="en-US" sz="4000" dirty="0">
              <a:solidFill>
                <a:srgbClr val="FFFFFF"/>
              </a:solidFill>
              <a:effectLst>
                <a:outerShdw blurRad="50800" dist="63500" dir="2700000" algn="tl" rotWithShape="0">
                  <a:srgbClr val="000000"/>
                </a:outerShdw>
              </a:effectLst>
              <a:cs typeface="Arial" panose="020B0604020202020204" pitchFamily="34" charset="0"/>
            </a:endParaRPr>
          </a:p>
        </p:txBody>
      </p:sp>
      <p:sp>
        <p:nvSpPr>
          <p:cNvPr id="5122" name="Rectangle 2"/>
          <p:cNvSpPr>
            <a:spLocks noGrp="1" noChangeArrowheads="1"/>
          </p:cNvSpPr>
          <p:nvPr>
            <p:ph idx="1"/>
          </p:nvPr>
        </p:nvSpPr>
        <p:spPr>
          <a:xfrm>
            <a:off x="762000" y="1676400"/>
            <a:ext cx="8077200" cy="4876800"/>
          </a:xfrm>
          <a:noFill/>
          <a:ln w="9525">
            <a:noFill/>
            <a:miter lim="800000"/>
            <a:headEnd/>
            <a:tailEnd/>
          </a:ln>
          <a:effectLst/>
        </p:spPr>
        <p:txBody>
          <a:bodyPr vert="horz" wrap="square" lIns="91435" tIns="45718" rIns="91435" bIns="45718" numCol="1" anchor="t" anchorCtr="0" compatLnSpc="1">
            <a:prstTxWarp prst="textNoShape">
              <a:avLst/>
            </a:prstTxWarp>
          </a:bodyPr>
          <a:lstStyle/>
          <a:p>
            <a:pPr marL="114300" lvl="1" indent="0" algn="r">
              <a:buNone/>
            </a:pPr>
            <a:r>
              <a:rPr lang="ar-JO" sz="3200" dirty="0">
                <a:solidFill>
                  <a:srgbClr val="FFFFFF"/>
                </a:solidFill>
                <a:effectLst>
                  <a:outerShdw blurRad="50800" dist="63500" dir="2700000" algn="tl" rotWithShape="0">
                    <a:srgbClr val="000000"/>
                  </a:outerShdw>
                </a:effectLst>
                <a:cs typeface="Arial" panose="020B0604020202020204" pitchFamily="34" charset="0"/>
              </a:rPr>
              <a:t>هذا </a:t>
            </a:r>
            <a:r>
              <a:rPr lang="ar-JO" sz="3200" dirty="0">
                <a:solidFill>
                  <a:srgbClr val="FFFF00"/>
                </a:solidFill>
                <a:effectLst>
                  <a:outerShdw blurRad="50800" dist="63500" dir="2700000" algn="tl" rotWithShape="0">
                    <a:srgbClr val="000000"/>
                  </a:outerShdw>
                </a:effectLst>
                <a:cs typeface="Arial" panose="020B0604020202020204" pitchFamily="34" charset="0"/>
              </a:rPr>
              <a:t>الخلاص</a:t>
            </a:r>
            <a:r>
              <a:rPr lang="ar-JO" sz="3200" dirty="0">
                <a:solidFill>
                  <a:srgbClr val="FFFFFF"/>
                </a:solidFill>
                <a:effectLst>
                  <a:outerShdw blurRad="50800" dist="63500" dir="2700000" algn="tl" rotWithShape="0">
                    <a:srgbClr val="000000"/>
                  </a:outerShdw>
                </a:effectLst>
                <a:cs typeface="Arial" panose="020B0604020202020204" pitchFamily="34" charset="0"/>
              </a:rPr>
              <a:t> قد ابتدأ الرب بالتكلم به، ثم تثبت لنا من الذين سمعوا</a:t>
            </a:r>
          </a:p>
          <a:p>
            <a:pPr marL="114300" lvl="1" indent="0" algn="r" rtl="1">
              <a:buNone/>
            </a:pPr>
            <a:endParaRPr lang="ar-JO" sz="3200" dirty="0">
              <a:solidFill>
                <a:srgbClr val="FFFFFF"/>
              </a:solidFill>
              <a:effectLst>
                <a:outerShdw blurRad="50800" dist="63500" dir="2700000" algn="tl" rotWithShape="0">
                  <a:srgbClr val="000000"/>
                </a:outerShdw>
              </a:effectLst>
              <a:cs typeface="Arial" panose="020B0604020202020204" pitchFamily="34" charset="0"/>
            </a:endParaRPr>
          </a:p>
          <a:p>
            <a:pPr marL="114300" lvl="1" indent="0" algn="r" rtl="1">
              <a:buNone/>
            </a:pPr>
            <a:r>
              <a:rPr lang="ar-JO" sz="3200" dirty="0">
                <a:solidFill>
                  <a:srgbClr val="FFFFFF"/>
                </a:solidFill>
                <a:effectLst>
                  <a:outerShdw blurRad="50800" dist="63500" dir="2700000" algn="tl" rotWithShape="0">
                    <a:srgbClr val="000000"/>
                  </a:outerShdw>
                </a:effectLst>
                <a:cs typeface="Arial" panose="020B0604020202020204" pitchFamily="34" charset="0"/>
              </a:rPr>
              <a:t>شاهداً الله معهم بآيات وعجائب وقوات متنوعة ومواهب الروح القدس، حسب إرادته.</a:t>
            </a:r>
            <a:endParaRPr lang="en-US" sz="3200" dirty="0">
              <a:solidFill>
                <a:srgbClr val="FFFFFF"/>
              </a:solidFill>
              <a:effectLst>
                <a:outerShdw blurRad="50800" dist="63500" dir="2700000" algn="tl" rotWithShape="0">
                  <a:srgbClr val="000000"/>
                </a:outerShdw>
              </a:effectLst>
              <a:cs typeface="Arial" panose="020B0604020202020204" pitchFamily="34" charset="0"/>
            </a:endParaRPr>
          </a:p>
        </p:txBody>
      </p:sp>
      <p:pic>
        <p:nvPicPr>
          <p:cNvPr id="4" name="Picture 3"/>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14400" y="0"/>
            <a:ext cx="1611786" cy="1677956"/>
          </a:xfrm>
          <a:prstGeom prst="rect">
            <a:avLst/>
          </a:prstGeom>
        </p:spPr>
      </p:pic>
    </p:spTree>
    <p:extLst>
      <p:ext uri="{BB962C8B-B14F-4D97-AF65-F5344CB8AC3E}">
        <p14:creationId xmlns:p14="http://schemas.microsoft.com/office/powerpoint/2010/main" val="55195018"/>
      </p:ext>
    </p:extLst>
  </p:cSld>
  <p:clrMapOvr>
    <a:overrideClrMapping bg1="dk2" tx1="lt1" bg2="dk1" tx2="lt2" accent1="accent1" accent2="accent2" accent3="accent3" accent4="accent4" accent5="accent5" accent6="accent6" hlink="hlink" folHlink="folHlink"/>
  </p:clrMapOvr>
</p:sld>
</file>

<file path=ppt/slides/slide4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lumMod val="75000"/>
              </a:schemeClr>
            </a:gs>
            <a:gs pos="100000">
              <a:srgbClr val="000000"/>
            </a:gs>
          </a:gsLst>
          <a:path path="rect">
            <a:fillToRect l="50000" t="50000" r="50000" b="50000"/>
          </a:path>
          <a:tileRect/>
        </a:gra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4"/>
          <a:stretch>
            <a:fillRect/>
          </a:stretch>
        </p:blipFill>
        <p:spPr>
          <a:xfrm>
            <a:off x="0" y="368300"/>
            <a:ext cx="9144000" cy="6118341"/>
          </a:xfrm>
          <a:prstGeom prst="rect">
            <a:avLst/>
          </a:prstGeom>
        </p:spPr>
      </p:pic>
      <p:sp>
        <p:nvSpPr>
          <p:cNvPr id="5" name="Title 1"/>
          <p:cNvSpPr txBox="1">
            <a:spLocks/>
          </p:cNvSpPr>
          <p:nvPr/>
        </p:nvSpPr>
        <p:spPr>
          <a:xfrm>
            <a:off x="153949" y="192415"/>
            <a:ext cx="8839307" cy="3015623"/>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rtl="1"/>
            <a:r>
              <a:rPr lang="ar-JO" sz="3600" b="1" dirty="0">
                <a:solidFill>
                  <a:prstClr val="white"/>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rPr>
              <a:t>فإنه لملائكة لم </a:t>
            </a:r>
            <a:r>
              <a:rPr lang="ar-JO" sz="3600" b="1" dirty="0">
                <a:solidFill>
                  <a:srgbClr val="FFFF00"/>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rPr>
              <a:t>يخضع العالم العتيد </a:t>
            </a:r>
            <a:r>
              <a:rPr lang="ar-JO" sz="3600" b="1" dirty="0">
                <a:solidFill>
                  <a:prstClr val="white"/>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rPr>
              <a:t>الذي نتكلم عنه.</a:t>
            </a:r>
            <a:endParaRPr lang="en-US" sz="3600" b="1" dirty="0">
              <a:solidFill>
                <a:prstClr val="white"/>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endParaRPr>
          </a:p>
        </p:txBody>
      </p:sp>
      <p:sp>
        <p:nvSpPr>
          <p:cNvPr id="2" name="Title 1"/>
          <p:cNvSpPr>
            <a:spLocks noGrp="1"/>
          </p:cNvSpPr>
          <p:nvPr>
            <p:ph type="title"/>
          </p:nvPr>
        </p:nvSpPr>
        <p:spPr>
          <a:xfrm>
            <a:off x="0" y="5631200"/>
            <a:ext cx="8993256" cy="1139825"/>
          </a:xfrm>
        </p:spPr>
        <p:txBody>
          <a:bodyPr vert="horz" lIns="91440" tIns="45720" rIns="91440" bIns="45720" rtlCol="0" anchor="ctr">
            <a:normAutofit/>
          </a:bodyPr>
          <a:lstStyle/>
          <a:p>
            <a:pPr defTabSz="457200" eaLnBrk="1" hangingPunct="1"/>
            <a:r>
              <a:rPr lang="en-US" sz="4000" kern="1200" dirty="0">
                <a:solidFill>
                  <a:srgbClr val="FFFFFF"/>
                </a:solidFill>
                <a:ea typeface="+mj-ea"/>
                <a:cs typeface="+mj-cs"/>
              </a:rPr>
              <a:t>(</a:t>
            </a:r>
            <a:r>
              <a:rPr lang="ar-JO" sz="4000" kern="1200" dirty="0">
                <a:solidFill>
                  <a:srgbClr val="FFFFFF"/>
                </a:solidFill>
                <a:ea typeface="+mj-ea"/>
                <a:cs typeface="+mj-cs"/>
              </a:rPr>
              <a:t>2: 5</a:t>
            </a:r>
            <a:r>
              <a:rPr lang="en-US" sz="4000" kern="1200" dirty="0">
                <a:solidFill>
                  <a:srgbClr val="FFFFFF"/>
                </a:solidFill>
                <a:ea typeface="+mj-ea"/>
                <a:cs typeface="+mj-cs"/>
              </a:rPr>
              <a:t>)</a:t>
            </a:r>
          </a:p>
        </p:txBody>
      </p:sp>
    </p:spTree>
    <p:extLst>
      <p:ext uri="{BB962C8B-B14F-4D97-AF65-F5344CB8AC3E}">
        <p14:creationId xmlns:p14="http://schemas.microsoft.com/office/powerpoint/2010/main" val="104363087"/>
      </p:ext>
    </p:extLst>
  </p:cSld>
  <p:clrMapOvr>
    <a:overrideClrMapping bg1="dk2" tx1="lt1" bg2="dk1" tx2="lt2" accent1="accent1" accent2="accent2" accent3="accent3" accent4="accent4" accent5="accent5" accent6="accent6" hlink="hlink" folHlink="folHlink"/>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62" name="Shape 62"/>
          <p:cNvSpPr txBox="1"/>
          <p:nvPr/>
        </p:nvSpPr>
        <p:spPr>
          <a:xfrm>
            <a:off x="0" y="217714"/>
            <a:ext cx="9144000" cy="6640285"/>
          </a:xfrm>
          <a:prstGeom prst="rect">
            <a:avLst/>
          </a:prstGeom>
        </p:spPr>
        <p:txBody>
          <a:bodyPr vert="horz" lIns="91440" tIns="45720" rIns="91440" bIns="45720" rtlCol="0" anchor="t">
            <a:noAutofit/>
          </a:bodyPr>
          <a:lstStyle>
            <a:defPPr>
              <a:defRPr lang="en-US"/>
            </a:defPPr>
            <a:lvl1pPr algn="ctr">
              <a:spcBef>
                <a:spcPct val="0"/>
              </a:spcBef>
              <a:buNone/>
              <a:defRPr sz="3600" b="1">
                <a:solidFill>
                  <a:schemeClr val="bg1"/>
                </a:solidFill>
                <a:effectLst>
                  <a:glow rad="190500">
                    <a:schemeClr val="tx1">
                      <a:alpha val="75000"/>
                    </a:schemeClr>
                  </a:glow>
                  <a:outerShdw blurRad="50800" dist="38100" dir="2700000" algn="tl" rotWithShape="0">
                    <a:srgbClr val="000000">
                      <a:alpha val="43000"/>
                    </a:srgbClr>
                  </a:outerShdw>
                </a:effectLst>
                <a:latin typeface="+mj-lt"/>
                <a:ea typeface="+mj-ea"/>
                <a:cs typeface="+mj-cs"/>
              </a:defRPr>
            </a:lvl1pPr>
          </a:lstStyle>
          <a:p>
            <a:pPr algn="r" rtl="1"/>
            <a:r>
              <a:rPr lang="ar-JO" dirty="0">
                <a:solidFill>
                  <a:prstClr val="white"/>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sym typeface="Calibri"/>
              </a:rPr>
              <a:t>عبرانيين 3: 1-2</a:t>
            </a:r>
            <a:endParaRPr lang="en-US" u="sng" dirty="0">
              <a:solidFill>
                <a:prstClr val="white"/>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sym typeface="Calibri"/>
            </a:endParaRPr>
          </a:p>
          <a:p>
            <a:pPr algn="l"/>
            <a:endParaRPr lang="en-US" dirty="0">
              <a:solidFill>
                <a:prstClr val="white"/>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sym typeface="Calibri"/>
            </a:endParaRPr>
          </a:p>
          <a:p>
            <a:pPr algn="r" rtl="1"/>
            <a:r>
              <a:rPr lang="ar-JO" dirty="0">
                <a:solidFill>
                  <a:prstClr val="white"/>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sym typeface="Calibri"/>
              </a:rPr>
              <a:t>من ثم أيها </a:t>
            </a:r>
            <a:r>
              <a:rPr lang="ar-JO" dirty="0">
                <a:solidFill>
                  <a:srgbClr val="FFFF00"/>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sym typeface="Calibri"/>
              </a:rPr>
              <a:t>الإخوة</a:t>
            </a:r>
            <a:r>
              <a:rPr lang="ar-JO" dirty="0">
                <a:solidFill>
                  <a:prstClr val="white"/>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sym typeface="Calibri"/>
              </a:rPr>
              <a:t> القديسون، </a:t>
            </a:r>
            <a:r>
              <a:rPr lang="ar-JO" dirty="0">
                <a:solidFill>
                  <a:srgbClr val="FFFF00"/>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sym typeface="Calibri"/>
              </a:rPr>
              <a:t>شركاء الدعوة السماوية</a:t>
            </a:r>
            <a:r>
              <a:rPr lang="ar-JO" dirty="0">
                <a:solidFill>
                  <a:prstClr val="white"/>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sym typeface="Calibri"/>
              </a:rPr>
              <a:t>، لاحظوا رسول اعترافنا ورئيس كهنته المسيح يسوع، حال كونه أميناً للذي أقامه، كما كان موسى أيضاً في كل بيته.</a:t>
            </a:r>
            <a:endParaRPr lang="en-US" dirty="0">
              <a:solidFill>
                <a:prstClr val="white"/>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sym typeface="Calibri"/>
            </a:endParaRPr>
          </a:p>
        </p:txBody>
      </p:sp>
    </p:spTree>
    <p:extLst>
      <p:ext uri="{BB962C8B-B14F-4D97-AF65-F5344CB8AC3E}">
        <p14:creationId xmlns:p14="http://schemas.microsoft.com/office/powerpoint/2010/main" val="918655908"/>
      </p:ext>
    </p:extLst>
  </p:cSld>
  <p:clrMapOvr>
    <a:masterClrMapping/>
  </p:clrMapOvr>
  <p:transition spd="slow">
    <p:cut/>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62" name="Shape 62"/>
          <p:cNvSpPr txBox="1"/>
          <p:nvPr/>
        </p:nvSpPr>
        <p:spPr>
          <a:xfrm>
            <a:off x="0" y="217714"/>
            <a:ext cx="9144000" cy="6640285"/>
          </a:xfrm>
          <a:prstGeom prst="rect">
            <a:avLst/>
          </a:prstGeom>
        </p:spPr>
        <p:txBody>
          <a:bodyPr vert="horz" lIns="91440" tIns="45720" rIns="91440" bIns="45720" rtlCol="0" anchor="t">
            <a:noAutofit/>
          </a:bodyPr>
          <a:lstStyle>
            <a:defPPr>
              <a:defRPr lang="en-US"/>
            </a:defPPr>
            <a:lvl1pPr algn="ctr">
              <a:spcBef>
                <a:spcPct val="0"/>
              </a:spcBef>
              <a:buNone/>
              <a:defRPr sz="3600" b="1">
                <a:solidFill>
                  <a:schemeClr val="bg1"/>
                </a:solidFill>
                <a:effectLst>
                  <a:glow rad="190500">
                    <a:schemeClr val="tx1">
                      <a:alpha val="75000"/>
                    </a:schemeClr>
                  </a:glow>
                  <a:outerShdw blurRad="50800" dist="38100" dir="2700000" algn="tl" rotWithShape="0">
                    <a:srgbClr val="000000">
                      <a:alpha val="43000"/>
                    </a:srgbClr>
                  </a:outerShdw>
                </a:effectLst>
                <a:latin typeface="+mj-lt"/>
                <a:ea typeface="+mj-ea"/>
                <a:cs typeface="+mj-cs"/>
              </a:defRPr>
            </a:lvl1pPr>
          </a:lstStyle>
          <a:p>
            <a:pPr algn="r" rtl="1"/>
            <a:r>
              <a:rPr lang="ar-JO" dirty="0">
                <a:solidFill>
                  <a:prstClr val="white"/>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sym typeface="Calibri"/>
              </a:rPr>
              <a:t>عبرانيين 3: 5-6</a:t>
            </a:r>
            <a:endParaRPr lang="en-US" dirty="0">
              <a:solidFill>
                <a:prstClr val="white"/>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sym typeface="Calibri"/>
            </a:endParaRPr>
          </a:p>
          <a:p>
            <a:pPr algn="l"/>
            <a:endParaRPr lang="en-US" dirty="0">
              <a:solidFill>
                <a:prstClr val="white"/>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sym typeface="Calibri"/>
            </a:endParaRPr>
          </a:p>
          <a:p>
            <a:pPr algn="r" rtl="1"/>
            <a:r>
              <a:rPr lang="ar-JO" dirty="0">
                <a:solidFill>
                  <a:prstClr val="white"/>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sym typeface="Calibri"/>
              </a:rPr>
              <a:t>وموسى كان أميناً في كل بيته كخادم، شهادة للعتيد أن يتكلم به. وأما المسيح فكابن على بيته، وبيته نحن </a:t>
            </a:r>
            <a:r>
              <a:rPr lang="ar-JO" dirty="0">
                <a:solidFill>
                  <a:srgbClr val="FFFF00"/>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sym typeface="Calibri"/>
              </a:rPr>
              <a:t>إن تمسكنا بثقة الرجاء وافتخاره ثابتة إلى النهاية.</a:t>
            </a:r>
            <a:endParaRPr lang="en-US" dirty="0">
              <a:solidFill>
                <a:srgbClr val="FFFF00"/>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sym typeface="Calibri"/>
            </a:endParaRPr>
          </a:p>
        </p:txBody>
      </p:sp>
    </p:spTree>
    <p:extLst>
      <p:ext uri="{BB962C8B-B14F-4D97-AF65-F5344CB8AC3E}">
        <p14:creationId xmlns:p14="http://schemas.microsoft.com/office/powerpoint/2010/main" val="1833475148"/>
      </p:ext>
    </p:extLst>
  </p:cSld>
  <p:clrMapOvr>
    <a:masterClrMapping/>
  </p:clrMapOvr>
  <p:transition spd="slow">
    <p:cu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528865"/>
            <a:ext cx="9144000" cy="1211660"/>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العهد القديم مقابل العهد الجديد</a:t>
            </a:r>
            <a:endParaRPr lang="en-US" sz="5400" dirty="0">
              <a:effectLst>
                <a:glow rad="127000">
                  <a:schemeClr val="tx1"/>
                </a:glow>
              </a:effectLst>
              <a:ea typeface="ＭＳ Ｐゴシック" charset="0"/>
            </a:endParaRPr>
          </a:p>
        </p:txBody>
      </p:sp>
      <p:pic>
        <p:nvPicPr>
          <p:cNvPr id="2" name="Picture 1"/>
          <p:cNvPicPr>
            <a:picLocks noChangeAspect="1"/>
          </p:cNvPicPr>
          <p:nvPr/>
        </p:nvPicPr>
        <p:blipFill>
          <a:blip r:embed="rId3"/>
          <a:stretch>
            <a:fillRect/>
          </a:stretch>
        </p:blipFill>
        <p:spPr>
          <a:xfrm>
            <a:off x="1034142" y="426356"/>
            <a:ext cx="7130143" cy="5102509"/>
          </a:xfrm>
          <a:prstGeom prst="rect">
            <a:avLst/>
          </a:prstGeom>
        </p:spPr>
      </p:pic>
    </p:spTree>
    <p:extLst>
      <p:ext uri="{BB962C8B-B14F-4D97-AF65-F5344CB8AC3E}">
        <p14:creationId xmlns:p14="http://schemas.microsoft.com/office/powerpoint/2010/main" val="272574885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60032" y="-27384"/>
            <a:ext cx="4330824" cy="2736304"/>
          </a:xfrm>
          <a:solidFill>
            <a:srgbClr val="000514"/>
          </a:solidFill>
        </p:spPr>
        <p:txBody>
          <a:bodyPr/>
          <a:lstStyle/>
          <a:p>
            <a:r>
              <a:rPr lang="ar-JO" sz="3600" dirty="0">
                <a:solidFill>
                  <a:srgbClr val="FFFFFF"/>
                </a:solidFill>
                <a:cs typeface="Arial" panose="020B0604020202020204" pitchFamily="34" charset="0"/>
              </a:rPr>
              <a:t>دعم الراحة </a:t>
            </a:r>
            <a:br>
              <a:rPr lang="ar-JO" sz="3600" dirty="0">
                <a:solidFill>
                  <a:srgbClr val="FFFFFF"/>
                </a:solidFill>
                <a:cs typeface="Arial" panose="020B0604020202020204" pitchFamily="34" charset="0"/>
              </a:rPr>
            </a:br>
            <a:r>
              <a:rPr lang="ar-JO" sz="3600" dirty="0">
                <a:solidFill>
                  <a:srgbClr val="FFFFFF"/>
                </a:solidFill>
                <a:cs typeface="Arial" panose="020B0604020202020204" pitchFamily="34" charset="0"/>
              </a:rPr>
              <a:t>الألفية المستقبلية </a:t>
            </a:r>
            <a:br>
              <a:rPr lang="ar-JO" sz="3600" dirty="0">
                <a:solidFill>
                  <a:srgbClr val="FFFFFF"/>
                </a:solidFill>
                <a:cs typeface="Arial" panose="020B0604020202020204" pitchFamily="34" charset="0"/>
              </a:rPr>
            </a:br>
            <a:r>
              <a:rPr lang="ar-JO" sz="3600" dirty="0">
                <a:solidFill>
                  <a:srgbClr val="FFFFFF"/>
                </a:solidFill>
                <a:cs typeface="Arial" panose="020B0604020202020204" pitchFamily="34" charset="0"/>
              </a:rPr>
              <a:t>في عبرانيين 4</a:t>
            </a:r>
            <a:endParaRPr lang="en-US" sz="3600" dirty="0">
              <a:solidFill>
                <a:srgbClr val="FFFFFF"/>
              </a:solidFill>
              <a:cs typeface="Arial" panose="020B0604020202020204" pitchFamily="34" charset="0"/>
            </a:endParaRPr>
          </a:p>
        </p:txBody>
      </p:sp>
      <p:sp>
        <p:nvSpPr>
          <p:cNvPr id="8" name="Text Box 5"/>
          <p:cNvSpPr txBox="1">
            <a:spLocks noChangeArrowheads="1"/>
          </p:cNvSpPr>
          <p:nvPr/>
        </p:nvSpPr>
        <p:spPr bwMode="auto">
          <a:xfrm>
            <a:off x="8324816" y="15007"/>
            <a:ext cx="809837" cy="46166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266ذ</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 name="Title 1"/>
          <p:cNvSpPr txBox="1">
            <a:spLocks/>
          </p:cNvSpPr>
          <p:nvPr/>
        </p:nvSpPr>
        <p:spPr bwMode="auto">
          <a:xfrm>
            <a:off x="4788024" y="2780928"/>
            <a:ext cx="4355976" cy="3312368"/>
          </a:xfrm>
          <a:prstGeom prst="rect">
            <a:avLst/>
          </a:prstGeom>
          <a:noFill/>
          <a:ln w="9525">
            <a:noFill/>
            <a:miter lim="800000"/>
            <a:headEnd/>
            <a:tailEnd/>
          </a:ln>
          <a:effectLst/>
        </p:spPr>
        <p:txBody>
          <a:bodyPr vert="horz" wrap="square" lIns="91435" tIns="45718" rIns="91435" bIns="45718" numCol="1" anchor="t" anchorCtr="1"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5pPr>
            <a:lvl6pPr marL="45717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53"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53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706"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marL="742950" marR="0" lvl="0" indent="-742950" algn="r" defTabSz="914400" rtl="1" eaLnBrk="0" fontAlgn="base" latinLnBrk="0" hangingPunct="0">
              <a:lnSpc>
                <a:spcPct val="100000"/>
              </a:lnSpc>
              <a:spcBef>
                <a:spcPct val="0"/>
              </a:spcBef>
              <a:spcAft>
                <a:spcPct val="0"/>
              </a:spcAft>
              <a:buClrTx/>
              <a:buSzTx/>
              <a:buFontTx/>
              <a:buAutoNum type="arabicPeriod"/>
              <a:tabLst/>
              <a:defRPr/>
            </a:pPr>
            <a:r>
              <a:rPr kumimoji="0" lang="ar-JO" sz="3600" b="1" u="none" strike="noStrike" kern="1200" cap="none" spc="0" normalizeH="0" baseline="0" noProof="0" dirty="0">
                <a:ln>
                  <a:noFill/>
                </a:ln>
                <a:solidFill>
                  <a:srgbClr val="FFFFFF"/>
                </a:solidFill>
                <a:effectLst>
                  <a:glow rad="177800">
                    <a:srgbClr val="DADADA">
                      <a:lumMod val="10000"/>
                    </a:srgbClr>
                  </a:glow>
                </a:effectLst>
                <a:uLnTx/>
                <a:uFillTx/>
                <a:latin typeface="Arial" panose="020B0604020202020204" pitchFamily="34" charset="0"/>
                <a:ea typeface="ＭＳ Ｐゴシック" charset="-128"/>
                <a:cs typeface="Arial" panose="020B0604020202020204" pitchFamily="34" charset="0"/>
              </a:rPr>
              <a:t>السياق</a:t>
            </a:r>
          </a:p>
          <a:p>
            <a:pPr marL="742950" marR="0" lvl="0" indent="-742950" algn="r" defTabSz="914400" rtl="1" eaLnBrk="0" fontAlgn="base" latinLnBrk="0" hangingPunct="0">
              <a:lnSpc>
                <a:spcPct val="100000"/>
              </a:lnSpc>
              <a:spcBef>
                <a:spcPct val="0"/>
              </a:spcBef>
              <a:spcAft>
                <a:spcPct val="0"/>
              </a:spcAft>
              <a:buClrTx/>
              <a:buSzTx/>
              <a:buFontTx/>
              <a:buAutoNum type="arabicPeriod"/>
              <a:tabLst/>
              <a:defRPr/>
            </a:pPr>
            <a:r>
              <a:rPr lang="ar-JO" sz="3600" b="1" dirty="0">
                <a:solidFill>
                  <a:srgbClr val="FFFFFF"/>
                </a:solidFill>
                <a:effectLst>
                  <a:glow rad="177800">
                    <a:srgbClr val="DADADA">
                      <a:lumMod val="10000"/>
                    </a:srgbClr>
                  </a:glow>
                </a:effectLst>
                <a:latin typeface="Arial" panose="020B0604020202020204" pitchFamily="34" charset="0"/>
                <a:cs typeface="Arial" panose="020B0604020202020204" pitchFamily="34" charset="0"/>
              </a:rPr>
              <a:t>وعد الأرض</a:t>
            </a:r>
            <a:endParaRPr kumimoji="0" lang="en-US" sz="3600" b="1" u="none" strike="noStrike" kern="1200" cap="none" spc="0" normalizeH="0" baseline="0" noProof="0" dirty="0">
              <a:ln>
                <a:noFill/>
              </a:ln>
              <a:solidFill>
                <a:srgbClr val="FFFFFF"/>
              </a:solidFill>
              <a:effectLst>
                <a:glow rad="177800">
                  <a:srgbClr val="DADADA">
                    <a:lumMod val="10000"/>
                  </a:srgbClr>
                </a:glow>
              </a:effectLst>
              <a:uLnTx/>
              <a:uFillTx/>
              <a:latin typeface="Arial" panose="020B0604020202020204" pitchFamily="34" charset="0"/>
              <a:ea typeface="ＭＳ Ｐゴシック" charset="-128"/>
              <a:cs typeface="Arial" panose="020B0604020202020204" pitchFamily="34" charset="0"/>
            </a:endParaRPr>
          </a:p>
        </p:txBody>
      </p:sp>
      <p:pic>
        <p:nvPicPr>
          <p:cNvPr id="4" name="Picture 3"/>
          <p:cNvPicPr>
            <a:picLocks noChangeAspect="1"/>
          </p:cNvPicPr>
          <p:nvPr/>
        </p:nvPicPr>
        <p:blipFill>
          <a:blip r:embed="rId2"/>
          <a:stretch>
            <a:fillRect/>
          </a:stretch>
        </p:blipFill>
        <p:spPr>
          <a:xfrm>
            <a:off x="10318" y="0"/>
            <a:ext cx="4877554" cy="6858000"/>
          </a:xfrm>
          <a:prstGeom prst="rect">
            <a:avLst/>
          </a:prstGeom>
        </p:spPr>
      </p:pic>
      <p:sp>
        <p:nvSpPr>
          <p:cNvPr id="7" name="Title 1"/>
          <p:cNvSpPr txBox="1">
            <a:spLocks/>
          </p:cNvSpPr>
          <p:nvPr/>
        </p:nvSpPr>
        <p:spPr bwMode="auto">
          <a:xfrm>
            <a:off x="12162" y="7214"/>
            <a:ext cx="4860032" cy="813475"/>
          </a:xfrm>
          <a:prstGeom prst="rect">
            <a:avLst/>
          </a:prstGeom>
          <a:solidFill>
            <a:srgbClr val="FFFFFF"/>
          </a:solidFill>
          <a:ln w="9525">
            <a:noFill/>
            <a:miter lim="800000"/>
            <a:headEnd/>
            <a:tailEnd/>
          </a:ln>
          <a:effectLst/>
        </p:spPr>
        <p:txBody>
          <a:bodyPr vert="horz" wrap="square" lIns="91435" tIns="45718" rIns="91435" bIns="45718" numCol="1" anchor="ctr" anchorCtr="1" compatLnSpc="1">
            <a:prstTxWarp prst="textNoShape">
              <a:avLst/>
            </a:prstTxWarp>
          </a:bodyPr>
          <a:lstStyle>
            <a:lvl1pPr algn="ctr" rtl="0" eaLnBrk="0" fontAlgn="base" hangingPunct="0">
              <a:spcBef>
                <a:spcPct val="0"/>
              </a:spcBef>
              <a:spcAft>
                <a:spcPct val="0"/>
              </a:spcAft>
              <a:defRPr sz="4400" b="1">
                <a:solidFill>
                  <a:srgbClr val="FFFFFF"/>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5pPr>
            <a:lvl6pPr marL="45717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53"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53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706"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000090"/>
                </a:solidFill>
                <a:effectLst/>
                <a:uLnTx/>
                <a:uFillTx/>
                <a:latin typeface="Arial" panose="020B0604020202020204" pitchFamily="34" charset="0"/>
                <a:ea typeface="ＭＳ Ｐゴシック" charset="-128"/>
                <a:cs typeface="Arial" panose="020B0604020202020204" pitchFamily="34" charset="0"/>
              </a:rPr>
              <a:t>تخصيص الأراضي في الألفية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000090"/>
                </a:solidFill>
                <a:effectLst/>
                <a:uLnTx/>
                <a:uFillTx/>
                <a:latin typeface="Arial" panose="020B0604020202020204" pitchFamily="34" charset="0"/>
                <a:ea typeface="ＭＳ Ｐゴシック" charset="-128"/>
                <a:cs typeface="Arial" panose="020B0604020202020204" pitchFamily="34" charset="0"/>
              </a:rPr>
              <a:t>(حزقيال 47-48)</a:t>
            </a:r>
            <a:endParaRPr kumimoji="0" lang="en-US" sz="2400" u="none" strike="noStrike" kern="1200" cap="none" spc="0" normalizeH="0" baseline="0" noProof="0" dirty="0">
              <a:ln>
                <a:noFill/>
              </a:ln>
              <a:solidFill>
                <a:srgbClr val="000090"/>
              </a:solidFill>
              <a:effectLst/>
              <a:uLnTx/>
              <a:uFillTx/>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1045727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62" name="Shape 62"/>
          <p:cNvSpPr txBox="1"/>
          <p:nvPr/>
        </p:nvSpPr>
        <p:spPr>
          <a:xfrm>
            <a:off x="0" y="217714"/>
            <a:ext cx="4465983" cy="6640285"/>
          </a:xfrm>
          <a:prstGeom prst="rect">
            <a:avLst/>
          </a:prstGeom>
        </p:spPr>
        <p:txBody>
          <a:bodyPr vert="horz" lIns="91440" tIns="45720" rIns="91440" bIns="45720" rtlCol="0" anchor="t">
            <a:noAutofit/>
          </a:bodyPr>
          <a:lstStyle>
            <a:defPPr>
              <a:defRPr lang="en-US"/>
            </a:defPPr>
            <a:lvl1pPr algn="ctr">
              <a:spcBef>
                <a:spcPct val="0"/>
              </a:spcBef>
              <a:buNone/>
              <a:defRPr sz="3600" b="1">
                <a:solidFill>
                  <a:schemeClr val="bg1"/>
                </a:solidFill>
                <a:effectLst>
                  <a:glow rad="190500">
                    <a:schemeClr val="tx1">
                      <a:alpha val="75000"/>
                    </a:schemeClr>
                  </a:glow>
                  <a:outerShdw blurRad="50800" dist="38100" dir="2700000" algn="tl" rotWithShape="0">
                    <a:srgbClr val="000000">
                      <a:alpha val="43000"/>
                    </a:srgbClr>
                  </a:outerShdw>
                </a:effectLst>
                <a:latin typeface="+mj-lt"/>
                <a:ea typeface="+mj-ea"/>
                <a:cs typeface="+mj-cs"/>
              </a:defRPr>
            </a:lvl1pPr>
          </a:lstStyle>
          <a:p>
            <a:pPr algn="r" rtl="1"/>
            <a:r>
              <a:rPr lang="ar-JO" dirty="0">
                <a:solidFill>
                  <a:prstClr val="white"/>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cs typeface="Arial" panose="020B0604020202020204" pitchFamily="34" charset="0"/>
                <a:sym typeface="Calibri"/>
              </a:rPr>
              <a:t>عبرانيين 4: 3-5</a:t>
            </a:r>
            <a:endParaRPr lang="en-US" dirty="0">
              <a:solidFill>
                <a:prstClr val="white"/>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sym typeface="Calibri"/>
            </a:endParaRPr>
          </a:p>
          <a:p>
            <a:pPr algn="l"/>
            <a:endParaRPr lang="en-US" sz="3300" dirty="0">
              <a:solidFill>
                <a:prstClr val="white"/>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sym typeface="Calibri"/>
            </a:endParaRPr>
          </a:p>
          <a:p>
            <a:pPr algn="r" rtl="1"/>
            <a:r>
              <a:rPr lang="ar-JO" sz="3300" dirty="0">
                <a:solidFill>
                  <a:srgbClr val="FFFF00"/>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cs typeface="Arial" panose="020B0604020202020204" pitchFamily="34" charset="0"/>
                <a:sym typeface="Calibri"/>
              </a:rPr>
              <a:t>ل</a:t>
            </a:r>
            <a:r>
              <a:rPr lang="ar-JO" sz="3300" dirty="0">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cs typeface="Arial" panose="020B0604020202020204" pitchFamily="34" charset="0"/>
                <a:sym typeface="Calibri"/>
              </a:rPr>
              <a:t>أننا نحن المؤمنين ندخل الراحة، كما قال: حتى أقسمت في غضبي: </a:t>
            </a:r>
            <a:r>
              <a:rPr lang="ar-JO" sz="3300" dirty="0">
                <a:solidFill>
                  <a:srgbClr val="FFFF00"/>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cs typeface="Arial" panose="020B0604020202020204" pitchFamily="34" charset="0"/>
                <a:sym typeface="Calibri"/>
              </a:rPr>
              <a:t>لن يدخلوا راحتي</a:t>
            </a:r>
            <a:r>
              <a:rPr lang="ar-JO" sz="3300" dirty="0">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cs typeface="Arial" panose="020B0604020202020204" pitchFamily="34" charset="0"/>
                <a:sym typeface="Calibri"/>
              </a:rPr>
              <a:t>، </a:t>
            </a:r>
          </a:p>
          <a:p>
            <a:pPr algn="r" rtl="1"/>
            <a:r>
              <a:rPr lang="ar-JO" sz="3300" dirty="0">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cs typeface="Arial" panose="020B0604020202020204" pitchFamily="34" charset="0"/>
                <a:sym typeface="Calibri"/>
              </a:rPr>
              <a:t>مع كون الأعمال قد أكملت منذ تأسيس العالم. لأنه قال في موضع عن السابع هكذا: </a:t>
            </a:r>
          </a:p>
          <a:p>
            <a:pPr algn="r" rtl="1"/>
            <a:r>
              <a:rPr lang="ar-JO" sz="3300" dirty="0">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cs typeface="Arial" panose="020B0604020202020204" pitchFamily="34" charset="0"/>
                <a:sym typeface="Calibri"/>
              </a:rPr>
              <a:t>واستراح الله في اليوم السابع من جميع أعماله. وفي هذا أيضاً: </a:t>
            </a:r>
            <a:r>
              <a:rPr lang="ar-JO" sz="3300" dirty="0">
                <a:solidFill>
                  <a:srgbClr val="FFFF00"/>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cs typeface="Arial" panose="020B0604020202020204" pitchFamily="34" charset="0"/>
                <a:sym typeface="Calibri"/>
              </a:rPr>
              <a:t>لن يدخلوا راحتي</a:t>
            </a:r>
            <a:r>
              <a:rPr lang="ar-JO" sz="3300" dirty="0">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cs typeface="Arial" panose="020B0604020202020204" pitchFamily="34" charset="0"/>
                <a:sym typeface="Calibri"/>
              </a:rPr>
              <a:t>.</a:t>
            </a:r>
            <a:endParaRPr lang="en-US" sz="3300" dirty="0">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sym typeface="Calibri"/>
            </a:endParaRPr>
          </a:p>
        </p:txBody>
      </p:sp>
      <p:grpSp>
        <p:nvGrpSpPr>
          <p:cNvPr id="5" name="Group 4"/>
          <p:cNvGrpSpPr/>
          <p:nvPr/>
        </p:nvGrpSpPr>
        <p:grpSpPr>
          <a:xfrm>
            <a:off x="4332245" y="2736261"/>
            <a:ext cx="4541335" cy="3190627"/>
            <a:chOff x="4332245" y="2908741"/>
            <a:chExt cx="4541335" cy="3190627"/>
          </a:xfrm>
        </p:grpSpPr>
        <p:sp>
          <p:nvSpPr>
            <p:cNvPr id="2" name="Up Arrow 1"/>
            <p:cNvSpPr/>
            <p:nvPr/>
          </p:nvSpPr>
          <p:spPr>
            <a:xfrm rot="18509319">
              <a:off x="4363723" y="2877264"/>
              <a:ext cx="1646155" cy="1709110"/>
            </a:xfrm>
            <a:prstGeom prst="upArrow">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a:latin typeface="Arial" panose="020B0604020202020204" pitchFamily="34" charset="0"/>
              </a:endParaRPr>
            </a:p>
          </p:txBody>
        </p:sp>
        <p:sp>
          <p:nvSpPr>
            <p:cNvPr id="6" name="Up Arrow 5"/>
            <p:cNvSpPr/>
            <p:nvPr/>
          </p:nvSpPr>
          <p:spPr>
            <a:xfrm rot="13994549">
              <a:off x="4363722" y="4421736"/>
              <a:ext cx="1646155" cy="1709110"/>
            </a:xfrm>
            <a:prstGeom prst="upArrow">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a:latin typeface="Arial" panose="020B0604020202020204" pitchFamily="34" charset="0"/>
              </a:endParaRPr>
            </a:p>
          </p:txBody>
        </p:sp>
        <p:sp>
          <p:nvSpPr>
            <p:cNvPr id="4" name="Shape 62"/>
            <p:cNvSpPr txBox="1"/>
            <p:nvPr/>
          </p:nvSpPr>
          <p:spPr>
            <a:xfrm>
              <a:off x="5502881" y="3731819"/>
              <a:ext cx="3370699" cy="1411192"/>
            </a:xfrm>
            <a:prstGeom prst="rect">
              <a:avLst/>
            </a:prstGeom>
            <a:solidFill>
              <a:srgbClr val="FFFF00"/>
            </a:solidFill>
          </p:spPr>
          <p:txBody>
            <a:bodyPr vert="horz" lIns="91440" tIns="45720" rIns="91440" bIns="45720" rtlCol="0" anchor="ctr">
              <a:noAutofit/>
            </a:bodyPr>
            <a:lstStyle>
              <a:defPPr>
                <a:defRPr lang="en-US"/>
              </a:defPPr>
              <a:lvl1pPr algn="ctr">
                <a:spcBef>
                  <a:spcPct val="0"/>
                </a:spcBef>
                <a:buNone/>
                <a:defRPr sz="3600" b="1">
                  <a:solidFill>
                    <a:schemeClr val="bg1"/>
                  </a:solidFill>
                  <a:effectLst>
                    <a:glow rad="190500">
                      <a:schemeClr val="tx1">
                        <a:alpha val="75000"/>
                      </a:schemeClr>
                    </a:glow>
                    <a:outerShdw blurRad="50800" dist="38100" dir="2700000" algn="tl" rotWithShape="0">
                      <a:srgbClr val="000000">
                        <a:alpha val="43000"/>
                      </a:srgbClr>
                    </a:outerShdw>
                  </a:effectLst>
                  <a:latin typeface="+mj-lt"/>
                  <a:ea typeface="+mj-ea"/>
                  <a:cs typeface="+mj-cs"/>
                </a:defRPr>
              </a:lvl1pPr>
            </a:lstStyle>
            <a:p>
              <a:r>
                <a:rPr lang="ar-JO" sz="4800" dirty="0">
                  <a:solidFill>
                    <a:prstClr val="white"/>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cs typeface="Arial" panose="020B0604020202020204" pitchFamily="34" charset="0"/>
                  <a:sym typeface="Calibri"/>
                </a:rPr>
                <a:t>مزمور 95</a:t>
              </a:r>
              <a:endParaRPr lang="en-US" sz="4400" dirty="0">
                <a:solidFill>
                  <a:srgbClr val="FFFF00"/>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sym typeface="Calibri"/>
              </a:endParaRPr>
            </a:p>
          </p:txBody>
        </p:sp>
      </p:grpSp>
    </p:spTree>
    <p:extLst>
      <p:ext uri="{BB962C8B-B14F-4D97-AF65-F5344CB8AC3E}">
        <p14:creationId xmlns:p14="http://schemas.microsoft.com/office/powerpoint/2010/main" val="579061655"/>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heb 4 Joshua.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425" y="816324"/>
            <a:ext cx="4354551" cy="6069061"/>
          </a:xfrm>
          <a:prstGeom prst="rect">
            <a:avLst/>
          </a:prstGeom>
        </p:spPr>
      </p:pic>
      <p:sp>
        <p:nvSpPr>
          <p:cNvPr id="2" name="Title 1"/>
          <p:cNvSpPr>
            <a:spLocks noGrp="1"/>
          </p:cNvSpPr>
          <p:nvPr>
            <p:ph type="title"/>
          </p:nvPr>
        </p:nvSpPr>
        <p:spPr>
          <a:xfrm>
            <a:off x="-36512" y="-27383"/>
            <a:ext cx="9227368" cy="864096"/>
          </a:xfrm>
          <a:solidFill>
            <a:srgbClr val="000514"/>
          </a:solidFill>
        </p:spPr>
        <p:txBody>
          <a:bodyPr/>
          <a:lstStyle/>
          <a:p>
            <a:r>
              <a:rPr lang="ar-JO" dirty="0">
                <a:solidFill>
                  <a:srgbClr val="FFFFFF"/>
                </a:solidFill>
                <a:cs typeface="Arial" panose="020B0604020202020204" pitchFamily="34" charset="0"/>
              </a:rPr>
              <a:t>وفَّر يشوع الراحة في كنعان</a:t>
            </a:r>
            <a:endParaRPr lang="en-US" dirty="0">
              <a:solidFill>
                <a:srgbClr val="FFFFFF"/>
              </a:solidFill>
              <a:cs typeface="Arial" panose="020B0604020202020204" pitchFamily="34" charset="0"/>
            </a:endParaRPr>
          </a:p>
        </p:txBody>
      </p:sp>
      <p:sp>
        <p:nvSpPr>
          <p:cNvPr id="5" name="Title 1"/>
          <p:cNvSpPr txBox="1">
            <a:spLocks/>
          </p:cNvSpPr>
          <p:nvPr/>
        </p:nvSpPr>
        <p:spPr bwMode="auto">
          <a:xfrm>
            <a:off x="4636250" y="836713"/>
            <a:ext cx="4232619" cy="5774379"/>
          </a:xfrm>
          <a:prstGeom prst="rect">
            <a:avLst/>
          </a:prstGeom>
          <a:noFill/>
          <a:ln w="9525">
            <a:noFill/>
            <a:miter lim="800000"/>
            <a:headEnd/>
            <a:tailEnd/>
          </a:ln>
          <a:effectLst/>
        </p:spPr>
        <p:txBody>
          <a:bodyPr vert="horz" wrap="square" lIns="91435" tIns="45718" rIns="91435" bIns="45718" numCol="1" anchor="ctr" anchorCtr="1" compatLnSpc="1">
            <a:prstTxWarp prst="textNoShape">
              <a:avLst/>
            </a:prstTxWarp>
          </a:bodyPr>
          <a:lstStyle>
            <a:lvl1pPr algn="ctr" rtl="0" eaLnBrk="0" fontAlgn="base" hangingPunct="0">
              <a:spcBef>
                <a:spcPct val="0"/>
              </a:spcBef>
              <a:spcAft>
                <a:spcPct val="0"/>
              </a:spcAft>
              <a:defRPr sz="4400" b="1">
                <a:solidFill>
                  <a:srgbClr val="FFFFFF"/>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5pPr>
            <a:lvl6pPr marL="45717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53"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53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706"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r>
              <a:rPr lang="ar-JO"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كل موضع تدوسه بطون أقدامكم لكم أعطيته، كما كلمت موسى.</a:t>
            </a:r>
            <a:br>
              <a:rPr lang="en-SG"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SG"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r>
              <a:rPr lang="ar-JO"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يش 1: 3</a:t>
            </a:r>
            <a:r>
              <a:rPr lang="en-SG"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endParaRPr lang="en-US"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8519175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62" name="Shape 62"/>
          <p:cNvSpPr txBox="1"/>
          <p:nvPr/>
        </p:nvSpPr>
        <p:spPr>
          <a:xfrm>
            <a:off x="0" y="217714"/>
            <a:ext cx="9144000" cy="6640285"/>
          </a:xfrm>
          <a:prstGeom prst="rect">
            <a:avLst/>
          </a:prstGeom>
        </p:spPr>
        <p:txBody>
          <a:bodyPr vert="horz" lIns="91440" tIns="45720" rIns="91440" bIns="45720" rtlCol="0" anchor="t">
            <a:noAutofit/>
          </a:bodyPr>
          <a:lstStyle>
            <a:defPPr>
              <a:defRPr lang="en-US"/>
            </a:defPPr>
            <a:lvl1pPr algn="ctr">
              <a:spcBef>
                <a:spcPct val="0"/>
              </a:spcBef>
              <a:buNone/>
              <a:defRPr sz="3600" b="1">
                <a:solidFill>
                  <a:schemeClr val="bg1"/>
                </a:solidFill>
                <a:effectLst>
                  <a:glow rad="190500">
                    <a:schemeClr val="tx1">
                      <a:alpha val="75000"/>
                    </a:schemeClr>
                  </a:glow>
                  <a:outerShdw blurRad="50800" dist="38100" dir="2700000" algn="tl" rotWithShape="0">
                    <a:srgbClr val="000000">
                      <a:alpha val="43000"/>
                    </a:srgbClr>
                  </a:outerShdw>
                </a:effectLst>
                <a:latin typeface="+mj-lt"/>
                <a:ea typeface="+mj-ea"/>
                <a:cs typeface="+mj-cs"/>
              </a:defRPr>
            </a:lvl1pPr>
          </a:lstStyle>
          <a:p>
            <a:pPr algn="r" rtl="1"/>
            <a:r>
              <a:rPr lang="ar-JO" dirty="0">
                <a:solidFill>
                  <a:prstClr val="white"/>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sym typeface="Calibri"/>
              </a:rPr>
              <a:t>عبرانيين 4: 8-11</a:t>
            </a:r>
            <a:endParaRPr lang="en-US" dirty="0">
              <a:solidFill>
                <a:prstClr val="white"/>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sym typeface="Calibri"/>
            </a:endParaRPr>
          </a:p>
          <a:p>
            <a:pPr algn="l"/>
            <a:endParaRPr lang="en-US" sz="3400" dirty="0">
              <a:solidFill>
                <a:prstClr val="white"/>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sym typeface="Calibri"/>
            </a:endParaRPr>
          </a:p>
          <a:p>
            <a:pPr algn="r" rtl="1"/>
            <a:r>
              <a:rPr lang="ar-JO" sz="3400" dirty="0">
                <a:solidFill>
                  <a:prstClr val="white"/>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sym typeface="Calibri"/>
              </a:rPr>
              <a:t>لأنه لو كان يشوع قد أراحهم لما تكلم بعد ذلك عن يوم آخر، إذاً بقيت راحة لشعب الله، </a:t>
            </a:r>
            <a:r>
              <a:rPr lang="ar-JO" sz="3400" dirty="0">
                <a:solidFill>
                  <a:srgbClr val="FFFF00"/>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sym typeface="Calibri"/>
              </a:rPr>
              <a:t>لأن الذي دخل راحته استراح هو أيضاً من أعماله، كما الله من أعماله. </a:t>
            </a:r>
            <a:r>
              <a:rPr lang="ar-JO" sz="3400" dirty="0">
                <a:solidFill>
                  <a:prstClr val="white"/>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sym typeface="Calibri"/>
              </a:rPr>
              <a:t>فلنجتهد أن ندخل تلك الراحة، لئلا يسقط أحد في عبرة العصيان هذه عينها.</a:t>
            </a:r>
            <a:endParaRPr lang="en-US" sz="3400" dirty="0">
              <a:solidFill>
                <a:prstClr val="white"/>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sym typeface="Calibri"/>
            </a:endParaRPr>
          </a:p>
        </p:txBody>
      </p:sp>
    </p:spTree>
    <p:extLst>
      <p:ext uri="{BB962C8B-B14F-4D97-AF65-F5344CB8AC3E}">
        <p14:creationId xmlns:p14="http://schemas.microsoft.com/office/powerpoint/2010/main" val="2311211371"/>
      </p:ext>
    </p:extLst>
  </p:cSld>
  <p:clrMapOvr>
    <a:masterClrMapping/>
  </p:clrMapOvr>
  <p:transition spd="slow">
    <p:cut/>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60032" y="-27384"/>
            <a:ext cx="4330824" cy="2736304"/>
          </a:xfrm>
          <a:solidFill>
            <a:srgbClr val="000514"/>
          </a:solidFill>
        </p:spPr>
        <p:txBody>
          <a:bodyPr/>
          <a:lstStyle/>
          <a:p>
            <a:r>
              <a:rPr lang="ar-JO" sz="3600" dirty="0">
                <a:solidFill>
                  <a:srgbClr val="FFFFFF"/>
                </a:solidFill>
                <a:cs typeface="Arial" panose="020B0604020202020204" pitchFamily="34" charset="0"/>
              </a:rPr>
              <a:t>دعم الراحة </a:t>
            </a:r>
            <a:br>
              <a:rPr lang="ar-JO" sz="3600" dirty="0">
                <a:solidFill>
                  <a:srgbClr val="FFFFFF"/>
                </a:solidFill>
                <a:cs typeface="Arial" panose="020B0604020202020204" pitchFamily="34" charset="0"/>
              </a:rPr>
            </a:br>
            <a:r>
              <a:rPr lang="ar-JO" sz="3600" dirty="0">
                <a:solidFill>
                  <a:srgbClr val="FFFFFF"/>
                </a:solidFill>
                <a:cs typeface="Arial" panose="020B0604020202020204" pitchFamily="34" charset="0"/>
              </a:rPr>
              <a:t>الألفية المستقبلية </a:t>
            </a:r>
            <a:br>
              <a:rPr lang="ar-JO" sz="3600" dirty="0">
                <a:solidFill>
                  <a:srgbClr val="FFFFFF"/>
                </a:solidFill>
                <a:cs typeface="Arial" panose="020B0604020202020204" pitchFamily="34" charset="0"/>
              </a:rPr>
            </a:br>
            <a:r>
              <a:rPr lang="ar-JO" sz="3600" dirty="0">
                <a:solidFill>
                  <a:srgbClr val="FFFFFF"/>
                </a:solidFill>
                <a:cs typeface="Arial" panose="020B0604020202020204" pitchFamily="34" charset="0"/>
              </a:rPr>
              <a:t>في عبرانيين 4</a:t>
            </a:r>
            <a:endParaRPr lang="en-US" sz="3600" dirty="0">
              <a:solidFill>
                <a:srgbClr val="FFFFFF"/>
              </a:solidFill>
              <a:cs typeface="Arial" panose="020B0604020202020204" pitchFamily="34" charset="0"/>
            </a:endParaRPr>
          </a:p>
        </p:txBody>
      </p:sp>
      <p:sp>
        <p:nvSpPr>
          <p:cNvPr id="8" name="Text Box 5"/>
          <p:cNvSpPr txBox="1">
            <a:spLocks noChangeArrowheads="1"/>
          </p:cNvSpPr>
          <p:nvPr/>
        </p:nvSpPr>
        <p:spPr bwMode="auto">
          <a:xfrm>
            <a:off x="8324816" y="15007"/>
            <a:ext cx="809837" cy="46166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266ذ</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 name="Title 1"/>
          <p:cNvSpPr txBox="1">
            <a:spLocks/>
          </p:cNvSpPr>
          <p:nvPr/>
        </p:nvSpPr>
        <p:spPr bwMode="auto">
          <a:xfrm>
            <a:off x="4788024" y="2780928"/>
            <a:ext cx="4355976" cy="3312368"/>
          </a:xfrm>
          <a:prstGeom prst="rect">
            <a:avLst/>
          </a:prstGeom>
          <a:noFill/>
          <a:ln w="9525">
            <a:noFill/>
            <a:miter lim="800000"/>
            <a:headEnd/>
            <a:tailEnd/>
          </a:ln>
          <a:effectLst/>
        </p:spPr>
        <p:txBody>
          <a:bodyPr vert="horz" wrap="square" lIns="91435" tIns="45718" rIns="91435" bIns="45718" numCol="1" anchor="t" anchorCtr="1"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5pPr>
            <a:lvl6pPr marL="45717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53"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53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706"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marL="742950" marR="0" lvl="0" indent="-742950" algn="r" defTabSz="914400" rtl="1" eaLnBrk="0" fontAlgn="base" latinLnBrk="0" hangingPunct="0">
              <a:lnSpc>
                <a:spcPct val="100000"/>
              </a:lnSpc>
              <a:spcBef>
                <a:spcPct val="0"/>
              </a:spcBef>
              <a:spcAft>
                <a:spcPct val="0"/>
              </a:spcAft>
              <a:buClrTx/>
              <a:buSzTx/>
              <a:buFontTx/>
              <a:buAutoNum type="arabicPeriod"/>
              <a:tabLst/>
              <a:defRPr/>
            </a:pPr>
            <a:r>
              <a:rPr kumimoji="0" lang="ar-JO" sz="3600" b="1" u="none" strike="noStrike" kern="1200" cap="none" spc="0" normalizeH="0" baseline="0" noProof="0" dirty="0">
                <a:ln>
                  <a:noFill/>
                </a:ln>
                <a:solidFill>
                  <a:srgbClr val="FFFFFF"/>
                </a:solidFill>
                <a:effectLst>
                  <a:glow rad="177800">
                    <a:srgbClr val="DADADA">
                      <a:lumMod val="10000"/>
                    </a:srgbClr>
                  </a:glow>
                </a:effectLst>
                <a:uLnTx/>
                <a:uFillTx/>
                <a:latin typeface="Arial" panose="020B0604020202020204" pitchFamily="34" charset="0"/>
                <a:ea typeface="ＭＳ Ｐゴシック" charset="-128"/>
                <a:cs typeface="Arial" panose="020B0604020202020204" pitchFamily="34" charset="0"/>
              </a:rPr>
              <a:t>السياق</a:t>
            </a:r>
          </a:p>
          <a:p>
            <a:pPr marL="742950" marR="0" lvl="0" indent="-742950" algn="r" defTabSz="914400" rtl="1" eaLnBrk="0" fontAlgn="base" latinLnBrk="0" hangingPunct="0">
              <a:lnSpc>
                <a:spcPct val="100000"/>
              </a:lnSpc>
              <a:spcBef>
                <a:spcPct val="0"/>
              </a:spcBef>
              <a:spcAft>
                <a:spcPct val="0"/>
              </a:spcAft>
              <a:buClrTx/>
              <a:buSzTx/>
              <a:buFontTx/>
              <a:buAutoNum type="arabicPeriod"/>
              <a:tabLst/>
              <a:defRPr/>
            </a:pPr>
            <a:r>
              <a:rPr kumimoji="0" lang="ar-JO" sz="3600" b="1" u="none" strike="noStrike" kern="1200" cap="none" spc="0" normalizeH="0" baseline="0" noProof="0" dirty="0">
                <a:ln>
                  <a:noFill/>
                </a:ln>
                <a:solidFill>
                  <a:srgbClr val="FFFFFF"/>
                </a:solidFill>
                <a:effectLst>
                  <a:glow rad="177800">
                    <a:srgbClr val="DADADA">
                      <a:lumMod val="10000"/>
                    </a:srgbClr>
                  </a:glow>
                </a:effectLst>
                <a:uLnTx/>
                <a:uFillTx/>
                <a:latin typeface="Arial" panose="020B0604020202020204" pitchFamily="34" charset="0"/>
                <a:ea typeface="ＭＳ Ｐゴシック" charset="-128"/>
                <a:cs typeface="Arial" panose="020B0604020202020204" pitchFamily="34" charset="0"/>
              </a:rPr>
              <a:t>وعد الأرض</a:t>
            </a:r>
          </a:p>
          <a:p>
            <a:pPr marL="742950" marR="0" lvl="0" indent="-742950" algn="r" defTabSz="914400" rtl="1" eaLnBrk="0" fontAlgn="base" latinLnBrk="0" hangingPunct="0">
              <a:lnSpc>
                <a:spcPct val="100000"/>
              </a:lnSpc>
              <a:spcBef>
                <a:spcPct val="0"/>
              </a:spcBef>
              <a:spcAft>
                <a:spcPct val="0"/>
              </a:spcAft>
              <a:buClrTx/>
              <a:buSzTx/>
              <a:buFontTx/>
              <a:buAutoNum type="arabicPeriod"/>
              <a:tabLst/>
              <a:defRPr/>
            </a:pPr>
            <a:r>
              <a:rPr lang="ar-JO" sz="3600" b="1" dirty="0">
                <a:solidFill>
                  <a:srgbClr val="FFFFFF"/>
                </a:solidFill>
                <a:effectLst>
                  <a:glow rad="177800">
                    <a:srgbClr val="DADADA">
                      <a:lumMod val="10000"/>
                    </a:srgbClr>
                  </a:glow>
                </a:effectLst>
                <a:latin typeface="Arial" panose="020B0604020202020204" pitchFamily="34" charset="0"/>
                <a:cs typeface="Arial" panose="020B0604020202020204" pitchFamily="34" charset="0"/>
              </a:rPr>
              <a:t>نصوص أخرى</a:t>
            </a:r>
            <a:endParaRPr kumimoji="0" lang="en-US" sz="3600" b="1" u="none" strike="noStrike" kern="1200" cap="none" spc="0" normalizeH="0" baseline="0" noProof="0" dirty="0">
              <a:ln>
                <a:noFill/>
              </a:ln>
              <a:solidFill>
                <a:srgbClr val="FFFFFF"/>
              </a:solidFill>
              <a:effectLst>
                <a:glow rad="177800">
                  <a:srgbClr val="DADADA">
                    <a:lumMod val="10000"/>
                  </a:srgbClr>
                </a:glow>
              </a:effectLst>
              <a:uLnTx/>
              <a:uFillTx/>
              <a:latin typeface="Arial" panose="020B0604020202020204" pitchFamily="34" charset="0"/>
              <a:ea typeface="ＭＳ Ｐゴシック" charset="-128"/>
              <a:cs typeface="Arial" panose="020B0604020202020204" pitchFamily="34" charset="0"/>
            </a:endParaRPr>
          </a:p>
        </p:txBody>
      </p:sp>
      <p:pic>
        <p:nvPicPr>
          <p:cNvPr id="4" name="Picture 3"/>
          <p:cNvPicPr>
            <a:picLocks noChangeAspect="1"/>
          </p:cNvPicPr>
          <p:nvPr/>
        </p:nvPicPr>
        <p:blipFill>
          <a:blip r:embed="rId2"/>
          <a:stretch>
            <a:fillRect/>
          </a:stretch>
        </p:blipFill>
        <p:spPr>
          <a:xfrm>
            <a:off x="10318" y="0"/>
            <a:ext cx="4877554" cy="6858000"/>
          </a:xfrm>
          <a:prstGeom prst="rect">
            <a:avLst/>
          </a:prstGeom>
        </p:spPr>
      </p:pic>
      <p:sp>
        <p:nvSpPr>
          <p:cNvPr id="7" name="Title 1"/>
          <p:cNvSpPr txBox="1">
            <a:spLocks/>
          </p:cNvSpPr>
          <p:nvPr/>
        </p:nvSpPr>
        <p:spPr bwMode="auto">
          <a:xfrm>
            <a:off x="12162" y="7214"/>
            <a:ext cx="4860032" cy="813475"/>
          </a:xfrm>
          <a:prstGeom prst="rect">
            <a:avLst/>
          </a:prstGeom>
          <a:solidFill>
            <a:srgbClr val="FFFFFF"/>
          </a:solidFill>
          <a:ln w="9525">
            <a:noFill/>
            <a:miter lim="800000"/>
            <a:headEnd/>
            <a:tailEnd/>
          </a:ln>
          <a:effectLst/>
        </p:spPr>
        <p:txBody>
          <a:bodyPr vert="horz" wrap="square" lIns="91435" tIns="45718" rIns="91435" bIns="45718" numCol="1" anchor="ctr" anchorCtr="1" compatLnSpc="1">
            <a:prstTxWarp prst="textNoShape">
              <a:avLst/>
            </a:prstTxWarp>
          </a:bodyPr>
          <a:lstStyle>
            <a:lvl1pPr algn="ctr" rtl="0" eaLnBrk="0" fontAlgn="base" hangingPunct="0">
              <a:spcBef>
                <a:spcPct val="0"/>
              </a:spcBef>
              <a:spcAft>
                <a:spcPct val="0"/>
              </a:spcAft>
              <a:defRPr sz="4400" b="1">
                <a:solidFill>
                  <a:srgbClr val="FFFFFF"/>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5pPr>
            <a:lvl6pPr marL="45717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53"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53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706"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000090"/>
                </a:solidFill>
                <a:effectLst/>
                <a:uLnTx/>
                <a:uFillTx/>
                <a:latin typeface="Arial" panose="020B0604020202020204" pitchFamily="34" charset="0"/>
                <a:ea typeface="ＭＳ Ｐゴシック" charset="-128"/>
                <a:cs typeface="Arial" panose="020B0604020202020204" pitchFamily="34" charset="0"/>
              </a:rPr>
              <a:t>تخصيص الأراضي في الألفية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000090"/>
                </a:solidFill>
                <a:effectLst/>
                <a:uLnTx/>
                <a:uFillTx/>
                <a:latin typeface="Arial" panose="020B0604020202020204" pitchFamily="34" charset="0"/>
                <a:ea typeface="ＭＳ Ｐゴシック" charset="-128"/>
                <a:cs typeface="Arial" panose="020B0604020202020204" pitchFamily="34" charset="0"/>
              </a:rPr>
              <a:t>(حزقيال 47-48)</a:t>
            </a:r>
            <a:endParaRPr kumimoji="0" lang="en-US" sz="2400" u="none" strike="noStrike" kern="1200" cap="none" spc="0" normalizeH="0" baseline="0" noProof="0" dirty="0">
              <a:ln>
                <a:noFill/>
              </a:ln>
              <a:solidFill>
                <a:srgbClr val="000090"/>
              </a:solidFill>
              <a:effectLst/>
              <a:uLnTx/>
              <a:uFillTx/>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351403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62" name="Shape 62"/>
          <p:cNvSpPr txBox="1"/>
          <p:nvPr/>
        </p:nvSpPr>
        <p:spPr>
          <a:xfrm>
            <a:off x="0" y="217714"/>
            <a:ext cx="8990298" cy="3531259"/>
          </a:xfrm>
          <a:prstGeom prst="rect">
            <a:avLst/>
          </a:prstGeom>
        </p:spPr>
        <p:txBody>
          <a:bodyPr vert="horz" lIns="91440" tIns="45720" rIns="91440" bIns="45720" rtlCol="0" anchor="t">
            <a:noAutofit/>
          </a:bodyPr>
          <a:lstStyle>
            <a:defPPr>
              <a:defRPr lang="en-US"/>
            </a:defPPr>
            <a:lvl1pPr algn="ctr">
              <a:spcBef>
                <a:spcPct val="0"/>
              </a:spcBef>
              <a:buNone/>
              <a:defRPr sz="3600" b="1">
                <a:solidFill>
                  <a:schemeClr val="bg1"/>
                </a:solidFill>
                <a:effectLst>
                  <a:glow rad="190500">
                    <a:schemeClr val="tx1">
                      <a:alpha val="75000"/>
                    </a:schemeClr>
                  </a:glow>
                  <a:outerShdw blurRad="50800" dist="38100" dir="2700000" algn="tl" rotWithShape="0">
                    <a:srgbClr val="000000">
                      <a:alpha val="43000"/>
                    </a:srgbClr>
                  </a:outerShdw>
                </a:effectLst>
                <a:latin typeface="+mj-lt"/>
                <a:ea typeface="+mj-ea"/>
                <a:cs typeface="+mj-cs"/>
              </a:defRPr>
            </a:lvl1pPr>
          </a:lstStyle>
          <a:p>
            <a:pPr algn="r" rtl="1"/>
            <a:r>
              <a:rPr lang="ar-JO" dirty="0">
                <a:solidFill>
                  <a:prstClr val="white"/>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sym typeface="Calibri"/>
              </a:rPr>
              <a:t>مز 132: 14</a:t>
            </a:r>
            <a:endParaRPr lang="en-US" dirty="0">
              <a:solidFill>
                <a:prstClr val="white"/>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sym typeface="Calibri"/>
            </a:endParaRPr>
          </a:p>
          <a:p>
            <a:pPr algn="l"/>
            <a:endParaRPr lang="en-US" sz="3400" dirty="0">
              <a:solidFill>
                <a:prstClr val="white"/>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sym typeface="Calibri"/>
            </a:endParaRPr>
          </a:p>
          <a:p>
            <a:r>
              <a:rPr lang="ar-JO" sz="4000" dirty="0">
                <a:solidFill>
                  <a:prstClr val="white"/>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sym typeface="Calibri"/>
              </a:rPr>
              <a:t>هذه هي </a:t>
            </a:r>
            <a:r>
              <a:rPr lang="ar-JO" sz="4000" dirty="0">
                <a:solidFill>
                  <a:srgbClr val="FFFF00"/>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sym typeface="Calibri"/>
              </a:rPr>
              <a:t>راحتي إلى الأبد</a:t>
            </a:r>
            <a:r>
              <a:rPr lang="ar-JO" sz="4000" dirty="0">
                <a:solidFill>
                  <a:prstClr val="white"/>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sym typeface="Calibri"/>
              </a:rPr>
              <a:t>. </a:t>
            </a:r>
          </a:p>
          <a:p>
            <a:r>
              <a:rPr lang="ar-JO" sz="4000" dirty="0">
                <a:solidFill>
                  <a:prstClr val="white"/>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sym typeface="Calibri"/>
              </a:rPr>
              <a:t>ههنا أسكن لأني اشتهيتها.</a:t>
            </a:r>
            <a:endParaRPr lang="en-US" sz="4000" dirty="0">
              <a:solidFill>
                <a:prstClr val="white"/>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sym typeface="Calibri"/>
            </a:endParaRPr>
          </a:p>
        </p:txBody>
      </p:sp>
    </p:spTree>
    <p:extLst>
      <p:ext uri="{BB962C8B-B14F-4D97-AF65-F5344CB8AC3E}">
        <p14:creationId xmlns:p14="http://schemas.microsoft.com/office/powerpoint/2010/main" val="3567361731"/>
      </p:ext>
    </p:extLst>
  </p:cSld>
  <p:clrMapOvr>
    <a:masterClrMapping/>
  </p:clrMapOvr>
  <p:transition spd="slow">
    <p:cut/>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62" name="Shape 62"/>
          <p:cNvSpPr txBox="1"/>
          <p:nvPr/>
        </p:nvSpPr>
        <p:spPr>
          <a:xfrm>
            <a:off x="0" y="217714"/>
            <a:ext cx="8990298" cy="3531259"/>
          </a:xfrm>
          <a:prstGeom prst="rect">
            <a:avLst/>
          </a:prstGeom>
        </p:spPr>
        <p:txBody>
          <a:bodyPr vert="horz" lIns="91440" tIns="45720" rIns="91440" bIns="45720" rtlCol="0" anchor="t">
            <a:noAutofit/>
          </a:bodyPr>
          <a:lstStyle>
            <a:defPPr>
              <a:defRPr lang="en-US"/>
            </a:defPPr>
            <a:lvl1pPr algn="ctr">
              <a:spcBef>
                <a:spcPct val="0"/>
              </a:spcBef>
              <a:buNone/>
              <a:defRPr sz="3600" b="1">
                <a:solidFill>
                  <a:schemeClr val="bg1"/>
                </a:solidFill>
                <a:effectLst>
                  <a:glow rad="190500">
                    <a:schemeClr val="tx1">
                      <a:alpha val="75000"/>
                    </a:schemeClr>
                  </a:glow>
                  <a:outerShdw blurRad="50800" dist="38100" dir="2700000" algn="tl" rotWithShape="0">
                    <a:srgbClr val="000000">
                      <a:alpha val="43000"/>
                    </a:srgbClr>
                  </a:outerShdw>
                </a:effectLst>
                <a:latin typeface="+mj-lt"/>
                <a:ea typeface="+mj-ea"/>
                <a:cs typeface="+mj-cs"/>
              </a:defRPr>
            </a:lvl1pPr>
          </a:lstStyle>
          <a:p>
            <a:pPr algn="r" rtl="1"/>
            <a:r>
              <a:rPr lang="ar-JO" dirty="0">
                <a:solidFill>
                  <a:prstClr val="white"/>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sym typeface="Calibri"/>
              </a:rPr>
              <a:t>أش 14: 3</a:t>
            </a:r>
            <a:endParaRPr lang="en-US" dirty="0">
              <a:solidFill>
                <a:prstClr val="white"/>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sym typeface="Calibri"/>
            </a:endParaRPr>
          </a:p>
          <a:p>
            <a:pPr algn="l"/>
            <a:endParaRPr lang="en-US" sz="3400" dirty="0">
              <a:solidFill>
                <a:prstClr val="white"/>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sym typeface="Calibri"/>
            </a:endParaRPr>
          </a:p>
          <a:p>
            <a:r>
              <a:rPr lang="ar-JO" sz="4000" dirty="0">
                <a:solidFill>
                  <a:prstClr val="white"/>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sym typeface="Calibri"/>
              </a:rPr>
              <a:t>ويكون في يوم يريحك الرب من تعبك ومن انزعاجك، ومن العبودية القاسية التي استعبدت بها</a:t>
            </a:r>
            <a:endParaRPr lang="en-US" sz="4000" dirty="0">
              <a:solidFill>
                <a:prstClr val="white"/>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sym typeface="Calibri"/>
            </a:endParaRPr>
          </a:p>
        </p:txBody>
      </p:sp>
    </p:spTree>
    <p:extLst>
      <p:ext uri="{BB962C8B-B14F-4D97-AF65-F5344CB8AC3E}">
        <p14:creationId xmlns:p14="http://schemas.microsoft.com/office/powerpoint/2010/main" val="2039344915"/>
      </p:ext>
    </p:extLst>
  </p:cSld>
  <p:clrMapOvr>
    <a:masterClrMapping/>
  </p:clrMapOvr>
  <p:transition spd="slow">
    <p:cut/>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62" name="Shape 62"/>
          <p:cNvSpPr txBox="1"/>
          <p:nvPr/>
        </p:nvSpPr>
        <p:spPr>
          <a:xfrm>
            <a:off x="0" y="217714"/>
            <a:ext cx="8990298" cy="3531259"/>
          </a:xfrm>
          <a:prstGeom prst="rect">
            <a:avLst/>
          </a:prstGeom>
        </p:spPr>
        <p:txBody>
          <a:bodyPr vert="horz" lIns="91440" tIns="45720" rIns="91440" bIns="45720" rtlCol="0" anchor="t">
            <a:noAutofit/>
          </a:bodyPr>
          <a:lstStyle>
            <a:defPPr>
              <a:defRPr lang="en-US"/>
            </a:defPPr>
            <a:lvl1pPr algn="ctr">
              <a:spcBef>
                <a:spcPct val="0"/>
              </a:spcBef>
              <a:buNone/>
              <a:defRPr sz="3600" b="1">
                <a:solidFill>
                  <a:schemeClr val="bg1"/>
                </a:solidFill>
                <a:effectLst>
                  <a:glow rad="190500">
                    <a:schemeClr val="tx1">
                      <a:alpha val="75000"/>
                    </a:schemeClr>
                  </a:glow>
                  <a:outerShdw blurRad="50800" dist="38100" dir="2700000" algn="tl" rotWithShape="0">
                    <a:srgbClr val="000000">
                      <a:alpha val="43000"/>
                    </a:srgbClr>
                  </a:outerShdw>
                </a:effectLst>
                <a:latin typeface="+mj-lt"/>
                <a:ea typeface="+mj-ea"/>
                <a:cs typeface="+mj-cs"/>
              </a:defRPr>
            </a:lvl1pPr>
          </a:lstStyle>
          <a:p>
            <a:pPr algn="r" rtl="1"/>
            <a:r>
              <a:rPr lang="ar-JO" dirty="0">
                <a:solidFill>
                  <a:prstClr val="white"/>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sym typeface="Calibri"/>
              </a:rPr>
              <a:t>أشعياء 32: 18</a:t>
            </a:r>
            <a:endParaRPr lang="en-US" dirty="0">
              <a:solidFill>
                <a:prstClr val="white"/>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sym typeface="Calibri"/>
            </a:endParaRPr>
          </a:p>
          <a:p>
            <a:pPr algn="l"/>
            <a:endParaRPr lang="en-US" sz="3400" dirty="0">
              <a:solidFill>
                <a:prstClr val="white"/>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sym typeface="Calibri"/>
            </a:endParaRPr>
          </a:p>
          <a:p>
            <a:r>
              <a:rPr lang="ar-JO" sz="4000" dirty="0">
                <a:solidFill>
                  <a:prstClr val="white"/>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sym typeface="Calibri"/>
              </a:rPr>
              <a:t>ويسكن شعبي في مسكن السلام، </a:t>
            </a:r>
          </a:p>
          <a:p>
            <a:r>
              <a:rPr lang="ar-JO" sz="4000" dirty="0">
                <a:solidFill>
                  <a:prstClr val="white"/>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sym typeface="Calibri"/>
              </a:rPr>
              <a:t>وفي مساكن مطمئنة وفي محلات أمينة.</a:t>
            </a:r>
            <a:endParaRPr lang="en-US" sz="4000" dirty="0">
              <a:solidFill>
                <a:prstClr val="white"/>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sym typeface="Calibri"/>
            </a:endParaRPr>
          </a:p>
        </p:txBody>
      </p:sp>
    </p:spTree>
    <p:extLst>
      <p:ext uri="{BB962C8B-B14F-4D97-AF65-F5344CB8AC3E}">
        <p14:creationId xmlns:p14="http://schemas.microsoft.com/office/powerpoint/2010/main" val="887659953"/>
      </p:ext>
    </p:extLst>
  </p:cSld>
  <p:clrMapOvr>
    <a:masterClrMapping/>
  </p:clrMapOvr>
  <p:transition spd="slow">
    <p:cut/>
  </p:transition>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4568825" y="0"/>
            <a:ext cx="4575175" cy="6934200"/>
            <a:chOff x="2878" y="0"/>
            <a:chExt cx="2882" cy="4368"/>
          </a:xfrm>
        </p:grpSpPr>
        <p:pic>
          <p:nvPicPr>
            <p:cNvPr id="254984" name="Picture 3" descr="Blank 8"/>
            <p:cNvPicPr>
              <a:picLocks noChangeAspect="1" noChangeArrowheads="1"/>
            </p:cNvPicPr>
            <p:nvPr/>
          </p:nvPicPr>
          <p:blipFill>
            <a:blip r:embed="rId3" cstate="screen">
              <a:extLst>
                <a:ext uri="{28A0092B-C50C-407E-A947-70E740481C1C}">
                  <a14:useLocalDpi xmlns:a14="http://schemas.microsoft.com/office/drawing/2010/main"/>
                </a:ext>
              </a:extLst>
            </a:blip>
            <a:srcRect l="19513" r="34549"/>
            <a:stretch>
              <a:fillRect/>
            </a:stretch>
          </p:blipFill>
          <p:spPr bwMode="auto">
            <a:xfrm>
              <a:off x="2878" y="0"/>
              <a:ext cx="2880" cy="43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4985" name="Rectangle 4"/>
            <p:cNvSpPr>
              <a:spLocks noChangeArrowheads="1"/>
            </p:cNvSpPr>
            <p:nvPr/>
          </p:nvSpPr>
          <p:spPr bwMode="auto">
            <a:xfrm>
              <a:off x="2926" y="576"/>
              <a:ext cx="1394" cy="11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defTabSz="914400" fontAlgn="base">
                <a:spcBef>
                  <a:spcPct val="0"/>
                </a:spcBef>
                <a:spcAft>
                  <a:spcPct val="0"/>
                </a:spcAft>
              </a:pPr>
              <a:r>
                <a:rPr lang="ar-JO" sz="2800" b="1" dirty="0">
                  <a:solidFill>
                    <a:srgbClr val="000514"/>
                  </a:solidFill>
                  <a:latin typeface="Arial" panose="020B0604020202020204" pitchFamily="34" charset="0"/>
                  <a:ea typeface="ＭＳ Ｐゴシック" charset="0"/>
                  <a:cs typeface="Arial" panose="020B0604020202020204" pitchFamily="34" charset="0"/>
                </a:rPr>
                <a:t>إسرائيل الألفية (حز 47-48)</a:t>
              </a:r>
              <a:endParaRPr lang="en-US" sz="2800" b="1" dirty="0">
                <a:solidFill>
                  <a:srgbClr val="000514"/>
                </a:solidFill>
                <a:latin typeface="Arial" panose="020B0604020202020204" pitchFamily="34" charset="0"/>
                <a:ea typeface="ＭＳ Ｐゴシック" charset="0"/>
                <a:cs typeface="Arial" panose="020B0604020202020204" pitchFamily="34" charset="0"/>
              </a:endParaRPr>
            </a:p>
          </p:txBody>
        </p:sp>
        <p:sp>
          <p:nvSpPr>
            <p:cNvPr id="254986" name="Text Box 5"/>
            <p:cNvSpPr txBox="1">
              <a:spLocks noChangeArrowheads="1"/>
            </p:cNvSpPr>
            <p:nvPr/>
          </p:nvSpPr>
          <p:spPr bwMode="auto">
            <a:xfrm>
              <a:off x="4704" y="0"/>
              <a:ext cx="1056"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ar-JO" b="1" dirty="0">
                  <a:solidFill>
                    <a:srgbClr val="000514"/>
                  </a:solidFill>
                  <a:latin typeface="Arial" panose="020B0604020202020204" pitchFamily="34" charset="0"/>
                  <a:cs typeface="Arial" panose="020B0604020202020204" pitchFamily="34" charset="0"/>
                </a:rPr>
                <a:t>دان</a:t>
              </a:r>
              <a:endParaRPr lang="en-US" b="1" dirty="0">
                <a:solidFill>
                  <a:srgbClr val="000514"/>
                </a:solidFill>
                <a:latin typeface="Arial" panose="020B0604020202020204" pitchFamily="34" charset="0"/>
                <a:cs typeface="Arial" panose="020B0604020202020204" pitchFamily="34" charset="0"/>
              </a:endParaRPr>
            </a:p>
          </p:txBody>
        </p:sp>
        <p:sp>
          <p:nvSpPr>
            <p:cNvPr id="254987" name="Text Box 6"/>
            <p:cNvSpPr txBox="1">
              <a:spLocks noChangeArrowheads="1"/>
            </p:cNvSpPr>
            <p:nvPr/>
          </p:nvSpPr>
          <p:spPr bwMode="auto">
            <a:xfrm>
              <a:off x="4607" y="252"/>
              <a:ext cx="1056"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ar-JO" b="1" dirty="0">
                  <a:solidFill>
                    <a:srgbClr val="000514"/>
                  </a:solidFill>
                  <a:latin typeface="Arial" panose="020B0604020202020204" pitchFamily="34" charset="0"/>
                  <a:cs typeface="Arial" panose="020B0604020202020204" pitchFamily="34" charset="0"/>
                </a:rPr>
                <a:t>أشير</a:t>
              </a:r>
              <a:endParaRPr lang="en-US" b="1" dirty="0">
                <a:solidFill>
                  <a:srgbClr val="000514"/>
                </a:solidFill>
                <a:latin typeface="Arial" panose="020B0604020202020204" pitchFamily="34" charset="0"/>
                <a:cs typeface="Arial" panose="020B0604020202020204" pitchFamily="34" charset="0"/>
              </a:endParaRPr>
            </a:p>
          </p:txBody>
        </p:sp>
        <p:sp>
          <p:nvSpPr>
            <p:cNvPr id="254988" name="Text Box 7"/>
            <p:cNvSpPr txBox="1">
              <a:spLocks noChangeArrowheads="1"/>
            </p:cNvSpPr>
            <p:nvPr/>
          </p:nvSpPr>
          <p:spPr bwMode="auto">
            <a:xfrm>
              <a:off x="4464" y="504"/>
              <a:ext cx="1056"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ar-JO" b="1" dirty="0">
                  <a:solidFill>
                    <a:srgbClr val="000514"/>
                  </a:solidFill>
                  <a:latin typeface="Arial" panose="020B0604020202020204" pitchFamily="34" charset="0"/>
                  <a:cs typeface="Arial" panose="020B0604020202020204" pitchFamily="34" charset="0"/>
                </a:rPr>
                <a:t>نفتالي</a:t>
              </a:r>
              <a:endParaRPr lang="en-US" b="1" dirty="0">
                <a:solidFill>
                  <a:srgbClr val="000514"/>
                </a:solidFill>
                <a:latin typeface="Arial" panose="020B0604020202020204" pitchFamily="34" charset="0"/>
                <a:cs typeface="Arial" panose="020B0604020202020204" pitchFamily="34" charset="0"/>
              </a:endParaRPr>
            </a:p>
          </p:txBody>
        </p:sp>
        <p:sp>
          <p:nvSpPr>
            <p:cNvPr id="254989" name="Text Box 8"/>
            <p:cNvSpPr txBox="1">
              <a:spLocks noChangeArrowheads="1"/>
            </p:cNvSpPr>
            <p:nvPr/>
          </p:nvSpPr>
          <p:spPr bwMode="auto">
            <a:xfrm>
              <a:off x="4416" y="756"/>
              <a:ext cx="1056"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ar-JO" b="1" dirty="0">
                  <a:solidFill>
                    <a:srgbClr val="000514"/>
                  </a:solidFill>
                  <a:latin typeface="Arial" panose="020B0604020202020204" pitchFamily="34" charset="0"/>
                  <a:cs typeface="Arial" panose="020B0604020202020204" pitchFamily="34" charset="0"/>
                </a:rPr>
                <a:t>منسَّى</a:t>
              </a:r>
              <a:endParaRPr lang="en-US" b="1" dirty="0">
                <a:solidFill>
                  <a:srgbClr val="000514"/>
                </a:solidFill>
                <a:latin typeface="Arial" panose="020B0604020202020204" pitchFamily="34" charset="0"/>
                <a:cs typeface="Arial" panose="020B0604020202020204" pitchFamily="34" charset="0"/>
              </a:endParaRPr>
            </a:p>
          </p:txBody>
        </p:sp>
        <p:sp>
          <p:nvSpPr>
            <p:cNvPr id="254990" name="Text Box 9"/>
            <p:cNvSpPr txBox="1">
              <a:spLocks noChangeArrowheads="1"/>
            </p:cNvSpPr>
            <p:nvPr/>
          </p:nvSpPr>
          <p:spPr bwMode="auto">
            <a:xfrm>
              <a:off x="4224" y="1008"/>
              <a:ext cx="1056"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ar-JO" b="1" dirty="0">
                  <a:solidFill>
                    <a:srgbClr val="000514"/>
                  </a:solidFill>
                  <a:latin typeface="Arial" panose="020B0604020202020204" pitchFamily="34" charset="0"/>
                  <a:cs typeface="Arial" panose="020B0604020202020204" pitchFamily="34" charset="0"/>
                </a:rPr>
                <a:t>أفرايم</a:t>
              </a:r>
              <a:endParaRPr lang="en-US" b="1" dirty="0">
                <a:solidFill>
                  <a:srgbClr val="000514"/>
                </a:solidFill>
                <a:latin typeface="Arial" panose="020B0604020202020204" pitchFamily="34" charset="0"/>
                <a:cs typeface="Arial" panose="020B0604020202020204" pitchFamily="34" charset="0"/>
              </a:endParaRPr>
            </a:p>
          </p:txBody>
        </p:sp>
        <p:sp>
          <p:nvSpPr>
            <p:cNvPr id="254991" name="Text Box 10"/>
            <p:cNvSpPr txBox="1">
              <a:spLocks noChangeArrowheads="1"/>
            </p:cNvSpPr>
            <p:nvPr/>
          </p:nvSpPr>
          <p:spPr bwMode="auto">
            <a:xfrm>
              <a:off x="4224" y="1584"/>
              <a:ext cx="1056"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ar-JO" b="1" dirty="0">
                  <a:solidFill>
                    <a:srgbClr val="000514"/>
                  </a:solidFill>
                  <a:latin typeface="Arial" panose="020B0604020202020204" pitchFamily="34" charset="0"/>
                  <a:cs typeface="Arial" panose="020B0604020202020204" pitchFamily="34" charset="0"/>
                </a:rPr>
                <a:t>رأوبين</a:t>
              </a:r>
              <a:endParaRPr lang="en-US" b="1" dirty="0">
                <a:solidFill>
                  <a:srgbClr val="000514"/>
                </a:solidFill>
                <a:latin typeface="Arial" panose="020B0604020202020204" pitchFamily="34" charset="0"/>
                <a:cs typeface="Arial" panose="020B0604020202020204" pitchFamily="34" charset="0"/>
              </a:endParaRPr>
            </a:p>
          </p:txBody>
        </p:sp>
        <p:sp>
          <p:nvSpPr>
            <p:cNvPr id="254992" name="Text Box 11"/>
            <p:cNvSpPr txBox="1">
              <a:spLocks noChangeArrowheads="1"/>
            </p:cNvSpPr>
            <p:nvPr/>
          </p:nvSpPr>
          <p:spPr bwMode="auto">
            <a:xfrm>
              <a:off x="4128" y="2160"/>
              <a:ext cx="1056"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ar-JO" b="1" dirty="0">
                  <a:solidFill>
                    <a:srgbClr val="000514"/>
                  </a:solidFill>
                  <a:latin typeface="Arial" panose="020B0604020202020204" pitchFamily="34" charset="0"/>
                  <a:cs typeface="Arial" panose="020B0604020202020204" pitchFamily="34" charset="0"/>
                </a:rPr>
                <a:t>يهوذا</a:t>
              </a:r>
              <a:endParaRPr lang="en-US" b="1" dirty="0">
                <a:solidFill>
                  <a:srgbClr val="000514"/>
                </a:solidFill>
                <a:latin typeface="Arial" panose="020B0604020202020204" pitchFamily="34" charset="0"/>
                <a:cs typeface="Arial" panose="020B0604020202020204" pitchFamily="34" charset="0"/>
              </a:endParaRPr>
            </a:p>
          </p:txBody>
        </p:sp>
        <p:sp>
          <p:nvSpPr>
            <p:cNvPr id="254993" name="Text Box 12"/>
            <p:cNvSpPr txBox="1">
              <a:spLocks noChangeArrowheads="1"/>
            </p:cNvSpPr>
            <p:nvPr/>
          </p:nvSpPr>
          <p:spPr bwMode="auto">
            <a:xfrm>
              <a:off x="3696" y="2874"/>
              <a:ext cx="1344" cy="218"/>
            </a:xfrm>
            <a:prstGeom prst="rect">
              <a:avLst/>
            </a:prstGeom>
            <a:noFill/>
            <a:ln w="9525">
              <a:solidFill>
                <a:schemeClr val="bg2"/>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0"/>
                </a:spcBef>
                <a:spcAft>
                  <a:spcPct val="0"/>
                </a:spcAft>
              </a:pPr>
              <a:r>
                <a:rPr lang="ar-JO" sz="1600" b="1" dirty="0">
                  <a:solidFill>
                    <a:srgbClr val="000514"/>
                  </a:solidFill>
                  <a:latin typeface="Arial" panose="020B0604020202020204" pitchFamily="34" charset="0"/>
                  <a:cs typeface="Arial" panose="020B0604020202020204" pitchFamily="34" charset="0"/>
                </a:rPr>
                <a:t>القادة والهيكل</a:t>
              </a:r>
              <a:endParaRPr lang="en-US" sz="1600" b="1" dirty="0">
                <a:solidFill>
                  <a:srgbClr val="000514"/>
                </a:solidFill>
                <a:latin typeface="Arial" panose="020B0604020202020204" pitchFamily="34" charset="0"/>
                <a:cs typeface="Arial" panose="020B0604020202020204" pitchFamily="34" charset="0"/>
              </a:endParaRPr>
            </a:p>
          </p:txBody>
        </p:sp>
        <p:sp>
          <p:nvSpPr>
            <p:cNvPr id="254994" name="Text Box 13"/>
            <p:cNvSpPr txBox="1">
              <a:spLocks noChangeArrowheads="1"/>
            </p:cNvSpPr>
            <p:nvPr/>
          </p:nvSpPr>
          <p:spPr bwMode="auto">
            <a:xfrm>
              <a:off x="3696" y="3120"/>
              <a:ext cx="1056"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ar-JO" b="1" dirty="0">
                  <a:solidFill>
                    <a:srgbClr val="000514"/>
                  </a:solidFill>
                  <a:latin typeface="Arial" panose="020B0604020202020204" pitchFamily="34" charset="0"/>
                  <a:cs typeface="Arial" panose="020B0604020202020204" pitchFamily="34" charset="0"/>
                </a:rPr>
                <a:t>بنيامين</a:t>
              </a:r>
              <a:endParaRPr lang="en-US" b="1" dirty="0">
                <a:solidFill>
                  <a:srgbClr val="000514"/>
                </a:solidFill>
                <a:latin typeface="Arial" panose="020B0604020202020204" pitchFamily="34" charset="0"/>
                <a:cs typeface="Arial" panose="020B0604020202020204" pitchFamily="34" charset="0"/>
              </a:endParaRPr>
            </a:p>
          </p:txBody>
        </p:sp>
        <p:sp>
          <p:nvSpPr>
            <p:cNvPr id="254995" name="Text Box 14"/>
            <p:cNvSpPr txBox="1">
              <a:spLocks noChangeArrowheads="1"/>
            </p:cNvSpPr>
            <p:nvPr/>
          </p:nvSpPr>
          <p:spPr bwMode="auto">
            <a:xfrm>
              <a:off x="3600" y="3360"/>
              <a:ext cx="1056"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ar-JO" b="1" dirty="0">
                  <a:solidFill>
                    <a:srgbClr val="000514"/>
                  </a:solidFill>
                  <a:latin typeface="Arial" panose="020B0604020202020204" pitchFamily="34" charset="0"/>
                  <a:cs typeface="Arial" panose="020B0604020202020204" pitchFamily="34" charset="0"/>
                </a:rPr>
                <a:t>شمعون</a:t>
              </a:r>
              <a:endParaRPr lang="en-US" b="1" dirty="0">
                <a:solidFill>
                  <a:srgbClr val="000514"/>
                </a:solidFill>
                <a:latin typeface="Arial" panose="020B0604020202020204" pitchFamily="34" charset="0"/>
                <a:cs typeface="Arial" panose="020B0604020202020204" pitchFamily="34" charset="0"/>
              </a:endParaRPr>
            </a:p>
          </p:txBody>
        </p:sp>
        <p:sp>
          <p:nvSpPr>
            <p:cNvPr id="254996" name="Text Box 15"/>
            <p:cNvSpPr txBox="1">
              <a:spLocks noChangeArrowheads="1"/>
            </p:cNvSpPr>
            <p:nvPr/>
          </p:nvSpPr>
          <p:spPr bwMode="auto">
            <a:xfrm>
              <a:off x="3504" y="3600"/>
              <a:ext cx="1056"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ar-JO" b="1" dirty="0">
                  <a:solidFill>
                    <a:srgbClr val="000514"/>
                  </a:solidFill>
                  <a:latin typeface="Arial" panose="020B0604020202020204" pitchFamily="34" charset="0"/>
                  <a:cs typeface="Arial" panose="020B0604020202020204" pitchFamily="34" charset="0"/>
                </a:rPr>
                <a:t>يساكر</a:t>
              </a:r>
              <a:endParaRPr lang="en-US" b="1" dirty="0">
                <a:solidFill>
                  <a:srgbClr val="000514"/>
                </a:solidFill>
                <a:latin typeface="Arial" panose="020B0604020202020204" pitchFamily="34" charset="0"/>
                <a:cs typeface="Arial" panose="020B0604020202020204" pitchFamily="34" charset="0"/>
              </a:endParaRPr>
            </a:p>
          </p:txBody>
        </p:sp>
        <p:sp>
          <p:nvSpPr>
            <p:cNvPr id="254997" name="Text Box 16"/>
            <p:cNvSpPr txBox="1">
              <a:spLocks noChangeArrowheads="1"/>
            </p:cNvSpPr>
            <p:nvPr/>
          </p:nvSpPr>
          <p:spPr bwMode="auto">
            <a:xfrm>
              <a:off x="3360" y="3840"/>
              <a:ext cx="1056"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ar-JO" b="1" dirty="0">
                  <a:solidFill>
                    <a:srgbClr val="000514"/>
                  </a:solidFill>
                  <a:latin typeface="Arial" panose="020B0604020202020204" pitchFamily="34" charset="0"/>
                  <a:cs typeface="Arial" panose="020B0604020202020204" pitchFamily="34" charset="0"/>
                </a:rPr>
                <a:t>زبولون</a:t>
              </a:r>
              <a:endParaRPr lang="en-US" b="1" dirty="0">
                <a:solidFill>
                  <a:srgbClr val="000514"/>
                </a:solidFill>
                <a:latin typeface="Arial" panose="020B0604020202020204" pitchFamily="34" charset="0"/>
                <a:cs typeface="Arial" panose="020B0604020202020204" pitchFamily="34" charset="0"/>
              </a:endParaRPr>
            </a:p>
          </p:txBody>
        </p:sp>
        <p:sp>
          <p:nvSpPr>
            <p:cNvPr id="254998" name="Text Box 17"/>
            <p:cNvSpPr txBox="1">
              <a:spLocks noChangeArrowheads="1"/>
            </p:cNvSpPr>
            <p:nvPr/>
          </p:nvSpPr>
          <p:spPr bwMode="auto">
            <a:xfrm>
              <a:off x="3216" y="4080"/>
              <a:ext cx="1056"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ar-JO" b="1" dirty="0">
                  <a:solidFill>
                    <a:srgbClr val="000514"/>
                  </a:solidFill>
                  <a:latin typeface="Arial" panose="020B0604020202020204" pitchFamily="34" charset="0"/>
                  <a:cs typeface="Arial" panose="020B0604020202020204" pitchFamily="34" charset="0"/>
                </a:rPr>
                <a:t>جاد</a:t>
              </a:r>
              <a:endParaRPr lang="en-US" b="1" dirty="0">
                <a:solidFill>
                  <a:srgbClr val="000514"/>
                </a:solidFill>
                <a:latin typeface="Arial" panose="020B0604020202020204" pitchFamily="34" charset="0"/>
                <a:cs typeface="Arial" panose="020B0604020202020204" pitchFamily="34" charset="0"/>
              </a:endParaRPr>
            </a:p>
          </p:txBody>
        </p:sp>
      </p:grpSp>
      <p:pic>
        <p:nvPicPr>
          <p:cNvPr id="254979" name="Picture 18"/>
          <p:cNvPicPr>
            <a:picLocks noGrp="1" noChangeAspect="1" noChangeArrowheads="1"/>
          </p:cNvPicPr>
          <p:nvPr>
            <p:ph idx="1"/>
          </p:nvPr>
        </p:nvPicPr>
        <p:blipFill>
          <a:blip r:embed="rId4" cstate="screen">
            <a:extLst>
              <a:ext uri="{28A0092B-C50C-407E-A947-70E740481C1C}">
                <a14:useLocalDpi xmlns:a14="http://schemas.microsoft.com/office/drawing/2010/main"/>
              </a:ext>
            </a:extLst>
          </a:blip>
          <a:srcRect/>
          <a:stretch>
            <a:fillRect/>
          </a:stretch>
        </p:blipFill>
        <p:spPr>
          <a:xfrm>
            <a:off x="-76200" y="0"/>
            <a:ext cx="4800600" cy="6858000"/>
          </a:xfrm>
          <a:ln w="57150">
            <a:solidFill>
              <a:schemeClr val="bg2"/>
            </a:solidFill>
          </a:ln>
        </p:spPr>
      </p:pic>
      <p:sp>
        <p:nvSpPr>
          <p:cNvPr id="159763" name="Rectangle 19"/>
          <p:cNvSpPr>
            <a:spLocks noGrp="1" noRot="1" noChangeArrowheads="1"/>
          </p:cNvSpPr>
          <p:nvPr>
            <p:ph type="title"/>
          </p:nvPr>
        </p:nvSpPr>
        <p:spPr>
          <a:xfrm>
            <a:off x="0" y="0"/>
            <a:ext cx="7010400" cy="762000"/>
          </a:xfrm>
          <a:gradFill rotWithShape="0">
            <a:gsLst>
              <a:gs pos="0">
                <a:srgbClr val="0000FF"/>
              </a:gs>
              <a:gs pos="100000">
                <a:srgbClr val="0000FF">
                  <a:gamma/>
                  <a:shade val="46275"/>
                  <a:invGamma/>
                </a:srgbClr>
              </a:gs>
            </a:gsLst>
            <a:path path="shape">
              <a:fillToRect l="50000" t="50000" r="50000" b="50000"/>
            </a:path>
          </a:gradFill>
          <a:ln cap="flat">
            <a:solidFill>
              <a:schemeClr val="bg2"/>
            </a:solidFill>
          </a:ln>
        </p:spPr>
        <p:txBody>
          <a:bodyPr/>
          <a:lstStyle/>
          <a:p>
            <a:pPr eaLnBrk="1" hangingPunct="1">
              <a:defRPr/>
            </a:pPr>
            <a:r>
              <a:rPr lang="ar-JO" dirty="0">
                <a:latin typeface="Arial" panose="020B0604020202020204" pitchFamily="34" charset="0"/>
                <a:ea typeface="ＭＳ Ｐゴシック" charset="0"/>
                <a:cs typeface="Arial" panose="020B0604020202020204" pitchFamily="34" charset="0"/>
              </a:rPr>
              <a:t>إعادة تقسيم الأسباط</a:t>
            </a:r>
            <a:endParaRPr lang="en-US" dirty="0">
              <a:latin typeface="Arial" panose="020B0604020202020204" pitchFamily="34" charset="0"/>
              <a:ea typeface="ＭＳ Ｐゴシック" charset="0"/>
              <a:cs typeface="Arial" panose="020B0604020202020204" pitchFamily="34" charset="0"/>
            </a:endParaRPr>
          </a:p>
        </p:txBody>
      </p:sp>
      <p:sp>
        <p:nvSpPr>
          <p:cNvPr id="254981" name="Text Box 21"/>
          <p:cNvSpPr txBox="1">
            <a:spLocks noChangeArrowheads="1"/>
          </p:cNvSpPr>
          <p:nvPr/>
        </p:nvSpPr>
        <p:spPr bwMode="auto">
          <a:xfrm>
            <a:off x="8382000" y="0"/>
            <a:ext cx="768350" cy="923330"/>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0"/>
              </a:spcBef>
              <a:spcAft>
                <a:spcPct val="0"/>
              </a:spcAft>
            </a:pPr>
            <a:r>
              <a:rPr lang="ar-JO" sz="1800" b="1" dirty="0">
                <a:solidFill>
                  <a:srgbClr val="000514"/>
                </a:solidFill>
                <a:latin typeface="Arial" panose="020B0604020202020204" pitchFamily="34" charset="0"/>
                <a:cs typeface="Arial" panose="020B0604020202020204" pitchFamily="34" charset="0"/>
              </a:rPr>
              <a:t>م ع ق</a:t>
            </a:r>
            <a:r>
              <a:rPr lang="en-US" sz="1800" b="1" dirty="0">
                <a:solidFill>
                  <a:srgbClr val="000514"/>
                </a:solidFill>
                <a:latin typeface="Arial" panose="020B0604020202020204" pitchFamily="34" charset="0"/>
                <a:cs typeface="Arial" panose="020B0604020202020204" pitchFamily="34" charset="0"/>
              </a:rPr>
              <a:t> </a:t>
            </a:r>
            <a:r>
              <a:rPr lang="ar-JO" sz="1800" b="1" dirty="0">
                <a:solidFill>
                  <a:srgbClr val="000514"/>
                </a:solidFill>
                <a:latin typeface="Arial" panose="020B0604020202020204" pitchFamily="34" charset="0"/>
                <a:cs typeface="Arial" panose="020B0604020202020204" pitchFamily="34" charset="0"/>
              </a:rPr>
              <a:t>531ث</a:t>
            </a:r>
            <a:br>
              <a:rPr lang="en-US" sz="1800" b="1" dirty="0">
                <a:solidFill>
                  <a:srgbClr val="000514"/>
                </a:solidFill>
                <a:latin typeface="Arial" panose="020B0604020202020204" pitchFamily="34" charset="0"/>
                <a:cs typeface="Arial" panose="020B0604020202020204" pitchFamily="34" charset="0"/>
              </a:rPr>
            </a:br>
            <a:r>
              <a:rPr lang="ar-JO" sz="1800" b="1" dirty="0">
                <a:solidFill>
                  <a:srgbClr val="000514"/>
                </a:solidFill>
                <a:latin typeface="Arial" panose="020B0604020202020204" pitchFamily="34" charset="0"/>
                <a:cs typeface="Arial" panose="020B0604020202020204" pitchFamily="34" charset="0"/>
              </a:rPr>
              <a:t>531ج</a:t>
            </a:r>
            <a:endParaRPr lang="en-US" sz="1800" b="1" dirty="0">
              <a:solidFill>
                <a:srgbClr val="000514"/>
              </a:solidFill>
              <a:latin typeface="Arial" panose="020B0604020202020204" pitchFamily="34" charset="0"/>
              <a:cs typeface="Arial" panose="020B0604020202020204" pitchFamily="34" charset="0"/>
            </a:endParaRPr>
          </a:p>
        </p:txBody>
      </p:sp>
      <p:sp>
        <p:nvSpPr>
          <p:cNvPr id="254982" name="Parallelogram 21"/>
          <p:cNvSpPr>
            <a:spLocks noChangeArrowheads="1"/>
          </p:cNvSpPr>
          <p:nvPr/>
        </p:nvSpPr>
        <p:spPr bwMode="auto">
          <a:xfrm>
            <a:off x="0" y="1447800"/>
            <a:ext cx="1371600" cy="1524000"/>
          </a:xfrm>
          <a:prstGeom prst="parallelogram">
            <a:avLst>
              <a:gd name="adj" fmla="val 25000"/>
            </a:avLst>
          </a:prstGeom>
          <a:solidFill>
            <a:srgbClr val="C7DCE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lstStyle/>
          <a:p>
            <a:pPr defTabSz="914400" eaLnBrk="0" fontAlgn="base" hangingPunct="0">
              <a:spcBef>
                <a:spcPct val="0"/>
              </a:spcBef>
              <a:spcAft>
                <a:spcPct val="0"/>
              </a:spcAft>
            </a:pPr>
            <a:endParaRPr lang="en-US"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254983" name="Rectangle 20"/>
          <p:cNvSpPr>
            <a:spLocks noChangeArrowheads="1"/>
          </p:cNvSpPr>
          <p:nvPr/>
        </p:nvSpPr>
        <p:spPr bwMode="auto">
          <a:xfrm>
            <a:off x="-76200" y="838200"/>
            <a:ext cx="2057400" cy="1752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defTabSz="914400" fontAlgn="base">
              <a:spcBef>
                <a:spcPct val="0"/>
              </a:spcBef>
              <a:spcAft>
                <a:spcPct val="0"/>
              </a:spcAft>
            </a:pPr>
            <a:r>
              <a:rPr lang="ar-JO" sz="2800" b="1" dirty="0">
                <a:solidFill>
                  <a:srgbClr val="000514"/>
                </a:solidFill>
                <a:latin typeface="Arial" panose="020B0604020202020204" pitchFamily="34" charset="0"/>
                <a:ea typeface="ＭＳ Ｐゴシック" charset="0"/>
                <a:cs typeface="Arial" panose="020B0604020202020204" pitchFamily="34" charset="0"/>
              </a:rPr>
              <a:t>بعد الإمتلاك (يش 13)</a:t>
            </a:r>
            <a:endParaRPr lang="en-US" sz="2800" b="1" dirty="0">
              <a:solidFill>
                <a:srgbClr val="000514"/>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4358394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7025" name="Content Placeholder 3" descr="ezek47.jpg"/>
          <p:cNvPicPr>
            <a:picLocks noGrp="1" noChangeAspect="1"/>
          </p:cNvPicPr>
          <p:nvPr>
            <p:ph idx="1"/>
          </p:nvPr>
        </p:nvPicPr>
        <p:blipFill>
          <a:blip r:embed="rId3" cstate="screen">
            <a:extLst>
              <a:ext uri="{28A0092B-C50C-407E-A947-70E740481C1C}">
                <a14:useLocalDpi xmlns:a14="http://schemas.microsoft.com/office/drawing/2010/main"/>
              </a:ext>
            </a:extLst>
          </a:blip>
          <a:srcRect/>
          <a:stretch>
            <a:fillRect/>
          </a:stretch>
        </p:blipFill>
        <p:spPr>
          <a:xfrm rot="5400000">
            <a:off x="-1062831" y="1062831"/>
            <a:ext cx="6858000" cy="4732338"/>
          </a:xfrm>
        </p:spPr>
      </p:pic>
      <p:pic>
        <p:nvPicPr>
          <p:cNvPr id="257026" name="Picture 4" descr="ezek47bkc.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826000" y="0"/>
            <a:ext cx="4318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0"/>
            <a:ext cx="2209800" cy="1676400"/>
          </a:xfrm>
          <a:solidFill>
            <a:srgbClr val="000514"/>
          </a:solidFill>
        </p:spPr>
        <p:txBody>
          <a:bodyPr/>
          <a:lstStyle/>
          <a:p>
            <a:pPr eaLnBrk="1" hangingPunct="1">
              <a:defRPr/>
            </a:pPr>
            <a:r>
              <a:rPr lang="ar-JO" sz="2800" dirty="0">
                <a:latin typeface="Arial" panose="020B0604020202020204" pitchFamily="34" charset="0"/>
                <a:ea typeface="ＭＳ Ｐゴシック" charset="0"/>
                <a:cs typeface="Arial" panose="020B0604020202020204" pitchFamily="34" charset="0"/>
              </a:rPr>
              <a:t>جغرافية</a:t>
            </a:r>
            <a:br>
              <a:rPr lang="ar-JO" sz="2800" dirty="0">
                <a:latin typeface="Arial" panose="020B0604020202020204" pitchFamily="34" charset="0"/>
                <a:ea typeface="ＭＳ Ｐゴシック" charset="0"/>
                <a:cs typeface="Arial" panose="020B0604020202020204" pitchFamily="34" charset="0"/>
              </a:rPr>
            </a:br>
            <a:r>
              <a:rPr lang="ar-JO" sz="2800" dirty="0">
                <a:latin typeface="Arial" panose="020B0604020202020204" pitchFamily="34" charset="0"/>
                <a:ea typeface="ＭＳ Ｐゴシック" charset="0"/>
                <a:cs typeface="Arial" panose="020B0604020202020204" pitchFamily="34" charset="0"/>
              </a:rPr>
              <a:t>الأيام الأخيرة</a:t>
            </a:r>
            <a:endParaRPr lang="en-US" sz="2800" dirty="0">
              <a:latin typeface="Arial" panose="020B0604020202020204" pitchFamily="34" charset="0"/>
              <a:ea typeface="ＭＳ Ｐゴシック" charset="0"/>
              <a:cs typeface="Arial" panose="020B0604020202020204" pitchFamily="34" charset="0"/>
            </a:endParaRPr>
          </a:p>
        </p:txBody>
      </p:sp>
      <p:sp>
        <p:nvSpPr>
          <p:cNvPr id="6" name="Title 1"/>
          <p:cNvSpPr txBox="1">
            <a:spLocks/>
          </p:cNvSpPr>
          <p:nvPr/>
        </p:nvSpPr>
        <p:spPr bwMode="auto">
          <a:xfrm>
            <a:off x="8153400" y="0"/>
            <a:ext cx="990600" cy="692696"/>
          </a:xfrm>
          <a:prstGeom prst="rect">
            <a:avLst/>
          </a:prstGeom>
          <a:solidFill>
            <a:srgbClr val="000514"/>
          </a:solidFill>
          <a:ln w="9525">
            <a:noFill/>
            <a:miter lim="800000"/>
            <a:headEnd/>
            <a:tailEnd/>
          </a:ln>
          <a:effectLst/>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defRPr/>
            </a:pPr>
            <a:r>
              <a:rPr lang="ar-JO" b="1" dirty="0">
                <a:solidFill>
                  <a:srgbClr val="E5E5FF"/>
                </a:solidFill>
                <a:effectLst>
                  <a:outerShdw blurRad="38100" dist="38100" dir="2700000" algn="tl">
                    <a:srgbClr val="000000"/>
                  </a:outerShdw>
                </a:effectLst>
                <a:latin typeface="Arial" panose="020B0604020202020204" pitchFamily="34" charset="0"/>
                <a:cs typeface="Arial" panose="020B0604020202020204" pitchFamily="34" charset="0"/>
              </a:rPr>
              <a:t>م ع ق</a:t>
            </a:r>
            <a:r>
              <a:rPr lang="en-US" b="1" dirty="0">
                <a:solidFill>
                  <a:srgbClr val="E5E5FF"/>
                </a:solidFill>
                <a:effectLst>
                  <a:outerShdw blurRad="38100" dist="38100" dir="2700000" algn="tl">
                    <a:srgbClr val="000000"/>
                  </a:outerShdw>
                </a:effectLst>
                <a:latin typeface="Arial" panose="020B0604020202020204" pitchFamily="34" charset="0"/>
                <a:cs typeface="Arial" panose="020B0604020202020204" pitchFamily="34" charset="0"/>
              </a:rPr>
              <a:t> </a:t>
            </a:r>
            <a:r>
              <a:rPr lang="ar-JO" b="1" dirty="0">
                <a:solidFill>
                  <a:srgbClr val="E5E5FF"/>
                </a:solidFill>
                <a:effectLst>
                  <a:outerShdw blurRad="38100" dist="38100" dir="2700000" algn="tl">
                    <a:srgbClr val="000000"/>
                  </a:outerShdw>
                </a:effectLst>
                <a:latin typeface="Arial" panose="020B0604020202020204" pitchFamily="34" charset="0"/>
                <a:cs typeface="Arial" panose="020B0604020202020204" pitchFamily="34" charset="0"/>
              </a:rPr>
              <a:t>531ج</a:t>
            </a:r>
            <a:endParaRPr lang="en-US" sz="4000" b="1" dirty="0">
              <a:solidFill>
                <a:srgbClr val="E5E5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7" name="Rectangle 6"/>
          <p:cNvSpPr>
            <a:spLocks noChangeArrowheads="1"/>
          </p:cNvSpPr>
          <p:nvPr/>
        </p:nvSpPr>
        <p:spPr bwMode="auto">
          <a:xfrm rot="1110396">
            <a:off x="1476375" y="3240088"/>
            <a:ext cx="871538" cy="877887"/>
          </a:xfrm>
          <a:prstGeom prst="rect">
            <a:avLst/>
          </a:prstGeom>
          <a:solidFill>
            <a:schemeClr val="accent1">
              <a:alpha val="27058"/>
            </a:schemeClr>
          </a:solidFill>
          <a:ln w="9525">
            <a:solidFill>
              <a:schemeClr val="tx1"/>
            </a:solidFill>
            <a:round/>
            <a:headEnd/>
            <a:tailEnd/>
          </a:ln>
        </p:spPr>
        <p:txBody>
          <a:bodyPr wrap="none"/>
          <a:lstStyle/>
          <a:p>
            <a:pPr defTabSz="914400" eaLnBrk="0" fontAlgn="base" hangingPunct="0">
              <a:spcBef>
                <a:spcPct val="0"/>
              </a:spcBef>
              <a:spcAft>
                <a:spcPct val="0"/>
              </a:spcAft>
            </a:pPr>
            <a:endParaRPr lang="en-US" b="1" dirty="0">
              <a:solidFill>
                <a:srgbClr val="FFFFFF"/>
              </a:solidFill>
              <a:latin typeface="Arial" panose="020B0604020202020204" pitchFamily="34" charset="0"/>
              <a:ea typeface="ＭＳ Ｐゴシック" charset="0"/>
              <a:cs typeface="ＭＳ Ｐゴシック" charset="0"/>
            </a:endParaRPr>
          </a:p>
        </p:txBody>
      </p:sp>
      <p:sp>
        <p:nvSpPr>
          <p:cNvPr id="8" name="Rectangle 7"/>
          <p:cNvSpPr>
            <a:spLocks noChangeArrowheads="1"/>
          </p:cNvSpPr>
          <p:nvPr/>
        </p:nvSpPr>
        <p:spPr bwMode="auto">
          <a:xfrm>
            <a:off x="6629400" y="4114800"/>
            <a:ext cx="228600" cy="228600"/>
          </a:xfrm>
          <a:prstGeom prst="rect">
            <a:avLst/>
          </a:prstGeom>
          <a:solidFill>
            <a:schemeClr val="accent1">
              <a:alpha val="27058"/>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lstStyle/>
          <a:p>
            <a:pPr defTabSz="914400" eaLnBrk="0" fontAlgn="base" hangingPunct="0">
              <a:spcBef>
                <a:spcPct val="0"/>
              </a:spcBef>
              <a:spcAft>
                <a:spcPct val="0"/>
              </a:spcAft>
            </a:pPr>
            <a:endParaRPr lang="en-US" b="1" dirty="0">
              <a:solidFill>
                <a:srgbClr val="FFFFFF"/>
              </a:solidFill>
              <a:latin typeface="Arial" panose="020B0604020202020204" pitchFamily="34" charset="0"/>
              <a:ea typeface="ＭＳ Ｐゴシック" charset="0"/>
              <a:cs typeface="ＭＳ Ｐゴシック" charset="0"/>
            </a:endParaRPr>
          </a:p>
        </p:txBody>
      </p:sp>
      <p:sp>
        <p:nvSpPr>
          <p:cNvPr id="3" name="Title 1"/>
          <p:cNvSpPr txBox="1">
            <a:spLocks/>
          </p:cNvSpPr>
          <p:nvPr/>
        </p:nvSpPr>
        <p:spPr bwMode="auto">
          <a:xfrm>
            <a:off x="3733800" y="0"/>
            <a:ext cx="990600" cy="692696"/>
          </a:xfrm>
          <a:prstGeom prst="rect">
            <a:avLst/>
          </a:prstGeom>
          <a:solidFill>
            <a:srgbClr val="000514"/>
          </a:solidFill>
          <a:ln w="9525">
            <a:noFill/>
            <a:miter lim="800000"/>
            <a:headEnd/>
            <a:tailEnd/>
          </a:ln>
          <a:effectLst/>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defRPr/>
            </a:pPr>
            <a:r>
              <a:rPr lang="ar-JO" b="1" dirty="0">
                <a:solidFill>
                  <a:srgbClr val="E5E5FF"/>
                </a:solidFill>
                <a:effectLst>
                  <a:outerShdw blurRad="38100" dist="38100" dir="2700000" algn="tl">
                    <a:srgbClr val="000000"/>
                  </a:outerShdw>
                </a:effectLst>
                <a:latin typeface="Arial" panose="020B0604020202020204" pitchFamily="34" charset="0"/>
                <a:cs typeface="Arial" panose="020B0604020202020204" pitchFamily="34" charset="0"/>
              </a:rPr>
              <a:t>م ع ق</a:t>
            </a:r>
            <a:br>
              <a:rPr lang="en-US" b="1" dirty="0">
                <a:solidFill>
                  <a:srgbClr val="E5E5FF"/>
                </a:solidFill>
                <a:effectLst>
                  <a:outerShdw blurRad="38100" dist="38100" dir="2700000" algn="tl">
                    <a:srgbClr val="000000"/>
                  </a:outerShdw>
                </a:effectLst>
                <a:latin typeface="Arial" panose="020B0604020202020204" pitchFamily="34" charset="0"/>
                <a:cs typeface="Arial" panose="020B0604020202020204" pitchFamily="34" charset="0"/>
              </a:rPr>
            </a:br>
            <a:r>
              <a:rPr lang="ar-JO" b="1" dirty="0">
                <a:solidFill>
                  <a:srgbClr val="E5E5FF"/>
                </a:solidFill>
                <a:effectLst>
                  <a:outerShdw blurRad="38100" dist="38100" dir="2700000" algn="tl">
                    <a:srgbClr val="000000"/>
                  </a:outerShdw>
                </a:effectLst>
                <a:latin typeface="Arial" panose="020B0604020202020204" pitchFamily="34" charset="0"/>
                <a:cs typeface="Arial" panose="020B0604020202020204" pitchFamily="34" charset="0"/>
              </a:rPr>
              <a:t>531ث</a:t>
            </a:r>
            <a:endParaRPr lang="en-US" sz="4000" b="1" dirty="0">
              <a:solidFill>
                <a:srgbClr val="E5E5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257032" name="Title 1"/>
          <p:cNvSpPr txBox="1">
            <a:spLocks/>
          </p:cNvSpPr>
          <p:nvPr/>
        </p:nvSpPr>
        <p:spPr bwMode="auto">
          <a:xfrm>
            <a:off x="2971800" y="2819400"/>
            <a:ext cx="3429000" cy="838200"/>
          </a:xfrm>
          <a:prstGeom prst="rect">
            <a:avLst/>
          </a:prstGeom>
          <a:solidFill>
            <a:srgbClr val="BAE4F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pPr>
            <a:r>
              <a:rPr lang="ar-JO" sz="2000" b="1" dirty="0">
                <a:solidFill>
                  <a:srgbClr val="000514"/>
                </a:solidFill>
                <a:latin typeface="Arial" panose="020B0604020202020204" pitchFamily="34" charset="0"/>
                <a:cs typeface="Arial" panose="020B0604020202020204" pitchFamily="34" charset="0"/>
              </a:rPr>
              <a:t>المظلل باللون الأزرق من</a:t>
            </a:r>
            <a:endParaRPr lang="en-US" sz="2000" b="1" dirty="0">
              <a:solidFill>
                <a:srgbClr val="000514"/>
              </a:solidFill>
              <a:latin typeface="Arial" panose="020B0604020202020204" pitchFamily="34" charset="0"/>
              <a:cs typeface="Arial" panose="020B0604020202020204" pitchFamily="34" charset="0"/>
            </a:endParaRPr>
          </a:p>
          <a:p>
            <a:pPr algn="ctr" defTabSz="914400" fontAlgn="base">
              <a:spcBef>
                <a:spcPct val="0"/>
              </a:spcBef>
              <a:spcAft>
                <a:spcPct val="0"/>
              </a:spcAft>
            </a:pPr>
            <a:r>
              <a:rPr lang="ar-JO" sz="2000" b="1" dirty="0">
                <a:solidFill>
                  <a:srgbClr val="000514"/>
                </a:solidFill>
                <a:latin typeface="Arial" panose="020B0604020202020204" pitchFamily="34" charset="0"/>
                <a:cs typeface="Arial" panose="020B0604020202020204" pitchFamily="34" charset="0"/>
              </a:rPr>
              <a:t>حز 45: 1-8، 48: 9-22</a:t>
            </a:r>
            <a:endParaRPr lang="en-US" sz="3600" b="1" dirty="0">
              <a:solidFill>
                <a:srgbClr val="000514"/>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101561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accel="50000" decel="5000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07503" y="413036"/>
            <a:ext cx="9036496" cy="2232247"/>
          </a:xfrm>
          <a:effectLst>
            <a:outerShdw blurRad="63500" dist="35921" dir="2700000" algn="ctr" rotWithShape="0">
              <a:schemeClr val="tx2">
                <a:alpha val="74998"/>
              </a:schemeClr>
            </a:outerShdw>
          </a:effectLst>
        </p:spPr>
        <p:txBody>
          <a:bodyPr/>
          <a:lstStyle/>
          <a:p>
            <a:pPr>
              <a:defRPr/>
            </a:pPr>
            <a:r>
              <a:rPr lang="ar-JO" sz="5400" dirty="0">
                <a:solidFill>
                  <a:srgbClr val="FFFF00"/>
                </a:solidFill>
                <a:effectLst>
                  <a:glow rad="127000">
                    <a:schemeClr val="tx1"/>
                  </a:glow>
                </a:effectLst>
                <a:ea typeface="ＭＳ Ｐゴシック" charset="0"/>
              </a:rPr>
              <a:t>لماذا </a:t>
            </a:r>
            <a:r>
              <a:rPr lang="ar-JO" sz="5400" dirty="0">
                <a:effectLst>
                  <a:glow rad="127000">
                    <a:schemeClr val="tx1"/>
                  </a:glow>
                </a:effectLst>
                <a:ea typeface="ＭＳ Ｐゴシック" charset="0"/>
              </a:rPr>
              <a:t>المثابرة مع المسيح؟</a:t>
            </a:r>
            <a:endParaRPr lang="en-US" sz="5400" dirty="0">
              <a:effectLst>
                <a:glow rad="127000">
                  <a:schemeClr val="tx1"/>
                </a:glow>
              </a:effectLst>
              <a:ea typeface="ＭＳ Ｐゴシック" charset="0"/>
            </a:endParaRPr>
          </a:p>
        </p:txBody>
      </p:sp>
      <p:pic>
        <p:nvPicPr>
          <p:cNvPr id="2" name="Picture 1"/>
          <p:cNvPicPr>
            <a:picLocks noChangeAspect="1"/>
          </p:cNvPicPr>
          <p:nvPr/>
        </p:nvPicPr>
        <p:blipFill>
          <a:blip r:embed="rId3"/>
          <a:stretch>
            <a:fillRect/>
          </a:stretch>
        </p:blipFill>
        <p:spPr>
          <a:xfrm>
            <a:off x="10077" y="3175000"/>
            <a:ext cx="2435042" cy="3683000"/>
          </a:xfrm>
          <a:prstGeom prst="rect">
            <a:avLst/>
          </a:prstGeom>
        </p:spPr>
      </p:pic>
      <p:pic>
        <p:nvPicPr>
          <p:cNvPr id="3" name="Picture 2"/>
          <p:cNvPicPr>
            <a:picLocks noChangeAspect="1"/>
          </p:cNvPicPr>
          <p:nvPr/>
        </p:nvPicPr>
        <p:blipFill>
          <a:blip r:embed="rId4"/>
          <a:stretch>
            <a:fillRect/>
          </a:stretch>
        </p:blipFill>
        <p:spPr>
          <a:xfrm>
            <a:off x="2866570" y="3201244"/>
            <a:ext cx="6277429" cy="3656755"/>
          </a:xfrm>
          <a:prstGeom prst="rect">
            <a:avLst/>
          </a:prstGeom>
        </p:spPr>
      </p:pic>
    </p:spTree>
    <p:extLst>
      <p:ext uri="{BB962C8B-B14F-4D97-AF65-F5344CB8AC3E}">
        <p14:creationId xmlns:p14="http://schemas.microsoft.com/office/powerpoint/2010/main" val="2745088949"/>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9073" name="Content Placeholder 3" descr="Ezek47Temple Allotment bkc.jpg"/>
          <p:cNvPicPr>
            <a:picLocks noGrp="1" noChangeAspect="1"/>
          </p:cNvPicPr>
          <p:nvPr>
            <p:ph idx="1"/>
          </p:nvPr>
        </p:nvPicPr>
        <p:blipFill>
          <a:blip r:embed="rId2" cstate="screen">
            <a:extLst>
              <a:ext uri="{28A0092B-C50C-407E-A947-70E740481C1C}">
                <a14:useLocalDpi xmlns:a14="http://schemas.microsoft.com/office/drawing/2010/main"/>
              </a:ext>
            </a:extLst>
          </a:blip>
          <a:srcRect t="-7074" b="-7074"/>
          <a:stretch>
            <a:fillRect/>
          </a:stretch>
        </p:blipFill>
        <p:spPr>
          <a:xfrm>
            <a:off x="914400" y="-304800"/>
            <a:ext cx="8229600" cy="4525963"/>
          </a:xfrm>
        </p:spPr>
      </p:pic>
      <p:sp>
        <p:nvSpPr>
          <p:cNvPr id="2" name="Title 1"/>
          <p:cNvSpPr>
            <a:spLocks noGrp="1"/>
          </p:cNvSpPr>
          <p:nvPr>
            <p:ph type="title"/>
          </p:nvPr>
        </p:nvSpPr>
        <p:spPr>
          <a:xfrm>
            <a:off x="0" y="-76200"/>
            <a:ext cx="9144000" cy="609600"/>
          </a:xfrm>
          <a:solidFill>
            <a:srgbClr val="000514"/>
          </a:solidFill>
        </p:spPr>
        <p:txBody>
          <a:bodyPr/>
          <a:lstStyle/>
          <a:p>
            <a:pPr eaLnBrk="1" hangingPunct="1">
              <a:defRPr/>
            </a:pPr>
            <a:r>
              <a:rPr lang="ar-JO" sz="3200" dirty="0">
                <a:latin typeface="Arial" panose="020B0604020202020204" pitchFamily="34" charset="0"/>
                <a:ea typeface="ＭＳ Ｐゴシック" charset="0"/>
                <a:cs typeface="Arial" panose="020B0604020202020204" pitchFamily="34" charset="0"/>
              </a:rPr>
              <a:t>مقارنات الكهنة، اللاويين والأمير</a:t>
            </a:r>
            <a:endParaRPr lang="en-US" sz="3200" dirty="0">
              <a:latin typeface="Arial" panose="020B0604020202020204" pitchFamily="34" charset="0"/>
              <a:ea typeface="ＭＳ Ｐゴシック" charset="0"/>
              <a:cs typeface="Arial" panose="020B0604020202020204" pitchFamily="34" charset="0"/>
            </a:endParaRPr>
          </a:p>
        </p:txBody>
      </p:sp>
      <p:pic>
        <p:nvPicPr>
          <p:cNvPr id="259075" name="Picture 4" descr="ezek47Temple allotment Ludwigso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rot="5400000">
            <a:off x="1536700" y="1676400"/>
            <a:ext cx="3644900" cy="6718300"/>
          </a:xfrm>
          <a:prstGeom prst="rect">
            <a:avLst/>
          </a:prstGeom>
          <a:noFill/>
          <a:ln w="76200">
            <a:solidFill>
              <a:srgbClr val="FF0000"/>
            </a:solidFill>
            <a:round/>
            <a:headEnd/>
            <a:tailEnd/>
          </a:ln>
          <a:extLst>
            <a:ext uri="{909E8E84-426E-40dd-AFC4-6F175D3DCCD1}">
              <a14:hiddenFill xmlns="" xmlns:a14="http://schemas.microsoft.com/office/drawing/2010/main">
                <a:solidFill>
                  <a:srgbClr val="FFFFFF"/>
                </a:solidFill>
              </a14:hiddenFill>
            </a:ext>
          </a:extLst>
        </p:spPr>
      </p:pic>
      <p:sp>
        <p:nvSpPr>
          <p:cNvPr id="6" name="Title 1"/>
          <p:cNvSpPr txBox="1">
            <a:spLocks/>
          </p:cNvSpPr>
          <p:nvPr/>
        </p:nvSpPr>
        <p:spPr bwMode="auto">
          <a:xfrm>
            <a:off x="7772400" y="0"/>
            <a:ext cx="1371600" cy="457200"/>
          </a:xfrm>
          <a:prstGeom prst="rect">
            <a:avLst/>
          </a:prstGeom>
          <a:solidFill>
            <a:srgbClr val="000514"/>
          </a:solidFill>
          <a:ln w="9525">
            <a:noFill/>
            <a:miter lim="800000"/>
            <a:headEnd/>
            <a:tailEnd/>
          </a:ln>
          <a:effectLst/>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defRPr/>
            </a:pPr>
            <a:r>
              <a:rPr lang="ar-JO" sz="2000" b="1" dirty="0">
                <a:solidFill>
                  <a:srgbClr val="E5E5FF"/>
                </a:solidFill>
                <a:effectLst>
                  <a:outerShdw blurRad="38100" dist="38100" dir="2700000" algn="tl">
                    <a:srgbClr val="000000"/>
                  </a:outerShdw>
                </a:effectLst>
                <a:latin typeface="Arial" panose="020B0604020202020204" pitchFamily="34" charset="0"/>
                <a:cs typeface="Arial" panose="020B0604020202020204" pitchFamily="34" charset="0"/>
              </a:rPr>
              <a:t>م ع ق</a:t>
            </a:r>
            <a:br>
              <a:rPr lang="en-US" sz="2000" b="1" dirty="0">
                <a:solidFill>
                  <a:srgbClr val="E5E5FF"/>
                </a:solidFill>
                <a:effectLst>
                  <a:outerShdw blurRad="38100" dist="38100" dir="2700000" algn="tl">
                    <a:srgbClr val="000000"/>
                  </a:outerShdw>
                </a:effectLst>
                <a:latin typeface="Arial" panose="020B0604020202020204" pitchFamily="34" charset="0"/>
                <a:cs typeface="Arial" panose="020B0604020202020204" pitchFamily="34" charset="0"/>
              </a:rPr>
            </a:br>
            <a:r>
              <a:rPr lang="ar-JO" sz="2000" b="1" dirty="0">
                <a:solidFill>
                  <a:srgbClr val="E5E5FF"/>
                </a:solidFill>
                <a:effectLst>
                  <a:outerShdw blurRad="38100" dist="38100" dir="2700000" algn="tl">
                    <a:srgbClr val="000000"/>
                  </a:outerShdw>
                </a:effectLst>
                <a:latin typeface="Arial" panose="020B0604020202020204" pitchFamily="34" charset="0"/>
                <a:cs typeface="Arial" panose="020B0604020202020204" pitchFamily="34" charset="0"/>
              </a:rPr>
              <a:t>531ث-ج</a:t>
            </a:r>
            <a:endParaRPr lang="en-US" sz="3600" b="1" dirty="0">
              <a:solidFill>
                <a:srgbClr val="E5E5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259077" name="Title 1"/>
          <p:cNvSpPr txBox="1">
            <a:spLocks/>
          </p:cNvSpPr>
          <p:nvPr/>
        </p:nvSpPr>
        <p:spPr bwMode="auto">
          <a:xfrm>
            <a:off x="5181600" y="3657600"/>
            <a:ext cx="3429000" cy="838200"/>
          </a:xfrm>
          <a:prstGeom prst="rect">
            <a:avLst/>
          </a:prstGeom>
          <a:solidFill>
            <a:srgbClr val="BAE4F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514"/>
                </a:solidFill>
                <a:effectLst/>
                <a:uLnTx/>
                <a:uFillTx/>
                <a:latin typeface="Garamond"/>
                <a:ea typeface="+mn-ea"/>
                <a:cs typeface="Arial" panose="020B0604020202020204" pitchFamily="34" charset="0"/>
              </a:rPr>
              <a:t>المظلل باللون الأزرق من</a:t>
            </a:r>
            <a:endParaRPr kumimoji="0" lang="en-US" sz="2000" b="1" u="none" strike="noStrike" kern="1200" cap="none" spc="0" normalizeH="0" baseline="0" noProof="0" dirty="0">
              <a:ln>
                <a:noFill/>
              </a:ln>
              <a:solidFill>
                <a:srgbClr val="000514"/>
              </a:solidFill>
              <a:effectLst/>
              <a:uLnTx/>
              <a:uFillTx/>
              <a:latin typeface="Garamond"/>
              <a:ea typeface="+mn-ea"/>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514"/>
                </a:solidFill>
                <a:effectLst/>
                <a:uLnTx/>
                <a:uFillTx/>
                <a:latin typeface="Garamond"/>
                <a:ea typeface="+mn-ea"/>
                <a:cs typeface="Arial" panose="020B0604020202020204" pitchFamily="34" charset="0"/>
              </a:rPr>
              <a:t>حز 45: 1-8، 48: 9-22</a:t>
            </a:r>
            <a:endParaRPr kumimoji="0" lang="en-US" sz="3600" b="1" u="none" strike="noStrike" kern="1200" cap="none" spc="0" normalizeH="0" baseline="0" noProof="0" dirty="0">
              <a:ln>
                <a:noFill/>
              </a:ln>
              <a:solidFill>
                <a:srgbClr val="000514"/>
              </a:solidFill>
              <a:effectLst/>
              <a:uLnTx/>
              <a:uFillTx/>
              <a:latin typeface="Garamond"/>
              <a:ea typeface="+mn-ea"/>
              <a:cs typeface="Arial" panose="020B0604020202020204" pitchFamily="34" charset="0"/>
            </a:endParaRPr>
          </a:p>
        </p:txBody>
      </p:sp>
      <p:sp>
        <p:nvSpPr>
          <p:cNvPr id="9" name="Rectangle 8"/>
          <p:cNvSpPr>
            <a:spLocks noChangeArrowheads="1"/>
          </p:cNvSpPr>
          <p:nvPr/>
        </p:nvSpPr>
        <p:spPr bwMode="auto">
          <a:xfrm rot="849632">
            <a:off x="1865313" y="4086225"/>
            <a:ext cx="1857375" cy="1776413"/>
          </a:xfrm>
          <a:prstGeom prst="rect">
            <a:avLst/>
          </a:prstGeom>
          <a:solidFill>
            <a:schemeClr val="accent1">
              <a:alpha val="27058"/>
            </a:schemeClr>
          </a:solidFill>
          <a:ln w="9525">
            <a:solidFill>
              <a:schemeClr val="tx1"/>
            </a:solidFill>
            <a:round/>
            <a:headEnd/>
            <a:tailEnd/>
          </a:ln>
        </p:spPr>
        <p:txBody>
          <a:bodyPr wrap="none"/>
          <a:lstStyle/>
          <a:p>
            <a:pPr defTabSz="914400" eaLnBrk="0" fontAlgn="base" hangingPunct="0">
              <a:spcBef>
                <a:spcPct val="0"/>
              </a:spcBef>
              <a:spcAft>
                <a:spcPct val="0"/>
              </a:spcAft>
            </a:pPr>
            <a:endParaRPr lang="en-US" b="1" dirty="0">
              <a:solidFill>
                <a:srgbClr val="FFFFFF"/>
              </a:solidFill>
              <a:latin typeface="Arial" panose="020B0604020202020204" pitchFamily="34" charset="0"/>
              <a:ea typeface="ＭＳ Ｐゴシック" charset="0"/>
              <a:cs typeface="ＭＳ Ｐゴシック" charset="0"/>
            </a:endParaRPr>
          </a:p>
        </p:txBody>
      </p:sp>
      <p:sp>
        <p:nvSpPr>
          <p:cNvPr id="10" name="Rectangle 9"/>
          <p:cNvSpPr>
            <a:spLocks noChangeArrowheads="1"/>
          </p:cNvSpPr>
          <p:nvPr/>
        </p:nvSpPr>
        <p:spPr bwMode="auto">
          <a:xfrm>
            <a:off x="6705600" y="1219200"/>
            <a:ext cx="1676400" cy="1600200"/>
          </a:xfrm>
          <a:prstGeom prst="rect">
            <a:avLst/>
          </a:prstGeom>
          <a:solidFill>
            <a:schemeClr val="accent1">
              <a:alpha val="27058"/>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lstStyle/>
          <a:p>
            <a:pPr defTabSz="914400" eaLnBrk="0" fontAlgn="base" hangingPunct="0">
              <a:spcBef>
                <a:spcPct val="0"/>
              </a:spcBef>
              <a:spcAft>
                <a:spcPct val="0"/>
              </a:spcAft>
            </a:pPr>
            <a:endParaRPr lang="en-US" b="1" dirty="0">
              <a:solidFill>
                <a:srgbClr val="FFFFFF"/>
              </a:solidFill>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64776503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accel="50000" decel="5000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60032" y="-27384"/>
            <a:ext cx="4330824" cy="2736304"/>
          </a:xfrm>
          <a:solidFill>
            <a:srgbClr val="000514"/>
          </a:solidFill>
        </p:spPr>
        <p:txBody>
          <a:bodyPr/>
          <a:lstStyle/>
          <a:p>
            <a:r>
              <a:rPr lang="ar-JO" sz="3600" dirty="0">
                <a:solidFill>
                  <a:srgbClr val="FFFFFF"/>
                </a:solidFill>
                <a:cs typeface="Arial" panose="020B0604020202020204" pitchFamily="34" charset="0"/>
              </a:rPr>
              <a:t>دعم الراحة </a:t>
            </a:r>
            <a:br>
              <a:rPr lang="ar-JO" sz="3600" dirty="0">
                <a:solidFill>
                  <a:srgbClr val="FFFFFF"/>
                </a:solidFill>
                <a:cs typeface="Arial" panose="020B0604020202020204" pitchFamily="34" charset="0"/>
              </a:rPr>
            </a:br>
            <a:r>
              <a:rPr lang="ar-JO" sz="3600" dirty="0">
                <a:solidFill>
                  <a:srgbClr val="FFFFFF"/>
                </a:solidFill>
                <a:cs typeface="Arial" panose="020B0604020202020204" pitchFamily="34" charset="0"/>
              </a:rPr>
              <a:t>الألفية المستقبلية </a:t>
            </a:r>
            <a:br>
              <a:rPr lang="ar-JO" sz="3600" dirty="0">
                <a:solidFill>
                  <a:srgbClr val="FFFFFF"/>
                </a:solidFill>
                <a:cs typeface="Arial" panose="020B0604020202020204" pitchFamily="34" charset="0"/>
              </a:rPr>
            </a:br>
            <a:r>
              <a:rPr lang="ar-JO" sz="3600" dirty="0">
                <a:solidFill>
                  <a:srgbClr val="FFFFFF"/>
                </a:solidFill>
                <a:cs typeface="Arial" panose="020B0604020202020204" pitchFamily="34" charset="0"/>
              </a:rPr>
              <a:t>في عبرانيين 4</a:t>
            </a:r>
            <a:endParaRPr lang="en-US" sz="3600" dirty="0">
              <a:solidFill>
                <a:srgbClr val="FFFFFF"/>
              </a:solidFill>
              <a:cs typeface="Arial" panose="020B0604020202020204" pitchFamily="34" charset="0"/>
            </a:endParaRPr>
          </a:p>
        </p:txBody>
      </p:sp>
      <p:sp>
        <p:nvSpPr>
          <p:cNvPr id="8" name="Text Box 5"/>
          <p:cNvSpPr txBox="1">
            <a:spLocks noChangeArrowheads="1"/>
          </p:cNvSpPr>
          <p:nvPr/>
        </p:nvSpPr>
        <p:spPr bwMode="auto">
          <a:xfrm>
            <a:off x="8324816" y="15007"/>
            <a:ext cx="809837" cy="46166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266ذ</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 name="Title 1"/>
          <p:cNvSpPr txBox="1">
            <a:spLocks/>
          </p:cNvSpPr>
          <p:nvPr/>
        </p:nvSpPr>
        <p:spPr bwMode="auto">
          <a:xfrm>
            <a:off x="4788024" y="2780928"/>
            <a:ext cx="4355976" cy="3312368"/>
          </a:xfrm>
          <a:prstGeom prst="rect">
            <a:avLst/>
          </a:prstGeom>
          <a:noFill/>
          <a:ln w="9525">
            <a:noFill/>
            <a:miter lim="800000"/>
            <a:headEnd/>
            <a:tailEnd/>
          </a:ln>
          <a:effectLst/>
        </p:spPr>
        <p:txBody>
          <a:bodyPr vert="horz" wrap="square" lIns="91435" tIns="45718" rIns="91435" bIns="45718" numCol="1" anchor="t" anchorCtr="1"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5pPr>
            <a:lvl6pPr marL="45717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53"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53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706"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marL="742950" marR="0" lvl="0" indent="-742950" algn="r" defTabSz="914400" rtl="1" eaLnBrk="0" fontAlgn="base" latinLnBrk="0" hangingPunct="0">
              <a:lnSpc>
                <a:spcPct val="100000"/>
              </a:lnSpc>
              <a:spcBef>
                <a:spcPct val="0"/>
              </a:spcBef>
              <a:spcAft>
                <a:spcPct val="0"/>
              </a:spcAft>
              <a:buClrTx/>
              <a:buSzTx/>
              <a:buFontTx/>
              <a:buAutoNum type="arabicPeriod"/>
              <a:tabLst/>
              <a:defRPr/>
            </a:pPr>
            <a:r>
              <a:rPr kumimoji="0" lang="ar-JO" sz="3600" b="1" u="none" strike="noStrike" kern="1200" cap="none" spc="0" normalizeH="0" baseline="0" noProof="0" dirty="0">
                <a:ln>
                  <a:noFill/>
                </a:ln>
                <a:solidFill>
                  <a:srgbClr val="FFFFFF"/>
                </a:solidFill>
                <a:effectLst>
                  <a:glow rad="177800">
                    <a:srgbClr val="DADADA">
                      <a:lumMod val="10000"/>
                    </a:srgbClr>
                  </a:glow>
                </a:effectLst>
                <a:uLnTx/>
                <a:uFillTx/>
                <a:latin typeface="Arial" panose="020B0604020202020204" pitchFamily="34" charset="0"/>
                <a:ea typeface="ＭＳ Ｐゴシック" charset="-128"/>
                <a:cs typeface="Arial" panose="020B0604020202020204" pitchFamily="34" charset="0"/>
              </a:rPr>
              <a:t>السياق</a:t>
            </a:r>
          </a:p>
          <a:p>
            <a:pPr marL="742950" marR="0" lvl="0" indent="-742950" algn="r" defTabSz="914400" rtl="1" eaLnBrk="0" fontAlgn="base" latinLnBrk="0" hangingPunct="0">
              <a:lnSpc>
                <a:spcPct val="100000"/>
              </a:lnSpc>
              <a:spcBef>
                <a:spcPct val="0"/>
              </a:spcBef>
              <a:spcAft>
                <a:spcPct val="0"/>
              </a:spcAft>
              <a:buClrTx/>
              <a:buSzTx/>
              <a:buFontTx/>
              <a:buAutoNum type="arabicPeriod"/>
              <a:tabLst/>
              <a:defRPr/>
            </a:pPr>
            <a:r>
              <a:rPr kumimoji="0" lang="ar-JO" sz="3600" b="1" u="none" strike="noStrike" kern="1200" cap="none" spc="0" normalizeH="0" baseline="0" noProof="0" dirty="0">
                <a:ln>
                  <a:noFill/>
                </a:ln>
                <a:solidFill>
                  <a:srgbClr val="FFFFFF"/>
                </a:solidFill>
                <a:effectLst>
                  <a:glow rad="177800">
                    <a:srgbClr val="DADADA">
                      <a:lumMod val="10000"/>
                    </a:srgbClr>
                  </a:glow>
                </a:effectLst>
                <a:uLnTx/>
                <a:uFillTx/>
                <a:latin typeface="Arial" panose="020B0604020202020204" pitchFamily="34" charset="0"/>
                <a:ea typeface="ＭＳ Ｐゴシック" charset="-128"/>
                <a:cs typeface="Arial" panose="020B0604020202020204" pitchFamily="34" charset="0"/>
              </a:rPr>
              <a:t>وعد الأرض</a:t>
            </a:r>
          </a:p>
          <a:p>
            <a:pPr marL="742950" marR="0" lvl="0" indent="-742950" algn="r" defTabSz="914400" rtl="1" eaLnBrk="0" fontAlgn="base" latinLnBrk="0" hangingPunct="0">
              <a:lnSpc>
                <a:spcPct val="100000"/>
              </a:lnSpc>
              <a:spcBef>
                <a:spcPct val="0"/>
              </a:spcBef>
              <a:spcAft>
                <a:spcPct val="0"/>
              </a:spcAft>
              <a:buClrTx/>
              <a:buSzTx/>
              <a:buFontTx/>
              <a:buAutoNum type="arabicPeriod"/>
              <a:tabLst/>
              <a:defRPr/>
            </a:pPr>
            <a:r>
              <a:rPr kumimoji="0" lang="ar-JO" sz="3600" b="1" u="none" strike="noStrike" kern="1200" cap="none" spc="0" normalizeH="0" baseline="0" noProof="0" dirty="0">
                <a:ln>
                  <a:noFill/>
                </a:ln>
                <a:solidFill>
                  <a:srgbClr val="FFFFFF"/>
                </a:solidFill>
                <a:effectLst>
                  <a:glow rad="177800">
                    <a:srgbClr val="DADADA">
                      <a:lumMod val="10000"/>
                    </a:srgbClr>
                  </a:glow>
                </a:effectLst>
                <a:uLnTx/>
                <a:uFillTx/>
                <a:latin typeface="Arial" panose="020B0604020202020204" pitchFamily="34" charset="0"/>
                <a:ea typeface="ＭＳ Ｐゴシック" charset="-128"/>
                <a:cs typeface="Arial" panose="020B0604020202020204" pitchFamily="34" charset="0"/>
              </a:rPr>
              <a:t>نصوص أخرى</a:t>
            </a:r>
          </a:p>
          <a:p>
            <a:pPr marL="742950" marR="0" lvl="0" indent="-742950" algn="r" defTabSz="914400" rtl="1" eaLnBrk="0" fontAlgn="base" latinLnBrk="0" hangingPunct="0">
              <a:lnSpc>
                <a:spcPct val="100000"/>
              </a:lnSpc>
              <a:spcBef>
                <a:spcPct val="0"/>
              </a:spcBef>
              <a:spcAft>
                <a:spcPct val="0"/>
              </a:spcAft>
              <a:buClrTx/>
              <a:buSzTx/>
              <a:buFontTx/>
              <a:buAutoNum type="arabicPeriod"/>
              <a:tabLst/>
              <a:defRPr/>
            </a:pPr>
            <a:r>
              <a:rPr lang="ar-JO" sz="3600" b="1" dirty="0">
                <a:solidFill>
                  <a:srgbClr val="FFFFFF"/>
                </a:solidFill>
                <a:effectLst>
                  <a:glow rad="177800">
                    <a:srgbClr val="DADADA">
                      <a:lumMod val="10000"/>
                    </a:srgbClr>
                  </a:glow>
                </a:effectLst>
                <a:latin typeface="Arial" panose="020B0604020202020204" pitchFamily="34" charset="0"/>
                <a:cs typeface="Arial" panose="020B0604020202020204" pitchFamily="34" charset="0"/>
              </a:rPr>
              <a:t>مراجع غير كتابية</a:t>
            </a:r>
            <a:endParaRPr kumimoji="0" lang="en-US" sz="3600" b="1" u="none" strike="noStrike" kern="1200" cap="none" spc="0" normalizeH="0" baseline="0" noProof="0" dirty="0">
              <a:ln>
                <a:noFill/>
              </a:ln>
              <a:solidFill>
                <a:srgbClr val="FFFFFF"/>
              </a:solidFill>
              <a:effectLst>
                <a:glow rad="177800">
                  <a:srgbClr val="DADADA">
                    <a:lumMod val="10000"/>
                  </a:srgbClr>
                </a:glow>
              </a:effectLst>
              <a:uLnTx/>
              <a:uFillTx/>
              <a:latin typeface="Arial" panose="020B0604020202020204" pitchFamily="34" charset="0"/>
              <a:ea typeface="ＭＳ Ｐゴシック" charset="-128"/>
              <a:cs typeface="Arial" panose="020B0604020202020204" pitchFamily="34" charset="0"/>
            </a:endParaRPr>
          </a:p>
        </p:txBody>
      </p:sp>
      <p:pic>
        <p:nvPicPr>
          <p:cNvPr id="4" name="Picture 3"/>
          <p:cNvPicPr>
            <a:picLocks noChangeAspect="1"/>
          </p:cNvPicPr>
          <p:nvPr/>
        </p:nvPicPr>
        <p:blipFill>
          <a:blip r:embed="rId2"/>
          <a:stretch>
            <a:fillRect/>
          </a:stretch>
        </p:blipFill>
        <p:spPr>
          <a:xfrm>
            <a:off x="10318" y="0"/>
            <a:ext cx="4877554" cy="6858000"/>
          </a:xfrm>
          <a:prstGeom prst="rect">
            <a:avLst/>
          </a:prstGeom>
        </p:spPr>
      </p:pic>
      <p:sp>
        <p:nvSpPr>
          <p:cNvPr id="7" name="Title 1"/>
          <p:cNvSpPr txBox="1">
            <a:spLocks/>
          </p:cNvSpPr>
          <p:nvPr/>
        </p:nvSpPr>
        <p:spPr bwMode="auto">
          <a:xfrm>
            <a:off x="12162" y="7214"/>
            <a:ext cx="4860032" cy="813475"/>
          </a:xfrm>
          <a:prstGeom prst="rect">
            <a:avLst/>
          </a:prstGeom>
          <a:solidFill>
            <a:srgbClr val="FFFFFF"/>
          </a:solidFill>
          <a:ln w="9525">
            <a:noFill/>
            <a:miter lim="800000"/>
            <a:headEnd/>
            <a:tailEnd/>
          </a:ln>
          <a:effectLst/>
        </p:spPr>
        <p:txBody>
          <a:bodyPr vert="horz" wrap="square" lIns="91435" tIns="45718" rIns="91435" bIns="45718" numCol="1" anchor="ctr" anchorCtr="1" compatLnSpc="1">
            <a:prstTxWarp prst="textNoShape">
              <a:avLst/>
            </a:prstTxWarp>
          </a:bodyPr>
          <a:lstStyle>
            <a:lvl1pPr algn="ctr" rtl="0" eaLnBrk="0" fontAlgn="base" hangingPunct="0">
              <a:spcBef>
                <a:spcPct val="0"/>
              </a:spcBef>
              <a:spcAft>
                <a:spcPct val="0"/>
              </a:spcAft>
              <a:defRPr sz="4400" b="1">
                <a:solidFill>
                  <a:srgbClr val="FFFFFF"/>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5pPr>
            <a:lvl6pPr marL="45717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53"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53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706"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000090"/>
                </a:solidFill>
                <a:effectLst/>
                <a:uLnTx/>
                <a:uFillTx/>
                <a:latin typeface="Arial" panose="020B0604020202020204" pitchFamily="34" charset="0"/>
                <a:ea typeface="ＭＳ Ｐゴシック" charset="-128"/>
                <a:cs typeface="Arial" panose="020B0604020202020204" pitchFamily="34" charset="0"/>
              </a:rPr>
              <a:t>تخصيص الأراضي في الألفية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000090"/>
                </a:solidFill>
                <a:effectLst/>
                <a:uLnTx/>
                <a:uFillTx/>
                <a:latin typeface="Arial" panose="020B0604020202020204" pitchFamily="34" charset="0"/>
                <a:ea typeface="ＭＳ Ｐゴシック" charset="-128"/>
                <a:cs typeface="Arial" panose="020B0604020202020204" pitchFamily="34" charset="0"/>
              </a:rPr>
              <a:t>(حزقيال 47-48)</a:t>
            </a:r>
            <a:endParaRPr kumimoji="0" lang="en-US" sz="2400" u="none" strike="noStrike" kern="1200" cap="none" spc="0" normalizeH="0" baseline="0" noProof="0" dirty="0">
              <a:ln>
                <a:noFill/>
              </a:ln>
              <a:solidFill>
                <a:srgbClr val="000090"/>
              </a:solidFill>
              <a:effectLst/>
              <a:uLnTx/>
              <a:uFillTx/>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2805361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50178" name="Line 1026"/>
          <p:cNvSpPr>
            <a:spLocks noChangeShapeType="1"/>
          </p:cNvSpPr>
          <p:nvPr/>
        </p:nvSpPr>
        <p:spPr bwMode="auto">
          <a:xfrm>
            <a:off x="1447800" y="4114800"/>
            <a:ext cx="6705600" cy="0"/>
          </a:xfrm>
          <a:prstGeom prst="line">
            <a:avLst/>
          </a:prstGeom>
          <a:noFill/>
          <a:ln w="76200">
            <a:solidFill>
              <a:srgbClr val="FFFFFF"/>
            </a:solidFill>
            <a:round/>
            <a:headEnd/>
            <a:tailEnd type="triangle" w="med" len="med"/>
          </a:ln>
          <a:effectLst>
            <a:outerShdw blurRad="63500" dist="35921" dir="2700000" algn="ctr" rotWithShape="0">
              <a:srgbClr val="000000">
                <a:alpha val="74998"/>
              </a:srgbClr>
            </a:outerShdw>
          </a:effectLst>
        </p:spPr>
        <p:txBody>
          <a:bodyPr wrap="none" anchor="ctr"/>
          <a:lstStyle/>
          <a:p>
            <a:pPr defTabSz="914400" eaLnBrk="0" fontAlgn="base" hangingPunct="0">
              <a:spcBef>
                <a:spcPct val="0"/>
              </a:spcBef>
              <a:spcAft>
                <a:spcPct val="0"/>
              </a:spcAft>
              <a:defRPr/>
            </a:pPr>
            <a:endParaRPr lang="en-US" sz="2000" b="1" dirty="0">
              <a:solidFill>
                <a:srgbClr val="000000"/>
              </a:solidFill>
              <a:latin typeface="Arial" panose="020B0604020202020204" pitchFamily="34" charset="0"/>
              <a:ea typeface="ＭＳ Ｐゴシック" charset="0"/>
              <a:cs typeface="Arial" panose="020B0604020202020204" pitchFamily="34" charset="0"/>
            </a:endParaRPr>
          </a:p>
        </p:txBody>
      </p:sp>
      <p:sp>
        <p:nvSpPr>
          <p:cNvPr id="50179" name="Line 1027"/>
          <p:cNvSpPr>
            <a:spLocks noChangeShapeType="1"/>
          </p:cNvSpPr>
          <p:nvPr/>
        </p:nvSpPr>
        <p:spPr bwMode="auto">
          <a:xfrm>
            <a:off x="4535488" y="2638425"/>
            <a:ext cx="0" cy="1371600"/>
          </a:xfrm>
          <a:prstGeom prst="line">
            <a:avLst/>
          </a:prstGeom>
          <a:noFill/>
          <a:ln w="76200" cmpd="sng">
            <a:solidFill>
              <a:srgbClr val="FFFF00"/>
            </a:solidFill>
            <a:round/>
            <a:headEnd/>
            <a:tailEnd type="triangle" w="med" len="med"/>
          </a:ln>
          <a:effectLst>
            <a:outerShdw blurRad="63500" dist="35921" dir="2700000" algn="ctr" rotWithShape="0">
              <a:srgbClr val="000000">
                <a:alpha val="74998"/>
              </a:srgbClr>
            </a:outerShdw>
          </a:effectLst>
        </p:spPr>
        <p:txBody>
          <a:bodyPr wrap="none" anchor="ctr"/>
          <a:lstStyle/>
          <a:p>
            <a:pPr defTabSz="914400" eaLnBrk="0" fontAlgn="base" hangingPunct="0">
              <a:spcBef>
                <a:spcPct val="0"/>
              </a:spcBef>
              <a:spcAft>
                <a:spcPct val="0"/>
              </a:spcAft>
              <a:defRPr/>
            </a:pPr>
            <a:endParaRPr lang="en-US" sz="2000" b="1" dirty="0">
              <a:solidFill>
                <a:srgbClr val="FFFF00"/>
              </a:solidFill>
              <a:latin typeface="Arial" panose="020B0604020202020204" pitchFamily="34" charset="0"/>
              <a:ea typeface="ＭＳ Ｐゴシック" charset="0"/>
              <a:cs typeface="Arial" panose="020B0604020202020204" pitchFamily="34" charset="0"/>
            </a:endParaRPr>
          </a:p>
        </p:txBody>
      </p:sp>
      <p:sp>
        <p:nvSpPr>
          <p:cNvPr id="50181" name="Text Box 1029"/>
          <p:cNvSpPr txBox="1">
            <a:spLocks noChangeArrowheads="1"/>
          </p:cNvSpPr>
          <p:nvPr/>
        </p:nvSpPr>
        <p:spPr bwMode="auto">
          <a:xfrm>
            <a:off x="3278909" y="1257300"/>
            <a:ext cx="2747817" cy="1200329"/>
          </a:xfrm>
          <a:prstGeom prst="rect">
            <a:avLst/>
          </a:prstGeom>
          <a:noFill/>
          <a:ln w="9525">
            <a:noFill/>
            <a:miter lim="800000"/>
            <a:headEnd/>
            <a:tailEnd/>
          </a:ln>
          <a:effectLst>
            <a:outerShdw blurRad="63500" dist="35921" dir="2700000" algn="ctr" rotWithShape="0">
              <a:srgbClr val="000000">
                <a:alpha val="74998"/>
              </a:srgbClr>
            </a:outerShdw>
          </a:effec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ar-JO" sz="3600" b="1" dirty="0">
                <a:solidFill>
                  <a:srgbClr val="FFFF00"/>
                </a:solidFill>
                <a:latin typeface="Arial" panose="020B0604020202020204" pitchFamily="34" charset="0"/>
                <a:cs typeface="Arial" panose="020B0604020202020204" pitchFamily="34" charset="0"/>
              </a:rPr>
              <a:t>مجيء      المسيا</a:t>
            </a:r>
            <a:endParaRPr lang="en-US" sz="3600" b="1" dirty="0">
              <a:solidFill>
                <a:srgbClr val="FFFF00"/>
              </a:solidFill>
              <a:latin typeface="Arial" panose="020B0604020202020204" pitchFamily="34" charset="0"/>
              <a:cs typeface="Arial" panose="020B0604020202020204" pitchFamily="34" charset="0"/>
            </a:endParaRPr>
          </a:p>
        </p:txBody>
      </p:sp>
      <p:sp>
        <p:nvSpPr>
          <p:cNvPr id="50182" name="Text Box 1030"/>
          <p:cNvSpPr txBox="1">
            <a:spLocks noChangeArrowheads="1"/>
          </p:cNvSpPr>
          <p:nvPr/>
        </p:nvSpPr>
        <p:spPr bwMode="auto">
          <a:xfrm>
            <a:off x="1600200" y="2478411"/>
            <a:ext cx="2743200" cy="1200329"/>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ar-JO" sz="3600" b="1" dirty="0">
                <a:solidFill>
                  <a:schemeClr val="bg1"/>
                </a:solidFill>
                <a:latin typeface="Arial" panose="020B0604020202020204" pitchFamily="34" charset="0"/>
                <a:cs typeface="Arial" panose="020B0604020202020204" pitchFamily="34" charset="0"/>
              </a:rPr>
              <a:t>العصر      الحالي</a:t>
            </a:r>
          </a:p>
        </p:txBody>
      </p:sp>
      <p:sp>
        <p:nvSpPr>
          <p:cNvPr id="50183" name="Text Box 1031"/>
          <p:cNvSpPr txBox="1">
            <a:spLocks noChangeArrowheads="1"/>
          </p:cNvSpPr>
          <p:nvPr/>
        </p:nvSpPr>
        <p:spPr bwMode="auto">
          <a:xfrm>
            <a:off x="990600" y="4267200"/>
            <a:ext cx="3537755" cy="1754326"/>
          </a:xfrm>
          <a:prstGeom prst="rect">
            <a:avLst/>
          </a:prstGeom>
          <a:noFill/>
          <a:ln w="9525">
            <a:noFill/>
            <a:miter lim="800000"/>
            <a:headEnd/>
            <a:tailEnd/>
          </a:ln>
          <a:effectLst>
            <a:outerShdw blurRad="63500" dist="35921" dir="2700000" algn="ctr" rotWithShape="0">
              <a:srgbClr val="000000">
                <a:alpha val="74998"/>
              </a:srgbClr>
            </a:outerShdw>
          </a:effec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ar-JO" sz="3600" b="1" dirty="0">
                <a:solidFill>
                  <a:srgbClr val="FFFF00"/>
                </a:solidFill>
                <a:latin typeface="Arial" panose="020B0604020202020204" pitchFamily="34" charset="0"/>
                <a:cs typeface="Arial" panose="020B0604020202020204" pitchFamily="34" charset="0"/>
              </a:rPr>
              <a:t>الأيام 1-6         (العمل            6000 سنة)</a:t>
            </a:r>
            <a:endParaRPr lang="en-US" sz="3600" b="1" dirty="0">
              <a:solidFill>
                <a:srgbClr val="FFFF00"/>
              </a:solidFill>
              <a:latin typeface="Arial" panose="020B0604020202020204" pitchFamily="34" charset="0"/>
              <a:cs typeface="Arial" panose="020B0604020202020204" pitchFamily="34" charset="0"/>
            </a:endParaRPr>
          </a:p>
        </p:txBody>
      </p:sp>
      <p:sp>
        <p:nvSpPr>
          <p:cNvPr id="50184" name="Text Box 1032"/>
          <p:cNvSpPr txBox="1">
            <a:spLocks noChangeArrowheads="1"/>
          </p:cNvSpPr>
          <p:nvPr/>
        </p:nvSpPr>
        <p:spPr bwMode="auto">
          <a:xfrm>
            <a:off x="4724400" y="2478411"/>
            <a:ext cx="2971800" cy="1200329"/>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ar-JO" sz="3600" b="1" dirty="0">
                <a:solidFill>
                  <a:srgbClr val="FFFFFF"/>
                </a:solidFill>
                <a:latin typeface="Arial" panose="020B0604020202020204" pitchFamily="34" charset="0"/>
                <a:cs typeface="Arial" panose="020B0604020202020204" pitchFamily="34" charset="0"/>
              </a:rPr>
              <a:t>العصر         القادم</a:t>
            </a:r>
            <a:endParaRPr lang="en-US" sz="3600" b="1" dirty="0">
              <a:solidFill>
                <a:srgbClr val="000000"/>
              </a:solidFill>
              <a:latin typeface="Arial" panose="020B0604020202020204" pitchFamily="34" charset="0"/>
              <a:cs typeface="Arial" panose="020B0604020202020204" pitchFamily="34" charset="0"/>
            </a:endParaRPr>
          </a:p>
        </p:txBody>
      </p:sp>
      <p:sp>
        <p:nvSpPr>
          <p:cNvPr id="50185" name="Text Box 1033"/>
          <p:cNvSpPr txBox="1">
            <a:spLocks noChangeArrowheads="1"/>
          </p:cNvSpPr>
          <p:nvPr/>
        </p:nvSpPr>
        <p:spPr bwMode="auto">
          <a:xfrm>
            <a:off x="4535488" y="4267200"/>
            <a:ext cx="3617912" cy="1754326"/>
          </a:xfrm>
          <a:prstGeom prst="rect">
            <a:avLst/>
          </a:prstGeom>
          <a:noFill/>
          <a:ln w="9525">
            <a:noFill/>
            <a:miter lim="800000"/>
            <a:headEnd/>
            <a:tailEnd/>
          </a:ln>
          <a:effectLst>
            <a:outerShdw blurRad="63500" dist="35921" dir="2700000" algn="ctr" rotWithShape="0">
              <a:srgbClr val="000000">
                <a:alpha val="74998"/>
              </a:srgbClr>
            </a:outerShdw>
          </a:effec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ar-JO" sz="3600" b="1" dirty="0">
                <a:solidFill>
                  <a:srgbClr val="FFFF00"/>
                </a:solidFill>
                <a:latin typeface="Arial" panose="020B0604020202020204" pitchFamily="34" charset="0"/>
                <a:cs typeface="Arial" panose="020B0604020202020204" pitchFamily="34" charset="0"/>
              </a:rPr>
              <a:t>اليوم 7            (سبت              1000 سنة)</a:t>
            </a:r>
            <a:endParaRPr lang="en-US" sz="3600" b="1" dirty="0">
              <a:solidFill>
                <a:srgbClr val="FFFF00"/>
              </a:solidFill>
              <a:latin typeface="Arial" panose="020B0604020202020204" pitchFamily="34" charset="0"/>
              <a:cs typeface="Arial" panose="020B0604020202020204" pitchFamily="34" charset="0"/>
            </a:endParaRPr>
          </a:p>
        </p:txBody>
      </p:sp>
      <p:sp>
        <p:nvSpPr>
          <p:cNvPr id="50189" name="Rectangle 1037"/>
          <p:cNvSpPr>
            <a:spLocks noGrp="1" noChangeArrowheads="1"/>
          </p:cNvSpPr>
          <p:nvPr>
            <p:ph type="title" idx="4294967295"/>
          </p:nvPr>
        </p:nvSpPr>
        <p:spPr>
          <a:xfrm>
            <a:off x="685800" y="191665"/>
            <a:ext cx="7772400" cy="707886"/>
          </a:xfrm>
          <a:effectLst>
            <a:outerShdw blurRad="63500" dist="35921" dir="2700000" algn="ctr" rotWithShape="0">
              <a:srgbClr val="000000">
                <a:alpha val="74998"/>
              </a:srgbClr>
            </a:outerShdw>
          </a:effectLst>
        </p:spPr>
        <p:txBody>
          <a:bodyPr anchor="t">
            <a:spAutoFit/>
          </a:bodyPr>
          <a:lstStyle/>
          <a:p>
            <a:pPr>
              <a:spcBef>
                <a:spcPct val="50000"/>
              </a:spcBef>
              <a:defRPr/>
            </a:pPr>
            <a:r>
              <a:rPr lang="ar-JO" sz="4000" dirty="0">
                <a:solidFill>
                  <a:srgbClr val="FFFFFF"/>
                </a:solidFill>
                <a:ea typeface="ＭＳ Ｐゴシック" charset="-128"/>
              </a:rPr>
              <a:t>تعليم الرابيين</a:t>
            </a:r>
            <a:endParaRPr lang="en-US" sz="4000" dirty="0">
              <a:solidFill>
                <a:srgbClr val="FFFFFF"/>
              </a:solidFill>
              <a:ea typeface="ＭＳ Ｐゴシック" charset="-128"/>
            </a:endParaRPr>
          </a:p>
        </p:txBody>
      </p:sp>
    </p:spTree>
    <p:extLst>
      <p:ext uri="{BB962C8B-B14F-4D97-AF65-F5344CB8AC3E}">
        <p14:creationId xmlns:p14="http://schemas.microsoft.com/office/powerpoint/2010/main" val="350599239"/>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2" presetClass="entr" presetSubtype="8" fill="hold" nodeType="afterEffect">
                                  <p:stCondLst>
                                    <p:cond delay="1000"/>
                                  </p:stCondLst>
                                  <p:childTnLst>
                                    <p:set>
                                      <p:cBhvr>
                                        <p:cTn id="6" dur="1" fill="hold">
                                          <p:stCondLst>
                                            <p:cond delay="0"/>
                                          </p:stCondLst>
                                        </p:cTn>
                                        <p:tgtEl>
                                          <p:spTgt spid="50178"/>
                                        </p:tgtEl>
                                        <p:attrNameLst>
                                          <p:attrName>style.visibility</p:attrName>
                                        </p:attrNameLst>
                                      </p:cBhvr>
                                      <p:to>
                                        <p:strVal val="visible"/>
                                      </p:to>
                                    </p:set>
                                    <p:animEffect transition="in" filter="wipe(left)">
                                      <p:cBhvr>
                                        <p:cTn id="7" dur="500"/>
                                        <p:tgtEl>
                                          <p:spTgt spid="50178"/>
                                        </p:tgtEl>
                                      </p:cBhvr>
                                    </p:animEffect>
                                  </p:childTnLst>
                                </p:cTn>
                              </p:par>
                            </p:childTnLst>
                          </p:cTn>
                        </p:par>
                        <p:par>
                          <p:cTn id="8" fill="hold" nodeType="afterGroup">
                            <p:stCondLst>
                              <p:cond delay="1500"/>
                            </p:stCondLst>
                            <p:childTnLst>
                              <p:par>
                                <p:cTn id="9" presetID="17" presetClass="entr" presetSubtype="8" fill="hold" grpId="0" nodeType="afterEffect">
                                  <p:stCondLst>
                                    <p:cond delay="1000"/>
                                  </p:stCondLst>
                                  <p:childTnLst>
                                    <p:set>
                                      <p:cBhvr>
                                        <p:cTn id="10" dur="1" fill="hold">
                                          <p:stCondLst>
                                            <p:cond delay="0"/>
                                          </p:stCondLst>
                                        </p:cTn>
                                        <p:tgtEl>
                                          <p:spTgt spid="50183"/>
                                        </p:tgtEl>
                                        <p:attrNameLst>
                                          <p:attrName>style.visibility</p:attrName>
                                        </p:attrNameLst>
                                      </p:cBhvr>
                                      <p:to>
                                        <p:strVal val="visible"/>
                                      </p:to>
                                    </p:set>
                                    <p:anim calcmode="lin" valueType="num">
                                      <p:cBhvr>
                                        <p:cTn id="11" dur="500" fill="hold"/>
                                        <p:tgtEl>
                                          <p:spTgt spid="50183"/>
                                        </p:tgtEl>
                                        <p:attrNameLst>
                                          <p:attrName>ppt_x</p:attrName>
                                        </p:attrNameLst>
                                      </p:cBhvr>
                                      <p:tavLst>
                                        <p:tav tm="0">
                                          <p:val>
                                            <p:strVal val="#ppt_x-#ppt_w/2"/>
                                          </p:val>
                                        </p:tav>
                                        <p:tav tm="100000">
                                          <p:val>
                                            <p:strVal val="#ppt_x"/>
                                          </p:val>
                                        </p:tav>
                                      </p:tavLst>
                                    </p:anim>
                                    <p:anim calcmode="lin" valueType="num">
                                      <p:cBhvr>
                                        <p:cTn id="12" dur="500" fill="hold"/>
                                        <p:tgtEl>
                                          <p:spTgt spid="50183"/>
                                        </p:tgtEl>
                                        <p:attrNameLst>
                                          <p:attrName>ppt_y</p:attrName>
                                        </p:attrNameLst>
                                      </p:cBhvr>
                                      <p:tavLst>
                                        <p:tav tm="0">
                                          <p:val>
                                            <p:strVal val="#ppt_y"/>
                                          </p:val>
                                        </p:tav>
                                        <p:tav tm="100000">
                                          <p:val>
                                            <p:strVal val="#ppt_y"/>
                                          </p:val>
                                        </p:tav>
                                      </p:tavLst>
                                    </p:anim>
                                    <p:anim calcmode="lin" valueType="num">
                                      <p:cBhvr>
                                        <p:cTn id="13" dur="500" fill="hold"/>
                                        <p:tgtEl>
                                          <p:spTgt spid="50183"/>
                                        </p:tgtEl>
                                        <p:attrNameLst>
                                          <p:attrName>ppt_w</p:attrName>
                                        </p:attrNameLst>
                                      </p:cBhvr>
                                      <p:tavLst>
                                        <p:tav tm="0">
                                          <p:val>
                                            <p:fltVal val="0"/>
                                          </p:val>
                                        </p:tav>
                                        <p:tav tm="100000">
                                          <p:val>
                                            <p:strVal val="#ppt_w"/>
                                          </p:val>
                                        </p:tav>
                                      </p:tavLst>
                                    </p:anim>
                                    <p:anim calcmode="lin" valueType="num">
                                      <p:cBhvr>
                                        <p:cTn id="14" dur="500" fill="hold"/>
                                        <p:tgtEl>
                                          <p:spTgt spid="50183"/>
                                        </p:tgtEl>
                                        <p:attrNameLst>
                                          <p:attrName>ppt_h</p:attrName>
                                        </p:attrNameLst>
                                      </p:cBhvr>
                                      <p:tavLst>
                                        <p:tav tm="0">
                                          <p:val>
                                            <p:strVal val="#ppt_h"/>
                                          </p:val>
                                        </p:tav>
                                        <p:tav tm="100000">
                                          <p:val>
                                            <p:strVal val="#ppt_h"/>
                                          </p:val>
                                        </p:tav>
                                      </p:tavLst>
                                    </p:anim>
                                  </p:childTnLst>
                                </p:cTn>
                              </p:par>
                            </p:childTnLst>
                          </p:cTn>
                        </p:par>
                        <p:par>
                          <p:cTn id="15" fill="hold" nodeType="afterGroup">
                            <p:stCondLst>
                              <p:cond delay="3000"/>
                            </p:stCondLst>
                            <p:childTnLst>
                              <p:par>
                                <p:cTn id="16" presetID="17" presetClass="entr" presetSubtype="10" fill="hold" grpId="0" nodeType="afterEffect">
                                  <p:stCondLst>
                                    <p:cond delay="1000"/>
                                  </p:stCondLst>
                                  <p:childTnLst>
                                    <p:set>
                                      <p:cBhvr>
                                        <p:cTn id="17" dur="1" fill="hold">
                                          <p:stCondLst>
                                            <p:cond delay="0"/>
                                          </p:stCondLst>
                                        </p:cTn>
                                        <p:tgtEl>
                                          <p:spTgt spid="50182"/>
                                        </p:tgtEl>
                                        <p:attrNameLst>
                                          <p:attrName>style.visibility</p:attrName>
                                        </p:attrNameLst>
                                      </p:cBhvr>
                                      <p:to>
                                        <p:strVal val="visible"/>
                                      </p:to>
                                    </p:set>
                                    <p:anim calcmode="lin" valueType="num">
                                      <p:cBhvr>
                                        <p:cTn id="18" dur="500" fill="hold"/>
                                        <p:tgtEl>
                                          <p:spTgt spid="50182"/>
                                        </p:tgtEl>
                                        <p:attrNameLst>
                                          <p:attrName>ppt_w</p:attrName>
                                        </p:attrNameLst>
                                      </p:cBhvr>
                                      <p:tavLst>
                                        <p:tav tm="0">
                                          <p:val>
                                            <p:fltVal val="0"/>
                                          </p:val>
                                        </p:tav>
                                        <p:tav tm="100000">
                                          <p:val>
                                            <p:strVal val="#ppt_w"/>
                                          </p:val>
                                        </p:tav>
                                      </p:tavLst>
                                    </p:anim>
                                    <p:anim calcmode="lin" valueType="num">
                                      <p:cBhvr>
                                        <p:cTn id="19" dur="500" fill="hold"/>
                                        <p:tgtEl>
                                          <p:spTgt spid="50182"/>
                                        </p:tgtEl>
                                        <p:attrNameLst>
                                          <p:attrName>ppt_h</p:attrName>
                                        </p:attrNameLst>
                                      </p:cBhvr>
                                      <p:tavLst>
                                        <p:tav tm="0">
                                          <p:val>
                                            <p:strVal val="#ppt_h"/>
                                          </p:val>
                                        </p:tav>
                                        <p:tav tm="100000">
                                          <p:val>
                                            <p:strVal val="#ppt_h"/>
                                          </p:val>
                                        </p:tav>
                                      </p:tavLst>
                                    </p:anim>
                                  </p:childTnLst>
                                </p:cTn>
                              </p:par>
                            </p:childTnLst>
                          </p:cTn>
                        </p:par>
                        <p:par>
                          <p:cTn id="20" fill="hold" nodeType="afterGroup">
                            <p:stCondLst>
                              <p:cond delay="4500"/>
                            </p:stCondLst>
                            <p:childTnLst>
                              <p:par>
                                <p:cTn id="21" presetID="2" presetClass="entr" presetSubtype="1" fill="hold" grpId="0" nodeType="afterEffect">
                                  <p:stCondLst>
                                    <p:cond delay="6000"/>
                                  </p:stCondLst>
                                  <p:childTnLst>
                                    <p:set>
                                      <p:cBhvr>
                                        <p:cTn id="22" dur="1" fill="hold">
                                          <p:stCondLst>
                                            <p:cond delay="0"/>
                                          </p:stCondLst>
                                        </p:cTn>
                                        <p:tgtEl>
                                          <p:spTgt spid="50181"/>
                                        </p:tgtEl>
                                        <p:attrNameLst>
                                          <p:attrName>style.visibility</p:attrName>
                                        </p:attrNameLst>
                                      </p:cBhvr>
                                      <p:to>
                                        <p:strVal val="visible"/>
                                      </p:to>
                                    </p:set>
                                    <p:anim calcmode="lin" valueType="num">
                                      <p:cBhvr additive="base">
                                        <p:cTn id="23" dur="500" fill="hold"/>
                                        <p:tgtEl>
                                          <p:spTgt spid="50181"/>
                                        </p:tgtEl>
                                        <p:attrNameLst>
                                          <p:attrName>ppt_x</p:attrName>
                                        </p:attrNameLst>
                                      </p:cBhvr>
                                      <p:tavLst>
                                        <p:tav tm="0">
                                          <p:val>
                                            <p:strVal val="#ppt_x"/>
                                          </p:val>
                                        </p:tav>
                                        <p:tav tm="100000">
                                          <p:val>
                                            <p:strVal val="#ppt_x"/>
                                          </p:val>
                                        </p:tav>
                                      </p:tavLst>
                                    </p:anim>
                                    <p:anim calcmode="lin" valueType="num">
                                      <p:cBhvr additive="base">
                                        <p:cTn id="24" dur="500" fill="hold"/>
                                        <p:tgtEl>
                                          <p:spTgt spid="50181"/>
                                        </p:tgtEl>
                                        <p:attrNameLst>
                                          <p:attrName>ppt_y</p:attrName>
                                        </p:attrNameLst>
                                      </p:cBhvr>
                                      <p:tavLst>
                                        <p:tav tm="0">
                                          <p:val>
                                            <p:strVal val="0-#ppt_h/2"/>
                                          </p:val>
                                        </p:tav>
                                        <p:tav tm="100000">
                                          <p:val>
                                            <p:strVal val="#ppt_y"/>
                                          </p:val>
                                        </p:tav>
                                      </p:tavLst>
                                    </p:anim>
                                  </p:childTnLst>
                                </p:cTn>
                              </p:par>
                            </p:childTnLst>
                          </p:cTn>
                        </p:par>
                        <p:par>
                          <p:cTn id="25" fill="hold" nodeType="afterGroup">
                            <p:stCondLst>
                              <p:cond delay="11000"/>
                            </p:stCondLst>
                            <p:childTnLst>
                              <p:par>
                                <p:cTn id="26" presetID="2" presetClass="entr" presetSubtype="1" fill="hold" nodeType="afterEffect">
                                  <p:stCondLst>
                                    <p:cond delay="0"/>
                                  </p:stCondLst>
                                  <p:childTnLst>
                                    <p:set>
                                      <p:cBhvr>
                                        <p:cTn id="27" dur="1" fill="hold">
                                          <p:stCondLst>
                                            <p:cond delay="0"/>
                                          </p:stCondLst>
                                        </p:cTn>
                                        <p:tgtEl>
                                          <p:spTgt spid="50179"/>
                                        </p:tgtEl>
                                        <p:attrNameLst>
                                          <p:attrName>style.visibility</p:attrName>
                                        </p:attrNameLst>
                                      </p:cBhvr>
                                      <p:to>
                                        <p:strVal val="visible"/>
                                      </p:to>
                                    </p:set>
                                    <p:anim calcmode="lin" valueType="num">
                                      <p:cBhvr additive="base">
                                        <p:cTn id="28" dur="500" fill="hold"/>
                                        <p:tgtEl>
                                          <p:spTgt spid="50179"/>
                                        </p:tgtEl>
                                        <p:attrNameLst>
                                          <p:attrName>ppt_x</p:attrName>
                                        </p:attrNameLst>
                                      </p:cBhvr>
                                      <p:tavLst>
                                        <p:tav tm="0">
                                          <p:val>
                                            <p:strVal val="#ppt_x"/>
                                          </p:val>
                                        </p:tav>
                                        <p:tav tm="100000">
                                          <p:val>
                                            <p:strVal val="#ppt_x"/>
                                          </p:val>
                                        </p:tav>
                                      </p:tavLst>
                                    </p:anim>
                                    <p:anim calcmode="lin" valueType="num">
                                      <p:cBhvr additive="base">
                                        <p:cTn id="29" dur="500" fill="hold"/>
                                        <p:tgtEl>
                                          <p:spTgt spid="50179"/>
                                        </p:tgtEl>
                                        <p:attrNameLst>
                                          <p:attrName>ppt_y</p:attrName>
                                        </p:attrNameLst>
                                      </p:cBhvr>
                                      <p:tavLst>
                                        <p:tav tm="0">
                                          <p:val>
                                            <p:strVal val="0-#ppt_h/2"/>
                                          </p:val>
                                        </p:tav>
                                        <p:tav tm="100000">
                                          <p:val>
                                            <p:strVal val="#ppt_y"/>
                                          </p:val>
                                        </p:tav>
                                      </p:tavLst>
                                    </p:anim>
                                  </p:childTnLst>
                                </p:cTn>
                              </p:par>
                            </p:childTnLst>
                          </p:cTn>
                        </p:par>
                        <p:par>
                          <p:cTn id="30" fill="hold" nodeType="afterGroup">
                            <p:stCondLst>
                              <p:cond delay="11500"/>
                            </p:stCondLst>
                            <p:childTnLst>
                              <p:par>
                                <p:cTn id="31" presetID="17" presetClass="entr" presetSubtype="10" fill="hold" grpId="0" nodeType="afterEffect">
                                  <p:stCondLst>
                                    <p:cond delay="3000"/>
                                  </p:stCondLst>
                                  <p:childTnLst>
                                    <p:set>
                                      <p:cBhvr>
                                        <p:cTn id="32" dur="1" fill="hold">
                                          <p:stCondLst>
                                            <p:cond delay="0"/>
                                          </p:stCondLst>
                                        </p:cTn>
                                        <p:tgtEl>
                                          <p:spTgt spid="50185"/>
                                        </p:tgtEl>
                                        <p:attrNameLst>
                                          <p:attrName>style.visibility</p:attrName>
                                        </p:attrNameLst>
                                      </p:cBhvr>
                                      <p:to>
                                        <p:strVal val="visible"/>
                                      </p:to>
                                    </p:set>
                                    <p:anim calcmode="lin" valueType="num">
                                      <p:cBhvr>
                                        <p:cTn id="33" dur="500" fill="hold"/>
                                        <p:tgtEl>
                                          <p:spTgt spid="50185"/>
                                        </p:tgtEl>
                                        <p:attrNameLst>
                                          <p:attrName>ppt_w</p:attrName>
                                        </p:attrNameLst>
                                      </p:cBhvr>
                                      <p:tavLst>
                                        <p:tav tm="0">
                                          <p:val>
                                            <p:fltVal val="0"/>
                                          </p:val>
                                        </p:tav>
                                        <p:tav tm="100000">
                                          <p:val>
                                            <p:strVal val="#ppt_w"/>
                                          </p:val>
                                        </p:tav>
                                      </p:tavLst>
                                    </p:anim>
                                    <p:anim calcmode="lin" valueType="num">
                                      <p:cBhvr>
                                        <p:cTn id="34" dur="500" fill="hold"/>
                                        <p:tgtEl>
                                          <p:spTgt spid="50185"/>
                                        </p:tgtEl>
                                        <p:attrNameLst>
                                          <p:attrName>ppt_h</p:attrName>
                                        </p:attrNameLst>
                                      </p:cBhvr>
                                      <p:tavLst>
                                        <p:tav tm="0">
                                          <p:val>
                                            <p:strVal val="#ppt_h"/>
                                          </p:val>
                                        </p:tav>
                                        <p:tav tm="100000">
                                          <p:val>
                                            <p:strVal val="#ppt_h"/>
                                          </p:val>
                                        </p:tav>
                                      </p:tavLst>
                                    </p:anim>
                                  </p:childTnLst>
                                </p:cTn>
                              </p:par>
                            </p:childTnLst>
                          </p:cTn>
                        </p:par>
                        <p:par>
                          <p:cTn id="35" fill="hold" nodeType="afterGroup">
                            <p:stCondLst>
                              <p:cond delay="15000"/>
                            </p:stCondLst>
                            <p:childTnLst>
                              <p:par>
                                <p:cTn id="36" presetID="17" presetClass="entr" presetSubtype="10" fill="hold" grpId="0" nodeType="afterEffect">
                                  <p:stCondLst>
                                    <p:cond delay="4000"/>
                                  </p:stCondLst>
                                  <p:childTnLst>
                                    <p:set>
                                      <p:cBhvr>
                                        <p:cTn id="37" dur="1" fill="hold">
                                          <p:stCondLst>
                                            <p:cond delay="0"/>
                                          </p:stCondLst>
                                        </p:cTn>
                                        <p:tgtEl>
                                          <p:spTgt spid="50184"/>
                                        </p:tgtEl>
                                        <p:attrNameLst>
                                          <p:attrName>style.visibility</p:attrName>
                                        </p:attrNameLst>
                                      </p:cBhvr>
                                      <p:to>
                                        <p:strVal val="visible"/>
                                      </p:to>
                                    </p:set>
                                    <p:anim calcmode="lin" valueType="num">
                                      <p:cBhvr>
                                        <p:cTn id="38" dur="500" fill="hold"/>
                                        <p:tgtEl>
                                          <p:spTgt spid="50184"/>
                                        </p:tgtEl>
                                        <p:attrNameLst>
                                          <p:attrName>ppt_w</p:attrName>
                                        </p:attrNameLst>
                                      </p:cBhvr>
                                      <p:tavLst>
                                        <p:tav tm="0">
                                          <p:val>
                                            <p:fltVal val="0"/>
                                          </p:val>
                                        </p:tav>
                                        <p:tav tm="100000">
                                          <p:val>
                                            <p:strVal val="#ppt_w"/>
                                          </p:val>
                                        </p:tav>
                                      </p:tavLst>
                                    </p:anim>
                                    <p:anim calcmode="lin" valueType="num">
                                      <p:cBhvr>
                                        <p:cTn id="39" dur="500" fill="hold"/>
                                        <p:tgtEl>
                                          <p:spTgt spid="5018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81" grpId="0" autoUpdateAnimBg="0"/>
      <p:bldP spid="50182" grpId="0"/>
      <p:bldP spid="50183" grpId="0" autoUpdateAnimBg="0"/>
      <p:bldP spid="50184" grpId="0"/>
      <p:bldP spid="50185" grpId="0" autoUpdateAnimBg="0"/>
    </p:bldLst>
  </p:timing>
</p:sld>
</file>

<file path=ppt/slides/slide63.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50178" name="Line 1026"/>
          <p:cNvSpPr>
            <a:spLocks noChangeShapeType="1"/>
          </p:cNvSpPr>
          <p:nvPr/>
        </p:nvSpPr>
        <p:spPr bwMode="auto">
          <a:xfrm>
            <a:off x="1447800" y="4114800"/>
            <a:ext cx="6705600" cy="0"/>
          </a:xfrm>
          <a:prstGeom prst="line">
            <a:avLst/>
          </a:prstGeom>
          <a:noFill/>
          <a:ln w="76200">
            <a:solidFill>
              <a:srgbClr val="FFFFFF"/>
            </a:solidFill>
            <a:round/>
            <a:headEnd/>
            <a:tailEnd type="triangle" w="med" len="med"/>
          </a:ln>
          <a:effectLst>
            <a:outerShdw blurRad="63500" dist="35921" dir="2700000" algn="ctr" rotWithShape="0">
              <a:srgbClr val="000000">
                <a:alpha val="74998"/>
              </a:srgbClr>
            </a:outerShdw>
          </a:effectLst>
        </p:spPr>
        <p:txBody>
          <a:bodyPr wrap="none" anchor="ctr"/>
          <a:lstStyle/>
          <a:p>
            <a:pPr defTabSz="914400" eaLnBrk="0" fontAlgn="base" hangingPunct="0">
              <a:spcBef>
                <a:spcPct val="0"/>
              </a:spcBef>
              <a:spcAft>
                <a:spcPct val="0"/>
              </a:spcAft>
              <a:defRPr/>
            </a:pPr>
            <a:endParaRPr lang="en-US" sz="2000" b="1" dirty="0">
              <a:solidFill>
                <a:srgbClr val="000000"/>
              </a:solidFill>
              <a:latin typeface="Arial" panose="020B0604020202020204" pitchFamily="34" charset="0"/>
              <a:ea typeface="ＭＳ Ｐゴシック" charset="0"/>
              <a:cs typeface="Arial" panose="020B0604020202020204" pitchFamily="34" charset="0"/>
            </a:endParaRPr>
          </a:p>
        </p:txBody>
      </p:sp>
      <p:sp>
        <p:nvSpPr>
          <p:cNvPr id="50179" name="Line 1027"/>
          <p:cNvSpPr>
            <a:spLocks noChangeShapeType="1"/>
          </p:cNvSpPr>
          <p:nvPr/>
        </p:nvSpPr>
        <p:spPr bwMode="auto">
          <a:xfrm>
            <a:off x="4535488" y="2638425"/>
            <a:ext cx="0" cy="1371600"/>
          </a:xfrm>
          <a:prstGeom prst="line">
            <a:avLst/>
          </a:prstGeom>
          <a:noFill/>
          <a:ln w="38100">
            <a:solidFill>
              <a:srgbClr val="00CCFF"/>
            </a:solidFill>
            <a:round/>
            <a:headEnd/>
            <a:tailEnd type="triangle" w="med" len="med"/>
          </a:ln>
          <a:effectLst>
            <a:outerShdw blurRad="63500" dist="35921" dir="2700000" algn="ctr" rotWithShape="0">
              <a:srgbClr val="000000">
                <a:alpha val="74998"/>
              </a:srgbClr>
            </a:outerShdw>
          </a:effectLst>
        </p:spPr>
        <p:txBody>
          <a:bodyPr wrap="none" anchor="ctr"/>
          <a:lstStyle/>
          <a:p>
            <a:pPr defTabSz="914400" eaLnBrk="0" fontAlgn="base" hangingPunct="0">
              <a:spcBef>
                <a:spcPct val="0"/>
              </a:spcBef>
              <a:spcAft>
                <a:spcPct val="0"/>
              </a:spcAft>
              <a:defRPr/>
            </a:pPr>
            <a:endParaRPr lang="en-US" sz="2000" b="1" dirty="0">
              <a:solidFill>
                <a:srgbClr val="000000"/>
              </a:solidFill>
              <a:latin typeface="Arial" panose="020B0604020202020204" pitchFamily="34" charset="0"/>
              <a:ea typeface="ＭＳ Ｐゴシック" charset="0"/>
              <a:cs typeface="Arial" panose="020B0604020202020204" pitchFamily="34" charset="0"/>
            </a:endParaRPr>
          </a:p>
        </p:txBody>
      </p:sp>
      <p:sp>
        <p:nvSpPr>
          <p:cNvPr id="50180" name="Text Box 1028"/>
          <p:cNvSpPr txBox="1">
            <a:spLocks noChangeArrowheads="1"/>
          </p:cNvSpPr>
          <p:nvPr/>
        </p:nvSpPr>
        <p:spPr bwMode="auto">
          <a:xfrm rot="-5400000">
            <a:off x="-678656" y="3746391"/>
            <a:ext cx="3125787" cy="646331"/>
          </a:xfrm>
          <a:prstGeom prst="rect">
            <a:avLst/>
          </a:prstGeom>
          <a:noFill/>
          <a:ln w="38100">
            <a:noFill/>
            <a:miter lim="800000"/>
            <a:headEnd/>
            <a:tailEnd/>
          </a:ln>
          <a:effectLst>
            <a:outerShdw blurRad="63500" dist="35921" dir="2700000" algn="ctr" rotWithShape="0">
              <a:srgbClr val="000000">
                <a:alpha val="74998"/>
              </a:srgbClr>
            </a:outerShdw>
          </a:effectLst>
        </p:spPr>
        <p:txBody>
          <a:bodyPr>
            <a:spAutoFit/>
          </a:bodyPr>
          <a:lstStyle/>
          <a:p>
            <a:pPr algn="ctr" defTabSz="914400" eaLnBrk="0" fontAlgn="base" hangingPunct="0">
              <a:spcBef>
                <a:spcPct val="50000"/>
              </a:spcBef>
              <a:spcAft>
                <a:spcPct val="0"/>
              </a:spcAft>
              <a:defRPr/>
            </a:pPr>
            <a:r>
              <a:rPr lang="ar-JO" sz="3600" b="1" dirty="0">
                <a:solidFill>
                  <a:srgbClr val="FFFFFF"/>
                </a:solidFill>
                <a:latin typeface="Arial" panose="020B0604020202020204" pitchFamily="34" charset="0"/>
                <a:ea typeface="ＭＳ Ｐゴシック" charset="0"/>
                <a:cs typeface="Arial" panose="020B0604020202020204" pitchFamily="34" charset="0"/>
              </a:rPr>
              <a:t>عصر الكنيسة</a:t>
            </a:r>
            <a:endParaRPr lang="en-US" sz="36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50181" name="Text Box 1029"/>
          <p:cNvSpPr txBox="1">
            <a:spLocks noChangeArrowheads="1"/>
          </p:cNvSpPr>
          <p:nvPr/>
        </p:nvSpPr>
        <p:spPr bwMode="auto">
          <a:xfrm>
            <a:off x="3429000" y="1257300"/>
            <a:ext cx="2057400" cy="1200329"/>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ar-JO" sz="3600" b="1" dirty="0">
                <a:solidFill>
                  <a:srgbClr val="00CCFF"/>
                </a:solidFill>
                <a:latin typeface="Arial" panose="020B0604020202020204" pitchFamily="34" charset="0"/>
                <a:cs typeface="Arial" panose="020B0604020202020204" pitchFamily="34" charset="0"/>
              </a:rPr>
              <a:t>المجيء الثاني</a:t>
            </a:r>
            <a:endParaRPr lang="en-US" sz="3600" b="1" dirty="0">
              <a:solidFill>
                <a:srgbClr val="000000"/>
              </a:solidFill>
              <a:latin typeface="Arial" panose="020B0604020202020204" pitchFamily="34" charset="0"/>
              <a:cs typeface="Arial" panose="020B0604020202020204" pitchFamily="34" charset="0"/>
            </a:endParaRPr>
          </a:p>
        </p:txBody>
      </p:sp>
      <p:sp>
        <p:nvSpPr>
          <p:cNvPr id="50182" name="Text Box 1030"/>
          <p:cNvSpPr txBox="1">
            <a:spLocks noChangeArrowheads="1"/>
          </p:cNvSpPr>
          <p:nvPr/>
        </p:nvSpPr>
        <p:spPr bwMode="auto">
          <a:xfrm>
            <a:off x="1600200" y="3276600"/>
            <a:ext cx="2743200"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ar-JO" sz="3600" b="1" dirty="0">
                <a:solidFill>
                  <a:srgbClr val="FFFFFF"/>
                </a:solidFill>
                <a:latin typeface="Arial" panose="020B0604020202020204" pitchFamily="34" charset="0"/>
                <a:cs typeface="Arial" panose="020B0604020202020204" pitchFamily="34" charset="0"/>
              </a:rPr>
              <a:t>الضيقة</a:t>
            </a:r>
            <a:endParaRPr lang="en-US" sz="3600" b="1" dirty="0">
              <a:solidFill>
                <a:srgbClr val="000000"/>
              </a:solidFill>
              <a:latin typeface="Arial" panose="020B0604020202020204" pitchFamily="34" charset="0"/>
              <a:cs typeface="Arial" panose="020B0604020202020204" pitchFamily="34" charset="0"/>
            </a:endParaRPr>
          </a:p>
        </p:txBody>
      </p:sp>
      <p:sp>
        <p:nvSpPr>
          <p:cNvPr id="50183" name="Text Box 1031"/>
          <p:cNvSpPr txBox="1">
            <a:spLocks noChangeArrowheads="1"/>
          </p:cNvSpPr>
          <p:nvPr/>
        </p:nvSpPr>
        <p:spPr bwMode="auto">
          <a:xfrm>
            <a:off x="1905000" y="4267200"/>
            <a:ext cx="2362200"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ar-JO" sz="3600" b="1" dirty="0">
                <a:solidFill>
                  <a:srgbClr val="FFFF00"/>
                </a:solidFill>
                <a:latin typeface="Arial" panose="020B0604020202020204" pitchFamily="34" charset="0"/>
                <a:cs typeface="Arial" panose="020B0604020202020204" pitchFamily="34" charset="0"/>
              </a:rPr>
              <a:t>7 سنوات</a:t>
            </a:r>
            <a:endParaRPr lang="en-US" sz="3600" b="1" dirty="0">
              <a:solidFill>
                <a:srgbClr val="FFFF00"/>
              </a:solidFill>
              <a:latin typeface="Arial" panose="020B0604020202020204" pitchFamily="34" charset="0"/>
              <a:cs typeface="Arial" panose="020B0604020202020204" pitchFamily="34" charset="0"/>
            </a:endParaRPr>
          </a:p>
        </p:txBody>
      </p:sp>
      <p:sp>
        <p:nvSpPr>
          <p:cNvPr id="50184" name="Text Box 1032"/>
          <p:cNvSpPr txBox="1">
            <a:spLocks noChangeArrowheads="1"/>
          </p:cNvSpPr>
          <p:nvPr/>
        </p:nvSpPr>
        <p:spPr bwMode="auto">
          <a:xfrm>
            <a:off x="4724400" y="3276600"/>
            <a:ext cx="2971800"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ar-JO" sz="3600" b="1" dirty="0">
                <a:solidFill>
                  <a:srgbClr val="FFFFFF"/>
                </a:solidFill>
                <a:latin typeface="Arial" panose="020B0604020202020204" pitchFamily="34" charset="0"/>
                <a:cs typeface="Arial" panose="020B0604020202020204" pitchFamily="34" charset="0"/>
              </a:rPr>
              <a:t>الألفية</a:t>
            </a:r>
            <a:endParaRPr lang="en-US" sz="3600" b="1" dirty="0">
              <a:solidFill>
                <a:srgbClr val="000000"/>
              </a:solidFill>
              <a:latin typeface="Arial" panose="020B0604020202020204" pitchFamily="34" charset="0"/>
              <a:cs typeface="Arial" panose="020B0604020202020204" pitchFamily="34" charset="0"/>
            </a:endParaRPr>
          </a:p>
        </p:txBody>
      </p:sp>
      <p:sp>
        <p:nvSpPr>
          <p:cNvPr id="50185" name="Text Box 1033"/>
          <p:cNvSpPr txBox="1">
            <a:spLocks noChangeArrowheads="1"/>
          </p:cNvSpPr>
          <p:nvPr/>
        </p:nvSpPr>
        <p:spPr bwMode="auto">
          <a:xfrm>
            <a:off x="4953000" y="4267200"/>
            <a:ext cx="2743200"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ar-JO" sz="3600" b="1" dirty="0">
                <a:solidFill>
                  <a:srgbClr val="FFFF00"/>
                </a:solidFill>
                <a:latin typeface="Arial" panose="020B0604020202020204" pitchFamily="34" charset="0"/>
                <a:cs typeface="Arial" panose="020B0604020202020204" pitchFamily="34" charset="0"/>
              </a:rPr>
              <a:t>1000 سنة</a:t>
            </a:r>
            <a:endParaRPr lang="en-US" sz="3600" b="1" dirty="0">
              <a:solidFill>
                <a:srgbClr val="FFFF00"/>
              </a:solidFill>
              <a:latin typeface="Arial" panose="020B0604020202020204" pitchFamily="34" charset="0"/>
              <a:cs typeface="Arial" panose="020B0604020202020204" pitchFamily="34" charset="0"/>
            </a:endParaRPr>
          </a:p>
        </p:txBody>
      </p:sp>
      <p:sp>
        <p:nvSpPr>
          <p:cNvPr id="50186" name="Text Box 1034"/>
          <p:cNvSpPr txBox="1">
            <a:spLocks noChangeArrowheads="1"/>
          </p:cNvSpPr>
          <p:nvPr/>
        </p:nvSpPr>
        <p:spPr bwMode="auto">
          <a:xfrm rot="5400000" flipH="1">
            <a:off x="5858669" y="3905141"/>
            <a:ext cx="4951413"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lgn="ctr" defTabSz="914400" eaLnBrk="0" fontAlgn="base" hangingPunct="0">
              <a:spcBef>
                <a:spcPct val="50000"/>
              </a:spcBef>
              <a:spcAft>
                <a:spcPct val="0"/>
              </a:spcAft>
              <a:defRPr/>
            </a:pPr>
            <a:r>
              <a:rPr lang="ar-JO" sz="3600" b="1" dirty="0">
                <a:solidFill>
                  <a:srgbClr val="FFCC00"/>
                </a:solidFill>
                <a:latin typeface="Arial" panose="020B0604020202020204" pitchFamily="34" charset="0"/>
                <a:ea typeface="ＭＳ Ｐゴシック" charset="0"/>
                <a:cs typeface="Arial" panose="020B0604020202020204" pitchFamily="34" charset="0"/>
              </a:rPr>
              <a:t>المملكة الأبدية</a:t>
            </a:r>
            <a:endParaRPr lang="en-US" sz="3600" b="1" dirty="0">
              <a:solidFill>
                <a:srgbClr val="FFCC00"/>
              </a:solidFill>
              <a:latin typeface="Arial" panose="020B0604020202020204" pitchFamily="34" charset="0"/>
              <a:ea typeface="ＭＳ Ｐゴシック" charset="0"/>
              <a:cs typeface="Arial" panose="020B0604020202020204" pitchFamily="34" charset="0"/>
            </a:endParaRPr>
          </a:p>
        </p:txBody>
      </p:sp>
      <p:sp>
        <p:nvSpPr>
          <p:cNvPr id="50187" name="Text Box 1035"/>
          <p:cNvSpPr txBox="1">
            <a:spLocks noChangeArrowheads="1"/>
          </p:cNvSpPr>
          <p:nvPr/>
        </p:nvSpPr>
        <p:spPr bwMode="auto">
          <a:xfrm rot="5381629">
            <a:off x="6621463" y="5125134"/>
            <a:ext cx="2514600"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50000"/>
              </a:spcBef>
              <a:spcAft>
                <a:spcPct val="0"/>
              </a:spcAft>
            </a:pPr>
            <a:r>
              <a:rPr lang="ar-JO" sz="3600" b="1" dirty="0">
                <a:solidFill>
                  <a:srgbClr val="CCFFCC"/>
                </a:solidFill>
                <a:latin typeface="Arial" panose="020B0604020202020204" pitchFamily="34" charset="0"/>
                <a:cs typeface="Arial" panose="020B0604020202020204" pitchFamily="34" charset="0"/>
              </a:rPr>
              <a:t>الدينونة</a:t>
            </a:r>
            <a:endParaRPr lang="en-US" sz="3600" b="1" dirty="0">
              <a:solidFill>
                <a:srgbClr val="CCFFCC"/>
              </a:solidFill>
              <a:latin typeface="Arial" panose="020B0604020202020204" pitchFamily="34" charset="0"/>
              <a:cs typeface="Arial" panose="020B0604020202020204" pitchFamily="34" charset="0"/>
            </a:endParaRPr>
          </a:p>
        </p:txBody>
      </p:sp>
      <p:sp>
        <p:nvSpPr>
          <p:cNvPr id="50188" name="Text Box 1036"/>
          <p:cNvSpPr txBox="1">
            <a:spLocks noChangeArrowheads="1"/>
          </p:cNvSpPr>
          <p:nvPr/>
        </p:nvSpPr>
        <p:spPr bwMode="auto">
          <a:xfrm>
            <a:off x="5334000" y="1257300"/>
            <a:ext cx="2438400" cy="1250599"/>
          </a:xfrm>
          <a:prstGeom prst="rect">
            <a:avLst/>
          </a:prstGeom>
          <a:noFill/>
          <a:ln w="9525">
            <a:noFill/>
            <a:miter lim="800000"/>
            <a:headEnd/>
            <a:tailEnd/>
          </a:ln>
          <a:effectLst>
            <a:outerShdw blurRad="63500" dist="35921" dir="2700000" algn="ctr" rotWithShape="0">
              <a:srgbClr val="000000">
                <a:alpha val="74998"/>
              </a:srgbClr>
            </a:outerShdw>
          </a:effectLst>
        </p:spPr>
        <p:txBody>
          <a:bodyPr wrap="square">
            <a:spAutoFit/>
          </a:bodyPr>
          <a:lstStyle/>
          <a:p>
            <a:pPr algn="ctr" defTabSz="914400" eaLnBrk="0" fontAlgn="base" hangingPunct="0">
              <a:spcBef>
                <a:spcPct val="50000"/>
              </a:spcBef>
              <a:spcAft>
                <a:spcPct val="0"/>
              </a:spcAft>
              <a:defRPr/>
            </a:pPr>
            <a:r>
              <a:rPr lang="ar-JO" sz="3600" b="1" dirty="0">
                <a:solidFill>
                  <a:srgbClr val="00FFFF"/>
                </a:solidFill>
                <a:latin typeface="Arial" panose="020B0604020202020204" pitchFamily="34" charset="0"/>
                <a:ea typeface="ＭＳ Ｐゴシック" charset="0"/>
                <a:cs typeface="Arial" panose="020B0604020202020204" pitchFamily="34" charset="0"/>
              </a:rPr>
              <a:t>الظهور</a:t>
            </a:r>
            <a:endParaRPr lang="en-US" sz="3600" b="1" dirty="0">
              <a:solidFill>
                <a:srgbClr val="00FFFF"/>
              </a:solidFill>
              <a:latin typeface="Arial" panose="020B0604020202020204" pitchFamily="34" charset="0"/>
              <a:ea typeface="ＭＳ Ｐゴシック" charset="0"/>
              <a:cs typeface="Arial" panose="020B0604020202020204" pitchFamily="34" charset="0"/>
            </a:endParaRPr>
          </a:p>
          <a:p>
            <a:pPr defTabSz="914400" eaLnBrk="0" fontAlgn="base" hangingPunct="0">
              <a:lnSpc>
                <a:spcPct val="0"/>
              </a:lnSpc>
              <a:spcBef>
                <a:spcPct val="35000"/>
              </a:spcBef>
              <a:spcAft>
                <a:spcPct val="0"/>
              </a:spcAft>
              <a:defRPr/>
            </a:pPr>
            <a:r>
              <a:rPr lang="en-US" sz="3600" b="1" dirty="0">
                <a:solidFill>
                  <a:srgbClr val="00FFFF"/>
                </a:solidFill>
                <a:latin typeface="Arial" panose="020B0604020202020204" pitchFamily="34" charset="0"/>
                <a:ea typeface="ＭＳ Ｐゴシック" charset="0"/>
                <a:cs typeface="Arial" panose="020B0604020202020204" pitchFamily="34" charset="0"/>
              </a:rPr>
              <a:t>=</a:t>
            </a:r>
            <a:endParaRPr lang="en-US" sz="2400" b="1" dirty="0">
              <a:solidFill>
                <a:srgbClr val="00FFFF"/>
              </a:solidFill>
              <a:latin typeface="Arial" panose="020B0604020202020204" pitchFamily="34" charset="0"/>
              <a:ea typeface="ＭＳ Ｐゴシック" charset="0"/>
              <a:cs typeface="Arial" panose="020B0604020202020204" pitchFamily="34" charset="0"/>
            </a:endParaRPr>
          </a:p>
          <a:p>
            <a:pPr algn="ctr" defTabSz="914400" eaLnBrk="0" fontAlgn="base" hangingPunct="0">
              <a:lnSpc>
                <a:spcPct val="0"/>
              </a:lnSpc>
              <a:spcBef>
                <a:spcPct val="50000"/>
              </a:spcBef>
              <a:spcAft>
                <a:spcPct val="0"/>
              </a:spcAft>
              <a:defRPr/>
            </a:pPr>
            <a:r>
              <a:rPr lang="ar-JO" sz="3600" b="1" dirty="0">
                <a:solidFill>
                  <a:srgbClr val="00FFFF"/>
                </a:solidFill>
                <a:latin typeface="Arial" panose="020B0604020202020204" pitchFamily="34" charset="0"/>
                <a:ea typeface="ＭＳ Ｐゴシック" charset="0"/>
                <a:cs typeface="Arial" panose="020B0604020202020204" pitchFamily="34" charset="0"/>
              </a:rPr>
              <a:t>الثاني</a:t>
            </a:r>
            <a:endParaRPr lang="en-US" sz="3600" b="1" dirty="0">
              <a:solidFill>
                <a:srgbClr val="00FFFF"/>
              </a:solidFill>
              <a:latin typeface="Arial" panose="020B0604020202020204" pitchFamily="34" charset="0"/>
              <a:ea typeface="ＭＳ Ｐゴシック" charset="0"/>
              <a:cs typeface="Arial" panose="020B0604020202020204" pitchFamily="34" charset="0"/>
            </a:endParaRPr>
          </a:p>
        </p:txBody>
      </p:sp>
      <p:sp>
        <p:nvSpPr>
          <p:cNvPr id="50189" name="Rectangle 1037"/>
          <p:cNvSpPr>
            <a:spLocks noGrp="1" noChangeArrowheads="1"/>
          </p:cNvSpPr>
          <p:nvPr>
            <p:ph type="title" idx="4294967295"/>
          </p:nvPr>
        </p:nvSpPr>
        <p:spPr>
          <a:xfrm>
            <a:off x="685800" y="457200"/>
            <a:ext cx="7772400" cy="707886"/>
          </a:xfrm>
          <a:effectLst>
            <a:outerShdw blurRad="63500" dist="35921" dir="2700000" algn="ctr" rotWithShape="0">
              <a:srgbClr val="000000">
                <a:alpha val="74998"/>
              </a:srgbClr>
            </a:outerShdw>
          </a:effectLst>
        </p:spPr>
        <p:txBody>
          <a:bodyPr anchor="t">
            <a:spAutoFit/>
          </a:bodyPr>
          <a:lstStyle/>
          <a:p>
            <a:pPr>
              <a:spcBef>
                <a:spcPct val="50000"/>
              </a:spcBef>
              <a:defRPr/>
            </a:pPr>
            <a:r>
              <a:rPr lang="ar-JO" sz="4000" dirty="0">
                <a:solidFill>
                  <a:srgbClr val="FFFFFF"/>
                </a:solidFill>
                <a:ea typeface="ＭＳ Ｐゴシック" charset="-128"/>
              </a:rPr>
              <a:t>التعليم المسيحي الأقدم</a:t>
            </a:r>
            <a:endParaRPr lang="en-US" sz="4000" dirty="0">
              <a:solidFill>
                <a:srgbClr val="FFFFFF"/>
              </a:solidFill>
              <a:ea typeface="ＭＳ Ｐゴシック" charset="-128"/>
            </a:endParaRPr>
          </a:p>
        </p:txBody>
      </p:sp>
      <p:sp>
        <p:nvSpPr>
          <p:cNvPr id="16" name="Text Box 1041"/>
          <p:cNvSpPr txBox="1">
            <a:spLocks noChangeArrowheads="1"/>
          </p:cNvSpPr>
          <p:nvPr/>
        </p:nvSpPr>
        <p:spPr bwMode="auto">
          <a:xfrm>
            <a:off x="8288356" y="77723"/>
            <a:ext cx="702085"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r" defTabSz="914400" eaLnBrk="0" fontAlgn="base" hangingPunct="0">
              <a:spcBef>
                <a:spcPct val="0"/>
              </a:spcBef>
              <a:spcAft>
                <a:spcPct val="0"/>
              </a:spcAft>
            </a:pPr>
            <a:r>
              <a:rPr lang="ar-JO" b="1" dirty="0">
                <a:solidFill>
                  <a:srgbClr val="FFFFFF"/>
                </a:solidFill>
                <a:latin typeface="Arial" panose="020B0604020202020204" pitchFamily="34" charset="0"/>
                <a:cs typeface="Arial" panose="020B0604020202020204" pitchFamily="34" charset="0"/>
              </a:rPr>
              <a:t>208</a:t>
            </a:r>
            <a:endParaRPr lang="en-US" b="1" dirty="0">
              <a:solidFill>
                <a:srgbClr val="FFFFFF"/>
              </a:solidFill>
              <a:latin typeface="Arial" panose="020B0604020202020204" pitchFamily="34" charset="0"/>
              <a:cs typeface="Arial" panose="020B0604020202020204" pitchFamily="34" charset="0"/>
            </a:endParaRPr>
          </a:p>
          <a:p>
            <a:pPr algn="r" defTabSz="914400" eaLnBrk="0" fontAlgn="base" hangingPunct="0">
              <a:spcBef>
                <a:spcPct val="0"/>
              </a:spcBef>
              <a:spcAft>
                <a:spcPct val="0"/>
              </a:spcAft>
            </a:pPr>
            <a:r>
              <a:rPr lang="ar-JO" b="1" dirty="0">
                <a:solidFill>
                  <a:srgbClr val="FFFFFF"/>
                </a:solidFill>
                <a:latin typeface="Arial" panose="020B0604020202020204" pitchFamily="34" charset="0"/>
                <a:cs typeface="Arial" panose="020B0604020202020204" pitchFamily="34" charset="0"/>
              </a:rPr>
              <a:t>433</a:t>
            </a:r>
            <a:endParaRPr lang="en-US" b="1"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47506915"/>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50180"/>
                                        </p:tgtEl>
                                        <p:attrNameLst>
                                          <p:attrName>style.visibility</p:attrName>
                                        </p:attrNameLst>
                                      </p:cBhvr>
                                      <p:to>
                                        <p:strVal val="visible"/>
                                      </p:to>
                                    </p:set>
                                    <p:anim calcmode="lin" valueType="num">
                                      <p:cBhvr additive="base">
                                        <p:cTn id="7" dur="500" fill="hold"/>
                                        <p:tgtEl>
                                          <p:spTgt spid="50180"/>
                                        </p:tgtEl>
                                        <p:attrNameLst>
                                          <p:attrName>ppt_x</p:attrName>
                                        </p:attrNameLst>
                                      </p:cBhvr>
                                      <p:tavLst>
                                        <p:tav tm="0">
                                          <p:val>
                                            <p:strVal val="0-#ppt_w/2"/>
                                          </p:val>
                                        </p:tav>
                                        <p:tav tm="100000">
                                          <p:val>
                                            <p:strVal val="#ppt_x"/>
                                          </p:val>
                                        </p:tav>
                                      </p:tavLst>
                                    </p:anim>
                                    <p:anim calcmode="lin" valueType="num">
                                      <p:cBhvr additive="base">
                                        <p:cTn id="8" dur="500" fill="hold"/>
                                        <p:tgtEl>
                                          <p:spTgt spid="50180"/>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1500"/>
                            </p:stCondLst>
                            <p:childTnLst>
                              <p:par>
                                <p:cTn id="10" presetID="22" presetClass="entr" presetSubtype="8" fill="hold" nodeType="afterEffect">
                                  <p:stCondLst>
                                    <p:cond delay="1000"/>
                                  </p:stCondLst>
                                  <p:childTnLst>
                                    <p:set>
                                      <p:cBhvr>
                                        <p:cTn id="11" dur="1" fill="hold">
                                          <p:stCondLst>
                                            <p:cond delay="0"/>
                                          </p:stCondLst>
                                        </p:cTn>
                                        <p:tgtEl>
                                          <p:spTgt spid="50178"/>
                                        </p:tgtEl>
                                        <p:attrNameLst>
                                          <p:attrName>style.visibility</p:attrName>
                                        </p:attrNameLst>
                                      </p:cBhvr>
                                      <p:to>
                                        <p:strVal val="visible"/>
                                      </p:to>
                                    </p:set>
                                    <p:animEffect transition="in" filter="wipe(left)">
                                      <p:cBhvr>
                                        <p:cTn id="12" dur="500"/>
                                        <p:tgtEl>
                                          <p:spTgt spid="50178"/>
                                        </p:tgtEl>
                                      </p:cBhvr>
                                    </p:animEffect>
                                  </p:childTnLst>
                                </p:cTn>
                              </p:par>
                            </p:childTnLst>
                          </p:cTn>
                        </p:par>
                        <p:par>
                          <p:cTn id="13" fill="hold" nodeType="afterGroup">
                            <p:stCondLst>
                              <p:cond delay="3000"/>
                            </p:stCondLst>
                            <p:childTnLst>
                              <p:par>
                                <p:cTn id="14" presetID="17" presetClass="entr" presetSubtype="8" fill="hold" grpId="0" nodeType="afterEffect">
                                  <p:stCondLst>
                                    <p:cond delay="1000"/>
                                  </p:stCondLst>
                                  <p:childTnLst>
                                    <p:set>
                                      <p:cBhvr>
                                        <p:cTn id="15" dur="1" fill="hold">
                                          <p:stCondLst>
                                            <p:cond delay="0"/>
                                          </p:stCondLst>
                                        </p:cTn>
                                        <p:tgtEl>
                                          <p:spTgt spid="50183"/>
                                        </p:tgtEl>
                                        <p:attrNameLst>
                                          <p:attrName>style.visibility</p:attrName>
                                        </p:attrNameLst>
                                      </p:cBhvr>
                                      <p:to>
                                        <p:strVal val="visible"/>
                                      </p:to>
                                    </p:set>
                                    <p:anim calcmode="lin" valueType="num">
                                      <p:cBhvr>
                                        <p:cTn id="16" dur="500" fill="hold"/>
                                        <p:tgtEl>
                                          <p:spTgt spid="50183"/>
                                        </p:tgtEl>
                                        <p:attrNameLst>
                                          <p:attrName>ppt_x</p:attrName>
                                        </p:attrNameLst>
                                      </p:cBhvr>
                                      <p:tavLst>
                                        <p:tav tm="0">
                                          <p:val>
                                            <p:strVal val="#ppt_x-#ppt_w/2"/>
                                          </p:val>
                                        </p:tav>
                                        <p:tav tm="100000">
                                          <p:val>
                                            <p:strVal val="#ppt_x"/>
                                          </p:val>
                                        </p:tav>
                                      </p:tavLst>
                                    </p:anim>
                                    <p:anim calcmode="lin" valueType="num">
                                      <p:cBhvr>
                                        <p:cTn id="17" dur="500" fill="hold"/>
                                        <p:tgtEl>
                                          <p:spTgt spid="50183"/>
                                        </p:tgtEl>
                                        <p:attrNameLst>
                                          <p:attrName>ppt_y</p:attrName>
                                        </p:attrNameLst>
                                      </p:cBhvr>
                                      <p:tavLst>
                                        <p:tav tm="0">
                                          <p:val>
                                            <p:strVal val="#ppt_y"/>
                                          </p:val>
                                        </p:tav>
                                        <p:tav tm="100000">
                                          <p:val>
                                            <p:strVal val="#ppt_y"/>
                                          </p:val>
                                        </p:tav>
                                      </p:tavLst>
                                    </p:anim>
                                    <p:anim calcmode="lin" valueType="num">
                                      <p:cBhvr>
                                        <p:cTn id="18" dur="500" fill="hold"/>
                                        <p:tgtEl>
                                          <p:spTgt spid="50183"/>
                                        </p:tgtEl>
                                        <p:attrNameLst>
                                          <p:attrName>ppt_w</p:attrName>
                                        </p:attrNameLst>
                                      </p:cBhvr>
                                      <p:tavLst>
                                        <p:tav tm="0">
                                          <p:val>
                                            <p:fltVal val="0"/>
                                          </p:val>
                                        </p:tav>
                                        <p:tav tm="100000">
                                          <p:val>
                                            <p:strVal val="#ppt_w"/>
                                          </p:val>
                                        </p:tav>
                                      </p:tavLst>
                                    </p:anim>
                                    <p:anim calcmode="lin" valueType="num">
                                      <p:cBhvr>
                                        <p:cTn id="19" dur="500" fill="hold"/>
                                        <p:tgtEl>
                                          <p:spTgt spid="50183"/>
                                        </p:tgtEl>
                                        <p:attrNameLst>
                                          <p:attrName>ppt_h</p:attrName>
                                        </p:attrNameLst>
                                      </p:cBhvr>
                                      <p:tavLst>
                                        <p:tav tm="0">
                                          <p:val>
                                            <p:strVal val="#ppt_h"/>
                                          </p:val>
                                        </p:tav>
                                        <p:tav tm="100000">
                                          <p:val>
                                            <p:strVal val="#ppt_h"/>
                                          </p:val>
                                        </p:tav>
                                      </p:tavLst>
                                    </p:anim>
                                  </p:childTnLst>
                                </p:cTn>
                              </p:par>
                            </p:childTnLst>
                          </p:cTn>
                        </p:par>
                        <p:par>
                          <p:cTn id="20" fill="hold" nodeType="afterGroup">
                            <p:stCondLst>
                              <p:cond delay="4500"/>
                            </p:stCondLst>
                            <p:childTnLst>
                              <p:par>
                                <p:cTn id="21" presetID="17" presetClass="entr" presetSubtype="10" fill="hold" grpId="0" nodeType="afterEffect">
                                  <p:stCondLst>
                                    <p:cond delay="1000"/>
                                  </p:stCondLst>
                                  <p:childTnLst>
                                    <p:set>
                                      <p:cBhvr>
                                        <p:cTn id="22" dur="1" fill="hold">
                                          <p:stCondLst>
                                            <p:cond delay="0"/>
                                          </p:stCondLst>
                                        </p:cTn>
                                        <p:tgtEl>
                                          <p:spTgt spid="50182"/>
                                        </p:tgtEl>
                                        <p:attrNameLst>
                                          <p:attrName>style.visibility</p:attrName>
                                        </p:attrNameLst>
                                      </p:cBhvr>
                                      <p:to>
                                        <p:strVal val="visible"/>
                                      </p:to>
                                    </p:set>
                                    <p:anim calcmode="lin" valueType="num">
                                      <p:cBhvr>
                                        <p:cTn id="23" dur="500" fill="hold"/>
                                        <p:tgtEl>
                                          <p:spTgt spid="50182"/>
                                        </p:tgtEl>
                                        <p:attrNameLst>
                                          <p:attrName>ppt_w</p:attrName>
                                        </p:attrNameLst>
                                      </p:cBhvr>
                                      <p:tavLst>
                                        <p:tav tm="0">
                                          <p:val>
                                            <p:fltVal val="0"/>
                                          </p:val>
                                        </p:tav>
                                        <p:tav tm="100000">
                                          <p:val>
                                            <p:strVal val="#ppt_w"/>
                                          </p:val>
                                        </p:tav>
                                      </p:tavLst>
                                    </p:anim>
                                    <p:anim calcmode="lin" valueType="num">
                                      <p:cBhvr>
                                        <p:cTn id="24" dur="500" fill="hold"/>
                                        <p:tgtEl>
                                          <p:spTgt spid="50182"/>
                                        </p:tgtEl>
                                        <p:attrNameLst>
                                          <p:attrName>ppt_h</p:attrName>
                                        </p:attrNameLst>
                                      </p:cBhvr>
                                      <p:tavLst>
                                        <p:tav tm="0">
                                          <p:val>
                                            <p:strVal val="#ppt_h"/>
                                          </p:val>
                                        </p:tav>
                                        <p:tav tm="100000">
                                          <p:val>
                                            <p:strVal val="#ppt_h"/>
                                          </p:val>
                                        </p:tav>
                                      </p:tavLst>
                                    </p:anim>
                                  </p:childTnLst>
                                </p:cTn>
                              </p:par>
                            </p:childTnLst>
                          </p:cTn>
                        </p:par>
                        <p:par>
                          <p:cTn id="25" fill="hold" nodeType="afterGroup">
                            <p:stCondLst>
                              <p:cond delay="6000"/>
                            </p:stCondLst>
                            <p:childTnLst>
                              <p:par>
                                <p:cTn id="26" presetID="2" presetClass="entr" presetSubtype="1" fill="hold" grpId="0" nodeType="afterEffect">
                                  <p:stCondLst>
                                    <p:cond delay="6000"/>
                                  </p:stCondLst>
                                  <p:childTnLst>
                                    <p:set>
                                      <p:cBhvr>
                                        <p:cTn id="27" dur="1" fill="hold">
                                          <p:stCondLst>
                                            <p:cond delay="0"/>
                                          </p:stCondLst>
                                        </p:cTn>
                                        <p:tgtEl>
                                          <p:spTgt spid="50181"/>
                                        </p:tgtEl>
                                        <p:attrNameLst>
                                          <p:attrName>style.visibility</p:attrName>
                                        </p:attrNameLst>
                                      </p:cBhvr>
                                      <p:to>
                                        <p:strVal val="visible"/>
                                      </p:to>
                                    </p:set>
                                    <p:anim calcmode="lin" valueType="num">
                                      <p:cBhvr additive="base">
                                        <p:cTn id="28" dur="500" fill="hold"/>
                                        <p:tgtEl>
                                          <p:spTgt spid="50181"/>
                                        </p:tgtEl>
                                        <p:attrNameLst>
                                          <p:attrName>ppt_x</p:attrName>
                                        </p:attrNameLst>
                                      </p:cBhvr>
                                      <p:tavLst>
                                        <p:tav tm="0">
                                          <p:val>
                                            <p:strVal val="#ppt_x"/>
                                          </p:val>
                                        </p:tav>
                                        <p:tav tm="100000">
                                          <p:val>
                                            <p:strVal val="#ppt_x"/>
                                          </p:val>
                                        </p:tav>
                                      </p:tavLst>
                                    </p:anim>
                                    <p:anim calcmode="lin" valueType="num">
                                      <p:cBhvr additive="base">
                                        <p:cTn id="29" dur="500" fill="hold"/>
                                        <p:tgtEl>
                                          <p:spTgt spid="50181"/>
                                        </p:tgtEl>
                                        <p:attrNameLst>
                                          <p:attrName>ppt_y</p:attrName>
                                        </p:attrNameLst>
                                      </p:cBhvr>
                                      <p:tavLst>
                                        <p:tav tm="0">
                                          <p:val>
                                            <p:strVal val="0-#ppt_h/2"/>
                                          </p:val>
                                        </p:tav>
                                        <p:tav tm="100000">
                                          <p:val>
                                            <p:strVal val="#ppt_y"/>
                                          </p:val>
                                        </p:tav>
                                      </p:tavLst>
                                    </p:anim>
                                  </p:childTnLst>
                                </p:cTn>
                              </p:par>
                            </p:childTnLst>
                          </p:cTn>
                        </p:par>
                        <p:par>
                          <p:cTn id="30" fill="hold" nodeType="afterGroup">
                            <p:stCondLst>
                              <p:cond delay="12500"/>
                            </p:stCondLst>
                            <p:childTnLst>
                              <p:par>
                                <p:cTn id="31" presetID="2" presetClass="entr" presetSubtype="1" fill="hold" nodeType="afterEffect">
                                  <p:stCondLst>
                                    <p:cond delay="0"/>
                                  </p:stCondLst>
                                  <p:childTnLst>
                                    <p:set>
                                      <p:cBhvr>
                                        <p:cTn id="32" dur="1" fill="hold">
                                          <p:stCondLst>
                                            <p:cond delay="0"/>
                                          </p:stCondLst>
                                        </p:cTn>
                                        <p:tgtEl>
                                          <p:spTgt spid="50179"/>
                                        </p:tgtEl>
                                        <p:attrNameLst>
                                          <p:attrName>style.visibility</p:attrName>
                                        </p:attrNameLst>
                                      </p:cBhvr>
                                      <p:to>
                                        <p:strVal val="visible"/>
                                      </p:to>
                                    </p:set>
                                    <p:anim calcmode="lin" valueType="num">
                                      <p:cBhvr additive="base">
                                        <p:cTn id="33" dur="500" fill="hold"/>
                                        <p:tgtEl>
                                          <p:spTgt spid="50179"/>
                                        </p:tgtEl>
                                        <p:attrNameLst>
                                          <p:attrName>ppt_x</p:attrName>
                                        </p:attrNameLst>
                                      </p:cBhvr>
                                      <p:tavLst>
                                        <p:tav tm="0">
                                          <p:val>
                                            <p:strVal val="#ppt_x"/>
                                          </p:val>
                                        </p:tav>
                                        <p:tav tm="100000">
                                          <p:val>
                                            <p:strVal val="#ppt_x"/>
                                          </p:val>
                                        </p:tav>
                                      </p:tavLst>
                                    </p:anim>
                                    <p:anim calcmode="lin" valueType="num">
                                      <p:cBhvr additive="base">
                                        <p:cTn id="34" dur="500" fill="hold"/>
                                        <p:tgtEl>
                                          <p:spTgt spid="50179"/>
                                        </p:tgtEl>
                                        <p:attrNameLst>
                                          <p:attrName>ppt_y</p:attrName>
                                        </p:attrNameLst>
                                      </p:cBhvr>
                                      <p:tavLst>
                                        <p:tav tm="0">
                                          <p:val>
                                            <p:strVal val="0-#ppt_h/2"/>
                                          </p:val>
                                        </p:tav>
                                        <p:tav tm="100000">
                                          <p:val>
                                            <p:strVal val="#ppt_y"/>
                                          </p:val>
                                        </p:tav>
                                      </p:tavLst>
                                    </p:anim>
                                  </p:childTnLst>
                                </p:cTn>
                              </p:par>
                            </p:childTnLst>
                          </p:cTn>
                        </p:par>
                        <p:par>
                          <p:cTn id="35" fill="hold" nodeType="afterGroup">
                            <p:stCondLst>
                              <p:cond delay="13000"/>
                            </p:stCondLst>
                            <p:childTnLst>
                              <p:par>
                                <p:cTn id="36" presetID="17" presetClass="entr" presetSubtype="10" fill="hold" grpId="0" nodeType="afterEffect">
                                  <p:stCondLst>
                                    <p:cond delay="3000"/>
                                  </p:stCondLst>
                                  <p:childTnLst>
                                    <p:set>
                                      <p:cBhvr>
                                        <p:cTn id="37" dur="1" fill="hold">
                                          <p:stCondLst>
                                            <p:cond delay="0"/>
                                          </p:stCondLst>
                                        </p:cTn>
                                        <p:tgtEl>
                                          <p:spTgt spid="50185"/>
                                        </p:tgtEl>
                                        <p:attrNameLst>
                                          <p:attrName>style.visibility</p:attrName>
                                        </p:attrNameLst>
                                      </p:cBhvr>
                                      <p:to>
                                        <p:strVal val="visible"/>
                                      </p:to>
                                    </p:set>
                                    <p:anim calcmode="lin" valueType="num">
                                      <p:cBhvr>
                                        <p:cTn id="38" dur="500" fill="hold"/>
                                        <p:tgtEl>
                                          <p:spTgt spid="50185"/>
                                        </p:tgtEl>
                                        <p:attrNameLst>
                                          <p:attrName>ppt_w</p:attrName>
                                        </p:attrNameLst>
                                      </p:cBhvr>
                                      <p:tavLst>
                                        <p:tav tm="0">
                                          <p:val>
                                            <p:fltVal val="0"/>
                                          </p:val>
                                        </p:tav>
                                        <p:tav tm="100000">
                                          <p:val>
                                            <p:strVal val="#ppt_w"/>
                                          </p:val>
                                        </p:tav>
                                      </p:tavLst>
                                    </p:anim>
                                    <p:anim calcmode="lin" valueType="num">
                                      <p:cBhvr>
                                        <p:cTn id="39" dur="500" fill="hold"/>
                                        <p:tgtEl>
                                          <p:spTgt spid="50185"/>
                                        </p:tgtEl>
                                        <p:attrNameLst>
                                          <p:attrName>ppt_h</p:attrName>
                                        </p:attrNameLst>
                                      </p:cBhvr>
                                      <p:tavLst>
                                        <p:tav tm="0">
                                          <p:val>
                                            <p:strVal val="#ppt_h"/>
                                          </p:val>
                                        </p:tav>
                                        <p:tav tm="100000">
                                          <p:val>
                                            <p:strVal val="#ppt_h"/>
                                          </p:val>
                                        </p:tav>
                                      </p:tavLst>
                                    </p:anim>
                                  </p:childTnLst>
                                </p:cTn>
                              </p:par>
                            </p:childTnLst>
                          </p:cTn>
                        </p:par>
                        <p:par>
                          <p:cTn id="40" fill="hold" nodeType="afterGroup">
                            <p:stCondLst>
                              <p:cond delay="16500"/>
                            </p:stCondLst>
                            <p:childTnLst>
                              <p:par>
                                <p:cTn id="41" presetID="17" presetClass="entr" presetSubtype="10" fill="hold" grpId="0" nodeType="afterEffect">
                                  <p:stCondLst>
                                    <p:cond delay="4000"/>
                                  </p:stCondLst>
                                  <p:childTnLst>
                                    <p:set>
                                      <p:cBhvr>
                                        <p:cTn id="42" dur="1" fill="hold">
                                          <p:stCondLst>
                                            <p:cond delay="0"/>
                                          </p:stCondLst>
                                        </p:cTn>
                                        <p:tgtEl>
                                          <p:spTgt spid="50184"/>
                                        </p:tgtEl>
                                        <p:attrNameLst>
                                          <p:attrName>style.visibility</p:attrName>
                                        </p:attrNameLst>
                                      </p:cBhvr>
                                      <p:to>
                                        <p:strVal val="visible"/>
                                      </p:to>
                                    </p:set>
                                    <p:anim calcmode="lin" valueType="num">
                                      <p:cBhvr>
                                        <p:cTn id="43" dur="500" fill="hold"/>
                                        <p:tgtEl>
                                          <p:spTgt spid="50184"/>
                                        </p:tgtEl>
                                        <p:attrNameLst>
                                          <p:attrName>ppt_w</p:attrName>
                                        </p:attrNameLst>
                                      </p:cBhvr>
                                      <p:tavLst>
                                        <p:tav tm="0">
                                          <p:val>
                                            <p:fltVal val="0"/>
                                          </p:val>
                                        </p:tav>
                                        <p:tav tm="100000">
                                          <p:val>
                                            <p:strVal val="#ppt_w"/>
                                          </p:val>
                                        </p:tav>
                                      </p:tavLst>
                                    </p:anim>
                                    <p:anim calcmode="lin" valueType="num">
                                      <p:cBhvr>
                                        <p:cTn id="44" dur="500" fill="hold"/>
                                        <p:tgtEl>
                                          <p:spTgt spid="50184"/>
                                        </p:tgtEl>
                                        <p:attrNameLst>
                                          <p:attrName>ppt_h</p:attrName>
                                        </p:attrNameLst>
                                      </p:cBhvr>
                                      <p:tavLst>
                                        <p:tav tm="0">
                                          <p:val>
                                            <p:strVal val="#ppt_h"/>
                                          </p:val>
                                        </p:tav>
                                        <p:tav tm="100000">
                                          <p:val>
                                            <p:strVal val="#ppt_h"/>
                                          </p:val>
                                        </p:tav>
                                      </p:tavLst>
                                    </p:anim>
                                  </p:childTnLst>
                                </p:cTn>
                              </p:par>
                            </p:childTnLst>
                          </p:cTn>
                        </p:par>
                        <p:par>
                          <p:cTn id="45" fill="hold" nodeType="afterGroup">
                            <p:stCondLst>
                              <p:cond delay="21000"/>
                            </p:stCondLst>
                            <p:childTnLst>
                              <p:par>
                                <p:cTn id="46" presetID="2" presetClass="entr" presetSubtype="4" fill="hold" grpId="0" nodeType="afterEffect">
                                  <p:stCondLst>
                                    <p:cond delay="3000"/>
                                  </p:stCondLst>
                                  <p:childTnLst>
                                    <p:set>
                                      <p:cBhvr>
                                        <p:cTn id="47" dur="1" fill="hold">
                                          <p:stCondLst>
                                            <p:cond delay="0"/>
                                          </p:stCondLst>
                                        </p:cTn>
                                        <p:tgtEl>
                                          <p:spTgt spid="50187"/>
                                        </p:tgtEl>
                                        <p:attrNameLst>
                                          <p:attrName>style.visibility</p:attrName>
                                        </p:attrNameLst>
                                      </p:cBhvr>
                                      <p:to>
                                        <p:strVal val="visible"/>
                                      </p:to>
                                    </p:set>
                                    <p:anim calcmode="lin" valueType="num">
                                      <p:cBhvr additive="base">
                                        <p:cTn id="48" dur="500" fill="hold"/>
                                        <p:tgtEl>
                                          <p:spTgt spid="50187"/>
                                        </p:tgtEl>
                                        <p:attrNameLst>
                                          <p:attrName>ppt_x</p:attrName>
                                        </p:attrNameLst>
                                      </p:cBhvr>
                                      <p:tavLst>
                                        <p:tav tm="0">
                                          <p:val>
                                            <p:strVal val="#ppt_x"/>
                                          </p:val>
                                        </p:tav>
                                        <p:tav tm="100000">
                                          <p:val>
                                            <p:strVal val="#ppt_x"/>
                                          </p:val>
                                        </p:tav>
                                      </p:tavLst>
                                    </p:anim>
                                    <p:anim calcmode="lin" valueType="num">
                                      <p:cBhvr additive="base">
                                        <p:cTn id="49" dur="500" fill="hold"/>
                                        <p:tgtEl>
                                          <p:spTgt spid="50187"/>
                                        </p:tgtEl>
                                        <p:attrNameLst>
                                          <p:attrName>ppt_y</p:attrName>
                                        </p:attrNameLst>
                                      </p:cBhvr>
                                      <p:tavLst>
                                        <p:tav tm="0">
                                          <p:val>
                                            <p:strVal val="1+#ppt_h/2"/>
                                          </p:val>
                                        </p:tav>
                                        <p:tav tm="100000">
                                          <p:val>
                                            <p:strVal val="#ppt_y"/>
                                          </p:val>
                                        </p:tav>
                                      </p:tavLst>
                                    </p:anim>
                                  </p:childTnLst>
                                </p:cTn>
                              </p:par>
                            </p:childTnLst>
                          </p:cTn>
                        </p:par>
                        <p:par>
                          <p:cTn id="50" fill="hold" nodeType="afterGroup">
                            <p:stCondLst>
                              <p:cond delay="24500"/>
                            </p:stCondLst>
                            <p:childTnLst>
                              <p:par>
                                <p:cTn id="51" presetID="2" presetClass="entr" presetSubtype="2" fill="hold" grpId="0" nodeType="afterEffect">
                                  <p:stCondLst>
                                    <p:cond delay="2000"/>
                                  </p:stCondLst>
                                  <p:childTnLst>
                                    <p:set>
                                      <p:cBhvr>
                                        <p:cTn id="52" dur="1" fill="hold">
                                          <p:stCondLst>
                                            <p:cond delay="0"/>
                                          </p:stCondLst>
                                        </p:cTn>
                                        <p:tgtEl>
                                          <p:spTgt spid="50186"/>
                                        </p:tgtEl>
                                        <p:attrNameLst>
                                          <p:attrName>style.visibility</p:attrName>
                                        </p:attrNameLst>
                                      </p:cBhvr>
                                      <p:to>
                                        <p:strVal val="visible"/>
                                      </p:to>
                                    </p:set>
                                    <p:anim calcmode="lin" valueType="num">
                                      <p:cBhvr additive="base">
                                        <p:cTn id="53" dur="500" fill="hold"/>
                                        <p:tgtEl>
                                          <p:spTgt spid="50186"/>
                                        </p:tgtEl>
                                        <p:attrNameLst>
                                          <p:attrName>ppt_x</p:attrName>
                                        </p:attrNameLst>
                                      </p:cBhvr>
                                      <p:tavLst>
                                        <p:tav tm="0">
                                          <p:val>
                                            <p:strVal val="1+#ppt_w/2"/>
                                          </p:val>
                                        </p:tav>
                                        <p:tav tm="100000">
                                          <p:val>
                                            <p:strVal val="#ppt_x"/>
                                          </p:val>
                                        </p:tav>
                                      </p:tavLst>
                                    </p:anim>
                                    <p:anim calcmode="lin" valueType="num">
                                      <p:cBhvr additive="base">
                                        <p:cTn id="54" dur="500" fill="hold"/>
                                        <p:tgtEl>
                                          <p:spTgt spid="50186"/>
                                        </p:tgtEl>
                                        <p:attrNameLst>
                                          <p:attrName>ppt_y</p:attrName>
                                        </p:attrNameLst>
                                      </p:cBhvr>
                                      <p:tavLst>
                                        <p:tav tm="0">
                                          <p:val>
                                            <p:strVal val="#ppt_y"/>
                                          </p:val>
                                        </p:tav>
                                        <p:tav tm="100000">
                                          <p:val>
                                            <p:strVal val="#ppt_y"/>
                                          </p:val>
                                        </p:tav>
                                      </p:tavLst>
                                    </p:anim>
                                  </p:childTnLst>
                                </p:cTn>
                              </p:par>
                            </p:childTnLst>
                          </p:cTn>
                        </p:par>
                        <p:par>
                          <p:cTn id="55" fill="hold" nodeType="afterGroup">
                            <p:stCondLst>
                              <p:cond delay="27000"/>
                            </p:stCondLst>
                            <p:childTnLst>
                              <p:par>
                                <p:cTn id="56" presetID="7" presetClass="entr" presetSubtype="1" fill="hold" grpId="0" nodeType="afterEffect">
                                  <p:stCondLst>
                                    <p:cond delay="1000"/>
                                  </p:stCondLst>
                                  <p:childTnLst>
                                    <p:set>
                                      <p:cBhvr>
                                        <p:cTn id="57" dur="1" fill="hold">
                                          <p:stCondLst>
                                            <p:cond delay="0"/>
                                          </p:stCondLst>
                                        </p:cTn>
                                        <p:tgtEl>
                                          <p:spTgt spid="50188"/>
                                        </p:tgtEl>
                                        <p:attrNameLst>
                                          <p:attrName>style.visibility</p:attrName>
                                        </p:attrNameLst>
                                      </p:cBhvr>
                                      <p:to>
                                        <p:strVal val="visible"/>
                                      </p:to>
                                    </p:set>
                                    <p:anim calcmode="lin" valueType="num">
                                      <p:cBhvr additive="base">
                                        <p:cTn id="58" dur="5000" fill="hold"/>
                                        <p:tgtEl>
                                          <p:spTgt spid="50188"/>
                                        </p:tgtEl>
                                        <p:attrNameLst>
                                          <p:attrName>ppt_x</p:attrName>
                                        </p:attrNameLst>
                                      </p:cBhvr>
                                      <p:tavLst>
                                        <p:tav tm="0">
                                          <p:val>
                                            <p:strVal val="#ppt_x"/>
                                          </p:val>
                                        </p:tav>
                                        <p:tav tm="100000">
                                          <p:val>
                                            <p:strVal val="#ppt_x"/>
                                          </p:val>
                                        </p:tav>
                                      </p:tavLst>
                                    </p:anim>
                                    <p:anim calcmode="lin" valueType="num">
                                      <p:cBhvr additive="base">
                                        <p:cTn id="59" dur="5000" fill="hold"/>
                                        <p:tgtEl>
                                          <p:spTgt spid="5018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80" grpId="0" autoUpdateAnimBg="0"/>
      <p:bldP spid="50181" grpId="0" autoUpdateAnimBg="0"/>
      <p:bldP spid="50182" grpId="0"/>
      <p:bldP spid="50183" grpId="0" autoUpdateAnimBg="0"/>
      <p:bldP spid="50184" grpId="0"/>
      <p:bldP spid="50185" grpId="0" autoUpdateAnimBg="0"/>
      <p:bldP spid="50186" grpId="0" autoUpdateAnimBg="0"/>
      <p:bldP spid="50187" grpId="0" autoUpdateAnimBg="0"/>
      <p:bldP spid="50188" grpId="0" autoUpdateAnimBg="0"/>
    </p:bldLst>
  </p:timing>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952322" name="Rectangle 1026"/>
          <p:cNvSpPr>
            <a:spLocks noGrp="1" noChangeArrowheads="1"/>
          </p:cNvSpPr>
          <p:nvPr>
            <p:ph type="title"/>
          </p:nvPr>
        </p:nvSpPr>
        <p:spPr>
          <a:xfrm>
            <a:off x="990600" y="228600"/>
            <a:ext cx="7239000" cy="1700213"/>
          </a:xfrm>
          <a:gradFill rotWithShape="0">
            <a:gsLst>
              <a:gs pos="0">
                <a:srgbClr val="AC1D73"/>
              </a:gs>
              <a:gs pos="100000">
                <a:srgbClr val="AC1D73">
                  <a:gamma/>
                  <a:shade val="46275"/>
                  <a:invGamma/>
                </a:srgbClr>
              </a:gs>
            </a:gsLst>
            <a:path path="shape">
              <a:fillToRect l="50000" t="50000" r="50000" b="50000"/>
            </a:path>
          </a:gradFill>
          <a:effectLst>
            <a:outerShdw blurRad="63500" dist="107763" dir="13500000" algn="ctr" rotWithShape="0">
              <a:schemeClr val="tx2">
                <a:alpha val="74998"/>
              </a:schemeClr>
            </a:outerShdw>
          </a:effectLst>
        </p:spPr>
        <p:txBody>
          <a:bodyPr/>
          <a:lstStyle/>
          <a:p>
            <a:pPr>
              <a:defRPr/>
            </a:pPr>
            <a:r>
              <a:rPr lang="ar-JO" sz="6000" dirty="0">
                <a:effectLst>
                  <a:outerShdw blurRad="38100" dist="38100" dir="2700000" algn="tl">
                    <a:srgbClr val="000000"/>
                  </a:outerShdw>
                </a:effectLst>
                <a:ea typeface="ＭＳ Ｐゴシック" charset="0"/>
              </a:rPr>
              <a:t>الفوائد المستقبلية</a:t>
            </a:r>
            <a:br>
              <a:rPr lang="en-US" dirty="0">
                <a:effectLst>
                  <a:outerShdw blurRad="38100" dist="38100" dir="2700000" algn="tl">
                    <a:srgbClr val="000000"/>
                  </a:outerShdw>
                </a:effectLst>
                <a:ea typeface="ＭＳ Ｐゴシック" charset="0"/>
              </a:rPr>
            </a:br>
            <a:r>
              <a:rPr lang="en-US" dirty="0">
                <a:effectLst>
                  <a:outerShdw blurRad="38100" dist="38100" dir="2700000" algn="tl">
                    <a:srgbClr val="000000"/>
                  </a:outerShdw>
                </a:effectLst>
                <a:ea typeface="ＭＳ Ｐゴシック" charset="0"/>
              </a:rPr>
              <a:t>(</a:t>
            </a:r>
            <a:r>
              <a:rPr lang="ar-JO" dirty="0">
                <a:effectLst>
                  <a:outerShdw blurRad="38100" dist="38100" dir="2700000" algn="tl">
                    <a:srgbClr val="000000"/>
                  </a:outerShdw>
                </a:effectLst>
                <a:ea typeface="ＭＳ Ｐゴシック" charset="0"/>
              </a:rPr>
              <a:t>رؤ 19-22</a:t>
            </a:r>
            <a:r>
              <a:rPr lang="en-US" dirty="0">
                <a:effectLst>
                  <a:outerShdw blurRad="38100" dist="38100" dir="2700000" algn="tl">
                    <a:srgbClr val="000000"/>
                  </a:outerShdw>
                </a:effectLst>
                <a:ea typeface="ＭＳ Ｐゴシック" charset="0"/>
              </a:rPr>
              <a:t>)</a:t>
            </a:r>
          </a:p>
        </p:txBody>
      </p:sp>
      <p:grpSp>
        <p:nvGrpSpPr>
          <p:cNvPr id="2" name="Group 1027"/>
          <p:cNvGrpSpPr>
            <a:grpSpLocks/>
          </p:cNvGrpSpPr>
          <p:nvPr/>
        </p:nvGrpSpPr>
        <p:grpSpPr bwMode="auto">
          <a:xfrm>
            <a:off x="5835650" y="2133600"/>
            <a:ext cx="3384550" cy="4724400"/>
            <a:chOff x="3676" y="1344"/>
            <a:chExt cx="2132" cy="2976"/>
          </a:xfrm>
        </p:grpSpPr>
        <p:pic>
          <p:nvPicPr>
            <p:cNvPr id="1103882" name="Picture 1028" descr="img83[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744" y="1344"/>
              <a:ext cx="2016" cy="29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52325" name="Rectangle 1029"/>
            <p:cNvSpPr>
              <a:spLocks noChangeArrowheads="1"/>
            </p:cNvSpPr>
            <p:nvPr/>
          </p:nvSpPr>
          <p:spPr bwMode="auto">
            <a:xfrm>
              <a:off x="3676" y="1920"/>
              <a:ext cx="2132" cy="1071"/>
            </a:xfrm>
            <a:prstGeom prst="rect">
              <a:avLst/>
            </a:prstGeom>
            <a:noFill/>
            <a:ln w="9525">
              <a:noFill/>
              <a:miter lim="800000"/>
              <a:headEnd/>
              <a:tailEnd/>
            </a:ln>
            <a:effectLst>
              <a:outerShdw blurRad="63500" dist="35921" dir="2700000" algn="ctr" rotWithShape="0">
                <a:schemeClr val="tx2">
                  <a:alpha val="74998"/>
                </a:schemeClr>
              </a:outerShdw>
            </a:effectLst>
          </p:spPr>
          <p:txBody>
            <a:bodyPr anchor="ctr"/>
            <a:lstStyle/>
            <a:p>
              <a:pPr algn="ctr" defTabSz="914400" eaLnBrk="0" fontAlgn="base" hangingPunct="0">
                <a:spcBef>
                  <a:spcPct val="0"/>
                </a:spcBef>
                <a:spcAft>
                  <a:spcPct val="0"/>
                </a:spcAft>
                <a:defRPr/>
              </a:pPr>
              <a:r>
                <a:rPr lang="ar-JO" sz="4400" b="1" dirty="0">
                  <a:solidFill>
                    <a:srgbClr val="FFFFFF"/>
                  </a:solidFill>
                  <a:latin typeface="Arial" panose="020B0604020202020204" pitchFamily="34" charset="0"/>
                  <a:ea typeface="ＭＳ Ｐゴシック" charset="0"/>
                  <a:cs typeface="Arial" panose="020B0604020202020204" pitchFamily="34" charset="0"/>
                </a:rPr>
                <a:t>السماء</a:t>
              </a:r>
              <a:r>
                <a:rPr lang="en-US" sz="4400" b="1" dirty="0">
                  <a:solidFill>
                    <a:srgbClr val="FFFFFF"/>
                  </a:solidFill>
                  <a:latin typeface="Arial" panose="020B0604020202020204" pitchFamily="34" charset="0"/>
                  <a:ea typeface="ＭＳ Ｐゴシック" charset="0"/>
                  <a:cs typeface="Arial" panose="020B0604020202020204" pitchFamily="34" charset="0"/>
                </a:rPr>
                <a:t> </a:t>
              </a:r>
              <a:br>
                <a:rPr lang="en-US" sz="4400" b="1" dirty="0">
                  <a:solidFill>
                    <a:srgbClr val="FFFFFF"/>
                  </a:solidFill>
                  <a:latin typeface="Arial" panose="020B0604020202020204" pitchFamily="34" charset="0"/>
                  <a:ea typeface="ＭＳ Ｐゴシック" charset="0"/>
                  <a:cs typeface="Arial" panose="020B0604020202020204" pitchFamily="34" charset="0"/>
                </a:rPr>
              </a:br>
              <a:r>
                <a:rPr lang="en-US" sz="3600" b="1" dirty="0">
                  <a:solidFill>
                    <a:srgbClr val="FFFFFF"/>
                  </a:solidFill>
                  <a:latin typeface="Arial" panose="020B0604020202020204" pitchFamily="34" charset="0"/>
                  <a:ea typeface="ＭＳ Ｐゴシック" charset="0"/>
                  <a:cs typeface="Arial" panose="020B0604020202020204" pitchFamily="34" charset="0"/>
                </a:rPr>
                <a:t>(</a:t>
              </a:r>
              <a:r>
                <a:rPr lang="ar-JO" sz="3600" b="1" dirty="0">
                  <a:solidFill>
                    <a:srgbClr val="FFFFFF"/>
                  </a:solidFill>
                  <a:latin typeface="Arial" panose="020B0604020202020204" pitchFamily="34" charset="0"/>
                  <a:ea typeface="ＭＳ Ｐゴシック" charset="0"/>
                  <a:cs typeface="Arial" panose="020B0604020202020204" pitchFamily="34" charset="0"/>
                </a:rPr>
                <a:t>رؤ 21-22</a:t>
              </a:r>
              <a:r>
                <a:rPr lang="en-US" sz="3600" b="1" dirty="0">
                  <a:solidFill>
                    <a:srgbClr val="FFFFFF"/>
                  </a:solidFill>
                  <a:latin typeface="Arial" panose="020B0604020202020204" pitchFamily="34" charset="0"/>
                  <a:ea typeface="ＭＳ Ｐゴシック" charset="0"/>
                  <a:cs typeface="Arial" panose="020B0604020202020204" pitchFamily="34" charset="0"/>
                </a:rPr>
                <a:t>)</a:t>
              </a:r>
              <a:endParaRPr lang="en-US" sz="4400" b="1" dirty="0">
                <a:solidFill>
                  <a:srgbClr val="FFFFFF"/>
                </a:solidFill>
                <a:latin typeface="Arial" panose="020B0604020202020204" pitchFamily="34" charset="0"/>
                <a:ea typeface="ＭＳ Ｐゴシック" charset="0"/>
                <a:cs typeface="Arial" panose="020B0604020202020204" pitchFamily="34" charset="0"/>
              </a:endParaRPr>
            </a:p>
          </p:txBody>
        </p:sp>
      </p:grpSp>
      <p:grpSp>
        <p:nvGrpSpPr>
          <p:cNvPr id="7" name="Group 6"/>
          <p:cNvGrpSpPr>
            <a:grpSpLocks/>
          </p:cNvGrpSpPr>
          <p:nvPr/>
        </p:nvGrpSpPr>
        <p:grpSpPr bwMode="auto">
          <a:xfrm>
            <a:off x="-152400" y="2940050"/>
            <a:ext cx="3097213" cy="3930650"/>
            <a:chOff x="-152400" y="2940763"/>
            <a:chExt cx="3097213" cy="3929983"/>
          </a:xfrm>
        </p:grpSpPr>
        <p:pic>
          <p:nvPicPr>
            <p:cNvPr id="1103880" name="Picture 5" descr="Rev 19 battle-of-armageddon.pn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6512" y="2940763"/>
              <a:ext cx="2780704" cy="39299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52328" name="Rectangle 1032"/>
            <p:cNvSpPr>
              <a:spLocks noChangeArrowheads="1"/>
            </p:cNvSpPr>
            <p:nvPr/>
          </p:nvSpPr>
          <p:spPr bwMode="auto">
            <a:xfrm>
              <a:off x="-152400" y="5115454"/>
              <a:ext cx="3097213" cy="1441205"/>
            </a:xfrm>
            <a:prstGeom prst="rect">
              <a:avLst/>
            </a:prstGeom>
            <a:noFill/>
            <a:ln w="9525">
              <a:noFill/>
              <a:miter lim="800000"/>
              <a:headEnd/>
              <a:tailEnd/>
            </a:ln>
            <a:effectLst>
              <a:outerShdw blurRad="63500" dist="38099" dir="2700000" algn="ctr" rotWithShape="0">
                <a:schemeClr val="tx2">
                  <a:alpha val="74998"/>
                </a:schemeClr>
              </a:outerShdw>
            </a:effectLst>
          </p:spPr>
          <p:txBody>
            <a:bodyPr anchor="ctr"/>
            <a:lstStyle/>
            <a:p>
              <a:pPr algn="ctr" defTabSz="914400" eaLnBrk="0" fontAlgn="base" hangingPunct="0">
                <a:spcBef>
                  <a:spcPct val="0"/>
                </a:spcBef>
                <a:spcAft>
                  <a:spcPct val="0"/>
                </a:spcAft>
                <a:defRPr/>
              </a:pPr>
              <a:r>
                <a:rPr lang="ar-JO" sz="4400" b="1" dirty="0">
                  <a:solidFill>
                    <a:srgbClr val="FFFFFF"/>
                  </a:solidFill>
                  <a:latin typeface="Arial" panose="020B0604020202020204" pitchFamily="34" charset="0"/>
                  <a:ea typeface="ＭＳ Ｐゴシック" charset="0"/>
                  <a:cs typeface="Arial" panose="020B0604020202020204" pitchFamily="34" charset="0"/>
                </a:rPr>
                <a:t>الرجوع</a:t>
              </a:r>
              <a:br>
                <a:rPr lang="en-US" sz="4400" b="1" dirty="0">
                  <a:solidFill>
                    <a:srgbClr val="FFFFFF"/>
                  </a:solidFill>
                  <a:latin typeface="Arial" panose="020B0604020202020204" pitchFamily="34" charset="0"/>
                  <a:ea typeface="ＭＳ Ｐゴシック" charset="0"/>
                  <a:cs typeface="Arial" panose="020B0604020202020204" pitchFamily="34" charset="0"/>
                </a:rPr>
              </a:br>
              <a:r>
                <a:rPr lang="en-US" sz="3600" b="1" dirty="0">
                  <a:solidFill>
                    <a:srgbClr val="FFFFFF"/>
                  </a:solidFill>
                  <a:latin typeface="Arial" panose="020B0604020202020204" pitchFamily="34" charset="0"/>
                  <a:ea typeface="ＭＳ Ｐゴシック" charset="0"/>
                  <a:cs typeface="Arial" panose="020B0604020202020204" pitchFamily="34" charset="0"/>
                </a:rPr>
                <a:t>(</a:t>
              </a:r>
              <a:r>
                <a:rPr lang="ar-JO" sz="3600" b="1" dirty="0">
                  <a:solidFill>
                    <a:srgbClr val="FFFFFF"/>
                  </a:solidFill>
                  <a:latin typeface="Arial" panose="020B0604020202020204" pitchFamily="34" charset="0"/>
                  <a:ea typeface="ＭＳ Ｐゴシック" charset="0"/>
                  <a:cs typeface="Arial" panose="020B0604020202020204" pitchFamily="34" charset="0"/>
                </a:rPr>
                <a:t>رؤ 19</a:t>
              </a:r>
              <a:r>
                <a:rPr lang="en-US" sz="3600" b="1" dirty="0">
                  <a:solidFill>
                    <a:srgbClr val="FFFFFF"/>
                  </a:solidFill>
                  <a:latin typeface="Arial" panose="020B0604020202020204" pitchFamily="34" charset="0"/>
                  <a:ea typeface="ＭＳ Ｐゴシック" charset="0"/>
                  <a:cs typeface="Arial" panose="020B0604020202020204" pitchFamily="34" charset="0"/>
                </a:rPr>
                <a:t>)</a:t>
              </a:r>
              <a:endParaRPr lang="en-US" sz="4400" b="1" dirty="0">
                <a:solidFill>
                  <a:srgbClr val="FFFFFF"/>
                </a:solidFill>
                <a:latin typeface="Arial" panose="020B0604020202020204" pitchFamily="34" charset="0"/>
                <a:ea typeface="ＭＳ Ｐゴシック" charset="0"/>
                <a:cs typeface="Arial" panose="020B0604020202020204" pitchFamily="34" charset="0"/>
              </a:endParaRPr>
            </a:p>
          </p:txBody>
        </p:sp>
      </p:grpSp>
      <p:grpSp>
        <p:nvGrpSpPr>
          <p:cNvPr id="4" name="Group 1033"/>
          <p:cNvGrpSpPr>
            <a:grpSpLocks/>
          </p:cNvGrpSpPr>
          <p:nvPr/>
        </p:nvGrpSpPr>
        <p:grpSpPr bwMode="auto">
          <a:xfrm>
            <a:off x="2667000" y="2514600"/>
            <a:ext cx="3460750" cy="4343400"/>
            <a:chOff x="1680" y="1584"/>
            <a:chExt cx="2180" cy="2736"/>
          </a:xfrm>
        </p:grpSpPr>
        <p:pic>
          <p:nvPicPr>
            <p:cNvPr id="1103878" name="Picture 1034" descr="king-of-kings"/>
            <p:cNvPicPr>
              <a:picLocks noChangeAspect="1" noChangeArrowheads="1"/>
            </p:cNvPicPr>
            <p:nvPr/>
          </p:nvPicPr>
          <p:blipFill>
            <a:blip r:embed="rId6" cstate="screen">
              <a:lum bright="18000"/>
              <a:extLst>
                <a:ext uri="{28A0092B-C50C-407E-A947-70E740481C1C}">
                  <a14:useLocalDpi xmlns:a14="http://schemas.microsoft.com/office/drawing/2010/main"/>
                </a:ext>
              </a:extLst>
            </a:blip>
            <a:srcRect/>
            <a:stretch>
              <a:fillRect/>
            </a:stretch>
          </p:blipFill>
          <p:spPr bwMode="auto">
            <a:xfrm>
              <a:off x="1728" y="1584"/>
              <a:ext cx="2132" cy="27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52331" name="Rectangle 1035"/>
            <p:cNvSpPr>
              <a:spLocks noChangeArrowheads="1"/>
            </p:cNvSpPr>
            <p:nvPr/>
          </p:nvSpPr>
          <p:spPr bwMode="auto">
            <a:xfrm>
              <a:off x="1680" y="2640"/>
              <a:ext cx="2180" cy="1071"/>
            </a:xfrm>
            <a:prstGeom prst="rect">
              <a:avLst/>
            </a:prstGeom>
            <a:noFill/>
            <a:ln w="9525">
              <a:noFill/>
              <a:miter lim="800000"/>
              <a:headEnd/>
              <a:tailEnd/>
            </a:ln>
            <a:effectLst>
              <a:outerShdw blurRad="63500" dist="35921" dir="2700000" algn="ctr" rotWithShape="0">
                <a:schemeClr val="bg1">
                  <a:alpha val="74998"/>
                </a:schemeClr>
              </a:outerShdw>
            </a:effectLst>
          </p:spPr>
          <p:txBody>
            <a:bodyPr anchor="ctr"/>
            <a:lstStyle/>
            <a:p>
              <a:pPr algn="ctr" defTabSz="914400" eaLnBrk="0" fontAlgn="base" hangingPunct="0">
                <a:spcBef>
                  <a:spcPct val="0"/>
                </a:spcBef>
                <a:spcAft>
                  <a:spcPct val="0"/>
                </a:spcAft>
                <a:defRPr/>
              </a:pPr>
              <a:r>
                <a:rPr lang="ar-JO" sz="4400" b="1" dirty="0">
                  <a:solidFill>
                    <a:srgbClr val="000000"/>
                  </a:solidFill>
                  <a:latin typeface="Arial" panose="020B0604020202020204" pitchFamily="34" charset="0"/>
                  <a:ea typeface="ＭＳ Ｐゴシック" charset="0"/>
                  <a:cs typeface="Arial" panose="020B0604020202020204" pitchFamily="34" charset="0"/>
                </a:rPr>
                <a:t>الألفية</a:t>
              </a:r>
              <a:r>
                <a:rPr lang="en-US" sz="4400" b="1" dirty="0">
                  <a:solidFill>
                    <a:srgbClr val="000000"/>
                  </a:solidFill>
                  <a:latin typeface="Arial" panose="020B0604020202020204" pitchFamily="34" charset="0"/>
                  <a:ea typeface="ＭＳ Ｐゴシック" charset="0"/>
                  <a:cs typeface="Arial" panose="020B0604020202020204" pitchFamily="34" charset="0"/>
                </a:rPr>
                <a:t> </a:t>
              </a:r>
              <a:br>
                <a:rPr lang="en-US" sz="4400" b="1" dirty="0">
                  <a:solidFill>
                    <a:srgbClr val="000000"/>
                  </a:solidFill>
                  <a:latin typeface="Arial" panose="020B0604020202020204" pitchFamily="34" charset="0"/>
                  <a:ea typeface="ＭＳ Ｐゴシック" charset="0"/>
                  <a:cs typeface="Arial" panose="020B0604020202020204" pitchFamily="34" charset="0"/>
                </a:rPr>
              </a:br>
              <a:r>
                <a:rPr lang="en-US" sz="3600" b="1" dirty="0">
                  <a:solidFill>
                    <a:srgbClr val="000000"/>
                  </a:solidFill>
                  <a:latin typeface="Arial" panose="020B0604020202020204" pitchFamily="34" charset="0"/>
                  <a:ea typeface="ＭＳ Ｐゴシック" charset="0"/>
                  <a:cs typeface="Arial" panose="020B0604020202020204" pitchFamily="34" charset="0"/>
                </a:rPr>
                <a:t>(</a:t>
              </a:r>
              <a:r>
                <a:rPr lang="ar-JO" sz="3600" b="1" dirty="0">
                  <a:solidFill>
                    <a:srgbClr val="000000"/>
                  </a:solidFill>
                  <a:latin typeface="Arial" panose="020B0604020202020204" pitchFamily="34" charset="0"/>
                  <a:ea typeface="ＭＳ Ｐゴシック" charset="0"/>
                  <a:cs typeface="Arial" panose="020B0604020202020204" pitchFamily="34" charset="0"/>
                </a:rPr>
                <a:t>رؤ 20</a:t>
              </a:r>
              <a:r>
                <a:rPr lang="en-US" sz="3600" b="1" dirty="0">
                  <a:solidFill>
                    <a:srgbClr val="000000"/>
                  </a:solidFill>
                  <a:latin typeface="Arial" panose="020B0604020202020204" pitchFamily="34" charset="0"/>
                  <a:ea typeface="ＭＳ Ｐゴシック" charset="0"/>
                  <a:cs typeface="Arial" panose="020B0604020202020204" pitchFamily="34" charset="0"/>
                </a:rPr>
                <a:t>)</a:t>
              </a:r>
              <a:endParaRPr lang="en-US" sz="4400" b="1" dirty="0">
                <a:solidFill>
                  <a:srgbClr val="000000"/>
                </a:solidFill>
                <a:latin typeface="Arial" panose="020B0604020202020204" pitchFamily="34" charset="0"/>
                <a:ea typeface="ＭＳ Ｐゴシック" charset="0"/>
                <a:cs typeface="Arial" panose="020B0604020202020204" pitchFamily="34" charset="0"/>
              </a:endParaRPr>
            </a:p>
          </p:txBody>
        </p:sp>
      </p:grpSp>
      <p:sp>
        <p:nvSpPr>
          <p:cNvPr id="12" name="Text Box 37"/>
          <p:cNvSpPr txBox="1">
            <a:spLocks noChangeArrowheads="1"/>
          </p:cNvSpPr>
          <p:nvPr/>
        </p:nvSpPr>
        <p:spPr bwMode="auto">
          <a:xfrm>
            <a:off x="8410852" y="64606"/>
            <a:ext cx="701131"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ar-JO" b="1" dirty="0">
                <a:solidFill>
                  <a:srgbClr val="000000"/>
                </a:solidFill>
                <a:latin typeface="Arial" panose="020B0604020202020204" pitchFamily="34" charset="0"/>
                <a:cs typeface="Arial" panose="020B0604020202020204" pitchFamily="34" charset="0"/>
              </a:rPr>
              <a:t>421</a:t>
            </a:r>
            <a:endParaRPr lang="en-US" b="1"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4734927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par>
                          <p:cTn id="8" fill="hold" nodeType="afterGroup">
                            <p:stCondLst>
                              <p:cond delay="500"/>
                            </p:stCondLst>
                            <p:childTnLst>
                              <p:par>
                                <p:cTn id="9" presetID="9" presetClass="entr" presetSubtype="0" fill="hold" nodeType="afterEffect">
                                  <p:stCondLst>
                                    <p:cond delay="2000"/>
                                  </p:stCondLst>
                                  <p:childTnLst>
                                    <p:set>
                                      <p:cBhvr>
                                        <p:cTn id="10" dur="1" fill="hold">
                                          <p:stCondLst>
                                            <p:cond delay="0"/>
                                          </p:stCondLst>
                                        </p:cTn>
                                        <p:tgtEl>
                                          <p:spTgt spid="4"/>
                                        </p:tgtEl>
                                        <p:attrNameLst>
                                          <p:attrName>style.visibility</p:attrName>
                                        </p:attrNameLst>
                                      </p:cBhvr>
                                      <p:to>
                                        <p:strVal val="visible"/>
                                      </p:to>
                                    </p:set>
                                    <p:animEffect transition="in" filter="dissolve">
                                      <p:cBhvr>
                                        <p:cTn id="11" dur="500"/>
                                        <p:tgtEl>
                                          <p:spTgt spid="4"/>
                                        </p:tgtEl>
                                      </p:cBhvr>
                                    </p:animEffect>
                                  </p:childTnLst>
                                </p:cTn>
                              </p:par>
                            </p:childTnLst>
                          </p:cTn>
                        </p:par>
                        <p:par>
                          <p:cTn id="12" fill="hold" nodeType="afterGroup">
                            <p:stCondLst>
                              <p:cond delay="3000"/>
                            </p:stCondLst>
                            <p:childTnLst>
                              <p:par>
                                <p:cTn id="13" presetID="9" presetClass="entr" presetSubtype="0" fill="hold" nodeType="afterEffect">
                                  <p:stCondLst>
                                    <p:cond delay="2000"/>
                                  </p:stCondLst>
                                  <p:childTnLst>
                                    <p:set>
                                      <p:cBhvr>
                                        <p:cTn id="14" dur="1" fill="hold">
                                          <p:stCondLst>
                                            <p:cond delay="0"/>
                                          </p:stCondLst>
                                        </p:cTn>
                                        <p:tgtEl>
                                          <p:spTgt spid="2"/>
                                        </p:tgtEl>
                                        <p:attrNameLst>
                                          <p:attrName>style.visibility</p:attrName>
                                        </p:attrNameLst>
                                      </p:cBhvr>
                                      <p:to>
                                        <p:strVal val="visible"/>
                                      </p:to>
                                    </p:set>
                                    <p:animEffect transition="in" filter="dissolv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60032" y="-27384"/>
            <a:ext cx="4330824" cy="2736304"/>
          </a:xfrm>
          <a:solidFill>
            <a:srgbClr val="000514"/>
          </a:solidFill>
        </p:spPr>
        <p:txBody>
          <a:bodyPr/>
          <a:lstStyle/>
          <a:p>
            <a:r>
              <a:rPr lang="ar-JO" sz="3600" dirty="0">
                <a:solidFill>
                  <a:srgbClr val="FFFFFF"/>
                </a:solidFill>
                <a:cs typeface="Arial" panose="020B0604020202020204" pitchFamily="34" charset="0"/>
              </a:rPr>
              <a:t>دعم الراحة </a:t>
            </a:r>
            <a:br>
              <a:rPr lang="ar-JO" sz="3600" dirty="0">
                <a:solidFill>
                  <a:srgbClr val="FFFFFF"/>
                </a:solidFill>
                <a:cs typeface="Arial" panose="020B0604020202020204" pitchFamily="34" charset="0"/>
              </a:rPr>
            </a:br>
            <a:r>
              <a:rPr lang="ar-JO" sz="3600" dirty="0">
                <a:solidFill>
                  <a:srgbClr val="FFFFFF"/>
                </a:solidFill>
                <a:cs typeface="Arial" panose="020B0604020202020204" pitchFamily="34" charset="0"/>
              </a:rPr>
              <a:t>الألفية المستقبلية </a:t>
            </a:r>
            <a:br>
              <a:rPr lang="ar-JO" sz="3600" dirty="0">
                <a:solidFill>
                  <a:srgbClr val="FFFFFF"/>
                </a:solidFill>
                <a:cs typeface="Arial" panose="020B0604020202020204" pitchFamily="34" charset="0"/>
              </a:rPr>
            </a:br>
            <a:r>
              <a:rPr lang="ar-JO" sz="3600" dirty="0">
                <a:solidFill>
                  <a:srgbClr val="FFFFFF"/>
                </a:solidFill>
                <a:cs typeface="Arial" panose="020B0604020202020204" pitchFamily="34" charset="0"/>
              </a:rPr>
              <a:t>في عبرانيين 4</a:t>
            </a:r>
            <a:endParaRPr lang="en-US" sz="3600" dirty="0">
              <a:solidFill>
                <a:srgbClr val="FFFFFF"/>
              </a:solidFill>
              <a:cs typeface="Arial" panose="020B0604020202020204" pitchFamily="34" charset="0"/>
            </a:endParaRPr>
          </a:p>
        </p:txBody>
      </p:sp>
      <p:sp>
        <p:nvSpPr>
          <p:cNvPr id="8" name="Text Box 5"/>
          <p:cNvSpPr txBox="1">
            <a:spLocks noChangeArrowheads="1"/>
          </p:cNvSpPr>
          <p:nvPr/>
        </p:nvSpPr>
        <p:spPr bwMode="auto">
          <a:xfrm>
            <a:off x="8324816" y="15007"/>
            <a:ext cx="809837" cy="46166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266ذ</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 name="Title 1"/>
          <p:cNvSpPr txBox="1">
            <a:spLocks/>
          </p:cNvSpPr>
          <p:nvPr/>
        </p:nvSpPr>
        <p:spPr bwMode="auto">
          <a:xfrm>
            <a:off x="4788024" y="2780928"/>
            <a:ext cx="4355976" cy="3312368"/>
          </a:xfrm>
          <a:prstGeom prst="rect">
            <a:avLst/>
          </a:prstGeom>
          <a:noFill/>
          <a:ln w="9525">
            <a:noFill/>
            <a:miter lim="800000"/>
            <a:headEnd/>
            <a:tailEnd/>
          </a:ln>
          <a:effectLst/>
        </p:spPr>
        <p:txBody>
          <a:bodyPr vert="horz" wrap="square" lIns="91435" tIns="45718" rIns="91435" bIns="45718" numCol="1" anchor="t" anchorCtr="1"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5pPr>
            <a:lvl6pPr marL="45717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53"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53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706"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marL="742950" marR="0" lvl="0" indent="-742950" algn="r" defTabSz="914400" rtl="1" eaLnBrk="0" fontAlgn="base" latinLnBrk="0" hangingPunct="0">
              <a:lnSpc>
                <a:spcPct val="100000"/>
              </a:lnSpc>
              <a:spcBef>
                <a:spcPct val="0"/>
              </a:spcBef>
              <a:spcAft>
                <a:spcPct val="0"/>
              </a:spcAft>
              <a:buClrTx/>
              <a:buSzTx/>
              <a:buFontTx/>
              <a:buAutoNum type="arabicPeriod"/>
              <a:tabLst/>
              <a:defRPr/>
            </a:pPr>
            <a:r>
              <a:rPr kumimoji="0" lang="ar-JO" sz="2400" b="1" u="none" strike="noStrike" kern="1200" cap="none" spc="0" normalizeH="0" baseline="0" noProof="0" dirty="0">
                <a:ln>
                  <a:noFill/>
                </a:ln>
                <a:solidFill>
                  <a:srgbClr val="FFFFFF"/>
                </a:solidFill>
                <a:effectLst>
                  <a:glow rad="177800">
                    <a:srgbClr val="DADADA">
                      <a:lumMod val="10000"/>
                    </a:srgbClr>
                  </a:glow>
                </a:effectLst>
                <a:uLnTx/>
                <a:uFillTx/>
                <a:latin typeface="Arial" panose="020B0604020202020204" pitchFamily="34" charset="0"/>
                <a:cs typeface="Arial" panose="020B0604020202020204" pitchFamily="34" charset="0"/>
              </a:rPr>
              <a:t>السياق</a:t>
            </a:r>
          </a:p>
          <a:p>
            <a:pPr marL="742950" marR="0" lvl="0" indent="-742950" algn="r" defTabSz="914400" rtl="1" eaLnBrk="0" fontAlgn="base" latinLnBrk="0" hangingPunct="0">
              <a:lnSpc>
                <a:spcPct val="100000"/>
              </a:lnSpc>
              <a:spcBef>
                <a:spcPct val="0"/>
              </a:spcBef>
              <a:spcAft>
                <a:spcPct val="0"/>
              </a:spcAft>
              <a:buClrTx/>
              <a:buSzTx/>
              <a:buFontTx/>
              <a:buAutoNum type="arabicPeriod"/>
              <a:tabLst/>
              <a:defRPr/>
            </a:pPr>
            <a:r>
              <a:rPr kumimoji="0" lang="ar-JO" sz="2400" b="1" u="none" strike="noStrike" kern="1200" cap="none" spc="0" normalizeH="0" baseline="0" noProof="0" dirty="0">
                <a:ln>
                  <a:noFill/>
                </a:ln>
                <a:solidFill>
                  <a:srgbClr val="FFFFFF"/>
                </a:solidFill>
                <a:effectLst>
                  <a:glow rad="177800">
                    <a:srgbClr val="DADADA">
                      <a:lumMod val="10000"/>
                    </a:srgbClr>
                  </a:glow>
                </a:effectLst>
                <a:uLnTx/>
                <a:uFillTx/>
                <a:latin typeface="Arial" panose="020B0604020202020204" pitchFamily="34" charset="0"/>
                <a:cs typeface="Arial" panose="020B0604020202020204" pitchFamily="34" charset="0"/>
              </a:rPr>
              <a:t>وعد الأرض</a:t>
            </a:r>
          </a:p>
          <a:p>
            <a:pPr marL="742950" marR="0" lvl="0" indent="-742950" algn="r" defTabSz="914400" rtl="1" eaLnBrk="0" fontAlgn="base" latinLnBrk="0" hangingPunct="0">
              <a:lnSpc>
                <a:spcPct val="100000"/>
              </a:lnSpc>
              <a:spcBef>
                <a:spcPct val="0"/>
              </a:spcBef>
              <a:spcAft>
                <a:spcPct val="0"/>
              </a:spcAft>
              <a:buClrTx/>
              <a:buSzTx/>
              <a:buFontTx/>
              <a:buAutoNum type="arabicPeriod"/>
              <a:tabLst/>
              <a:defRPr/>
            </a:pPr>
            <a:r>
              <a:rPr kumimoji="0" lang="ar-JO" sz="2400" b="1" u="none" strike="noStrike" kern="1200" cap="none" spc="0" normalizeH="0" baseline="0" noProof="0" dirty="0">
                <a:ln>
                  <a:noFill/>
                </a:ln>
                <a:solidFill>
                  <a:srgbClr val="FFFFFF"/>
                </a:solidFill>
                <a:effectLst>
                  <a:glow rad="177800">
                    <a:srgbClr val="DADADA">
                      <a:lumMod val="10000"/>
                    </a:srgbClr>
                  </a:glow>
                </a:effectLst>
                <a:uLnTx/>
                <a:uFillTx/>
                <a:latin typeface="Arial" panose="020B0604020202020204" pitchFamily="34" charset="0"/>
                <a:cs typeface="Arial" panose="020B0604020202020204" pitchFamily="34" charset="0"/>
              </a:rPr>
              <a:t>نصوص أخرى</a:t>
            </a:r>
          </a:p>
          <a:p>
            <a:pPr marL="742950" marR="0" lvl="0" indent="-742950" algn="r" defTabSz="914400" rtl="1" eaLnBrk="0" fontAlgn="base" latinLnBrk="0" hangingPunct="0">
              <a:lnSpc>
                <a:spcPct val="100000"/>
              </a:lnSpc>
              <a:spcBef>
                <a:spcPct val="0"/>
              </a:spcBef>
              <a:spcAft>
                <a:spcPct val="0"/>
              </a:spcAft>
              <a:buClrTx/>
              <a:buSzTx/>
              <a:buFontTx/>
              <a:buAutoNum type="arabicPeriod"/>
              <a:tabLst/>
              <a:defRPr/>
            </a:pPr>
            <a:r>
              <a:rPr kumimoji="0" lang="ar-JO" sz="2400" b="1" u="none" strike="noStrike" kern="1200" cap="none" spc="0" normalizeH="0" baseline="0" noProof="0" dirty="0">
                <a:ln>
                  <a:noFill/>
                </a:ln>
                <a:solidFill>
                  <a:srgbClr val="FFFFFF"/>
                </a:solidFill>
                <a:effectLst>
                  <a:glow rad="177800">
                    <a:srgbClr val="DADADA">
                      <a:lumMod val="10000"/>
                    </a:srgbClr>
                  </a:glow>
                </a:effectLst>
                <a:uLnTx/>
                <a:uFillTx/>
                <a:latin typeface="Arial" panose="020B0604020202020204" pitchFamily="34" charset="0"/>
                <a:cs typeface="Arial" panose="020B0604020202020204" pitchFamily="34" charset="0"/>
              </a:rPr>
              <a:t>مراجع غير كتابية</a:t>
            </a:r>
          </a:p>
          <a:p>
            <a:pPr marL="742950" marR="0" lvl="0" indent="-742950" algn="r" defTabSz="914400" rtl="1" eaLnBrk="0" fontAlgn="base" latinLnBrk="0" hangingPunct="0">
              <a:lnSpc>
                <a:spcPct val="100000"/>
              </a:lnSpc>
              <a:spcBef>
                <a:spcPct val="0"/>
              </a:spcBef>
              <a:spcAft>
                <a:spcPct val="0"/>
              </a:spcAft>
              <a:buClrTx/>
              <a:buSzTx/>
              <a:buFontTx/>
              <a:buAutoNum type="arabicPeriod"/>
              <a:tabLst/>
              <a:defRPr/>
            </a:pPr>
            <a:r>
              <a:rPr lang="ar-JO" sz="2400" b="1" dirty="0">
                <a:solidFill>
                  <a:srgbClr val="FFFFFF"/>
                </a:solidFill>
                <a:effectLst>
                  <a:glow rad="177800">
                    <a:srgbClr val="DADADA">
                      <a:lumMod val="10000"/>
                    </a:srgbClr>
                  </a:glow>
                </a:effectLst>
                <a:latin typeface="Arial" panose="020B0604020202020204" pitchFamily="34" charset="0"/>
                <a:cs typeface="Arial" panose="020B0604020202020204" pitchFamily="34" charset="0"/>
              </a:rPr>
              <a:t>الفترة الزمنية لنص عب 4: 8</a:t>
            </a:r>
            <a:endParaRPr kumimoji="0" lang="en-US" sz="2400" b="1" u="none" strike="noStrike" kern="1200" cap="none" spc="0" normalizeH="0" baseline="0" noProof="0" dirty="0">
              <a:ln>
                <a:noFill/>
              </a:ln>
              <a:solidFill>
                <a:srgbClr val="FFFFFF"/>
              </a:solidFill>
              <a:effectLst>
                <a:glow rad="177800">
                  <a:srgbClr val="DADADA">
                    <a:lumMod val="10000"/>
                  </a:srgbClr>
                </a:glow>
              </a:effectLst>
              <a:uLnTx/>
              <a:uFillTx/>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2"/>
          <a:stretch>
            <a:fillRect/>
          </a:stretch>
        </p:blipFill>
        <p:spPr>
          <a:xfrm>
            <a:off x="10318" y="0"/>
            <a:ext cx="4877554" cy="6858000"/>
          </a:xfrm>
          <a:prstGeom prst="rect">
            <a:avLst/>
          </a:prstGeom>
        </p:spPr>
      </p:pic>
      <p:sp>
        <p:nvSpPr>
          <p:cNvPr id="7" name="Title 1"/>
          <p:cNvSpPr txBox="1">
            <a:spLocks/>
          </p:cNvSpPr>
          <p:nvPr/>
        </p:nvSpPr>
        <p:spPr bwMode="auto">
          <a:xfrm>
            <a:off x="12162" y="7214"/>
            <a:ext cx="4860032" cy="813475"/>
          </a:xfrm>
          <a:prstGeom prst="rect">
            <a:avLst/>
          </a:prstGeom>
          <a:solidFill>
            <a:srgbClr val="FFFFFF"/>
          </a:solidFill>
          <a:ln w="9525">
            <a:noFill/>
            <a:miter lim="800000"/>
            <a:headEnd/>
            <a:tailEnd/>
          </a:ln>
          <a:effectLst/>
        </p:spPr>
        <p:txBody>
          <a:bodyPr vert="horz" wrap="square" lIns="91435" tIns="45718" rIns="91435" bIns="45718" numCol="1" anchor="ctr" anchorCtr="1" compatLnSpc="1">
            <a:prstTxWarp prst="textNoShape">
              <a:avLst/>
            </a:prstTxWarp>
          </a:bodyPr>
          <a:lstStyle>
            <a:lvl1pPr algn="ctr" rtl="0" eaLnBrk="0" fontAlgn="base" hangingPunct="0">
              <a:spcBef>
                <a:spcPct val="0"/>
              </a:spcBef>
              <a:spcAft>
                <a:spcPct val="0"/>
              </a:spcAft>
              <a:defRPr sz="4400" b="1">
                <a:solidFill>
                  <a:srgbClr val="FFFFFF"/>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5pPr>
            <a:lvl6pPr marL="45717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53"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53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706"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000090"/>
                </a:solidFill>
                <a:effectLst/>
                <a:uLnTx/>
                <a:uFillTx/>
                <a:latin typeface="Arial" panose="020B0604020202020204" pitchFamily="34" charset="0"/>
                <a:ea typeface="ＭＳ Ｐゴシック" charset="-128"/>
                <a:cs typeface="Arial" panose="020B0604020202020204" pitchFamily="34" charset="0"/>
              </a:rPr>
              <a:t>تخصيص الأراضي في الألفية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000090"/>
                </a:solidFill>
                <a:effectLst/>
                <a:uLnTx/>
                <a:uFillTx/>
                <a:latin typeface="Arial" panose="020B0604020202020204" pitchFamily="34" charset="0"/>
                <a:ea typeface="ＭＳ Ｐゴシック" charset="-128"/>
                <a:cs typeface="Arial" panose="020B0604020202020204" pitchFamily="34" charset="0"/>
              </a:rPr>
              <a:t>(حزقيال 47-48)</a:t>
            </a:r>
            <a:endParaRPr kumimoji="0" lang="en-US" sz="2400" u="none" strike="noStrike" kern="1200" cap="none" spc="0" normalizeH="0" baseline="0" noProof="0" dirty="0">
              <a:ln>
                <a:noFill/>
              </a:ln>
              <a:solidFill>
                <a:srgbClr val="000090"/>
              </a:solidFill>
              <a:effectLst/>
              <a:uLnTx/>
              <a:uFillTx/>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1854220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62" name="Shape 62"/>
          <p:cNvSpPr txBox="1"/>
          <p:nvPr/>
        </p:nvSpPr>
        <p:spPr>
          <a:xfrm>
            <a:off x="0" y="217714"/>
            <a:ext cx="9144000" cy="6640285"/>
          </a:xfrm>
          <a:prstGeom prst="rect">
            <a:avLst/>
          </a:prstGeom>
        </p:spPr>
        <p:txBody>
          <a:bodyPr vert="horz" lIns="91440" tIns="45720" rIns="91440" bIns="45720" rtlCol="0" anchor="t">
            <a:noAutofit/>
          </a:bodyPr>
          <a:lstStyle>
            <a:defPPr>
              <a:defRPr lang="en-US"/>
            </a:defPPr>
            <a:lvl1pPr algn="ctr">
              <a:spcBef>
                <a:spcPct val="0"/>
              </a:spcBef>
              <a:buNone/>
              <a:defRPr sz="3600" b="1">
                <a:solidFill>
                  <a:schemeClr val="bg1"/>
                </a:solidFill>
                <a:effectLst>
                  <a:glow rad="190500">
                    <a:schemeClr val="tx1">
                      <a:alpha val="75000"/>
                    </a:schemeClr>
                  </a:glow>
                  <a:outerShdw blurRad="50800" dist="38100" dir="2700000" algn="tl" rotWithShape="0">
                    <a:srgbClr val="000000">
                      <a:alpha val="43000"/>
                    </a:srgbClr>
                  </a:outerShdw>
                </a:effectLst>
                <a:latin typeface="+mj-lt"/>
                <a:ea typeface="+mj-ea"/>
                <a:cs typeface="+mj-cs"/>
              </a:defRPr>
            </a:lvl1pPr>
          </a:lstStyle>
          <a:p>
            <a:pPr algn="r" rtl="1"/>
            <a:r>
              <a:rPr lang="ar-JO" dirty="0">
                <a:solidFill>
                  <a:prstClr val="white"/>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cs typeface="Arial" panose="020B0604020202020204" pitchFamily="34" charset="0"/>
                <a:sym typeface="Calibri"/>
              </a:rPr>
              <a:t>عبرانيين 4: 8-11</a:t>
            </a:r>
            <a:endParaRPr lang="en-US" dirty="0">
              <a:solidFill>
                <a:prstClr val="white"/>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sym typeface="Calibri"/>
            </a:endParaRPr>
          </a:p>
          <a:p>
            <a:pPr algn="l"/>
            <a:endParaRPr lang="en-US" sz="3400" dirty="0">
              <a:solidFill>
                <a:prstClr val="white"/>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sym typeface="Calibri"/>
            </a:endParaRPr>
          </a:p>
          <a:p>
            <a:pPr algn="r" rtl="1"/>
            <a:r>
              <a:rPr lang="ar-JO" sz="3400" dirty="0">
                <a:solidFill>
                  <a:prstClr val="white"/>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cs typeface="Arial" panose="020B0604020202020204" pitchFamily="34" charset="0"/>
                <a:sym typeface="Calibri"/>
              </a:rPr>
              <a:t>لأنه لو كان يشوع قد أراحهم لما تكلم بعد ذلك </a:t>
            </a:r>
            <a:r>
              <a:rPr lang="ar-JO" sz="3400" dirty="0">
                <a:solidFill>
                  <a:srgbClr val="FFFF00"/>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cs typeface="Arial" panose="020B0604020202020204" pitchFamily="34" charset="0"/>
                <a:sym typeface="Calibri"/>
              </a:rPr>
              <a:t>عن يوم آخر</a:t>
            </a:r>
            <a:r>
              <a:rPr lang="ar-JO" sz="3400" dirty="0">
                <a:solidFill>
                  <a:prstClr val="white"/>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cs typeface="Arial" panose="020B0604020202020204" pitchFamily="34" charset="0"/>
                <a:sym typeface="Calibri"/>
              </a:rPr>
              <a:t>، إذاً بقيت راحة لشعب الله، لأن الذي دخل راحته استراح هو أيضاً من أعماله، كما الله من أعماله. فلنجتهد أن ندخل تلك الراحة، لئلا يسقط أحد في عبرة العصيان هذه عينها.</a:t>
            </a:r>
          </a:p>
          <a:p>
            <a:pPr algn="r" rtl="1"/>
            <a:endParaRPr lang="en-US" sz="3400" dirty="0">
              <a:solidFill>
                <a:prstClr val="white"/>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sym typeface="Calibri"/>
            </a:endParaRPr>
          </a:p>
        </p:txBody>
      </p:sp>
    </p:spTree>
    <p:extLst>
      <p:ext uri="{BB962C8B-B14F-4D97-AF65-F5344CB8AC3E}">
        <p14:creationId xmlns:p14="http://schemas.microsoft.com/office/powerpoint/2010/main" val="1787133003"/>
      </p:ext>
    </p:extLst>
  </p:cSld>
  <p:clrMapOvr>
    <a:masterClrMapping/>
  </p:clrMapOvr>
  <p:transition spd="slow">
    <p:cut/>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62" name="Shape 62"/>
          <p:cNvSpPr txBox="1"/>
          <p:nvPr/>
        </p:nvSpPr>
        <p:spPr>
          <a:xfrm>
            <a:off x="0" y="217714"/>
            <a:ext cx="9144000" cy="6640285"/>
          </a:xfrm>
          <a:prstGeom prst="rect">
            <a:avLst/>
          </a:prstGeom>
        </p:spPr>
        <p:txBody>
          <a:bodyPr vert="horz" lIns="91440" tIns="45720" rIns="91440" bIns="45720" rtlCol="0" anchor="t">
            <a:noAutofit/>
          </a:bodyPr>
          <a:lstStyle>
            <a:defPPr>
              <a:defRPr lang="en-US"/>
            </a:defPPr>
            <a:lvl1pPr algn="ctr">
              <a:spcBef>
                <a:spcPct val="0"/>
              </a:spcBef>
              <a:buNone/>
              <a:defRPr sz="3600" b="1">
                <a:solidFill>
                  <a:schemeClr val="bg1"/>
                </a:solidFill>
                <a:effectLst>
                  <a:glow rad="190500">
                    <a:schemeClr val="tx1">
                      <a:alpha val="75000"/>
                    </a:schemeClr>
                  </a:glow>
                  <a:outerShdw blurRad="50800" dist="38100" dir="2700000" algn="tl" rotWithShape="0">
                    <a:srgbClr val="000000">
                      <a:alpha val="43000"/>
                    </a:srgbClr>
                  </a:outerShdw>
                </a:effectLst>
                <a:latin typeface="+mj-lt"/>
                <a:ea typeface="+mj-ea"/>
                <a:cs typeface="+mj-cs"/>
              </a:defRPr>
            </a:lvl1pPr>
          </a:lstStyle>
          <a:p>
            <a:pPr algn="r" rtl="1"/>
            <a:r>
              <a:rPr lang="ar-JO" dirty="0">
                <a:solidFill>
                  <a:prstClr val="white"/>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cs typeface="Arial" panose="020B0604020202020204" pitchFamily="34" charset="0"/>
                <a:sym typeface="Calibri"/>
              </a:rPr>
              <a:t>عبرانيين 4: 1-2</a:t>
            </a:r>
            <a:endParaRPr lang="en-US" dirty="0">
              <a:solidFill>
                <a:prstClr val="white"/>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sym typeface="Calibri"/>
            </a:endParaRPr>
          </a:p>
          <a:p>
            <a:pPr algn="l"/>
            <a:endParaRPr lang="en-US" dirty="0">
              <a:solidFill>
                <a:prstClr val="white"/>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sym typeface="Calibri"/>
            </a:endParaRPr>
          </a:p>
          <a:p>
            <a:pPr algn="r" rtl="1"/>
            <a:r>
              <a:rPr lang="ar-JO" dirty="0">
                <a:solidFill>
                  <a:prstClr val="white"/>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cs typeface="Arial" panose="020B0604020202020204" pitchFamily="34" charset="0"/>
                <a:sym typeface="Calibri"/>
              </a:rPr>
              <a:t>فلنخف، أنه مع بقاء وعد بالدخول إلى راحته، يرى أحد منكم أنه قد خاب منه، لأننا نحن أيضا قد بشرنا كما أولئك، لكن لم تنفع كلمة الخبر أولئك. إذ لم تكن ممتزجة بالإيمان في الذين سمعوا.</a:t>
            </a:r>
            <a:endParaRPr lang="en-US" dirty="0">
              <a:solidFill>
                <a:prstClr val="white"/>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sym typeface="Calibri"/>
            </a:endParaRPr>
          </a:p>
        </p:txBody>
      </p:sp>
    </p:spTree>
    <p:extLst>
      <p:ext uri="{BB962C8B-B14F-4D97-AF65-F5344CB8AC3E}">
        <p14:creationId xmlns:p14="http://schemas.microsoft.com/office/powerpoint/2010/main" val="3884979513"/>
      </p:ext>
    </p:extLst>
  </p:cSld>
  <p:clrMapOvr>
    <a:masterClrMapping/>
  </p:clrMapOvr>
  <p:transition spd="slow">
    <p:cut/>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62" name="Shape 62"/>
          <p:cNvSpPr txBox="1"/>
          <p:nvPr/>
        </p:nvSpPr>
        <p:spPr>
          <a:xfrm>
            <a:off x="0" y="217714"/>
            <a:ext cx="9144000" cy="6640285"/>
          </a:xfrm>
          <a:prstGeom prst="rect">
            <a:avLst/>
          </a:prstGeom>
        </p:spPr>
        <p:txBody>
          <a:bodyPr vert="horz" lIns="91440" tIns="45720" rIns="91440" bIns="45720" rtlCol="0" anchor="t">
            <a:noAutofit/>
          </a:bodyPr>
          <a:lstStyle>
            <a:defPPr>
              <a:defRPr lang="en-US"/>
            </a:defPPr>
            <a:lvl1pPr algn="ctr">
              <a:spcBef>
                <a:spcPct val="0"/>
              </a:spcBef>
              <a:buNone/>
              <a:defRPr sz="3600" b="1">
                <a:solidFill>
                  <a:schemeClr val="bg1"/>
                </a:solidFill>
                <a:effectLst>
                  <a:glow rad="190500">
                    <a:schemeClr val="tx1">
                      <a:alpha val="75000"/>
                    </a:schemeClr>
                  </a:glow>
                  <a:outerShdw blurRad="50800" dist="38100" dir="2700000" algn="tl" rotWithShape="0">
                    <a:srgbClr val="000000">
                      <a:alpha val="43000"/>
                    </a:srgbClr>
                  </a:outerShdw>
                </a:effectLst>
                <a:latin typeface="+mj-lt"/>
                <a:ea typeface="+mj-ea"/>
                <a:cs typeface="+mj-cs"/>
              </a:defRPr>
            </a:lvl1pPr>
          </a:lstStyle>
          <a:p>
            <a:pPr algn="r" rtl="1"/>
            <a:r>
              <a:rPr lang="ar-JO" dirty="0">
                <a:solidFill>
                  <a:prstClr val="white"/>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cs typeface="Arial" panose="020B0604020202020204" pitchFamily="34" charset="0"/>
                <a:sym typeface="Calibri"/>
              </a:rPr>
              <a:t>عبرانيين 4: 3-5</a:t>
            </a:r>
            <a:endParaRPr lang="en-US" dirty="0">
              <a:solidFill>
                <a:prstClr val="white"/>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sym typeface="Calibri"/>
            </a:endParaRPr>
          </a:p>
          <a:p>
            <a:pPr algn="l"/>
            <a:endParaRPr lang="en-US" sz="3300" dirty="0">
              <a:solidFill>
                <a:prstClr val="white"/>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sym typeface="Calibri"/>
            </a:endParaRPr>
          </a:p>
          <a:p>
            <a:pPr algn="r" rtl="1"/>
            <a:r>
              <a:rPr lang="ar-JO" sz="3300" dirty="0">
                <a:solidFill>
                  <a:prstClr val="white"/>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cs typeface="Arial" panose="020B0604020202020204" pitchFamily="34" charset="0"/>
                <a:sym typeface="Calibri"/>
              </a:rPr>
              <a:t>لأننا نحن المؤمنين ندخل الراحة، كما قال: حتى أقسمت في غضبي: لن يدخلوا راحتي، مع كون الأعمال قد أكملت منذ تأسيس العالم. لأنه قال في موضع عن السابع هكذا: واستراح الله في اليوم السابع من جميع أعماله، وفي هذا أيضاً: لن يدخلوا راحتي.</a:t>
            </a:r>
            <a:endParaRPr lang="en-US" sz="3300" dirty="0">
              <a:solidFill>
                <a:prstClr val="white"/>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sym typeface="Calibri"/>
            </a:endParaRPr>
          </a:p>
        </p:txBody>
      </p:sp>
    </p:spTree>
    <p:extLst>
      <p:ext uri="{BB962C8B-B14F-4D97-AF65-F5344CB8AC3E}">
        <p14:creationId xmlns:p14="http://schemas.microsoft.com/office/powerpoint/2010/main" val="850600727"/>
      </p:ext>
    </p:extLst>
  </p:cSld>
  <p:clrMapOvr>
    <a:masterClrMapping/>
  </p:clrMapOvr>
  <p:transition spd="slow">
    <p:cut/>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62" name="Shape 62"/>
          <p:cNvSpPr txBox="1"/>
          <p:nvPr/>
        </p:nvSpPr>
        <p:spPr>
          <a:xfrm>
            <a:off x="0" y="217714"/>
            <a:ext cx="9144000" cy="6640285"/>
          </a:xfrm>
          <a:prstGeom prst="rect">
            <a:avLst/>
          </a:prstGeom>
        </p:spPr>
        <p:txBody>
          <a:bodyPr vert="horz" lIns="91440" tIns="45720" rIns="91440" bIns="45720" rtlCol="0" anchor="t">
            <a:noAutofit/>
          </a:bodyPr>
          <a:lstStyle>
            <a:defPPr>
              <a:defRPr lang="en-US"/>
            </a:defPPr>
            <a:lvl1pPr algn="ctr">
              <a:spcBef>
                <a:spcPct val="0"/>
              </a:spcBef>
              <a:buNone/>
              <a:defRPr sz="3600" b="1">
                <a:solidFill>
                  <a:schemeClr val="bg1"/>
                </a:solidFill>
                <a:effectLst>
                  <a:glow rad="190500">
                    <a:schemeClr val="tx1">
                      <a:alpha val="75000"/>
                    </a:schemeClr>
                  </a:glow>
                  <a:outerShdw blurRad="50800" dist="38100" dir="2700000" algn="tl" rotWithShape="0">
                    <a:srgbClr val="000000">
                      <a:alpha val="43000"/>
                    </a:srgbClr>
                  </a:outerShdw>
                </a:effectLst>
                <a:latin typeface="+mj-lt"/>
                <a:ea typeface="+mj-ea"/>
                <a:cs typeface="+mj-cs"/>
              </a:defRPr>
            </a:lvl1pPr>
          </a:lstStyle>
          <a:p>
            <a:pPr algn="r" rtl="1"/>
            <a:r>
              <a:rPr lang="ar-JO" dirty="0">
                <a:solidFill>
                  <a:prstClr val="white"/>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cs typeface="Arial" panose="020B0604020202020204" pitchFamily="34" charset="0"/>
                <a:sym typeface="Calibri"/>
              </a:rPr>
              <a:t>عبرانيين 4: 6-7</a:t>
            </a:r>
            <a:endParaRPr lang="en-US" dirty="0">
              <a:solidFill>
                <a:prstClr val="white"/>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sym typeface="Calibri"/>
            </a:endParaRPr>
          </a:p>
          <a:p>
            <a:pPr algn="l"/>
            <a:endParaRPr lang="en-US" dirty="0">
              <a:solidFill>
                <a:prstClr val="white"/>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sym typeface="Calibri"/>
            </a:endParaRPr>
          </a:p>
          <a:p>
            <a:pPr algn="r" rtl="1"/>
            <a:r>
              <a:rPr lang="ar-JO" dirty="0">
                <a:solidFill>
                  <a:prstClr val="white"/>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cs typeface="Arial" panose="020B0604020202020204" pitchFamily="34" charset="0"/>
                <a:sym typeface="Calibri"/>
              </a:rPr>
              <a:t>فإذ بقي أن قوماً يدخلونها، والذين بشروا أولاً لم يدخلوا لسبب العصيان، يعين أيضاً يوماً قائلاً في داود: اليوم بعد زمان هذا مقداره، كما قيل: اليوم إن سمعتم صوته فلا تقسوا قلوبكم.</a:t>
            </a:r>
            <a:endParaRPr lang="en-US" dirty="0">
              <a:solidFill>
                <a:prstClr val="white"/>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sym typeface="Calibri"/>
            </a:endParaRPr>
          </a:p>
        </p:txBody>
      </p:sp>
    </p:spTree>
    <p:extLst>
      <p:ext uri="{BB962C8B-B14F-4D97-AF65-F5344CB8AC3E}">
        <p14:creationId xmlns:p14="http://schemas.microsoft.com/office/powerpoint/2010/main" val="1867451452"/>
      </p:ext>
    </p:extLst>
  </p:cSld>
  <p:clrMapOvr>
    <a:masterClrMapping/>
  </p:clrMapOvr>
  <p:transition spd="slow">
    <p:cut/>
  </p:transition>
</p:sld>
</file>

<file path=ppt/slides/slide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lumMod val="75000"/>
              </a:schemeClr>
            </a:gs>
            <a:gs pos="100000">
              <a:srgbClr val="000000"/>
            </a:gs>
          </a:gsLst>
          <a:path path="rect">
            <a:fillToRect l="50000" t="50000" r="50000" b="50000"/>
          </a:path>
          <a:tileRect/>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0"/>
            <a:ext cx="9144000" cy="6858001"/>
          </a:xfrm>
          <a:prstGeom prst="rect">
            <a:avLst/>
          </a:prstGeom>
        </p:spPr>
      </p:pic>
      <p:sp>
        <p:nvSpPr>
          <p:cNvPr id="40962" name="Rectangle 2"/>
          <p:cNvSpPr>
            <a:spLocks noGrp="1" noChangeArrowheads="1"/>
          </p:cNvSpPr>
          <p:nvPr>
            <p:ph type="ctrTitle" sz="quarter"/>
          </p:nvPr>
        </p:nvSpPr>
        <p:spPr>
          <a:xfrm>
            <a:off x="1162088" y="230588"/>
            <a:ext cx="6842717" cy="2481380"/>
          </a:xfrm>
          <a:effectLst/>
        </p:spPr>
        <p:txBody>
          <a:bodyPr anchor="t"/>
          <a:lstStyle/>
          <a:p>
            <a:pPr eaLnBrk="1" hangingPunct="1"/>
            <a:r>
              <a:rPr lang="ar-JO" sz="8000" dirty="0">
                <a:solidFill>
                  <a:srgbClr val="FFFFFF"/>
                </a:solidFill>
                <a:effectLst>
                  <a:outerShdw blurRad="50800" dist="88900" dir="2700000" algn="tl" rotWithShape="0">
                    <a:srgbClr val="000000"/>
                  </a:outerShdw>
                </a:effectLst>
                <a:ea typeface="ＭＳ Ｐゴシック" charset="0"/>
                <a:cs typeface="Arial" panose="020B0604020202020204" pitchFamily="34" charset="0"/>
              </a:rPr>
              <a:t>خلفية</a:t>
            </a:r>
            <a:br>
              <a:rPr lang="ar-JO" sz="8000" dirty="0">
                <a:solidFill>
                  <a:srgbClr val="FFFFFF"/>
                </a:solidFill>
                <a:effectLst>
                  <a:outerShdw blurRad="50800" dist="88900" dir="2700000" algn="tl" rotWithShape="0">
                    <a:srgbClr val="000000"/>
                  </a:outerShdw>
                </a:effectLst>
                <a:ea typeface="ＭＳ Ｐゴシック" charset="0"/>
                <a:cs typeface="Arial" panose="020B0604020202020204" pitchFamily="34" charset="0"/>
              </a:rPr>
            </a:br>
            <a:r>
              <a:rPr lang="en-AU" sz="8000" dirty="0">
                <a:solidFill>
                  <a:srgbClr val="FFFFFF"/>
                </a:solidFill>
                <a:effectLst>
                  <a:outerShdw blurRad="50800" dist="88900" dir="2700000" algn="tl" rotWithShape="0">
                    <a:srgbClr val="000000"/>
                  </a:outerShdw>
                </a:effectLst>
                <a:ea typeface="ＭＳ Ｐゴシック" charset="0"/>
                <a:cs typeface="Arial" panose="020B0604020202020204" pitchFamily="34" charset="0"/>
              </a:rPr>
              <a:t> </a:t>
            </a:r>
            <a:r>
              <a:rPr lang="ar-JO" sz="6000" dirty="0">
                <a:solidFill>
                  <a:srgbClr val="FFFFFF"/>
                </a:solidFill>
                <a:effectLst>
                  <a:outerShdw blurRad="50800" dist="88900" dir="2700000" algn="tl" rotWithShape="0">
                    <a:srgbClr val="000000"/>
                  </a:outerShdw>
                </a:effectLst>
                <a:ea typeface="ＭＳ Ｐゴシック" charset="0"/>
                <a:cs typeface="Arial" panose="020B0604020202020204" pitchFamily="34" charset="0"/>
              </a:rPr>
              <a:t>الرسالة</a:t>
            </a:r>
            <a:endParaRPr lang="en-US" sz="6000" dirty="0">
              <a:solidFill>
                <a:srgbClr val="FFFFFF"/>
              </a:solidFill>
              <a:effectLst>
                <a:outerShdw blurRad="50800" dist="88900" dir="2700000" algn="tl" rotWithShape="0">
                  <a:srgbClr val="000000"/>
                </a:outerShdw>
              </a:effectLst>
              <a:ea typeface="ＭＳ Ｐゴシック" charset="0"/>
              <a:cs typeface="Arial" panose="020B0604020202020204" pitchFamily="34" charset="0"/>
            </a:endParaRPr>
          </a:p>
        </p:txBody>
      </p:sp>
    </p:spTree>
    <p:extLst>
      <p:ext uri="{BB962C8B-B14F-4D97-AF65-F5344CB8AC3E}">
        <p14:creationId xmlns:p14="http://schemas.microsoft.com/office/powerpoint/2010/main" val="1359650450"/>
      </p:ext>
    </p:extLst>
  </p:cSld>
  <p:clrMapOvr>
    <a:overrideClrMapping bg1="dk2" tx1="lt1" bg2="dk1" tx2="lt2" accent1="accent1" accent2="accent2" accent3="accent3" accent4="accent4" accent5="accent5" accent6="accent6" hlink="hlink" folHlink="folHlink"/>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62" name="Shape 62"/>
          <p:cNvSpPr txBox="1"/>
          <p:nvPr/>
        </p:nvSpPr>
        <p:spPr>
          <a:xfrm>
            <a:off x="0" y="217714"/>
            <a:ext cx="9144000" cy="6640285"/>
          </a:xfrm>
          <a:prstGeom prst="rect">
            <a:avLst/>
          </a:prstGeom>
        </p:spPr>
        <p:txBody>
          <a:bodyPr vert="horz" lIns="91440" tIns="45720" rIns="91440" bIns="45720" rtlCol="0" anchor="t">
            <a:noAutofit/>
          </a:bodyPr>
          <a:lstStyle>
            <a:defPPr>
              <a:defRPr lang="en-US"/>
            </a:defPPr>
            <a:lvl1pPr algn="ctr">
              <a:spcBef>
                <a:spcPct val="0"/>
              </a:spcBef>
              <a:buNone/>
              <a:defRPr sz="3600" b="1">
                <a:solidFill>
                  <a:schemeClr val="bg1"/>
                </a:solidFill>
                <a:effectLst>
                  <a:glow rad="190500">
                    <a:schemeClr val="tx1">
                      <a:alpha val="75000"/>
                    </a:schemeClr>
                  </a:glow>
                  <a:outerShdw blurRad="50800" dist="38100" dir="2700000" algn="tl" rotWithShape="0">
                    <a:srgbClr val="000000">
                      <a:alpha val="43000"/>
                    </a:srgbClr>
                  </a:outerShdw>
                </a:effectLst>
                <a:latin typeface="+mj-lt"/>
                <a:ea typeface="+mj-ea"/>
                <a:cs typeface="+mj-cs"/>
              </a:defRPr>
            </a:lvl1pPr>
          </a:lstStyle>
          <a:p>
            <a:pPr marL="0" marR="0" lvl="0" indent="0" algn="r" defTabSz="457200" rtl="1" eaLnBrk="1" fontAlgn="auto" latinLnBrk="0" hangingPunct="1">
              <a:lnSpc>
                <a:spcPct val="100000"/>
              </a:lnSpc>
              <a:spcBef>
                <a:spcPts val="0"/>
              </a:spcBef>
              <a:spcAft>
                <a:spcPts val="0"/>
              </a:spcAft>
              <a:buClrTx/>
              <a:buSzTx/>
              <a:buFontTx/>
              <a:buNone/>
              <a:tabLst/>
              <a:defRPr/>
            </a:pPr>
            <a:r>
              <a:rPr kumimoji="0" lang="ar-JO" sz="3400" u="none" strike="noStrike" kern="1200" cap="none" spc="0" normalizeH="0" baseline="0" noProof="0" dirty="0">
                <a:ln>
                  <a:noFill/>
                </a:ln>
                <a:solidFill>
                  <a:prstClr val="white"/>
                </a:solidFill>
                <a:effectLst>
                  <a:glow rad="190500">
                    <a:prstClr val="black">
                      <a:alpha val="75000"/>
                    </a:prstClr>
                  </a:glow>
                  <a:outerShdw blurRad="50800" dist="38100" dir="2700000" algn="tl" rotWithShape="0">
                    <a:srgbClr val="000000">
                      <a:alpha val="43000"/>
                    </a:srgbClr>
                  </a:outerShdw>
                </a:effectLst>
                <a:uLnTx/>
                <a:uFillTx/>
                <a:latin typeface="Arial" panose="020B0604020202020204" pitchFamily="34" charset="0"/>
                <a:ea typeface="+mn-ea"/>
                <a:cs typeface="Arial" panose="020B0604020202020204" pitchFamily="34" charset="0"/>
                <a:sym typeface="Calibri"/>
              </a:rPr>
              <a:t>عبرانيين 4: 8-11</a:t>
            </a:r>
            <a:endParaRPr kumimoji="0" lang="en-US" sz="3400" u="none" strike="noStrike" kern="1200" cap="none" spc="0" normalizeH="0" baseline="0" noProof="0" dirty="0">
              <a:ln>
                <a:noFill/>
              </a:ln>
              <a:solidFill>
                <a:prstClr val="white"/>
              </a:solidFill>
              <a:effectLst>
                <a:glow rad="190500">
                  <a:prstClr val="black">
                    <a:alpha val="75000"/>
                  </a:prstClr>
                </a:glow>
                <a:outerShdw blurRad="50800" dist="38100" dir="2700000" algn="tl" rotWithShape="0">
                  <a:srgbClr val="000000">
                    <a:alpha val="43000"/>
                  </a:srgbClr>
                </a:outerShdw>
              </a:effectLst>
              <a:uLnTx/>
              <a:uFillTx/>
              <a:latin typeface="Arial" panose="020B0604020202020204" pitchFamily="34" charset="0"/>
              <a:ea typeface="+mn-ea"/>
              <a:cs typeface="+mn-cs"/>
              <a:sym typeface="Calibri"/>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400" u="none" strike="noStrike" kern="1200" cap="none" spc="0" normalizeH="0" baseline="0" noProof="0" dirty="0">
              <a:ln>
                <a:noFill/>
              </a:ln>
              <a:solidFill>
                <a:prstClr val="white"/>
              </a:solidFill>
              <a:effectLst>
                <a:glow rad="190500">
                  <a:prstClr val="black">
                    <a:alpha val="75000"/>
                  </a:prstClr>
                </a:glow>
                <a:outerShdw blurRad="50800" dist="38100" dir="2700000" algn="tl" rotWithShape="0">
                  <a:srgbClr val="000000">
                    <a:alpha val="43000"/>
                  </a:srgbClr>
                </a:outerShdw>
              </a:effectLst>
              <a:uLnTx/>
              <a:uFillTx/>
              <a:latin typeface="Arial" panose="020B0604020202020204" pitchFamily="34" charset="0"/>
              <a:ea typeface="+mn-ea"/>
              <a:cs typeface="+mn-cs"/>
              <a:sym typeface="Calibri"/>
            </a:endParaRPr>
          </a:p>
          <a:p>
            <a:pPr marL="0" marR="0" lvl="0" indent="0" algn="r" defTabSz="457200" rtl="1" eaLnBrk="1" fontAlgn="auto" latinLnBrk="0" hangingPunct="1">
              <a:lnSpc>
                <a:spcPct val="100000"/>
              </a:lnSpc>
              <a:spcBef>
                <a:spcPts val="0"/>
              </a:spcBef>
              <a:spcAft>
                <a:spcPts val="0"/>
              </a:spcAft>
              <a:buClrTx/>
              <a:buSzTx/>
              <a:buFontTx/>
              <a:buNone/>
              <a:tabLst/>
              <a:defRPr/>
            </a:pPr>
            <a:r>
              <a:rPr kumimoji="0" lang="ar-JO" sz="3400" u="none" strike="noStrike" kern="1200" cap="none" spc="0" normalizeH="0" baseline="0" noProof="0" dirty="0">
                <a:ln>
                  <a:noFill/>
                </a:ln>
                <a:solidFill>
                  <a:prstClr val="white"/>
                </a:solidFill>
                <a:effectLst>
                  <a:glow rad="190500">
                    <a:prstClr val="black">
                      <a:alpha val="75000"/>
                    </a:prstClr>
                  </a:glow>
                  <a:outerShdw blurRad="50800" dist="38100" dir="2700000" algn="tl" rotWithShape="0">
                    <a:srgbClr val="000000">
                      <a:alpha val="43000"/>
                    </a:srgbClr>
                  </a:outerShdw>
                </a:effectLst>
                <a:uLnTx/>
                <a:uFillTx/>
                <a:latin typeface="Arial" panose="020B0604020202020204" pitchFamily="34" charset="0"/>
                <a:ea typeface="+mn-ea"/>
                <a:cs typeface="Arial" panose="020B0604020202020204" pitchFamily="34" charset="0"/>
                <a:sym typeface="Calibri"/>
              </a:rPr>
              <a:t>لأنه لو كان يشوع قد أراحهم لما تكلم بعد ذلك </a:t>
            </a:r>
            <a:r>
              <a:rPr kumimoji="0" lang="ar-JO" sz="3400" u="none" strike="noStrike" kern="1200" cap="none" spc="0" normalizeH="0" baseline="0" noProof="0" dirty="0">
                <a:ln>
                  <a:noFill/>
                </a:ln>
                <a:effectLst>
                  <a:glow rad="190500">
                    <a:prstClr val="black">
                      <a:alpha val="75000"/>
                    </a:prstClr>
                  </a:glow>
                  <a:outerShdw blurRad="50800" dist="38100" dir="2700000" algn="tl" rotWithShape="0">
                    <a:srgbClr val="000000">
                      <a:alpha val="43000"/>
                    </a:srgbClr>
                  </a:outerShdw>
                </a:effectLst>
                <a:uLnTx/>
                <a:uFillTx/>
                <a:latin typeface="Arial" panose="020B0604020202020204" pitchFamily="34" charset="0"/>
                <a:ea typeface="+mn-ea"/>
                <a:cs typeface="Arial" panose="020B0604020202020204" pitchFamily="34" charset="0"/>
                <a:sym typeface="Calibri"/>
              </a:rPr>
              <a:t>عن يوم آخر</a:t>
            </a:r>
            <a:r>
              <a:rPr kumimoji="0" lang="ar-JO" sz="3400" u="none" strike="noStrike" kern="1200" cap="none" spc="0" normalizeH="0" baseline="0" noProof="0" dirty="0">
                <a:ln>
                  <a:noFill/>
                </a:ln>
                <a:solidFill>
                  <a:prstClr val="white"/>
                </a:solidFill>
                <a:effectLst>
                  <a:glow rad="190500">
                    <a:prstClr val="black">
                      <a:alpha val="75000"/>
                    </a:prstClr>
                  </a:glow>
                  <a:outerShdw blurRad="50800" dist="38100" dir="2700000" algn="tl" rotWithShape="0">
                    <a:srgbClr val="000000">
                      <a:alpha val="43000"/>
                    </a:srgbClr>
                  </a:outerShdw>
                </a:effectLst>
                <a:uLnTx/>
                <a:uFillTx/>
                <a:latin typeface="Arial" panose="020B0604020202020204" pitchFamily="34" charset="0"/>
                <a:ea typeface="+mn-ea"/>
                <a:cs typeface="Arial" panose="020B0604020202020204" pitchFamily="34" charset="0"/>
                <a:sym typeface="Calibri"/>
              </a:rPr>
              <a:t>، إذاً بقيت راحة لشعب الله، لأن الذي دخل راحته استراح هو أيضاً من أعماله، كما الله من أعماله. فلنجتهد أن ندخل تلك الراحة، لئلا يسقط أحد في عبرة العصيان هذه عينها.</a:t>
            </a:r>
          </a:p>
          <a:p>
            <a:pPr marL="0" marR="0" lvl="0" indent="0" algn="r" defTabSz="457200" rtl="1" eaLnBrk="1" fontAlgn="auto" latinLnBrk="0" hangingPunct="1">
              <a:lnSpc>
                <a:spcPct val="100000"/>
              </a:lnSpc>
              <a:spcBef>
                <a:spcPts val="0"/>
              </a:spcBef>
              <a:spcAft>
                <a:spcPts val="0"/>
              </a:spcAft>
              <a:buClrTx/>
              <a:buSzTx/>
              <a:buFontTx/>
              <a:buNone/>
              <a:tabLst/>
              <a:defRPr/>
            </a:pPr>
            <a:endParaRPr kumimoji="0" lang="en-US" sz="3400" u="none" strike="noStrike" kern="1200" cap="none" spc="0" normalizeH="0" baseline="0" noProof="0" dirty="0">
              <a:ln>
                <a:noFill/>
              </a:ln>
              <a:solidFill>
                <a:prstClr val="white"/>
              </a:solidFill>
              <a:effectLst>
                <a:glow rad="190500">
                  <a:prstClr val="black">
                    <a:alpha val="75000"/>
                  </a:prstClr>
                </a:glow>
                <a:outerShdw blurRad="50800" dist="38100" dir="2700000" algn="tl" rotWithShape="0">
                  <a:srgbClr val="000000">
                    <a:alpha val="43000"/>
                  </a:srgbClr>
                </a:outerShdw>
              </a:effectLst>
              <a:uLnTx/>
              <a:uFillTx/>
              <a:latin typeface="Arial" panose="020B0604020202020204" pitchFamily="34" charset="0"/>
              <a:ea typeface="+mn-ea"/>
              <a:cs typeface="+mn-cs"/>
              <a:sym typeface="Calibri"/>
            </a:endParaRPr>
          </a:p>
        </p:txBody>
      </p:sp>
    </p:spTree>
    <p:extLst>
      <p:ext uri="{BB962C8B-B14F-4D97-AF65-F5344CB8AC3E}">
        <p14:creationId xmlns:p14="http://schemas.microsoft.com/office/powerpoint/2010/main" val="621340243"/>
      </p:ext>
    </p:extLst>
  </p:cSld>
  <p:clrMapOvr>
    <a:masterClrMapping/>
  </p:clrMapOvr>
  <p:transition spd="slow">
    <p:cut/>
  </p:transition>
</p:sld>
</file>

<file path=ppt/slides/slide7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lumMod val="75000"/>
              </a:schemeClr>
            </a:gs>
            <a:gs pos="100000">
              <a:srgbClr val="000000"/>
            </a:gs>
          </a:gsLst>
          <a:path path="rect">
            <a:fillToRect l="50000" t="50000" r="50000" b="50000"/>
          </a:path>
          <a:tileRect/>
        </a:gradFill>
        <a:effectLst/>
      </p:bgPr>
    </p:bg>
    <p:spTree>
      <p:nvGrpSpPr>
        <p:cNvPr id="1" name=""/>
        <p:cNvGrpSpPr/>
        <p:nvPr/>
      </p:nvGrpSpPr>
      <p:grpSpPr>
        <a:xfrm>
          <a:off x="0" y="0"/>
          <a:ext cx="0" cy="0"/>
          <a:chOff x="0" y="0"/>
          <a:chExt cx="0" cy="0"/>
        </a:xfrm>
      </p:grpSpPr>
      <p:pic>
        <p:nvPicPr>
          <p:cNvPr id="16386" name="Picture 2" descr="IS1CR07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499351" y="2409825"/>
            <a:ext cx="1681163" cy="281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387" name="Rectangle 3"/>
          <p:cNvSpPr>
            <a:spLocks noGrp="1" noChangeArrowheads="1"/>
          </p:cNvSpPr>
          <p:nvPr>
            <p:ph type="title"/>
          </p:nvPr>
        </p:nvSpPr>
        <p:spPr>
          <a:xfrm>
            <a:off x="-47625" y="277814"/>
            <a:ext cx="9156700" cy="1139825"/>
          </a:xfrm>
          <a:solidFill>
            <a:srgbClr val="000000"/>
          </a:solidFill>
        </p:spPr>
        <p:txBody>
          <a:bodyPr/>
          <a:lstStyle/>
          <a:p>
            <a:pPr eaLnBrk="1" hangingPunct="1"/>
            <a:r>
              <a:rPr lang="ar-JO" dirty="0">
                <a:solidFill>
                  <a:srgbClr val="FFFFFF"/>
                </a:solidFill>
                <a:effectLst/>
                <a:ea typeface="ＭＳ Ｐゴシック" charset="0"/>
                <a:cs typeface="Arial" panose="020B0604020202020204" pitchFamily="34" charset="0"/>
              </a:rPr>
              <a:t>المسيح متفوق في شخصه</a:t>
            </a:r>
            <a:endParaRPr lang="en-US" dirty="0">
              <a:solidFill>
                <a:srgbClr val="FFFFFF"/>
              </a:solidFill>
              <a:effectLst/>
              <a:ea typeface="ＭＳ Ｐゴシック" charset="0"/>
              <a:cs typeface="Arial" panose="020B0604020202020204" pitchFamily="34" charset="0"/>
            </a:endParaRPr>
          </a:p>
        </p:txBody>
      </p:sp>
      <p:sp>
        <p:nvSpPr>
          <p:cNvPr id="16388" name="Rectangle 4"/>
          <p:cNvSpPr>
            <a:spLocks noGrp="1" noChangeArrowheads="1"/>
          </p:cNvSpPr>
          <p:nvPr>
            <p:ph idx="1"/>
          </p:nvPr>
        </p:nvSpPr>
        <p:spPr>
          <a:xfrm>
            <a:off x="304800" y="1600200"/>
            <a:ext cx="7194551" cy="4343400"/>
          </a:xfrm>
        </p:spPr>
        <p:txBody>
          <a:bodyPr/>
          <a:lstStyle/>
          <a:p>
            <a:pPr algn="r" rtl="1" eaLnBrk="1" hangingPunct="1">
              <a:lnSpc>
                <a:spcPct val="130000"/>
              </a:lnSpc>
            </a:pPr>
            <a:r>
              <a:rPr lang="ar-JO" sz="3600" dirty="0">
                <a:ea typeface="ＭＳ Ｐゴシック" charset="0"/>
                <a:cs typeface="Arial" panose="020B0604020202020204" pitchFamily="34" charset="0"/>
              </a:rPr>
              <a:t>متفوق على </a:t>
            </a:r>
            <a:r>
              <a:rPr lang="ar-JO" sz="3600" dirty="0">
                <a:solidFill>
                  <a:srgbClr val="FFFF00"/>
                </a:solidFill>
                <a:ea typeface="ＭＳ Ｐゴシック" charset="0"/>
                <a:cs typeface="Arial" panose="020B0604020202020204" pitchFamily="34" charset="0"/>
              </a:rPr>
              <a:t>الأنبياء</a:t>
            </a:r>
            <a:r>
              <a:rPr lang="ar-JO" sz="3600" dirty="0">
                <a:ea typeface="ＭＳ Ｐゴシック" charset="0"/>
                <a:cs typeface="Arial" panose="020B0604020202020204" pitchFamily="34" charset="0"/>
              </a:rPr>
              <a:t> 1: 1-3</a:t>
            </a:r>
          </a:p>
          <a:p>
            <a:pPr algn="r" rtl="1" eaLnBrk="1" hangingPunct="1">
              <a:lnSpc>
                <a:spcPct val="130000"/>
              </a:lnSpc>
            </a:pPr>
            <a:r>
              <a:rPr lang="ar-JO" sz="3600" dirty="0">
                <a:ea typeface="ＭＳ Ｐゴシック" charset="0"/>
                <a:cs typeface="Arial" panose="020B0604020202020204" pitchFamily="34" charset="0"/>
              </a:rPr>
              <a:t>متفوق على </a:t>
            </a:r>
            <a:r>
              <a:rPr lang="ar-JO" sz="3600" dirty="0">
                <a:solidFill>
                  <a:srgbClr val="FFFF00"/>
                </a:solidFill>
                <a:ea typeface="ＭＳ Ｐゴシック" charset="0"/>
                <a:cs typeface="Arial" panose="020B0604020202020204" pitchFamily="34" charset="0"/>
              </a:rPr>
              <a:t>الملائكة</a:t>
            </a:r>
            <a:r>
              <a:rPr lang="ar-JO" sz="3600" dirty="0">
                <a:ea typeface="ＭＳ Ｐゴシック" charset="0"/>
                <a:cs typeface="Arial" panose="020B0604020202020204" pitchFamily="34" charset="0"/>
              </a:rPr>
              <a:t> 1: 4-2: 18</a:t>
            </a:r>
          </a:p>
          <a:p>
            <a:pPr algn="r" rtl="1" eaLnBrk="1" hangingPunct="1">
              <a:lnSpc>
                <a:spcPct val="130000"/>
              </a:lnSpc>
            </a:pPr>
            <a:r>
              <a:rPr lang="ar-JO" sz="3600" dirty="0">
                <a:ea typeface="ＭＳ Ｐゴシック" charset="0"/>
                <a:cs typeface="Arial" panose="020B0604020202020204" pitchFamily="34" charset="0"/>
              </a:rPr>
              <a:t>متفوق على </a:t>
            </a:r>
            <a:r>
              <a:rPr lang="ar-JO" sz="3600" dirty="0">
                <a:solidFill>
                  <a:srgbClr val="FFFF00"/>
                </a:solidFill>
                <a:ea typeface="ＭＳ Ｐゴシック" charset="0"/>
                <a:cs typeface="Arial" panose="020B0604020202020204" pitchFamily="34" charset="0"/>
              </a:rPr>
              <a:t>موسى</a:t>
            </a:r>
            <a:r>
              <a:rPr lang="ar-JO" sz="3600" dirty="0">
                <a:ea typeface="ＭＳ Ｐゴシック" charset="0"/>
                <a:cs typeface="Arial" panose="020B0604020202020204" pitchFamily="34" charset="0"/>
              </a:rPr>
              <a:t> 3: 1-4: 7</a:t>
            </a:r>
          </a:p>
          <a:p>
            <a:pPr algn="r" rtl="1" eaLnBrk="1" hangingPunct="1">
              <a:lnSpc>
                <a:spcPct val="130000"/>
              </a:lnSpc>
            </a:pPr>
            <a:r>
              <a:rPr lang="ar-JO" sz="3600" dirty="0">
                <a:ea typeface="ＭＳ Ｐゴシック" charset="0"/>
                <a:cs typeface="Arial" panose="020B0604020202020204" pitchFamily="34" charset="0"/>
              </a:rPr>
              <a:t>متفوق على </a:t>
            </a:r>
            <a:r>
              <a:rPr lang="ar-JO" sz="3600" dirty="0">
                <a:solidFill>
                  <a:srgbClr val="FFFF00"/>
                </a:solidFill>
                <a:ea typeface="ＭＳ Ｐゴシック" charset="0"/>
                <a:cs typeface="Arial" panose="020B0604020202020204" pitchFamily="34" charset="0"/>
              </a:rPr>
              <a:t>يشوع</a:t>
            </a:r>
            <a:r>
              <a:rPr lang="ar-JO" sz="3600" dirty="0">
                <a:ea typeface="ＭＳ Ｐゴシック" charset="0"/>
                <a:cs typeface="Arial" panose="020B0604020202020204" pitchFamily="34" charset="0"/>
              </a:rPr>
              <a:t> 4: 8-13</a:t>
            </a:r>
            <a:endParaRPr lang="en-US" sz="3600" dirty="0">
              <a:ea typeface="ＭＳ Ｐゴシック" charset="0"/>
              <a:cs typeface="Arial" panose="020B0604020202020204" pitchFamily="34" charset="0"/>
            </a:endParaRPr>
          </a:p>
        </p:txBody>
      </p:sp>
      <p:sp>
        <p:nvSpPr>
          <p:cNvPr id="269317" name="Text Box 5"/>
          <p:cNvSpPr txBox="1">
            <a:spLocks noChangeArrowheads="1"/>
          </p:cNvSpPr>
          <p:nvPr/>
        </p:nvSpPr>
        <p:spPr bwMode="auto">
          <a:xfrm>
            <a:off x="8077200" y="76200"/>
            <a:ext cx="1066800" cy="37365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5" tIns="45718" rIns="91435" bIns="45718">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ar-JO" sz="1800" b="1" dirty="0">
                <a:solidFill>
                  <a:srgbClr val="FFFFFF"/>
                </a:solidFill>
                <a:latin typeface="Tahoma" charset="0"/>
              </a:rPr>
              <a:t>258-59</a:t>
            </a:r>
            <a:endParaRPr lang="en-US" sz="1800" b="1" dirty="0">
              <a:solidFill>
                <a:srgbClr val="FFFFFF"/>
              </a:solidFill>
              <a:latin typeface="Tahoma" charset="0"/>
            </a:endParaRPr>
          </a:p>
        </p:txBody>
      </p:sp>
    </p:spTree>
    <p:extLst>
      <p:ext uri="{BB962C8B-B14F-4D97-AF65-F5344CB8AC3E}">
        <p14:creationId xmlns:p14="http://schemas.microsoft.com/office/powerpoint/2010/main" val="2125624804"/>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4" fill="hold" nodeType="afterEffect">
                                  <p:stCondLst>
                                    <p:cond delay="0"/>
                                  </p:stCondLst>
                                  <p:childTnLst>
                                    <p:set>
                                      <p:cBhvr>
                                        <p:cTn id="6" dur="1" fill="hold">
                                          <p:stCondLst>
                                            <p:cond delay="0"/>
                                          </p:stCondLst>
                                        </p:cTn>
                                        <p:tgtEl>
                                          <p:spTgt spid="16386"/>
                                        </p:tgtEl>
                                        <p:attrNameLst>
                                          <p:attrName>style.visibility</p:attrName>
                                        </p:attrNameLst>
                                      </p:cBhvr>
                                      <p:to>
                                        <p:strVal val="visible"/>
                                      </p:to>
                                    </p:set>
                                    <p:animEffect transition="in" filter="wheel(4)">
                                      <p:cBhvr>
                                        <p:cTn id="7" dur="1000"/>
                                        <p:tgtEl>
                                          <p:spTgt spid="1638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grpId="0" nodeType="clickEffect">
                                  <p:stCondLst>
                                    <p:cond delay="0"/>
                                  </p:stCondLst>
                                  <p:childTnLst>
                                    <p:set>
                                      <p:cBhvr>
                                        <p:cTn id="11" dur="1" fill="hold">
                                          <p:stCondLst>
                                            <p:cond delay="0"/>
                                          </p:stCondLst>
                                        </p:cTn>
                                        <p:tgtEl>
                                          <p:spTgt spid="16388">
                                            <p:txEl>
                                              <p:pRg st="0" end="0"/>
                                            </p:txEl>
                                          </p:spTgt>
                                        </p:tgtEl>
                                        <p:attrNameLst>
                                          <p:attrName>style.visibility</p:attrName>
                                        </p:attrNameLst>
                                      </p:cBhvr>
                                      <p:to>
                                        <p:strVal val="visible"/>
                                      </p:to>
                                    </p:set>
                                    <p:anim calcmode="lin" valueType="num">
                                      <p:cBhvr additive="base">
                                        <p:cTn id="12" dur="500" fill="hold"/>
                                        <p:tgtEl>
                                          <p:spTgt spid="16388">
                                            <p:txEl>
                                              <p:pRg st="0" end="0"/>
                                            </p:txEl>
                                          </p:spTgt>
                                        </p:tgtEl>
                                        <p:attrNameLst>
                                          <p:attrName>ppt_x</p:attrName>
                                        </p:attrNameLst>
                                      </p:cBhvr>
                                      <p:tavLst>
                                        <p:tav tm="0">
                                          <p:val>
                                            <p:strVal val="1+#ppt_w/2"/>
                                          </p:val>
                                        </p:tav>
                                        <p:tav tm="100000">
                                          <p:val>
                                            <p:strVal val="#ppt_x"/>
                                          </p:val>
                                        </p:tav>
                                      </p:tavLst>
                                    </p:anim>
                                    <p:anim calcmode="lin" valueType="num">
                                      <p:cBhvr additive="base">
                                        <p:cTn id="13" dur="500" fill="hold"/>
                                        <p:tgtEl>
                                          <p:spTgt spid="16388">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grpId="0" nodeType="clickEffect">
                                  <p:stCondLst>
                                    <p:cond delay="0"/>
                                  </p:stCondLst>
                                  <p:childTnLst>
                                    <p:set>
                                      <p:cBhvr>
                                        <p:cTn id="17" dur="1" fill="hold">
                                          <p:stCondLst>
                                            <p:cond delay="0"/>
                                          </p:stCondLst>
                                        </p:cTn>
                                        <p:tgtEl>
                                          <p:spTgt spid="16388">
                                            <p:txEl>
                                              <p:pRg st="1" end="1"/>
                                            </p:txEl>
                                          </p:spTgt>
                                        </p:tgtEl>
                                        <p:attrNameLst>
                                          <p:attrName>style.visibility</p:attrName>
                                        </p:attrNameLst>
                                      </p:cBhvr>
                                      <p:to>
                                        <p:strVal val="visible"/>
                                      </p:to>
                                    </p:set>
                                    <p:anim calcmode="lin" valueType="num">
                                      <p:cBhvr additive="base">
                                        <p:cTn id="18" dur="500" fill="hold"/>
                                        <p:tgtEl>
                                          <p:spTgt spid="16388">
                                            <p:txEl>
                                              <p:pRg st="1" end="1"/>
                                            </p:txEl>
                                          </p:spTgt>
                                        </p:tgtEl>
                                        <p:attrNameLst>
                                          <p:attrName>ppt_x</p:attrName>
                                        </p:attrNameLst>
                                      </p:cBhvr>
                                      <p:tavLst>
                                        <p:tav tm="0">
                                          <p:val>
                                            <p:strVal val="1+#ppt_w/2"/>
                                          </p:val>
                                        </p:tav>
                                        <p:tav tm="100000">
                                          <p:val>
                                            <p:strVal val="#ppt_x"/>
                                          </p:val>
                                        </p:tav>
                                      </p:tavLst>
                                    </p:anim>
                                    <p:anim calcmode="lin" valueType="num">
                                      <p:cBhvr additive="base">
                                        <p:cTn id="19" dur="500" fill="hold"/>
                                        <p:tgtEl>
                                          <p:spTgt spid="16388">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2" fill="hold" grpId="0" nodeType="clickEffect">
                                  <p:stCondLst>
                                    <p:cond delay="0"/>
                                  </p:stCondLst>
                                  <p:childTnLst>
                                    <p:set>
                                      <p:cBhvr>
                                        <p:cTn id="23" dur="1" fill="hold">
                                          <p:stCondLst>
                                            <p:cond delay="0"/>
                                          </p:stCondLst>
                                        </p:cTn>
                                        <p:tgtEl>
                                          <p:spTgt spid="16388">
                                            <p:txEl>
                                              <p:pRg st="2" end="2"/>
                                            </p:txEl>
                                          </p:spTgt>
                                        </p:tgtEl>
                                        <p:attrNameLst>
                                          <p:attrName>style.visibility</p:attrName>
                                        </p:attrNameLst>
                                      </p:cBhvr>
                                      <p:to>
                                        <p:strVal val="visible"/>
                                      </p:to>
                                    </p:set>
                                    <p:anim calcmode="lin" valueType="num">
                                      <p:cBhvr additive="base">
                                        <p:cTn id="24" dur="500" fill="hold"/>
                                        <p:tgtEl>
                                          <p:spTgt spid="16388">
                                            <p:txEl>
                                              <p:pRg st="2" end="2"/>
                                            </p:txEl>
                                          </p:spTgt>
                                        </p:tgtEl>
                                        <p:attrNameLst>
                                          <p:attrName>ppt_x</p:attrName>
                                        </p:attrNameLst>
                                      </p:cBhvr>
                                      <p:tavLst>
                                        <p:tav tm="0">
                                          <p:val>
                                            <p:strVal val="1+#ppt_w/2"/>
                                          </p:val>
                                        </p:tav>
                                        <p:tav tm="100000">
                                          <p:val>
                                            <p:strVal val="#ppt_x"/>
                                          </p:val>
                                        </p:tav>
                                      </p:tavLst>
                                    </p:anim>
                                    <p:anim calcmode="lin" valueType="num">
                                      <p:cBhvr additive="base">
                                        <p:cTn id="25" dur="500" fill="hold"/>
                                        <p:tgtEl>
                                          <p:spTgt spid="16388">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2" fill="hold" grpId="0" nodeType="clickEffect">
                                  <p:stCondLst>
                                    <p:cond delay="0"/>
                                  </p:stCondLst>
                                  <p:childTnLst>
                                    <p:set>
                                      <p:cBhvr>
                                        <p:cTn id="29" dur="1" fill="hold">
                                          <p:stCondLst>
                                            <p:cond delay="0"/>
                                          </p:stCondLst>
                                        </p:cTn>
                                        <p:tgtEl>
                                          <p:spTgt spid="16388">
                                            <p:txEl>
                                              <p:pRg st="3" end="3"/>
                                            </p:txEl>
                                          </p:spTgt>
                                        </p:tgtEl>
                                        <p:attrNameLst>
                                          <p:attrName>style.visibility</p:attrName>
                                        </p:attrNameLst>
                                      </p:cBhvr>
                                      <p:to>
                                        <p:strVal val="visible"/>
                                      </p:to>
                                    </p:set>
                                    <p:anim calcmode="lin" valueType="num">
                                      <p:cBhvr additive="base">
                                        <p:cTn id="30" dur="500" fill="hold"/>
                                        <p:tgtEl>
                                          <p:spTgt spid="16388">
                                            <p:txEl>
                                              <p:pRg st="3" end="3"/>
                                            </p:txEl>
                                          </p:spTgt>
                                        </p:tgtEl>
                                        <p:attrNameLst>
                                          <p:attrName>ppt_x</p:attrName>
                                        </p:attrNameLst>
                                      </p:cBhvr>
                                      <p:tavLst>
                                        <p:tav tm="0">
                                          <p:val>
                                            <p:strVal val="1+#ppt_w/2"/>
                                          </p:val>
                                        </p:tav>
                                        <p:tav tm="100000">
                                          <p:val>
                                            <p:strVal val="#ppt_x"/>
                                          </p:val>
                                        </p:tav>
                                      </p:tavLst>
                                    </p:anim>
                                    <p:anim calcmode="lin" valueType="num">
                                      <p:cBhvr additive="base">
                                        <p:cTn id="31" dur="500" fill="hold"/>
                                        <p:tgtEl>
                                          <p:spTgt spid="16388">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8" grpId="0" build="p" autoUpdateAnimBg="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heb 4 Jesus' smile 533.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187123" y="836712"/>
            <a:ext cx="6045417" cy="6021288"/>
          </a:xfrm>
          <a:prstGeom prst="rect">
            <a:avLst/>
          </a:prstGeom>
        </p:spPr>
      </p:pic>
      <p:pic>
        <p:nvPicPr>
          <p:cNvPr id="7" name="Picture 6" descr="heb 4 Joshua.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425" y="816324"/>
            <a:ext cx="4354551" cy="6069061"/>
          </a:xfrm>
          <a:prstGeom prst="rect">
            <a:avLst/>
          </a:prstGeom>
        </p:spPr>
      </p:pic>
      <p:sp>
        <p:nvSpPr>
          <p:cNvPr id="2" name="Title 1"/>
          <p:cNvSpPr>
            <a:spLocks noGrp="1"/>
          </p:cNvSpPr>
          <p:nvPr>
            <p:ph type="title"/>
          </p:nvPr>
        </p:nvSpPr>
        <p:spPr>
          <a:xfrm>
            <a:off x="-36512" y="-27383"/>
            <a:ext cx="9227368" cy="864096"/>
          </a:xfrm>
          <a:solidFill>
            <a:srgbClr val="000514"/>
          </a:solidFill>
        </p:spPr>
        <p:txBody>
          <a:bodyPr/>
          <a:lstStyle/>
          <a:p>
            <a:r>
              <a:rPr lang="ar-JO" dirty="0">
                <a:solidFill>
                  <a:srgbClr val="FFFFFF"/>
                </a:solidFill>
                <a:cs typeface="Arial" panose="020B0604020202020204" pitchFamily="34" charset="0"/>
              </a:rPr>
              <a:t>متفوق على يشوع (4: 8-13)</a:t>
            </a:r>
            <a:endParaRPr lang="en-US" dirty="0">
              <a:solidFill>
                <a:srgbClr val="FFFFFF"/>
              </a:solidFill>
              <a:cs typeface="Arial" panose="020B0604020202020204" pitchFamily="34" charset="0"/>
            </a:endParaRPr>
          </a:p>
        </p:txBody>
      </p:sp>
    </p:spTree>
    <p:extLst>
      <p:ext uri="{BB962C8B-B14F-4D97-AF65-F5344CB8AC3E}">
        <p14:creationId xmlns:p14="http://schemas.microsoft.com/office/powerpoint/2010/main" val="1487639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8520" y="0"/>
            <a:ext cx="9280267" cy="6885384"/>
          </a:xfrm>
          <a:prstGeom prst="rect">
            <a:avLst/>
          </a:prstGeom>
        </p:spPr>
      </p:pic>
      <p:sp>
        <p:nvSpPr>
          <p:cNvPr id="2" name="Title 1"/>
          <p:cNvSpPr>
            <a:spLocks noGrp="1"/>
          </p:cNvSpPr>
          <p:nvPr>
            <p:ph type="title"/>
          </p:nvPr>
        </p:nvSpPr>
        <p:spPr>
          <a:xfrm>
            <a:off x="-13836" y="-27384"/>
            <a:ext cx="9227368" cy="2771718"/>
          </a:xfrm>
          <a:solidFill>
            <a:srgbClr val="000514"/>
          </a:solidFill>
        </p:spPr>
        <p:txBody>
          <a:bodyPr/>
          <a:lstStyle/>
          <a:p>
            <a:r>
              <a:rPr lang="ar-JO" sz="2800" dirty="0">
                <a:solidFill>
                  <a:schemeClr val="tx1"/>
                </a:solidFill>
                <a:cs typeface="Arial" panose="020B0604020202020204" pitchFamily="34" charset="0"/>
              </a:rPr>
              <a:t>إذا بقيت راحة لشعب الله، لأن الذي دخل راحته استراح هو أيضاً من أعماله، كما الله من أعماله. فلنجتهد أن ندخل تلك الراحة، لئلا يسقط أحد في عبرة العصيان هذه عينها (4: 9-11)</a:t>
            </a:r>
            <a:endParaRPr lang="en-US" sz="2800" dirty="0">
              <a:solidFill>
                <a:schemeClr val="tx1"/>
              </a:solidFill>
              <a:cs typeface="Arial" panose="020B0604020202020204" pitchFamily="34" charset="0"/>
            </a:endParaRPr>
          </a:p>
        </p:txBody>
      </p:sp>
    </p:spTree>
    <p:extLst>
      <p:ext uri="{BB962C8B-B14F-4D97-AF65-F5344CB8AC3E}">
        <p14:creationId xmlns:p14="http://schemas.microsoft.com/office/powerpoint/2010/main" val="3099375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62" name="Shape 62"/>
          <p:cNvSpPr txBox="1"/>
          <p:nvPr/>
        </p:nvSpPr>
        <p:spPr>
          <a:xfrm>
            <a:off x="0" y="217714"/>
            <a:ext cx="9144000" cy="6640285"/>
          </a:xfrm>
          <a:prstGeom prst="rect">
            <a:avLst/>
          </a:prstGeom>
        </p:spPr>
        <p:txBody>
          <a:bodyPr vert="horz" lIns="91440" tIns="45720" rIns="91440" bIns="45720" rtlCol="0" anchor="t">
            <a:noAutofit/>
          </a:bodyPr>
          <a:lstStyle>
            <a:defPPr>
              <a:defRPr lang="en-US"/>
            </a:defPPr>
            <a:lvl1pPr algn="ctr">
              <a:spcBef>
                <a:spcPct val="0"/>
              </a:spcBef>
              <a:buNone/>
              <a:defRPr sz="3600" b="1">
                <a:solidFill>
                  <a:schemeClr val="bg1"/>
                </a:solidFill>
                <a:effectLst>
                  <a:glow rad="190500">
                    <a:schemeClr val="tx1">
                      <a:alpha val="75000"/>
                    </a:schemeClr>
                  </a:glow>
                  <a:outerShdw blurRad="50800" dist="38100" dir="2700000" algn="tl" rotWithShape="0">
                    <a:srgbClr val="000000">
                      <a:alpha val="43000"/>
                    </a:srgbClr>
                  </a:outerShdw>
                </a:effectLst>
                <a:latin typeface="+mj-lt"/>
                <a:ea typeface="+mj-ea"/>
                <a:cs typeface="+mj-cs"/>
              </a:defRPr>
            </a:lvl1pPr>
          </a:lstStyle>
          <a:p>
            <a:pPr algn="r" rtl="1"/>
            <a:r>
              <a:rPr lang="ar-JO" dirty="0">
                <a:solidFill>
                  <a:prstClr val="white"/>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cs typeface="Arial" panose="020B0604020202020204" pitchFamily="34" charset="0"/>
                <a:sym typeface="Calibri"/>
              </a:rPr>
              <a:t>عبرانيين 4: 12-13</a:t>
            </a:r>
            <a:endParaRPr lang="en-US" dirty="0">
              <a:solidFill>
                <a:prstClr val="white"/>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sym typeface="Calibri"/>
            </a:endParaRPr>
          </a:p>
          <a:p>
            <a:pPr algn="l"/>
            <a:endParaRPr lang="en-US" sz="3400" dirty="0">
              <a:solidFill>
                <a:prstClr val="white"/>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sym typeface="Calibri"/>
            </a:endParaRPr>
          </a:p>
          <a:p>
            <a:pPr algn="r" rtl="1"/>
            <a:r>
              <a:rPr lang="ar-JO" sz="3400" dirty="0">
                <a:solidFill>
                  <a:prstClr val="white"/>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cs typeface="Arial" panose="020B0604020202020204" pitchFamily="34" charset="0"/>
                <a:sym typeface="Calibri"/>
              </a:rPr>
              <a:t>لأن كلمة الله حية وفعالة وأمضى من كل سيف ذي حدين، وخارقة إلى مفرق النفس والروح والمفاصل والمخاخ، ومميزة أفكار القلب ونياته، وليست خليقة غير ظاهرة قدامه، بل كل شيء عريان ومكشوف لعيني ذلك الذي معه أمرنا.</a:t>
            </a:r>
            <a:endParaRPr lang="en-US" sz="3400" dirty="0">
              <a:solidFill>
                <a:prstClr val="white"/>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sym typeface="Calibri"/>
            </a:endParaRPr>
          </a:p>
        </p:txBody>
      </p:sp>
    </p:spTree>
    <p:extLst>
      <p:ext uri="{BB962C8B-B14F-4D97-AF65-F5344CB8AC3E}">
        <p14:creationId xmlns:p14="http://schemas.microsoft.com/office/powerpoint/2010/main" val="3606439053"/>
      </p:ext>
    </p:extLst>
  </p:cSld>
  <p:clrMapOvr>
    <a:masterClrMapping/>
  </p:clrMapOvr>
  <p:transition spd="slow">
    <p:cut/>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0"/>
            <a:ext cx="5471160" cy="6858000"/>
          </a:xfrm>
          <a:prstGeom prst="rect">
            <a:avLst/>
          </a:prstGeom>
        </p:spPr>
      </p:pic>
      <p:pic>
        <p:nvPicPr>
          <p:cNvPr id="7" name="Picture 6"/>
          <p:cNvPicPr>
            <a:picLocks noChangeAspect="1"/>
          </p:cNvPicPr>
          <p:nvPr/>
        </p:nvPicPr>
        <p:blipFill>
          <a:blip r:embed="rId3"/>
          <a:stretch>
            <a:fillRect/>
          </a:stretch>
        </p:blipFill>
        <p:spPr>
          <a:xfrm>
            <a:off x="318165" y="1043300"/>
            <a:ext cx="3546308" cy="3546308"/>
          </a:xfrm>
          <a:prstGeom prst="rect">
            <a:avLst/>
          </a:prstGeom>
        </p:spPr>
      </p:pic>
      <p:pic>
        <p:nvPicPr>
          <p:cNvPr id="3" name="Picture 2" descr="Rev 20.4 throne234.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557905" y="11461"/>
            <a:ext cx="4586095" cy="6846540"/>
          </a:xfrm>
          <a:prstGeom prst="rect">
            <a:avLst/>
          </a:prstGeom>
        </p:spPr>
      </p:pic>
      <p:sp>
        <p:nvSpPr>
          <p:cNvPr id="4" name="Text Box 1041"/>
          <p:cNvSpPr txBox="1">
            <a:spLocks noChangeArrowheads="1"/>
          </p:cNvSpPr>
          <p:nvPr/>
        </p:nvSpPr>
        <p:spPr bwMode="auto">
          <a:xfrm>
            <a:off x="8431844" y="28751"/>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ar-JO" b="1" dirty="0">
                <a:solidFill>
                  <a:srgbClr val="FFFFFF"/>
                </a:solidFill>
                <a:latin typeface="Arial" panose="020B0604020202020204" pitchFamily="34" charset="0"/>
                <a:cs typeface="Arial" panose="020B0604020202020204" pitchFamily="34" charset="0"/>
              </a:rPr>
              <a:t>436</a:t>
            </a:r>
            <a:endParaRPr lang="en-US" b="1" dirty="0">
              <a:solidFill>
                <a:srgbClr val="000000"/>
              </a:solidFill>
              <a:latin typeface="Arial" panose="020B0604020202020204" pitchFamily="34" charset="0"/>
              <a:cs typeface="Arial" panose="020B0604020202020204" pitchFamily="34" charset="0"/>
            </a:endParaRPr>
          </a:p>
        </p:txBody>
      </p:sp>
      <p:sp>
        <p:nvSpPr>
          <p:cNvPr id="2" name="Title 1"/>
          <p:cNvSpPr>
            <a:spLocks noGrp="1"/>
          </p:cNvSpPr>
          <p:nvPr>
            <p:ph type="title"/>
          </p:nvPr>
        </p:nvSpPr>
        <p:spPr>
          <a:xfrm>
            <a:off x="0" y="5012379"/>
            <a:ext cx="9130022" cy="1845622"/>
          </a:xfrm>
        </p:spPr>
        <p:txBody>
          <a:bodyPr vert="horz" lIns="91440" tIns="45720" rIns="91440" bIns="45720" rtlCol="0" anchor="t">
            <a:noAutofit/>
          </a:bodyPr>
          <a:lstStyle/>
          <a:p>
            <a:pPr defTabSz="457200" eaLnBrk="1" hangingPunct="1"/>
            <a:r>
              <a:rPr lang="ar-JO" kern="1200" dirty="0">
                <a:solidFill>
                  <a:prstClr val="white"/>
                </a:solidFill>
                <a:effectLst>
                  <a:glow rad="190500">
                    <a:prstClr val="black">
                      <a:alpha val="75000"/>
                    </a:prstClr>
                  </a:glow>
                  <a:outerShdw blurRad="50800" dist="38100" dir="2700000" algn="tl" rotWithShape="0">
                    <a:srgbClr val="000000">
                      <a:alpha val="43000"/>
                    </a:srgbClr>
                  </a:outerShdw>
                </a:effectLst>
                <a:ea typeface="+mj-ea"/>
              </a:rPr>
              <a:t>إن رفض يسوع يجعل المؤمنين غير مؤهلين للحكم معه</a:t>
            </a:r>
            <a:endParaRPr lang="en-US" kern="1200" dirty="0">
              <a:solidFill>
                <a:prstClr val="white"/>
              </a:solidFill>
              <a:effectLst>
                <a:glow rad="190500">
                  <a:prstClr val="black">
                    <a:alpha val="75000"/>
                  </a:prstClr>
                </a:glow>
                <a:outerShdw blurRad="50800" dist="38100" dir="2700000" algn="tl" rotWithShape="0">
                  <a:srgbClr val="000000">
                    <a:alpha val="43000"/>
                  </a:srgbClr>
                </a:outerShdw>
              </a:effectLst>
              <a:ea typeface="+mj-ea"/>
            </a:endParaRPr>
          </a:p>
        </p:txBody>
      </p:sp>
      <p:pic>
        <p:nvPicPr>
          <p:cNvPr id="5" name="Picture 4"/>
          <p:cNvPicPr>
            <a:picLocks noChangeAspect="1"/>
          </p:cNvPicPr>
          <p:nvPr/>
        </p:nvPicPr>
        <p:blipFill>
          <a:blip r:embed="rId3"/>
          <a:stretch>
            <a:fillRect/>
          </a:stretch>
        </p:blipFill>
        <p:spPr>
          <a:xfrm>
            <a:off x="5192833" y="1065980"/>
            <a:ext cx="3546308" cy="3546308"/>
          </a:xfrm>
          <a:prstGeom prst="rect">
            <a:avLst/>
          </a:prstGeom>
        </p:spPr>
      </p:pic>
      <p:sp>
        <p:nvSpPr>
          <p:cNvPr id="8" name="Right Arrow 7"/>
          <p:cNvSpPr/>
          <p:nvPr/>
        </p:nvSpPr>
        <p:spPr bwMode="auto">
          <a:xfrm>
            <a:off x="3986514" y="2035015"/>
            <a:ext cx="1270578" cy="2116415"/>
          </a:xfrm>
          <a:prstGeom prst="rightArrow">
            <a:avLst/>
          </a:prstGeom>
          <a:solidFill>
            <a:schemeClr val="accent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Tree>
    <p:extLst>
      <p:ext uri="{BB962C8B-B14F-4D97-AF65-F5344CB8AC3E}">
        <p14:creationId xmlns:p14="http://schemas.microsoft.com/office/powerpoint/2010/main" val="3183322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childTnLst>
                          </p:cTn>
                        </p:par>
                        <p:par>
                          <p:cTn id="21" fill="hold">
                            <p:stCondLst>
                              <p:cond delay="2000"/>
                            </p:stCondLst>
                            <p:childTnLst>
                              <p:par>
                                <p:cTn id="22" presetID="22" presetClass="entr" presetSubtype="8" fill="hold" grpId="0" nodeType="after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left)">
                                      <p:cBhvr>
                                        <p:cTn id="24" dur="500"/>
                                        <p:tgtEl>
                                          <p:spTgt spid="8"/>
                                        </p:tgtEl>
                                      </p:cBhvr>
                                    </p:animEffect>
                                  </p:childTnLst>
                                </p:cTn>
                              </p:par>
                            </p:childTnLst>
                          </p:cTn>
                        </p:par>
                        <p:par>
                          <p:cTn id="25" fill="hold">
                            <p:stCondLst>
                              <p:cond delay="2500"/>
                            </p:stCondLst>
                            <p:childTnLst>
                              <p:par>
                                <p:cTn id="26" presetID="26" presetClass="entr" presetSubtype="0" fill="hold" nodeType="after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wipe(down)">
                                      <p:cBhvr>
                                        <p:cTn id="28" dur="580">
                                          <p:stCondLst>
                                            <p:cond delay="0"/>
                                          </p:stCondLst>
                                        </p:cTn>
                                        <p:tgtEl>
                                          <p:spTgt spid="5"/>
                                        </p:tgtEl>
                                      </p:cBhvr>
                                    </p:animEffect>
                                    <p:anim calcmode="lin" valueType="num">
                                      <p:cBhvr>
                                        <p:cTn id="29"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34" dur="26">
                                          <p:stCondLst>
                                            <p:cond delay="650"/>
                                          </p:stCondLst>
                                        </p:cTn>
                                        <p:tgtEl>
                                          <p:spTgt spid="5"/>
                                        </p:tgtEl>
                                      </p:cBhvr>
                                      <p:to x="100000" y="60000"/>
                                    </p:animScale>
                                    <p:animScale>
                                      <p:cBhvr>
                                        <p:cTn id="35" dur="166" decel="50000">
                                          <p:stCondLst>
                                            <p:cond delay="676"/>
                                          </p:stCondLst>
                                        </p:cTn>
                                        <p:tgtEl>
                                          <p:spTgt spid="5"/>
                                        </p:tgtEl>
                                      </p:cBhvr>
                                      <p:to x="100000" y="100000"/>
                                    </p:animScale>
                                    <p:animScale>
                                      <p:cBhvr>
                                        <p:cTn id="36" dur="26">
                                          <p:stCondLst>
                                            <p:cond delay="1312"/>
                                          </p:stCondLst>
                                        </p:cTn>
                                        <p:tgtEl>
                                          <p:spTgt spid="5"/>
                                        </p:tgtEl>
                                      </p:cBhvr>
                                      <p:to x="100000" y="80000"/>
                                    </p:animScale>
                                    <p:animScale>
                                      <p:cBhvr>
                                        <p:cTn id="37" dur="166" decel="50000">
                                          <p:stCondLst>
                                            <p:cond delay="1338"/>
                                          </p:stCondLst>
                                        </p:cTn>
                                        <p:tgtEl>
                                          <p:spTgt spid="5"/>
                                        </p:tgtEl>
                                      </p:cBhvr>
                                      <p:to x="100000" y="100000"/>
                                    </p:animScale>
                                    <p:animScale>
                                      <p:cBhvr>
                                        <p:cTn id="38" dur="26">
                                          <p:stCondLst>
                                            <p:cond delay="1642"/>
                                          </p:stCondLst>
                                        </p:cTn>
                                        <p:tgtEl>
                                          <p:spTgt spid="5"/>
                                        </p:tgtEl>
                                      </p:cBhvr>
                                      <p:to x="100000" y="90000"/>
                                    </p:animScale>
                                    <p:animScale>
                                      <p:cBhvr>
                                        <p:cTn id="39" dur="166" decel="50000">
                                          <p:stCondLst>
                                            <p:cond delay="1668"/>
                                          </p:stCondLst>
                                        </p:cTn>
                                        <p:tgtEl>
                                          <p:spTgt spid="5"/>
                                        </p:tgtEl>
                                      </p:cBhvr>
                                      <p:to x="100000" y="100000"/>
                                    </p:animScale>
                                    <p:animScale>
                                      <p:cBhvr>
                                        <p:cTn id="40" dur="26">
                                          <p:stCondLst>
                                            <p:cond delay="1808"/>
                                          </p:stCondLst>
                                        </p:cTn>
                                        <p:tgtEl>
                                          <p:spTgt spid="5"/>
                                        </p:tgtEl>
                                      </p:cBhvr>
                                      <p:to x="100000" y="95000"/>
                                    </p:animScale>
                                    <p:animScale>
                                      <p:cBhvr>
                                        <p:cTn id="41"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3233" name="Picture 3" descr="rev 7v9.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6200" y="0"/>
            <a:ext cx="922337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74" name="Rectangle 2"/>
          <p:cNvSpPr>
            <a:spLocks noGrp="1" noChangeArrowheads="1"/>
          </p:cNvSpPr>
          <p:nvPr>
            <p:ph type="ctrTitle"/>
          </p:nvPr>
        </p:nvSpPr>
        <p:spPr>
          <a:xfrm>
            <a:off x="1" y="76200"/>
            <a:ext cx="8726790" cy="1152525"/>
          </a:xfrm>
          <a:effectLst/>
        </p:spPr>
        <p:txBody>
          <a:bodyPr/>
          <a:lstStyle/>
          <a:p>
            <a:pPr>
              <a:defRPr/>
            </a:pPr>
            <a:r>
              <a:rPr lang="ar-JO" sz="4000" dirty="0">
                <a:solidFill>
                  <a:schemeClr val="bg1"/>
                </a:solidFill>
                <a:effectLst>
                  <a:glow rad="139700">
                    <a:schemeClr val="tx1">
                      <a:alpha val="75000"/>
                    </a:schemeClr>
                  </a:glow>
                </a:effectLst>
                <a:ea typeface="ＭＳ Ｐゴシック" charset="0"/>
              </a:rPr>
              <a:t>من كل قبيلة ولسان وشعب وأمة </a:t>
            </a:r>
            <a:br>
              <a:rPr lang="ar-JO" sz="4000" dirty="0">
                <a:solidFill>
                  <a:schemeClr val="bg1"/>
                </a:solidFill>
                <a:effectLst>
                  <a:glow rad="139700">
                    <a:schemeClr val="tx1">
                      <a:alpha val="75000"/>
                    </a:schemeClr>
                  </a:glow>
                </a:effectLst>
                <a:ea typeface="ＭＳ Ｐゴシック" charset="0"/>
              </a:rPr>
            </a:br>
            <a:r>
              <a:rPr lang="ar-JO" sz="4000" dirty="0">
                <a:solidFill>
                  <a:schemeClr val="bg1"/>
                </a:solidFill>
                <a:effectLst>
                  <a:glow rad="139700">
                    <a:schemeClr val="tx1">
                      <a:alpha val="75000"/>
                    </a:schemeClr>
                  </a:glow>
                </a:effectLst>
                <a:ea typeface="ＭＳ Ｐゴシック" charset="0"/>
              </a:rPr>
              <a:t>(رؤ 5: 9)</a:t>
            </a:r>
            <a:endParaRPr lang="en-US" dirty="0">
              <a:effectLst>
                <a:glow rad="139700">
                  <a:schemeClr val="tx1">
                    <a:alpha val="75000"/>
                  </a:schemeClr>
                </a:glow>
              </a:effectLst>
              <a:ea typeface="ＭＳ Ｐゴシック" charset="0"/>
            </a:endParaRPr>
          </a:p>
        </p:txBody>
      </p:sp>
    </p:spTree>
    <p:extLst>
      <p:ext uri="{BB962C8B-B14F-4D97-AF65-F5344CB8AC3E}">
        <p14:creationId xmlns:p14="http://schemas.microsoft.com/office/powerpoint/2010/main" val="91971331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914400" fontAlgn="base">
              <a:spcBef>
                <a:spcPct val="0"/>
              </a:spcBef>
              <a:spcAft>
                <a:spcPct val="0"/>
              </a:spcAft>
              <a:defRPr/>
            </a:pPr>
            <a:endParaRPr lang="en-US" b="1" dirty="0">
              <a:solidFill>
                <a:srgbClr val="FFFFFF"/>
              </a:solidFill>
              <a:latin typeface="Arial" panose="020B0604020202020204" pitchFamily="34" charset="0"/>
              <a:ea typeface="Arial"/>
              <a:cs typeface="Arial" panose="020B0604020202020204" pitchFamily="34" charset="0"/>
            </a:endParaRPr>
          </a:p>
        </p:txBody>
      </p:sp>
      <p:sp>
        <p:nvSpPr>
          <p:cNvPr id="2" name="Title 1"/>
          <p:cNvSpPr>
            <a:spLocks noGrp="1"/>
          </p:cNvSpPr>
          <p:nvPr>
            <p:ph type="title"/>
          </p:nvPr>
        </p:nvSpPr>
        <p:spPr>
          <a:xfrm>
            <a:off x="29882" y="4786710"/>
            <a:ext cx="9144000" cy="2071291"/>
          </a:xfrm>
          <a:solidFill>
            <a:schemeClr val="tx1"/>
          </a:solidFill>
        </p:spPr>
        <p:txBody>
          <a:bodyPr anchor="ctr"/>
          <a:lstStyle/>
          <a:p>
            <a:pPr>
              <a:defRPr/>
            </a:pPr>
            <a:r>
              <a:rPr lang="ar-JO" sz="3200" dirty="0">
                <a:effectLst/>
              </a:rPr>
              <a:t>وجعلتنا لإلهنا ملوكاً وكهنة، </a:t>
            </a:r>
            <a:br>
              <a:rPr lang="ar-JO" sz="3200" dirty="0">
                <a:effectLst/>
              </a:rPr>
            </a:br>
            <a:r>
              <a:rPr lang="ar-JO" sz="3200" dirty="0">
                <a:solidFill>
                  <a:srgbClr val="FFFF00"/>
                </a:solidFill>
                <a:effectLst/>
              </a:rPr>
              <a:t>فسنملك على الأرض</a:t>
            </a:r>
            <a:br>
              <a:rPr lang="ar-JO" sz="3200" dirty="0">
                <a:solidFill>
                  <a:srgbClr val="FFFF00"/>
                </a:solidFill>
                <a:effectLst/>
              </a:rPr>
            </a:br>
            <a:r>
              <a:rPr lang="ar-JO" sz="3200" dirty="0">
                <a:solidFill>
                  <a:schemeClr val="bg1"/>
                </a:solidFill>
                <a:effectLst/>
              </a:rPr>
              <a:t>(رؤ 5: 10)</a:t>
            </a:r>
            <a:endParaRPr lang="en-US" sz="3200" dirty="0">
              <a:solidFill>
                <a:schemeClr val="bg1"/>
              </a:solidFill>
              <a:effectLst/>
            </a:endParaRPr>
          </a:p>
        </p:txBody>
      </p:sp>
      <p:sp>
        <p:nvSpPr>
          <p:cNvPr id="5" name="Text Box 1041"/>
          <p:cNvSpPr txBox="1">
            <a:spLocks noChangeArrowheads="1"/>
          </p:cNvSpPr>
          <p:nvPr/>
        </p:nvSpPr>
        <p:spPr bwMode="auto">
          <a:xfrm>
            <a:off x="8404299" y="60325"/>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ar-JO" b="1" dirty="0">
                <a:solidFill>
                  <a:srgbClr val="FFFFFF"/>
                </a:solidFill>
                <a:latin typeface="Arial" panose="020B0604020202020204" pitchFamily="34" charset="0"/>
                <a:cs typeface="Arial" panose="020B0604020202020204" pitchFamily="34" charset="0"/>
              </a:rPr>
              <a:t>369</a:t>
            </a:r>
            <a:endParaRPr lang="en-US" b="1" dirty="0">
              <a:solidFill>
                <a:srgbClr val="000000"/>
              </a:solidFill>
              <a:latin typeface="Arial" panose="020B0604020202020204" pitchFamily="34" charset="0"/>
              <a:cs typeface="Arial" panose="020B0604020202020204" pitchFamily="34" charset="0"/>
            </a:endParaRPr>
          </a:p>
        </p:txBody>
      </p:sp>
      <p:pic>
        <p:nvPicPr>
          <p:cNvPr id="4" name="Picture 3" descr="rev 5v10 saints reign 0-King20Jesus.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6382280" cy="4786710"/>
          </a:xfrm>
          <a:prstGeom prst="rect">
            <a:avLst/>
          </a:prstGeom>
        </p:spPr>
      </p:pic>
    </p:spTree>
    <p:extLst>
      <p:ext uri="{BB962C8B-B14F-4D97-AF65-F5344CB8AC3E}">
        <p14:creationId xmlns:p14="http://schemas.microsoft.com/office/powerpoint/2010/main" val="135213859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62" name="Shape 62"/>
          <p:cNvSpPr txBox="1"/>
          <p:nvPr/>
        </p:nvSpPr>
        <p:spPr>
          <a:xfrm>
            <a:off x="0" y="217714"/>
            <a:ext cx="9144000" cy="6640285"/>
          </a:xfrm>
          <a:prstGeom prst="rect">
            <a:avLst/>
          </a:prstGeom>
        </p:spPr>
        <p:txBody>
          <a:bodyPr vert="horz" lIns="91440" tIns="45720" rIns="91440" bIns="45720" rtlCol="0" anchor="t">
            <a:noAutofit/>
          </a:bodyPr>
          <a:lstStyle>
            <a:defPPr>
              <a:defRPr lang="en-US"/>
            </a:defPPr>
            <a:lvl1pPr algn="ctr">
              <a:spcBef>
                <a:spcPct val="0"/>
              </a:spcBef>
              <a:buNone/>
              <a:defRPr sz="3600" b="1">
                <a:solidFill>
                  <a:schemeClr val="bg1"/>
                </a:solidFill>
                <a:effectLst>
                  <a:glow rad="190500">
                    <a:schemeClr val="tx1">
                      <a:alpha val="75000"/>
                    </a:schemeClr>
                  </a:glow>
                  <a:outerShdw blurRad="50800" dist="38100" dir="2700000" algn="tl" rotWithShape="0">
                    <a:srgbClr val="000000">
                      <a:alpha val="43000"/>
                    </a:srgbClr>
                  </a:outerShdw>
                </a:effectLst>
                <a:latin typeface="+mj-lt"/>
                <a:ea typeface="+mj-ea"/>
                <a:cs typeface="+mj-cs"/>
              </a:defRPr>
            </a:lvl1pPr>
          </a:lstStyle>
          <a:p>
            <a:pPr algn="r" rtl="1"/>
            <a:r>
              <a:rPr lang="ar-JO" dirty="0">
                <a:solidFill>
                  <a:prstClr val="white"/>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cs typeface="Arial" panose="020B0604020202020204" pitchFamily="34" charset="0"/>
                <a:sym typeface="Calibri"/>
              </a:rPr>
              <a:t>عبرانيين 3: 12-14</a:t>
            </a:r>
            <a:endParaRPr lang="en-US" dirty="0">
              <a:solidFill>
                <a:prstClr val="white"/>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cs typeface="Arial" panose="020B0604020202020204" pitchFamily="34" charset="0"/>
              <a:sym typeface="Calibri"/>
            </a:endParaRPr>
          </a:p>
          <a:p>
            <a:pPr algn="l"/>
            <a:endParaRPr lang="en-US" dirty="0">
              <a:solidFill>
                <a:prstClr val="white"/>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cs typeface="Arial" panose="020B0604020202020204" pitchFamily="34" charset="0"/>
              <a:sym typeface="Calibri"/>
            </a:endParaRPr>
          </a:p>
          <a:p>
            <a:pPr algn="r" rtl="1"/>
            <a:r>
              <a:rPr lang="ar-JO" sz="3200" dirty="0">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cs typeface="Arial" panose="020B0604020202020204" pitchFamily="34" charset="0"/>
                <a:sym typeface="Calibri"/>
              </a:rPr>
              <a:t>انظروا أيها الإخوة أن لا يكون في أحدكم قلب شرير بعدم إيمان في الإرتداد عن الله الحي، بل عظوا أنفسكم كل يوم، ما دام الوقت يدعى اليوم، لكي لا يقسى أحد منكم بغرور الخطية، </a:t>
            </a:r>
            <a:r>
              <a:rPr lang="ar-JO" sz="3200" dirty="0">
                <a:solidFill>
                  <a:srgbClr val="FFFF00"/>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cs typeface="Arial" panose="020B0604020202020204" pitchFamily="34" charset="0"/>
                <a:sym typeface="Calibri"/>
              </a:rPr>
              <a:t>لأننا قد صرنا شركاء المسيح، إن تمسكنا ببداءة الثقة ثابتة إلى النهاية.</a:t>
            </a:r>
            <a:endParaRPr lang="en-US" sz="3200" dirty="0">
              <a:solidFill>
                <a:srgbClr val="FFFF00"/>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cs typeface="Arial" panose="020B0604020202020204" pitchFamily="34" charset="0"/>
              <a:sym typeface="Calibri"/>
            </a:endParaRPr>
          </a:p>
        </p:txBody>
      </p:sp>
    </p:spTree>
    <p:extLst>
      <p:ext uri="{BB962C8B-B14F-4D97-AF65-F5344CB8AC3E}">
        <p14:creationId xmlns:p14="http://schemas.microsoft.com/office/powerpoint/2010/main" val="2850822576"/>
      </p:ext>
    </p:extLst>
  </p:cSld>
  <p:clrMapOvr>
    <a:masterClrMapping/>
  </p:clrMapOvr>
  <p:transition spd="slow">
    <p:cut/>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68428" y="58018"/>
            <a:ext cx="9036496" cy="627225"/>
          </a:xfrm>
          <a:effectLst>
            <a:outerShdw blurRad="63500" dist="35921" dir="2700000" algn="ctr" rotWithShape="0">
              <a:schemeClr val="tx2">
                <a:alpha val="74998"/>
              </a:schemeClr>
            </a:outerShdw>
          </a:effectLst>
        </p:spPr>
        <p:txBody>
          <a:bodyPr anchor="t"/>
          <a:lstStyle/>
          <a:p>
            <a:pPr>
              <a:defRPr/>
            </a:pPr>
            <a:r>
              <a:rPr lang="ar-JO" sz="3600" dirty="0">
                <a:effectLst>
                  <a:glow rad="127000">
                    <a:schemeClr val="tx1"/>
                  </a:glow>
                </a:effectLst>
                <a:ea typeface="ＭＳ Ｐゴシック" charset="0"/>
              </a:rPr>
              <a:t>لن يحكم المرتدون لن مع المسيح</a:t>
            </a:r>
            <a:endParaRPr lang="en-US" sz="3600" dirty="0">
              <a:effectLst>
                <a:glow rad="127000">
                  <a:schemeClr val="tx1"/>
                </a:glow>
              </a:effectLst>
              <a:ea typeface="ＭＳ Ｐゴシック" charset="0"/>
            </a:endParaRPr>
          </a:p>
        </p:txBody>
      </p:sp>
      <p:pic>
        <p:nvPicPr>
          <p:cNvPr id="2" name="Picture 1"/>
          <p:cNvPicPr>
            <a:picLocks noChangeAspect="1"/>
          </p:cNvPicPr>
          <p:nvPr/>
        </p:nvPicPr>
        <p:blipFill>
          <a:blip r:embed="rId3"/>
          <a:stretch>
            <a:fillRect/>
          </a:stretch>
        </p:blipFill>
        <p:spPr>
          <a:xfrm>
            <a:off x="18413" y="743857"/>
            <a:ext cx="9125587" cy="6114143"/>
          </a:xfrm>
          <a:prstGeom prst="rect">
            <a:avLst/>
          </a:prstGeom>
        </p:spPr>
      </p:pic>
    </p:spTree>
    <p:extLst>
      <p:ext uri="{BB962C8B-B14F-4D97-AF65-F5344CB8AC3E}">
        <p14:creationId xmlns:p14="http://schemas.microsoft.com/office/powerpoint/2010/main" val="475076170"/>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239640"/>
            <a:ext cx="9144000" cy="6080760"/>
          </a:xfrm>
          <a:prstGeom prst="rect">
            <a:avLst/>
          </a:prstGeom>
        </p:spPr>
      </p:pic>
      <p:sp>
        <p:nvSpPr>
          <p:cNvPr id="900098" name="Rectangle 2"/>
          <p:cNvSpPr>
            <a:spLocks noGrp="1" noChangeArrowheads="1"/>
          </p:cNvSpPr>
          <p:nvPr>
            <p:ph type="ctrTitle"/>
          </p:nvPr>
        </p:nvSpPr>
        <p:spPr>
          <a:xfrm>
            <a:off x="0" y="5969000"/>
            <a:ext cx="9144000" cy="771525"/>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القراء اليهود</a:t>
            </a:r>
            <a:endParaRPr lang="en-US" sz="5400" dirty="0">
              <a:effectLst>
                <a:glow rad="127000">
                  <a:schemeClr val="tx1"/>
                </a:glow>
              </a:effectLst>
              <a:ea typeface="ＭＳ Ｐゴシック" charset="0"/>
            </a:endParaRPr>
          </a:p>
        </p:txBody>
      </p:sp>
    </p:spTree>
    <p:extLst>
      <p:ext uri="{BB962C8B-B14F-4D97-AF65-F5344CB8AC3E}">
        <p14:creationId xmlns:p14="http://schemas.microsoft.com/office/powerpoint/2010/main" val="153915531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6738" name="Picture 5"/>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900113" y="1052513"/>
            <a:ext cx="7499350" cy="3794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4386" name="Title 1"/>
          <p:cNvSpPr>
            <a:spLocks noGrp="1"/>
          </p:cNvSpPr>
          <p:nvPr>
            <p:ph type="title" idx="4294967295"/>
          </p:nvPr>
        </p:nvSpPr>
        <p:spPr>
          <a:xfrm>
            <a:off x="0" y="0"/>
            <a:ext cx="9144000" cy="1143000"/>
          </a:xfrm>
          <a:solidFill>
            <a:srgbClr val="000514"/>
          </a:solidFill>
          <a:ln>
            <a:miter lim="800000"/>
            <a:headEnd/>
            <a:tailEnd/>
          </a:ln>
          <a:effectLst>
            <a:outerShdw blurRad="63500" dist="35921" dir="2700000" algn="ctr" rotWithShape="0">
              <a:srgbClr val="000514">
                <a:alpha val="74998"/>
              </a:srgbClr>
            </a:outerShdw>
          </a:effectLst>
        </p:spPr>
        <p:txBody>
          <a:bodyPr/>
          <a:lstStyle/>
          <a:p>
            <a:pPr eaLnBrk="1" hangingPunct="1">
              <a:defRPr/>
            </a:pPr>
            <a:r>
              <a:rPr lang="ar-JO" sz="3600" b="1" dirty="0">
                <a:solidFill>
                  <a:srgbClr val="E5E5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لا يرتدي المرتدون شارات الأسماء</a:t>
            </a:r>
            <a:endParaRPr lang="en-US" sz="3600" b="1" dirty="0">
              <a:solidFill>
                <a:srgbClr val="E5E5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060483993"/>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43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386" grpId="0" animBg="1"/>
    </p:bldLst>
  </p:timing>
</p:sld>
</file>

<file path=ppt/slides/slide81.xml><?xml version="1.0" encoding="utf-8"?>
<p:sld xmlns:a="http://schemas.openxmlformats.org/drawingml/2006/main" xmlns:r="http://schemas.openxmlformats.org/officeDocument/2006/relationships" xmlns:p="http://schemas.openxmlformats.org/presentationml/2006/main" showMasterPhAnim="0">
  <p:cSld>
    <p:bg bwMode="auto">
      <p:bgPr>
        <a:solidFill>
          <a:srgbClr val="000000"/>
        </a:solidFill>
        <a:effectLst/>
      </p:bgPr>
    </p:bg>
    <p:spTree>
      <p:nvGrpSpPr>
        <p:cNvPr id="1" name=""/>
        <p:cNvGrpSpPr/>
        <p:nvPr/>
      </p:nvGrpSpPr>
      <p:grpSpPr>
        <a:xfrm>
          <a:off x="0" y="0"/>
          <a:ext cx="0" cy="0"/>
          <a:chOff x="0" y="0"/>
          <a:chExt cx="0" cy="0"/>
        </a:xfrm>
      </p:grpSpPr>
      <p:sp>
        <p:nvSpPr>
          <p:cNvPr id="122881" name="Rectangle 1" descr="Title 1">
            <a:extLst>
              <a:ext uri="{FF2B5EF4-FFF2-40B4-BE49-F238E27FC236}">
                <a16:creationId xmlns:a16="http://schemas.microsoft.com/office/drawing/2014/main" id="{DD8093BE-2B80-1D4F-839D-91100C004243}"/>
              </a:ext>
            </a:extLst>
          </p:cNvPr>
          <p:cNvSpPr>
            <a:spLocks noGrp="1"/>
          </p:cNvSpPr>
          <p:nvPr>
            <p:ph type="title" idx="4294967295"/>
          </p:nvPr>
        </p:nvSpPr>
        <p:spPr bwMode="auto">
          <a:xfrm>
            <a:off x="0" y="0"/>
            <a:ext cx="9144000" cy="1143000"/>
          </a:xfrm>
          <a:prstGeom prst="rect">
            <a:avLst/>
          </a:prstGeom>
          <a:solidFill>
            <a:srgbClr val="000514"/>
          </a:solidFill>
          <a:ln/>
          <a:effectLst>
            <a:outerShdw blurRad="63500" dist="35921" dir="2700000" algn="ctr" rotWithShape="0">
              <a:srgbClr val="000514">
                <a:alpha val="74997"/>
              </a:srgbClr>
            </a:outerShdw>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nchor="ctr"/>
          <a:lstStyle/>
          <a:p>
            <a:pPr rtl="1"/>
            <a:r>
              <a:rPr lang="en-US" altLang="en-US" sz="3600" b="1" dirty="0" err="1">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المرتدون</a:t>
            </a:r>
            <a:r>
              <a:rPr lang="en-US" altLang="en-US" sz="3600" b="1" dirty="0">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r>
              <a:rPr lang="en-US" altLang="en-US" sz="3600" b="1" dirty="0" err="1">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يدمرون</a:t>
            </a:r>
            <a:r>
              <a:rPr lang="en-US" altLang="en-US" sz="3600" b="1" dirty="0">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من </a:t>
            </a:r>
            <a:r>
              <a:rPr lang="en-US" altLang="en-US" sz="3600" b="1" dirty="0" err="1">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الداخل</a:t>
            </a:r>
            <a:endParaRPr lang="en-US" altLang="en-US" sz="3600" b="1" dirty="0">
              <a:solidFill>
                <a:srgbClr val="FFFFFF"/>
              </a:solidFill>
              <a:latin typeface="Arial" panose="020B0604020202020204" pitchFamily="34" charset="0"/>
              <a:cs typeface="Arial" panose="020B0604020202020204" pitchFamily="34" charset="0"/>
            </a:endParaRPr>
          </a:p>
        </p:txBody>
      </p:sp>
      <p:pic>
        <p:nvPicPr>
          <p:cNvPr id="122882" name="Picture 2" descr="Picture 1">
            <a:extLst>
              <a:ext uri="{FF2B5EF4-FFF2-40B4-BE49-F238E27FC236}">
                <a16:creationId xmlns:a16="http://schemas.microsoft.com/office/drawing/2014/main" id="{ABE729F9-0835-A44A-AE3A-77FBF98B19E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9388" y="1844675"/>
            <a:ext cx="8756650" cy="3816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122883" name="Group 3">
            <a:extLst>
              <a:ext uri="{FF2B5EF4-FFF2-40B4-BE49-F238E27FC236}">
                <a16:creationId xmlns:a16="http://schemas.microsoft.com/office/drawing/2014/main" id="{5AF1EC1E-60D7-F44D-89F3-86DDEE5C2B97}"/>
              </a:ext>
            </a:extLst>
          </p:cNvPr>
          <p:cNvGrpSpPr>
            <a:grpSpLocks/>
          </p:cNvGrpSpPr>
          <p:nvPr/>
        </p:nvGrpSpPr>
        <p:grpSpPr bwMode="auto">
          <a:xfrm>
            <a:off x="-34925" y="4724400"/>
            <a:ext cx="9142413" cy="1143000"/>
            <a:chOff x="0" y="0"/>
            <a:chExt cx="9144000" cy="1143000"/>
          </a:xfrm>
        </p:grpSpPr>
        <p:sp>
          <p:nvSpPr>
            <p:cNvPr id="122884" name="Rectangle 4">
              <a:extLst>
                <a:ext uri="{FF2B5EF4-FFF2-40B4-BE49-F238E27FC236}">
                  <a16:creationId xmlns:a16="http://schemas.microsoft.com/office/drawing/2014/main" id="{0FAAE2C8-107C-9F4A-907C-CBC646204151}"/>
                </a:ext>
              </a:extLst>
            </p:cNvPr>
            <p:cNvSpPr>
              <a:spLocks/>
            </p:cNvSpPr>
            <p:nvPr/>
          </p:nvSpPr>
          <p:spPr bwMode="auto">
            <a:xfrm>
              <a:off x="0" y="0"/>
              <a:ext cx="9144000" cy="1143000"/>
            </a:xfrm>
            <a:prstGeom prst="rect">
              <a:avLst/>
            </a:prstGeom>
            <a:solidFill>
              <a:srgbClr val="000514"/>
            </a:solidFill>
            <a:ln>
              <a:noFill/>
            </a:ln>
            <a:effectLst>
              <a:outerShdw blurRad="63500" dist="35921" dir="2700000" algn="ctr" rotWithShape="0">
                <a:srgbClr val="000514">
                  <a:alpha val="74997"/>
                </a:srgbClr>
              </a:outerShdw>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nchor="ctr"/>
            <a:lstStyle/>
            <a:p>
              <a:pPr marL="0" marR="0" lvl="0" indent="0" algn="ctr" defTabSz="914400" rtl="0" eaLnBrk="1" fontAlgn="base" latinLnBrk="0" hangingPunct="0">
                <a:lnSpc>
                  <a:spcPct val="100000"/>
                </a:lnSpc>
                <a:spcBef>
                  <a:spcPct val="0"/>
                </a:spcBef>
                <a:spcAft>
                  <a:spcPct val="0"/>
                </a:spcAft>
                <a:buClrTx/>
                <a:buSzTx/>
                <a:buFontTx/>
                <a:buNone/>
                <a:tabLst/>
                <a:defRPr/>
              </a:pPr>
              <a:endParaRPr kumimoji="0" lang="en-US" altLang="en-US" sz="3200" b="1" i="0"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122885" name="Text Box 5">
              <a:extLst>
                <a:ext uri="{FF2B5EF4-FFF2-40B4-BE49-F238E27FC236}">
                  <a16:creationId xmlns:a16="http://schemas.microsoft.com/office/drawing/2014/main" id="{E3919D9D-83B9-6D4A-8403-D3A7CF9A4370}"/>
                </a:ext>
              </a:extLst>
            </p:cNvPr>
            <p:cNvSpPr txBox="1">
              <a:spLocks/>
            </p:cNvSpPr>
            <p:nvPr/>
          </p:nvSpPr>
          <p:spPr bwMode="auto">
            <a:xfrm>
              <a:off x="45719" y="279113"/>
              <a:ext cx="9052561" cy="584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spAutoFit/>
            </a:bodyPr>
            <a:lstStyle/>
            <a:p>
              <a:pPr marL="0" marR="0" lvl="0" indent="0" algn="ctr" defTabSz="914400" rtl="1" eaLnBrk="1" fontAlgn="base" latinLnBrk="0" hangingPunct="0">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err="1">
                  <a:ln>
                    <a:noFill/>
                  </a:ln>
                  <a:solidFill>
                    <a:srgbClr val="E5E5FF"/>
                  </a:solidFill>
                  <a:effectLst>
                    <a:outerShdw blurRad="38100" dist="38100" dir="2700000" algn="tl">
                      <a:srgbClr val="FFFFFF"/>
                    </a:outerShdw>
                  </a:effectLst>
                  <a:uLnTx/>
                  <a:uFillTx/>
                  <a:latin typeface="Arial" panose="020B0604020202020204" pitchFamily="34" charset="0"/>
                  <a:cs typeface="Arial" panose="020B0604020202020204" pitchFamily="34" charset="0"/>
                  <a:sym typeface="Arial" panose="020B0604020202020204" pitchFamily="34" charset="0"/>
                </a:rPr>
                <a:t>الرجال</a:t>
              </a:r>
              <a:r>
                <a:rPr kumimoji="0" lang="en-US" altLang="en-US" sz="3200" b="1" i="0" u="none" strike="noStrike" kern="1200" cap="none" spc="0" normalizeH="0" baseline="0" noProof="0" dirty="0">
                  <a:ln>
                    <a:noFill/>
                  </a:ln>
                  <a:solidFill>
                    <a:srgbClr val="E5E5FF"/>
                  </a:solidFill>
                  <a:effectLst>
                    <a:outerShdw blurRad="38100" dist="38100" dir="2700000" algn="tl">
                      <a:srgbClr val="FFFFFF"/>
                    </a:outerShdw>
                  </a:effectLst>
                  <a:uLnTx/>
                  <a:uFillTx/>
                  <a:latin typeface="Arial" panose="020B0604020202020204" pitchFamily="34" charset="0"/>
                  <a:cs typeface="Arial" panose="020B0604020202020204" pitchFamily="34" charset="0"/>
                  <a:sym typeface="Arial" panose="020B0604020202020204" pitchFamily="34" charset="0"/>
                </a:rPr>
                <a:t> الذين </a:t>
              </a:r>
              <a:r>
                <a:rPr kumimoji="0" lang="en-US" altLang="en-US" sz="3200" b="1" i="0" u="none" strike="noStrike" kern="1200" cap="none" spc="0" normalizeH="0" baseline="0" noProof="0" dirty="0" err="1">
                  <a:ln>
                    <a:noFill/>
                  </a:ln>
                  <a:solidFill>
                    <a:srgbClr val="E5E5FF"/>
                  </a:solidFill>
                  <a:effectLst>
                    <a:outerShdw blurRad="38100" dist="38100" dir="2700000" algn="tl">
                      <a:srgbClr val="FFFFFF"/>
                    </a:outerShdw>
                  </a:effectLst>
                  <a:uLnTx/>
                  <a:uFillTx/>
                  <a:latin typeface="Arial" panose="020B0604020202020204" pitchFamily="34" charset="0"/>
                  <a:cs typeface="Arial" panose="020B0604020202020204" pitchFamily="34" charset="0"/>
                  <a:sym typeface="Arial" panose="020B0604020202020204" pitchFamily="34" charset="0"/>
                </a:rPr>
                <a:t>دمروا</a:t>
              </a:r>
              <a:r>
                <a:rPr kumimoji="0" lang="en-US" altLang="en-US" sz="3200" b="1" i="0" u="none" strike="noStrike" kern="1200" cap="none" spc="0" normalizeH="0" baseline="0" noProof="0" dirty="0">
                  <a:ln>
                    <a:noFill/>
                  </a:ln>
                  <a:solidFill>
                    <a:srgbClr val="E5E5FF"/>
                  </a:solidFill>
                  <a:effectLst>
                    <a:outerShdw blurRad="38100" dist="38100" dir="2700000" algn="tl">
                      <a:srgbClr val="FFFFFF"/>
                    </a:outerShdw>
                  </a:effectLst>
                  <a:uLnTx/>
                  <a:uFillTx/>
                  <a:latin typeface="Arial" panose="020B0604020202020204" pitchFamily="34" charset="0"/>
                  <a:cs typeface="Arial" panose="020B0604020202020204" pitchFamily="34" charset="0"/>
                  <a:sym typeface="Arial" panose="020B0604020202020204" pitchFamily="34" charset="0"/>
                </a:rPr>
                <a:t> </a:t>
              </a:r>
              <a:r>
                <a:rPr kumimoji="0" lang="en-US" altLang="en-US" sz="3200" b="1" i="0" u="none" strike="noStrike" kern="1200" cap="none" spc="0" normalizeH="0" baseline="0" noProof="0" dirty="0" err="1">
                  <a:ln>
                    <a:noFill/>
                  </a:ln>
                  <a:solidFill>
                    <a:srgbClr val="E5E5FF"/>
                  </a:solidFill>
                  <a:effectLst>
                    <a:outerShdw blurRad="38100" dist="38100" dir="2700000" algn="tl">
                      <a:srgbClr val="FFFFFF"/>
                    </a:outerShdw>
                  </a:effectLst>
                  <a:uLnTx/>
                  <a:uFillTx/>
                  <a:latin typeface="Arial" panose="020B0604020202020204" pitchFamily="34" charset="0"/>
                  <a:cs typeface="Arial" panose="020B0604020202020204" pitchFamily="34" charset="0"/>
                  <a:sym typeface="Arial" panose="020B0604020202020204" pitchFamily="34" charset="0"/>
                </a:rPr>
                <a:t>الغرب</a:t>
              </a:r>
              <a:r>
                <a:rPr kumimoji="0" lang="en-US" altLang="en-US" sz="3200" b="1" i="0" u="none" strike="noStrike" kern="1200" cap="none" spc="0" normalizeH="0" baseline="0" noProof="0" dirty="0">
                  <a:ln>
                    <a:noFill/>
                  </a:ln>
                  <a:solidFill>
                    <a:srgbClr val="E5E5FF"/>
                  </a:solidFill>
                  <a:effectLst>
                    <a:outerShdw blurRad="38100" dist="38100" dir="2700000" algn="tl">
                      <a:srgbClr val="FFFFFF"/>
                    </a:outerShdw>
                  </a:effectLst>
                  <a:uLnTx/>
                  <a:uFillTx/>
                  <a:latin typeface="Arial" panose="020B0604020202020204" pitchFamily="34" charset="0"/>
                  <a:cs typeface="Arial" panose="020B0604020202020204" pitchFamily="34" charset="0"/>
                  <a:sym typeface="Arial" panose="020B0604020202020204" pitchFamily="34" charset="0"/>
                </a:rPr>
                <a:t> </a:t>
              </a:r>
              <a:r>
                <a:rPr kumimoji="0" lang="en-US" altLang="en-US" sz="3200" b="1" i="0" u="none" strike="noStrike" kern="1200" cap="none" spc="0" normalizeH="0" baseline="0" noProof="0" dirty="0" err="1">
                  <a:ln>
                    <a:noFill/>
                  </a:ln>
                  <a:solidFill>
                    <a:srgbClr val="E5E5FF"/>
                  </a:solidFill>
                  <a:effectLst>
                    <a:outerShdw blurRad="38100" dist="38100" dir="2700000" algn="tl">
                      <a:srgbClr val="FFFFFF"/>
                    </a:outerShdw>
                  </a:effectLst>
                  <a:uLnTx/>
                  <a:uFillTx/>
                  <a:latin typeface="Arial" panose="020B0604020202020204" pitchFamily="34" charset="0"/>
                  <a:cs typeface="Arial" panose="020B0604020202020204" pitchFamily="34" charset="0"/>
                  <a:sym typeface="Arial" panose="020B0604020202020204" pitchFamily="34" charset="0"/>
                </a:rPr>
                <a:t>المسيحي</a:t>
              </a:r>
              <a:endParaRPr kumimoji="0" lang="en-US" altLang="en-US" sz="3200" b="1" i="0" u="none" strike="noStrike" kern="1200" cap="none" spc="0" normalizeH="0" baseline="0" noProof="0" dirty="0">
                <a:ln>
                  <a:noFill/>
                </a:ln>
                <a:solidFill>
                  <a:srgbClr val="E5E5FF"/>
                </a:solidFill>
                <a:effectLst>
                  <a:outerShdw blurRad="38100" dist="38100" dir="2700000" algn="tl">
                    <a:srgbClr val="FFFFFF"/>
                  </a:outerShdw>
                </a:effectLst>
                <a:uLnTx/>
                <a:uFillTx/>
                <a:latin typeface="Arial" panose="020B0604020202020204" pitchFamily="34" charset="0"/>
                <a:cs typeface="Arial" panose="020B0604020202020204" pitchFamily="34" charset="0"/>
                <a:sym typeface="Arial" panose="020B0604020202020204" pitchFamily="34" charset="0"/>
              </a:endParaRP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228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881" grpId="0" animBg="1" autoUpdateAnimBg="0"/>
    </p:bldLst>
  </p:timing>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8786" name="Picture 1"/>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873125"/>
            <a:ext cx="9144000" cy="566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8787" name="Title 1"/>
          <p:cNvSpPr>
            <a:spLocks noGrp="1"/>
          </p:cNvSpPr>
          <p:nvPr>
            <p:ph type="title" idx="4294967295"/>
          </p:nvPr>
        </p:nvSpPr>
        <p:spPr>
          <a:xfrm>
            <a:off x="0" y="0"/>
            <a:ext cx="9144000" cy="836613"/>
          </a:xfrm>
        </p:spPr>
        <p:txBody>
          <a:bodyPr/>
          <a:lstStyle/>
          <a:p>
            <a:r>
              <a:rPr lang="ar-JO" b="1" dirty="0">
                <a:solidFill>
                  <a:srgbClr val="FFFFFF"/>
                </a:solidFill>
                <a:latin typeface="Arial" panose="020B0604020202020204" pitchFamily="34" charset="0"/>
                <a:ea typeface="ＭＳ Ｐゴシック" charset="0"/>
                <a:cs typeface="Arial" panose="020B0604020202020204" pitchFamily="34" charset="0"/>
              </a:rPr>
              <a:t>كتاب المرتد</a:t>
            </a:r>
            <a:endParaRPr lang="en-US"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5" name="Rectangle 1030"/>
          <p:cNvSpPr txBox="1">
            <a:spLocks noRot="1" noChangeArrowheads="1"/>
          </p:cNvSpPr>
          <p:nvPr/>
        </p:nvSpPr>
        <p:spPr bwMode="auto">
          <a:xfrm>
            <a:off x="-20638" y="6092825"/>
            <a:ext cx="9164638" cy="792163"/>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9pPr>
          </a:lstStyle>
          <a:p>
            <a:pPr defTabSz="914400" eaLnBrk="1" hangingPunct="1">
              <a:defRPr/>
            </a:pPr>
            <a:r>
              <a:rPr lang="ar-JO" sz="3600" kern="0" dirty="0">
                <a:solidFill>
                  <a:srgbClr val="E5E5FF"/>
                </a:solidFill>
                <a:latin typeface="Arial" panose="020B0604020202020204" pitchFamily="34" charset="0"/>
                <a:cs typeface="Arial" panose="020B0604020202020204" pitchFamily="34" charset="0"/>
              </a:rPr>
              <a:t>كيفين سوانسون وعائلته</a:t>
            </a:r>
            <a:endParaRPr lang="en-US" sz="3600" kern="0" dirty="0">
              <a:solidFill>
                <a:srgbClr val="E5E5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04187662"/>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Screen Shot 2014-04-01 at 4.37.49 pm.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323975"/>
            <a:ext cx="9144000" cy="55610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4386" name="Title 1"/>
          <p:cNvSpPr>
            <a:spLocks noGrp="1"/>
          </p:cNvSpPr>
          <p:nvPr>
            <p:ph type="title" idx="4294967295"/>
          </p:nvPr>
        </p:nvSpPr>
        <p:spPr>
          <a:xfrm>
            <a:off x="323529" y="5517232"/>
            <a:ext cx="3888432" cy="1340768"/>
          </a:xfrm>
        </p:spPr>
        <p:txBody>
          <a:bodyPr anchor="t"/>
          <a:lstStyle/>
          <a:p>
            <a:pPr>
              <a:defRPr/>
            </a:pPr>
            <a:r>
              <a:rPr lang="ar-JO" sz="3600" b="1" kern="1200" dirty="0">
                <a:solidFill>
                  <a:srgbClr val="FFFFFF"/>
                </a:solidFill>
                <a:effectLst>
                  <a:glow rad="152400">
                    <a:schemeClr val="tx1"/>
                  </a:glow>
                </a:effectLst>
                <a:latin typeface="Arial" panose="020B0604020202020204" pitchFamily="34" charset="0"/>
                <a:ea typeface="ＭＳ Ｐゴシック" charset="0"/>
                <a:cs typeface="Arial" panose="020B0604020202020204" pitchFamily="34" charset="0"/>
              </a:rPr>
              <a:t>من هم           المرتدون؟</a:t>
            </a:r>
            <a:endParaRPr lang="en-US" sz="3600" b="1" kern="1200" dirty="0">
              <a:solidFill>
                <a:srgbClr val="FFFFFF"/>
              </a:solidFill>
              <a:effectLst>
                <a:glow rad="152400">
                  <a:schemeClr val="tx1"/>
                </a:glow>
              </a:effectLst>
              <a:latin typeface="Arial" panose="020B0604020202020204" pitchFamily="34" charset="0"/>
              <a:ea typeface="ＭＳ Ｐゴシック" charset="0"/>
              <a:cs typeface="Arial" panose="020B0604020202020204" pitchFamily="34" charset="0"/>
            </a:endParaRPr>
          </a:p>
        </p:txBody>
      </p:sp>
      <p:sp>
        <p:nvSpPr>
          <p:cNvPr id="9" name="Title 1"/>
          <p:cNvSpPr txBox="1">
            <a:spLocks/>
          </p:cNvSpPr>
          <p:nvPr/>
        </p:nvSpPr>
        <p:spPr bwMode="auto">
          <a:xfrm>
            <a:off x="-108520" y="548680"/>
            <a:ext cx="2304256" cy="10801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07" charset="0"/>
              </a:defRPr>
            </a:lvl6pPr>
            <a:lvl7pPr marL="914400" algn="ctr" rtl="0" eaLnBrk="0" fontAlgn="base" hangingPunct="0">
              <a:spcBef>
                <a:spcPct val="0"/>
              </a:spcBef>
              <a:spcAft>
                <a:spcPct val="0"/>
              </a:spcAft>
              <a:defRPr sz="4400">
                <a:solidFill>
                  <a:schemeClr val="tx2"/>
                </a:solidFill>
                <a:latin typeface="Times New Roman" pitchFamily="-107" charset="0"/>
              </a:defRPr>
            </a:lvl7pPr>
            <a:lvl8pPr marL="1371600" algn="ctr" rtl="0" eaLnBrk="0" fontAlgn="base" hangingPunct="0">
              <a:spcBef>
                <a:spcPct val="0"/>
              </a:spcBef>
              <a:spcAft>
                <a:spcPct val="0"/>
              </a:spcAft>
              <a:defRPr sz="4400">
                <a:solidFill>
                  <a:schemeClr val="tx2"/>
                </a:solidFill>
                <a:latin typeface="Times New Roman" pitchFamily="-107" charset="0"/>
              </a:defRPr>
            </a:lvl8pPr>
            <a:lvl9pPr marL="1828800" algn="ctr" rtl="0" eaLnBrk="0" fontAlgn="base" hangingPunct="0">
              <a:spcBef>
                <a:spcPct val="0"/>
              </a:spcBef>
              <a:spcAft>
                <a:spcPct val="0"/>
              </a:spcAft>
              <a:defRPr sz="4400">
                <a:solidFill>
                  <a:schemeClr val="tx2"/>
                </a:solidFill>
                <a:latin typeface="Times New Roman" pitchFamily="-107" charset="0"/>
              </a:defRPr>
            </a:lvl9pPr>
          </a:lstStyle>
          <a:p>
            <a:pPr defTabSz="914400">
              <a:defRPr/>
            </a:pPr>
            <a:r>
              <a:rPr lang="ar-JO" sz="2800" b="1" dirty="0">
                <a:solidFill>
                  <a:srgbClr val="FFFFFF"/>
                </a:solidFill>
                <a:effectLst>
                  <a:glow rad="152400">
                    <a:srgbClr val="000000"/>
                  </a:glow>
                </a:effectLst>
                <a:latin typeface="Arial" panose="020B0604020202020204" pitchFamily="34" charset="0"/>
                <a:ea typeface="ＭＳ Ｐゴシック" charset="0"/>
                <a:cs typeface="Arial" panose="020B0604020202020204" pitchFamily="34" charset="0"/>
              </a:rPr>
              <a:t>نثنائيل     هاوثورن</a:t>
            </a:r>
            <a:endParaRPr lang="en-US" sz="2800" b="1" dirty="0">
              <a:solidFill>
                <a:srgbClr val="FFFFFF"/>
              </a:solidFill>
              <a:effectLst>
                <a:glow rad="152400">
                  <a:srgbClr val="000000"/>
                </a:glow>
              </a:effectLst>
              <a:latin typeface="Arial" panose="020B0604020202020204" pitchFamily="34" charset="0"/>
              <a:ea typeface="ＭＳ Ｐゴシック" charset="0"/>
              <a:cs typeface="Arial" panose="020B0604020202020204" pitchFamily="34" charset="0"/>
            </a:endParaRPr>
          </a:p>
        </p:txBody>
      </p:sp>
      <p:sp>
        <p:nvSpPr>
          <p:cNvPr id="10" name="Title 1"/>
          <p:cNvSpPr txBox="1">
            <a:spLocks/>
          </p:cNvSpPr>
          <p:nvPr/>
        </p:nvSpPr>
        <p:spPr bwMode="auto">
          <a:xfrm>
            <a:off x="827584" y="2852936"/>
            <a:ext cx="1512168" cy="10801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07" charset="0"/>
              </a:defRPr>
            </a:lvl6pPr>
            <a:lvl7pPr marL="914400" algn="ctr" rtl="0" eaLnBrk="0" fontAlgn="base" hangingPunct="0">
              <a:spcBef>
                <a:spcPct val="0"/>
              </a:spcBef>
              <a:spcAft>
                <a:spcPct val="0"/>
              </a:spcAft>
              <a:defRPr sz="4400">
                <a:solidFill>
                  <a:schemeClr val="tx2"/>
                </a:solidFill>
                <a:latin typeface="Times New Roman" pitchFamily="-107" charset="0"/>
              </a:defRPr>
            </a:lvl7pPr>
            <a:lvl8pPr marL="1371600" algn="ctr" rtl="0" eaLnBrk="0" fontAlgn="base" hangingPunct="0">
              <a:spcBef>
                <a:spcPct val="0"/>
              </a:spcBef>
              <a:spcAft>
                <a:spcPct val="0"/>
              </a:spcAft>
              <a:defRPr sz="4400">
                <a:solidFill>
                  <a:schemeClr val="tx2"/>
                </a:solidFill>
                <a:latin typeface="Times New Roman" pitchFamily="-107" charset="0"/>
              </a:defRPr>
            </a:lvl8pPr>
            <a:lvl9pPr marL="1828800" algn="ctr" rtl="0" eaLnBrk="0" fontAlgn="base" hangingPunct="0">
              <a:spcBef>
                <a:spcPct val="0"/>
              </a:spcBef>
              <a:spcAft>
                <a:spcPct val="0"/>
              </a:spcAft>
              <a:defRPr sz="4400">
                <a:solidFill>
                  <a:schemeClr val="tx2"/>
                </a:solidFill>
                <a:latin typeface="Times New Roman" pitchFamily="-107" charset="0"/>
              </a:defRPr>
            </a:lvl9pPr>
          </a:lstStyle>
          <a:p>
            <a:pPr defTabSz="914400">
              <a:defRPr/>
            </a:pPr>
            <a:r>
              <a:rPr lang="ar-JO" sz="2800" b="1" dirty="0">
                <a:solidFill>
                  <a:srgbClr val="FFFFFF"/>
                </a:solidFill>
                <a:effectLst>
                  <a:glow rad="152400">
                    <a:srgbClr val="000000"/>
                  </a:glow>
                </a:effectLst>
                <a:latin typeface="Arial" panose="020B0604020202020204" pitchFamily="34" charset="0"/>
                <a:ea typeface="ＭＳ Ｐゴシック" charset="0"/>
                <a:cs typeface="Arial" panose="020B0604020202020204" pitchFamily="34" charset="0"/>
              </a:rPr>
              <a:t>مارك   توين</a:t>
            </a:r>
            <a:endParaRPr lang="en-US" sz="2800" b="1" dirty="0">
              <a:solidFill>
                <a:srgbClr val="FFFFFF"/>
              </a:solidFill>
              <a:effectLst>
                <a:glow rad="152400">
                  <a:srgbClr val="000000"/>
                </a:glow>
              </a:effectLst>
              <a:latin typeface="Arial" panose="020B0604020202020204" pitchFamily="34" charset="0"/>
              <a:ea typeface="ＭＳ Ｐゴシック" charset="0"/>
              <a:cs typeface="Arial" panose="020B0604020202020204" pitchFamily="34" charset="0"/>
            </a:endParaRPr>
          </a:p>
        </p:txBody>
      </p:sp>
      <p:sp>
        <p:nvSpPr>
          <p:cNvPr id="11" name="Title 1"/>
          <p:cNvSpPr txBox="1">
            <a:spLocks/>
          </p:cNvSpPr>
          <p:nvPr/>
        </p:nvSpPr>
        <p:spPr bwMode="auto">
          <a:xfrm>
            <a:off x="2483768" y="692696"/>
            <a:ext cx="1512168" cy="10801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07" charset="0"/>
              </a:defRPr>
            </a:lvl6pPr>
            <a:lvl7pPr marL="914400" algn="ctr" rtl="0" eaLnBrk="0" fontAlgn="base" hangingPunct="0">
              <a:spcBef>
                <a:spcPct val="0"/>
              </a:spcBef>
              <a:spcAft>
                <a:spcPct val="0"/>
              </a:spcAft>
              <a:defRPr sz="4400">
                <a:solidFill>
                  <a:schemeClr val="tx2"/>
                </a:solidFill>
                <a:latin typeface="Times New Roman" pitchFamily="-107" charset="0"/>
              </a:defRPr>
            </a:lvl7pPr>
            <a:lvl8pPr marL="1371600" algn="ctr" rtl="0" eaLnBrk="0" fontAlgn="base" hangingPunct="0">
              <a:spcBef>
                <a:spcPct val="0"/>
              </a:spcBef>
              <a:spcAft>
                <a:spcPct val="0"/>
              </a:spcAft>
              <a:defRPr sz="4400">
                <a:solidFill>
                  <a:schemeClr val="tx2"/>
                </a:solidFill>
                <a:latin typeface="Times New Roman" pitchFamily="-107" charset="0"/>
              </a:defRPr>
            </a:lvl8pPr>
            <a:lvl9pPr marL="1828800" algn="ctr" rtl="0" eaLnBrk="0" fontAlgn="base" hangingPunct="0">
              <a:spcBef>
                <a:spcPct val="0"/>
              </a:spcBef>
              <a:spcAft>
                <a:spcPct val="0"/>
              </a:spcAft>
              <a:defRPr sz="4400">
                <a:solidFill>
                  <a:schemeClr val="tx2"/>
                </a:solidFill>
                <a:latin typeface="Times New Roman" pitchFamily="-107" charset="0"/>
              </a:defRPr>
            </a:lvl9pPr>
          </a:lstStyle>
          <a:p>
            <a:pPr defTabSz="914400">
              <a:defRPr/>
            </a:pPr>
            <a:r>
              <a:rPr lang="ar-JO" sz="2800" b="1" dirty="0">
                <a:solidFill>
                  <a:srgbClr val="FFFFFF"/>
                </a:solidFill>
                <a:effectLst>
                  <a:glow rad="152400">
                    <a:srgbClr val="000000"/>
                  </a:glow>
                </a:effectLst>
                <a:latin typeface="Arial" panose="020B0604020202020204" pitchFamily="34" charset="0"/>
                <a:ea typeface="ＭＳ Ｐゴシック" charset="0"/>
                <a:cs typeface="Arial" panose="020B0604020202020204" pitchFamily="34" charset="0"/>
              </a:rPr>
              <a:t>جون   ديوي</a:t>
            </a:r>
            <a:endParaRPr lang="en-US" sz="2800" b="1" dirty="0">
              <a:solidFill>
                <a:srgbClr val="FFFFFF"/>
              </a:solidFill>
              <a:effectLst>
                <a:glow rad="152400">
                  <a:srgbClr val="000000"/>
                </a:glow>
              </a:effectLst>
              <a:latin typeface="Arial" panose="020B0604020202020204" pitchFamily="34" charset="0"/>
              <a:ea typeface="ＭＳ Ｐゴシック" charset="0"/>
              <a:cs typeface="Arial" panose="020B0604020202020204" pitchFamily="34" charset="0"/>
            </a:endParaRPr>
          </a:p>
        </p:txBody>
      </p:sp>
      <p:sp>
        <p:nvSpPr>
          <p:cNvPr id="12" name="Title 1"/>
          <p:cNvSpPr txBox="1">
            <a:spLocks/>
          </p:cNvSpPr>
          <p:nvPr/>
        </p:nvSpPr>
        <p:spPr bwMode="auto">
          <a:xfrm>
            <a:off x="6876256" y="3284984"/>
            <a:ext cx="1152128" cy="15182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07" charset="0"/>
              </a:defRPr>
            </a:lvl6pPr>
            <a:lvl7pPr marL="914400" algn="ctr" rtl="0" eaLnBrk="0" fontAlgn="base" hangingPunct="0">
              <a:spcBef>
                <a:spcPct val="0"/>
              </a:spcBef>
              <a:spcAft>
                <a:spcPct val="0"/>
              </a:spcAft>
              <a:defRPr sz="4400">
                <a:solidFill>
                  <a:schemeClr val="tx2"/>
                </a:solidFill>
                <a:latin typeface="Times New Roman" pitchFamily="-107" charset="0"/>
              </a:defRPr>
            </a:lvl7pPr>
            <a:lvl8pPr marL="1371600" algn="ctr" rtl="0" eaLnBrk="0" fontAlgn="base" hangingPunct="0">
              <a:spcBef>
                <a:spcPct val="0"/>
              </a:spcBef>
              <a:spcAft>
                <a:spcPct val="0"/>
              </a:spcAft>
              <a:defRPr sz="4400">
                <a:solidFill>
                  <a:schemeClr val="tx2"/>
                </a:solidFill>
                <a:latin typeface="Times New Roman" pitchFamily="-107" charset="0"/>
              </a:defRPr>
            </a:lvl8pPr>
            <a:lvl9pPr marL="1828800" algn="ctr" rtl="0" eaLnBrk="0" fontAlgn="base" hangingPunct="0">
              <a:spcBef>
                <a:spcPct val="0"/>
              </a:spcBef>
              <a:spcAft>
                <a:spcPct val="0"/>
              </a:spcAft>
              <a:defRPr sz="4400">
                <a:solidFill>
                  <a:schemeClr val="tx2"/>
                </a:solidFill>
                <a:latin typeface="Times New Roman" pitchFamily="-107" charset="0"/>
              </a:defRPr>
            </a:lvl9pPr>
          </a:lstStyle>
          <a:p>
            <a:pPr defTabSz="914400">
              <a:defRPr/>
            </a:pPr>
            <a:r>
              <a:rPr lang="ar-JO" sz="2800" b="1" dirty="0">
                <a:solidFill>
                  <a:srgbClr val="FFFFFF"/>
                </a:solidFill>
                <a:effectLst>
                  <a:glow rad="152400">
                    <a:srgbClr val="000000"/>
                  </a:glow>
                </a:effectLst>
                <a:latin typeface="Arial" panose="020B0604020202020204" pitchFamily="34" charset="0"/>
                <a:ea typeface="ＭＳ Ｐゴシック" charset="0"/>
                <a:cs typeface="Arial" panose="020B0604020202020204" pitchFamily="34" charset="0"/>
              </a:rPr>
              <a:t>كارل ماركس</a:t>
            </a:r>
            <a:endParaRPr lang="en-US" sz="2800" b="1" dirty="0">
              <a:solidFill>
                <a:srgbClr val="FFFFFF"/>
              </a:solidFill>
              <a:effectLst>
                <a:glow rad="152400">
                  <a:srgbClr val="000000"/>
                </a:glow>
              </a:effectLst>
              <a:latin typeface="Arial" panose="020B0604020202020204" pitchFamily="34" charset="0"/>
              <a:ea typeface="ＭＳ Ｐゴシック" charset="0"/>
              <a:cs typeface="Arial" panose="020B0604020202020204" pitchFamily="34" charset="0"/>
            </a:endParaRPr>
          </a:p>
        </p:txBody>
      </p:sp>
      <p:sp>
        <p:nvSpPr>
          <p:cNvPr id="13" name="Title 1"/>
          <p:cNvSpPr txBox="1">
            <a:spLocks/>
          </p:cNvSpPr>
          <p:nvPr/>
        </p:nvSpPr>
        <p:spPr bwMode="auto">
          <a:xfrm>
            <a:off x="4572000" y="404664"/>
            <a:ext cx="1728192" cy="1296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07" charset="0"/>
              </a:defRPr>
            </a:lvl6pPr>
            <a:lvl7pPr marL="914400" algn="ctr" rtl="0" eaLnBrk="0" fontAlgn="base" hangingPunct="0">
              <a:spcBef>
                <a:spcPct val="0"/>
              </a:spcBef>
              <a:spcAft>
                <a:spcPct val="0"/>
              </a:spcAft>
              <a:defRPr sz="4400">
                <a:solidFill>
                  <a:schemeClr val="tx2"/>
                </a:solidFill>
                <a:latin typeface="Times New Roman" pitchFamily="-107" charset="0"/>
              </a:defRPr>
            </a:lvl7pPr>
            <a:lvl8pPr marL="1371600" algn="ctr" rtl="0" eaLnBrk="0" fontAlgn="base" hangingPunct="0">
              <a:spcBef>
                <a:spcPct val="0"/>
              </a:spcBef>
              <a:spcAft>
                <a:spcPct val="0"/>
              </a:spcAft>
              <a:defRPr sz="4400">
                <a:solidFill>
                  <a:schemeClr val="tx2"/>
                </a:solidFill>
                <a:latin typeface="Times New Roman" pitchFamily="-107" charset="0"/>
              </a:defRPr>
            </a:lvl8pPr>
            <a:lvl9pPr marL="1828800" algn="ctr" rtl="0" eaLnBrk="0" fontAlgn="base" hangingPunct="0">
              <a:spcBef>
                <a:spcPct val="0"/>
              </a:spcBef>
              <a:spcAft>
                <a:spcPct val="0"/>
              </a:spcAft>
              <a:defRPr sz="4400">
                <a:solidFill>
                  <a:schemeClr val="tx2"/>
                </a:solidFill>
                <a:latin typeface="Times New Roman" pitchFamily="-107" charset="0"/>
              </a:defRPr>
            </a:lvl9pPr>
          </a:lstStyle>
          <a:p>
            <a:pPr defTabSz="914400">
              <a:defRPr/>
            </a:pPr>
            <a:r>
              <a:rPr lang="ar-JO" sz="2800" b="1" dirty="0">
                <a:solidFill>
                  <a:srgbClr val="FFFFFF"/>
                </a:solidFill>
                <a:effectLst>
                  <a:glow rad="152400">
                    <a:srgbClr val="000000"/>
                  </a:glow>
                </a:effectLst>
                <a:latin typeface="Arial" panose="020B0604020202020204" pitchFamily="34" charset="0"/>
                <a:ea typeface="ＭＳ Ｐゴシック" charset="0"/>
                <a:cs typeface="Arial" panose="020B0604020202020204" pitchFamily="34" charset="0"/>
              </a:rPr>
              <a:t>تشارلز داروين</a:t>
            </a:r>
            <a:endParaRPr lang="en-US" sz="2800" b="1" dirty="0">
              <a:solidFill>
                <a:srgbClr val="FFFFFF"/>
              </a:solidFill>
              <a:effectLst>
                <a:glow rad="152400">
                  <a:srgbClr val="000000"/>
                </a:glow>
              </a:effectLst>
              <a:latin typeface="Arial" panose="020B0604020202020204" pitchFamily="34" charset="0"/>
              <a:ea typeface="ＭＳ Ｐゴシック" charset="0"/>
              <a:cs typeface="Arial" panose="020B0604020202020204" pitchFamily="34" charset="0"/>
            </a:endParaRPr>
          </a:p>
        </p:txBody>
      </p:sp>
      <p:sp>
        <p:nvSpPr>
          <p:cNvPr id="14" name="Title 1"/>
          <p:cNvSpPr txBox="1">
            <a:spLocks/>
          </p:cNvSpPr>
          <p:nvPr/>
        </p:nvSpPr>
        <p:spPr bwMode="auto">
          <a:xfrm>
            <a:off x="4067944" y="5805264"/>
            <a:ext cx="5076056" cy="10527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07" charset="0"/>
              </a:defRPr>
            </a:lvl6pPr>
            <a:lvl7pPr marL="914400" algn="ctr" rtl="0" eaLnBrk="0" fontAlgn="base" hangingPunct="0">
              <a:spcBef>
                <a:spcPct val="0"/>
              </a:spcBef>
              <a:spcAft>
                <a:spcPct val="0"/>
              </a:spcAft>
              <a:defRPr sz="4400">
                <a:solidFill>
                  <a:schemeClr val="tx2"/>
                </a:solidFill>
                <a:latin typeface="Times New Roman" pitchFamily="-107" charset="0"/>
              </a:defRPr>
            </a:lvl7pPr>
            <a:lvl8pPr marL="1371600" algn="ctr" rtl="0" eaLnBrk="0" fontAlgn="base" hangingPunct="0">
              <a:spcBef>
                <a:spcPct val="0"/>
              </a:spcBef>
              <a:spcAft>
                <a:spcPct val="0"/>
              </a:spcAft>
              <a:defRPr sz="4400">
                <a:solidFill>
                  <a:schemeClr val="tx2"/>
                </a:solidFill>
                <a:latin typeface="Times New Roman" pitchFamily="-107" charset="0"/>
              </a:defRPr>
            </a:lvl8pPr>
            <a:lvl9pPr marL="1828800" algn="ctr" rtl="0" eaLnBrk="0" fontAlgn="base" hangingPunct="0">
              <a:spcBef>
                <a:spcPct val="0"/>
              </a:spcBef>
              <a:spcAft>
                <a:spcPct val="0"/>
              </a:spcAft>
              <a:defRPr sz="4400">
                <a:solidFill>
                  <a:schemeClr val="tx2"/>
                </a:solidFill>
                <a:latin typeface="Times New Roman" pitchFamily="-107" charset="0"/>
              </a:defRPr>
            </a:lvl9pPr>
          </a:lstStyle>
          <a:p>
            <a:pPr defTabSz="914400">
              <a:defRPr/>
            </a:pPr>
            <a:r>
              <a:rPr lang="ar-JO" sz="2800" b="1" dirty="0">
                <a:solidFill>
                  <a:srgbClr val="FFFFFF"/>
                </a:solidFill>
                <a:effectLst>
                  <a:glow rad="152400">
                    <a:srgbClr val="000000"/>
                  </a:glow>
                </a:effectLst>
                <a:latin typeface="Arial" panose="020B0604020202020204" pitchFamily="34" charset="0"/>
                <a:ea typeface="ＭＳ Ｐゴシック" charset="0"/>
                <a:cs typeface="Arial" panose="020B0604020202020204" pitchFamily="34" charset="0"/>
              </a:rPr>
              <a:t>إرنست هيمينغواي</a:t>
            </a:r>
            <a:endParaRPr lang="en-US" sz="2800" b="1" dirty="0">
              <a:solidFill>
                <a:srgbClr val="FFFFFF"/>
              </a:solidFill>
              <a:effectLst>
                <a:glow rad="152400">
                  <a:srgbClr val="000000"/>
                </a:glow>
              </a:effectLst>
              <a:latin typeface="Arial" panose="020B0604020202020204" pitchFamily="34" charset="0"/>
              <a:ea typeface="ＭＳ Ｐゴシック" charset="0"/>
              <a:cs typeface="Arial" panose="020B0604020202020204" pitchFamily="34" charset="0"/>
            </a:endParaRPr>
          </a:p>
          <a:p>
            <a:pPr defTabSz="914400">
              <a:defRPr/>
            </a:pPr>
            <a:r>
              <a:rPr lang="ar-JO" sz="2800" b="1" dirty="0">
                <a:solidFill>
                  <a:srgbClr val="FFFFFF"/>
                </a:solidFill>
                <a:effectLst>
                  <a:glow rad="152400">
                    <a:srgbClr val="000000"/>
                  </a:glow>
                </a:effectLst>
                <a:latin typeface="Arial" panose="020B0604020202020204" pitchFamily="34" charset="0"/>
                <a:ea typeface="ＭＳ Ｐゴシック" charset="0"/>
                <a:cs typeface="Arial" panose="020B0604020202020204" pitchFamily="34" charset="0"/>
              </a:rPr>
              <a:t>الليدي غاغا</a:t>
            </a:r>
            <a:endParaRPr lang="en-US" sz="2800" b="1" dirty="0">
              <a:solidFill>
                <a:srgbClr val="FFFFFF"/>
              </a:solidFill>
              <a:effectLst>
                <a:glow rad="152400">
                  <a:srgbClr val="000000"/>
                </a:glow>
              </a:effectLst>
              <a:latin typeface="Arial" panose="020B0604020202020204" pitchFamily="34" charset="0"/>
              <a:ea typeface="ＭＳ Ｐゴシック" charset="0"/>
              <a:cs typeface="Arial" panose="020B0604020202020204" pitchFamily="34" charset="0"/>
            </a:endParaRPr>
          </a:p>
          <a:p>
            <a:pPr defTabSz="914400">
              <a:defRPr/>
            </a:pPr>
            <a:r>
              <a:rPr lang="en-US" sz="2800" b="1" dirty="0">
                <a:solidFill>
                  <a:srgbClr val="FFFFFF"/>
                </a:solidFill>
                <a:effectLst>
                  <a:glow rad="152400">
                    <a:srgbClr val="000000"/>
                  </a:glow>
                </a:effectLst>
                <a:latin typeface="Arial" panose="020B0604020202020204" pitchFamily="34" charset="0"/>
                <a:ea typeface="ＭＳ Ｐゴシック" charset="0"/>
                <a:cs typeface="Arial" panose="020B0604020202020204" pitchFamily="34" charset="0"/>
              </a:rPr>
              <a:t> </a:t>
            </a:r>
          </a:p>
          <a:p>
            <a:pPr defTabSz="914400">
              <a:defRPr/>
            </a:pPr>
            <a:endParaRPr lang="en-US" sz="2800" b="1" dirty="0">
              <a:solidFill>
                <a:srgbClr val="FFFFFF"/>
              </a:solidFill>
              <a:effectLst>
                <a:glow rad="152400">
                  <a:srgbClr val="000000"/>
                </a:glow>
              </a:effectLst>
              <a:latin typeface="Arial" panose="020B0604020202020204" pitchFamily="34" charset="0"/>
              <a:ea typeface="ＭＳ Ｐゴシック" charset="0"/>
              <a:cs typeface="Arial" panose="020B0604020202020204" pitchFamily="34" charset="0"/>
            </a:endParaRPr>
          </a:p>
        </p:txBody>
      </p:sp>
      <p:sp>
        <p:nvSpPr>
          <p:cNvPr id="15" name="Title 1"/>
          <p:cNvSpPr txBox="1">
            <a:spLocks/>
          </p:cNvSpPr>
          <p:nvPr/>
        </p:nvSpPr>
        <p:spPr bwMode="auto">
          <a:xfrm>
            <a:off x="2627784" y="4005064"/>
            <a:ext cx="2592288" cy="1008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07" charset="0"/>
              </a:defRPr>
            </a:lvl6pPr>
            <a:lvl7pPr marL="914400" algn="ctr" rtl="0" eaLnBrk="0" fontAlgn="base" hangingPunct="0">
              <a:spcBef>
                <a:spcPct val="0"/>
              </a:spcBef>
              <a:spcAft>
                <a:spcPct val="0"/>
              </a:spcAft>
              <a:defRPr sz="4400">
                <a:solidFill>
                  <a:schemeClr val="tx2"/>
                </a:solidFill>
                <a:latin typeface="Times New Roman" pitchFamily="-107" charset="0"/>
              </a:defRPr>
            </a:lvl7pPr>
            <a:lvl8pPr marL="1371600" algn="ctr" rtl="0" eaLnBrk="0" fontAlgn="base" hangingPunct="0">
              <a:spcBef>
                <a:spcPct val="0"/>
              </a:spcBef>
              <a:spcAft>
                <a:spcPct val="0"/>
              </a:spcAft>
              <a:defRPr sz="4400">
                <a:solidFill>
                  <a:schemeClr val="tx2"/>
                </a:solidFill>
                <a:latin typeface="Times New Roman" pitchFamily="-107" charset="0"/>
              </a:defRPr>
            </a:lvl8pPr>
            <a:lvl9pPr marL="1828800" algn="ctr" rtl="0" eaLnBrk="0" fontAlgn="base" hangingPunct="0">
              <a:spcBef>
                <a:spcPct val="0"/>
              </a:spcBef>
              <a:spcAft>
                <a:spcPct val="0"/>
              </a:spcAft>
              <a:defRPr sz="4400">
                <a:solidFill>
                  <a:schemeClr val="tx2"/>
                </a:solidFill>
                <a:latin typeface="Times New Roman" pitchFamily="-107" charset="0"/>
              </a:defRPr>
            </a:lvl9pPr>
          </a:lstStyle>
          <a:p>
            <a:pPr defTabSz="914400">
              <a:defRPr/>
            </a:pPr>
            <a:r>
              <a:rPr lang="ar-JO" sz="2800" b="1" dirty="0">
                <a:solidFill>
                  <a:srgbClr val="FFFFFF"/>
                </a:solidFill>
                <a:effectLst>
                  <a:glow rad="152400">
                    <a:srgbClr val="000000"/>
                  </a:glow>
                </a:effectLst>
                <a:latin typeface="Arial" panose="020B0604020202020204" pitchFamily="34" charset="0"/>
                <a:ea typeface="ＭＳ Ｐゴシック" charset="0"/>
                <a:cs typeface="Arial" panose="020B0604020202020204" pitchFamily="34" charset="0"/>
              </a:rPr>
              <a:t>جان بول        سارتر</a:t>
            </a:r>
            <a:endParaRPr lang="en-US" sz="2800" b="1" dirty="0">
              <a:solidFill>
                <a:srgbClr val="FFFFFF"/>
              </a:solidFill>
              <a:effectLst>
                <a:glow rad="152400">
                  <a:srgbClr val="000000"/>
                </a:glow>
              </a:effectLst>
              <a:latin typeface="Arial" panose="020B0604020202020204" pitchFamily="34" charset="0"/>
              <a:ea typeface="ＭＳ Ｐゴシック" charset="0"/>
              <a:cs typeface="Arial" panose="020B0604020202020204" pitchFamily="34" charset="0"/>
            </a:endParaRPr>
          </a:p>
        </p:txBody>
      </p:sp>
      <p:sp>
        <p:nvSpPr>
          <p:cNvPr id="16" name="Title 1"/>
          <p:cNvSpPr txBox="1">
            <a:spLocks/>
          </p:cNvSpPr>
          <p:nvPr/>
        </p:nvSpPr>
        <p:spPr bwMode="auto">
          <a:xfrm>
            <a:off x="6948264" y="764704"/>
            <a:ext cx="2195736" cy="10801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07" charset="0"/>
              </a:defRPr>
            </a:lvl6pPr>
            <a:lvl7pPr marL="914400" algn="ctr" rtl="0" eaLnBrk="0" fontAlgn="base" hangingPunct="0">
              <a:spcBef>
                <a:spcPct val="0"/>
              </a:spcBef>
              <a:spcAft>
                <a:spcPct val="0"/>
              </a:spcAft>
              <a:defRPr sz="4400">
                <a:solidFill>
                  <a:schemeClr val="tx2"/>
                </a:solidFill>
                <a:latin typeface="Times New Roman" pitchFamily="-107" charset="0"/>
              </a:defRPr>
            </a:lvl7pPr>
            <a:lvl8pPr marL="1371600" algn="ctr" rtl="0" eaLnBrk="0" fontAlgn="base" hangingPunct="0">
              <a:spcBef>
                <a:spcPct val="0"/>
              </a:spcBef>
              <a:spcAft>
                <a:spcPct val="0"/>
              </a:spcAft>
              <a:defRPr sz="4400">
                <a:solidFill>
                  <a:schemeClr val="tx2"/>
                </a:solidFill>
                <a:latin typeface="Times New Roman" pitchFamily="-107" charset="0"/>
              </a:defRPr>
            </a:lvl8pPr>
            <a:lvl9pPr marL="1828800" algn="ctr" rtl="0" eaLnBrk="0" fontAlgn="base" hangingPunct="0">
              <a:spcBef>
                <a:spcPct val="0"/>
              </a:spcBef>
              <a:spcAft>
                <a:spcPct val="0"/>
              </a:spcAft>
              <a:defRPr sz="4400">
                <a:solidFill>
                  <a:schemeClr val="tx2"/>
                </a:solidFill>
                <a:latin typeface="Times New Roman" pitchFamily="-107" charset="0"/>
              </a:defRPr>
            </a:lvl9pPr>
          </a:lstStyle>
          <a:p>
            <a:pPr defTabSz="914400">
              <a:defRPr/>
            </a:pPr>
            <a:r>
              <a:rPr lang="ar-JO" sz="2800" b="1" dirty="0">
                <a:solidFill>
                  <a:srgbClr val="FFFFFF"/>
                </a:solidFill>
                <a:effectLst>
                  <a:glow rad="152400">
                    <a:srgbClr val="000000"/>
                  </a:glow>
                </a:effectLst>
                <a:latin typeface="Arial" panose="020B0604020202020204" pitchFamily="34" charset="0"/>
                <a:ea typeface="ＭＳ Ｐゴシック" charset="0"/>
                <a:cs typeface="Arial" panose="020B0604020202020204" pitchFamily="34" charset="0"/>
              </a:rPr>
              <a:t>فريدريك      نيتشه</a:t>
            </a:r>
            <a:endParaRPr lang="en-US" sz="2800" b="1" dirty="0">
              <a:solidFill>
                <a:srgbClr val="FFFFFF"/>
              </a:solidFill>
              <a:effectLst>
                <a:glow rad="152400">
                  <a:srgbClr val="000000"/>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563181333"/>
      </p:ext>
    </p:extLst>
  </p:cSld>
  <p:clrMapOvr>
    <a:overrideClrMapping bg1="lt1" tx1="dk1" bg2="lt2" tx2="dk2" accent1="accent1" accent2="accent2" accent3="accent3" accent4="accent4" accent5="accent5" accent6="accent6" hlink="hlink" folHlink="folHlink"/>
  </p:clrMapOvr>
  <p:transition>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3"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79388" y="0"/>
            <a:ext cx="653097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0834" name="Title 1"/>
          <p:cNvSpPr>
            <a:spLocks noGrp="1"/>
          </p:cNvSpPr>
          <p:nvPr>
            <p:ph type="title" idx="4294967295"/>
          </p:nvPr>
        </p:nvSpPr>
        <p:spPr>
          <a:xfrm>
            <a:off x="3059113" y="0"/>
            <a:ext cx="6084887" cy="1052513"/>
          </a:xfrm>
          <a:solidFill>
            <a:srgbClr val="000000"/>
          </a:solidFill>
        </p:spPr>
        <p:txBody>
          <a:bodyPr/>
          <a:lstStyle/>
          <a:p>
            <a:r>
              <a:rPr lang="ar-JO" sz="3600" b="1" dirty="0">
                <a:solidFill>
                  <a:schemeClr val="bg1"/>
                </a:solidFill>
                <a:latin typeface="Arial" panose="020B0604020202020204" pitchFamily="34" charset="0"/>
                <a:ea typeface="ＭＳ Ｐゴシック" charset="0"/>
                <a:cs typeface="Arial" panose="020B0604020202020204" pitchFamily="34" charset="0"/>
              </a:rPr>
              <a:t>لماذا هم مهمون؟</a:t>
            </a:r>
            <a:endParaRPr lang="en-US" sz="3600" b="1" dirty="0">
              <a:solidFill>
                <a:schemeClr val="bg1"/>
              </a:solidFill>
              <a:latin typeface="Arial" panose="020B0604020202020204" pitchFamily="34" charset="0"/>
              <a:ea typeface="ＭＳ Ｐゴシック" charset="0"/>
              <a:cs typeface="Arial" panose="020B0604020202020204" pitchFamily="34" charset="0"/>
            </a:endParaRPr>
          </a:p>
        </p:txBody>
      </p:sp>
      <p:sp>
        <p:nvSpPr>
          <p:cNvPr id="120835" name="Title 1"/>
          <p:cNvSpPr txBox="1">
            <a:spLocks/>
          </p:cNvSpPr>
          <p:nvPr/>
        </p:nvSpPr>
        <p:spPr bwMode="auto">
          <a:xfrm>
            <a:off x="3059113" y="1341438"/>
            <a:ext cx="6084887" cy="4175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0"/>
              </a:spcBef>
              <a:spcAft>
                <a:spcPct val="0"/>
              </a:spcAft>
            </a:pPr>
            <a:r>
              <a:rPr lang="ar-JO" sz="3200" b="1" dirty="0">
                <a:solidFill>
                  <a:srgbClr val="000000"/>
                </a:solidFill>
                <a:latin typeface="Arial" panose="020B0604020202020204" pitchFamily="34" charset="0"/>
                <a:cs typeface="Arial" panose="020B0604020202020204" pitchFamily="34" charset="0"/>
              </a:rPr>
              <a:t>هذه هي قصة تراجع وسقوط الحضارة الغربية، إنها قصة رجال أقوياء بشكل غير عادي، رجال أشرار لا يمكن فهمهم . . . المرتدون.</a:t>
            </a:r>
          </a:p>
          <a:p>
            <a:pPr algn="ctr" defTabSz="914400" fontAlgn="base">
              <a:spcBef>
                <a:spcPct val="0"/>
              </a:spcBef>
              <a:spcAft>
                <a:spcPct val="0"/>
              </a:spcAft>
            </a:pPr>
            <a:endParaRPr lang="ar-JO" sz="3200" b="1" dirty="0">
              <a:solidFill>
                <a:srgbClr val="000000"/>
              </a:solidFill>
              <a:latin typeface="Arial" panose="020B0604020202020204" pitchFamily="34" charset="0"/>
              <a:cs typeface="Arial" panose="020B0604020202020204" pitchFamily="34" charset="0"/>
            </a:endParaRPr>
          </a:p>
          <a:p>
            <a:pPr algn="ctr" defTabSz="914400" fontAlgn="base">
              <a:spcBef>
                <a:spcPct val="0"/>
              </a:spcBef>
              <a:spcAft>
                <a:spcPct val="0"/>
              </a:spcAft>
            </a:pPr>
            <a:r>
              <a:rPr lang="ar-JO" sz="3200" b="1" dirty="0">
                <a:solidFill>
                  <a:srgbClr val="000000"/>
                </a:solidFill>
                <a:latin typeface="Arial" panose="020B0604020202020204" pitchFamily="34" charset="0"/>
                <a:cs typeface="Arial" panose="020B0604020202020204" pitchFamily="34" charset="0"/>
              </a:rPr>
              <a:t> كيفين سوانسون</a:t>
            </a:r>
            <a:r>
              <a:rPr lang="en-US" sz="3200" b="1" dirty="0">
                <a:solidFill>
                  <a:srgbClr val="00000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187513495"/>
      </p:ext>
    </p:extLst>
  </p:cSld>
  <p:clrMapOvr>
    <a:masterClrMapping/>
  </p:clrMapOvr>
  <p:transition>
    <p:randomBar dir="vert"/>
  </p:transition>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1858" name="Picture 3" descr="Screen Shot 2014-04-01 at 4.37.49 pm.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323975"/>
            <a:ext cx="9144000" cy="55610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4386" name="Title 1"/>
          <p:cNvSpPr>
            <a:spLocks noGrp="1"/>
          </p:cNvSpPr>
          <p:nvPr>
            <p:ph type="title" idx="4294967295"/>
          </p:nvPr>
        </p:nvSpPr>
        <p:spPr>
          <a:xfrm>
            <a:off x="0" y="5517232"/>
            <a:ext cx="4355976" cy="1340768"/>
          </a:xfrm>
        </p:spPr>
        <p:txBody>
          <a:bodyPr anchor="t"/>
          <a:lstStyle/>
          <a:p>
            <a:pPr>
              <a:defRPr/>
            </a:pPr>
            <a:r>
              <a:rPr lang="ar-JO" sz="3600" b="1" kern="1200" dirty="0">
                <a:solidFill>
                  <a:srgbClr val="FFFFFF"/>
                </a:solidFill>
                <a:effectLst>
                  <a:glow rad="152400">
                    <a:schemeClr val="tx1"/>
                  </a:glow>
                </a:effectLst>
                <a:latin typeface="Arial" panose="020B0604020202020204" pitchFamily="34" charset="0"/>
                <a:ea typeface="ＭＳ Ｐゴシック" charset="0"/>
                <a:cs typeface="Arial" panose="020B0604020202020204" pitchFamily="34" charset="0"/>
              </a:rPr>
              <a:t>ماذا يعلم            المرتدون؟</a:t>
            </a:r>
            <a:endParaRPr lang="en-US" sz="3600" b="1" kern="1200" dirty="0">
              <a:solidFill>
                <a:srgbClr val="FFFFFF"/>
              </a:solidFill>
              <a:effectLst>
                <a:glow rad="152400">
                  <a:schemeClr val="tx1"/>
                </a:glow>
              </a:effectLst>
              <a:latin typeface="Arial" panose="020B0604020202020204" pitchFamily="34" charset="0"/>
              <a:ea typeface="ＭＳ Ｐゴシック" charset="0"/>
              <a:cs typeface="Arial" panose="020B0604020202020204" pitchFamily="34" charset="0"/>
            </a:endParaRPr>
          </a:p>
        </p:txBody>
      </p:sp>
      <p:sp>
        <p:nvSpPr>
          <p:cNvPr id="9" name="Title 1"/>
          <p:cNvSpPr txBox="1">
            <a:spLocks/>
          </p:cNvSpPr>
          <p:nvPr/>
        </p:nvSpPr>
        <p:spPr bwMode="auto">
          <a:xfrm>
            <a:off x="-108520" y="548680"/>
            <a:ext cx="2304256" cy="10801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07" charset="0"/>
              </a:defRPr>
            </a:lvl6pPr>
            <a:lvl7pPr marL="914400" algn="ctr" rtl="0" eaLnBrk="0" fontAlgn="base" hangingPunct="0">
              <a:spcBef>
                <a:spcPct val="0"/>
              </a:spcBef>
              <a:spcAft>
                <a:spcPct val="0"/>
              </a:spcAft>
              <a:defRPr sz="4400">
                <a:solidFill>
                  <a:schemeClr val="tx2"/>
                </a:solidFill>
                <a:latin typeface="Times New Roman" pitchFamily="-107" charset="0"/>
              </a:defRPr>
            </a:lvl7pPr>
            <a:lvl8pPr marL="1371600" algn="ctr" rtl="0" eaLnBrk="0" fontAlgn="base" hangingPunct="0">
              <a:spcBef>
                <a:spcPct val="0"/>
              </a:spcBef>
              <a:spcAft>
                <a:spcPct val="0"/>
              </a:spcAft>
              <a:defRPr sz="4400">
                <a:solidFill>
                  <a:schemeClr val="tx2"/>
                </a:solidFill>
                <a:latin typeface="Times New Roman" pitchFamily="-107" charset="0"/>
              </a:defRPr>
            </a:lvl8pPr>
            <a:lvl9pPr marL="1828800" algn="ctr" rtl="0" eaLnBrk="0" fontAlgn="base" hangingPunct="0">
              <a:spcBef>
                <a:spcPct val="0"/>
              </a:spcBef>
              <a:spcAft>
                <a:spcPct val="0"/>
              </a:spcAft>
              <a:defRPr sz="4400">
                <a:solidFill>
                  <a:schemeClr val="tx2"/>
                </a:solidFill>
                <a:latin typeface="Times New Roman" pitchFamily="-107" charset="0"/>
              </a:defRPr>
            </a:lvl9pPr>
          </a:lstStyle>
          <a:p>
            <a:pPr defTabSz="914400">
              <a:defRPr/>
            </a:pPr>
            <a:r>
              <a:rPr lang="ar-JO" sz="2800" b="1" dirty="0">
                <a:solidFill>
                  <a:srgbClr val="FFFFFF"/>
                </a:solidFill>
                <a:effectLst>
                  <a:glow rad="152400">
                    <a:srgbClr val="000000"/>
                  </a:glow>
                </a:effectLst>
                <a:latin typeface="Arial" panose="020B0604020202020204" pitchFamily="34" charset="0"/>
                <a:ea typeface="ＭＳ Ｐゴシック" charset="0"/>
                <a:cs typeface="Arial" panose="020B0604020202020204" pitchFamily="34" charset="0"/>
              </a:rPr>
              <a:t>نثنائيل    هاوثورن</a:t>
            </a:r>
            <a:endParaRPr lang="en-US" sz="2800" b="1" dirty="0">
              <a:solidFill>
                <a:srgbClr val="FFFFFF"/>
              </a:solidFill>
              <a:effectLst>
                <a:glow rad="152400">
                  <a:srgbClr val="000000"/>
                </a:glow>
              </a:effectLst>
              <a:latin typeface="Arial" panose="020B0604020202020204" pitchFamily="34" charset="0"/>
              <a:ea typeface="ＭＳ Ｐゴシック" charset="0"/>
              <a:cs typeface="Arial" panose="020B0604020202020204" pitchFamily="34" charset="0"/>
            </a:endParaRPr>
          </a:p>
        </p:txBody>
      </p:sp>
      <p:sp>
        <p:nvSpPr>
          <p:cNvPr id="10" name="Title 1"/>
          <p:cNvSpPr txBox="1">
            <a:spLocks/>
          </p:cNvSpPr>
          <p:nvPr/>
        </p:nvSpPr>
        <p:spPr bwMode="auto">
          <a:xfrm>
            <a:off x="827584" y="2852936"/>
            <a:ext cx="1512168" cy="10801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07" charset="0"/>
              </a:defRPr>
            </a:lvl6pPr>
            <a:lvl7pPr marL="914400" algn="ctr" rtl="0" eaLnBrk="0" fontAlgn="base" hangingPunct="0">
              <a:spcBef>
                <a:spcPct val="0"/>
              </a:spcBef>
              <a:spcAft>
                <a:spcPct val="0"/>
              </a:spcAft>
              <a:defRPr sz="4400">
                <a:solidFill>
                  <a:schemeClr val="tx2"/>
                </a:solidFill>
                <a:latin typeface="Times New Roman" pitchFamily="-107" charset="0"/>
              </a:defRPr>
            </a:lvl7pPr>
            <a:lvl8pPr marL="1371600" algn="ctr" rtl="0" eaLnBrk="0" fontAlgn="base" hangingPunct="0">
              <a:spcBef>
                <a:spcPct val="0"/>
              </a:spcBef>
              <a:spcAft>
                <a:spcPct val="0"/>
              </a:spcAft>
              <a:defRPr sz="4400">
                <a:solidFill>
                  <a:schemeClr val="tx2"/>
                </a:solidFill>
                <a:latin typeface="Times New Roman" pitchFamily="-107" charset="0"/>
              </a:defRPr>
            </a:lvl8pPr>
            <a:lvl9pPr marL="1828800" algn="ctr" rtl="0" eaLnBrk="0" fontAlgn="base" hangingPunct="0">
              <a:spcBef>
                <a:spcPct val="0"/>
              </a:spcBef>
              <a:spcAft>
                <a:spcPct val="0"/>
              </a:spcAft>
              <a:defRPr sz="4400">
                <a:solidFill>
                  <a:schemeClr val="tx2"/>
                </a:solidFill>
                <a:latin typeface="Times New Roman" pitchFamily="-107" charset="0"/>
              </a:defRPr>
            </a:lvl9pPr>
          </a:lstStyle>
          <a:p>
            <a:pPr defTabSz="914400">
              <a:defRPr/>
            </a:pPr>
            <a:r>
              <a:rPr lang="ar-JO" sz="2800" b="1" dirty="0">
                <a:solidFill>
                  <a:srgbClr val="FFFFFF"/>
                </a:solidFill>
                <a:effectLst>
                  <a:glow rad="152400">
                    <a:srgbClr val="000000"/>
                  </a:glow>
                </a:effectLst>
                <a:latin typeface="Arial" panose="020B0604020202020204" pitchFamily="34" charset="0"/>
                <a:ea typeface="ＭＳ Ｐゴシック" charset="0"/>
                <a:cs typeface="Arial" panose="020B0604020202020204" pitchFamily="34" charset="0"/>
              </a:rPr>
              <a:t>مارك   توين</a:t>
            </a:r>
            <a:endParaRPr lang="en-US" sz="2800" b="1" dirty="0">
              <a:solidFill>
                <a:srgbClr val="FFFFFF"/>
              </a:solidFill>
              <a:effectLst>
                <a:glow rad="152400">
                  <a:srgbClr val="000000"/>
                </a:glow>
              </a:effectLst>
              <a:latin typeface="Arial" panose="020B0604020202020204" pitchFamily="34" charset="0"/>
              <a:ea typeface="ＭＳ Ｐゴシック" charset="0"/>
              <a:cs typeface="Arial" panose="020B0604020202020204" pitchFamily="34" charset="0"/>
            </a:endParaRPr>
          </a:p>
        </p:txBody>
      </p:sp>
      <p:sp>
        <p:nvSpPr>
          <p:cNvPr id="11" name="Title 1"/>
          <p:cNvSpPr txBox="1">
            <a:spLocks/>
          </p:cNvSpPr>
          <p:nvPr/>
        </p:nvSpPr>
        <p:spPr bwMode="auto">
          <a:xfrm>
            <a:off x="2483768" y="692696"/>
            <a:ext cx="1512168" cy="10801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07" charset="0"/>
              </a:defRPr>
            </a:lvl6pPr>
            <a:lvl7pPr marL="914400" algn="ctr" rtl="0" eaLnBrk="0" fontAlgn="base" hangingPunct="0">
              <a:spcBef>
                <a:spcPct val="0"/>
              </a:spcBef>
              <a:spcAft>
                <a:spcPct val="0"/>
              </a:spcAft>
              <a:defRPr sz="4400">
                <a:solidFill>
                  <a:schemeClr val="tx2"/>
                </a:solidFill>
                <a:latin typeface="Times New Roman" pitchFamily="-107" charset="0"/>
              </a:defRPr>
            </a:lvl7pPr>
            <a:lvl8pPr marL="1371600" algn="ctr" rtl="0" eaLnBrk="0" fontAlgn="base" hangingPunct="0">
              <a:spcBef>
                <a:spcPct val="0"/>
              </a:spcBef>
              <a:spcAft>
                <a:spcPct val="0"/>
              </a:spcAft>
              <a:defRPr sz="4400">
                <a:solidFill>
                  <a:schemeClr val="tx2"/>
                </a:solidFill>
                <a:latin typeface="Times New Roman" pitchFamily="-107" charset="0"/>
              </a:defRPr>
            </a:lvl8pPr>
            <a:lvl9pPr marL="1828800" algn="ctr" rtl="0" eaLnBrk="0" fontAlgn="base" hangingPunct="0">
              <a:spcBef>
                <a:spcPct val="0"/>
              </a:spcBef>
              <a:spcAft>
                <a:spcPct val="0"/>
              </a:spcAft>
              <a:defRPr sz="4400">
                <a:solidFill>
                  <a:schemeClr val="tx2"/>
                </a:solidFill>
                <a:latin typeface="Times New Roman" pitchFamily="-107" charset="0"/>
              </a:defRPr>
            </a:lvl9pPr>
          </a:lstStyle>
          <a:p>
            <a:pPr defTabSz="914400">
              <a:defRPr/>
            </a:pPr>
            <a:r>
              <a:rPr lang="ar-JO" sz="2800" b="1" dirty="0">
                <a:solidFill>
                  <a:srgbClr val="FFFFFF"/>
                </a:solidFill>
                <a:effectLst>
                  <a:glow rad="152400">
                    <a:srgbClr val="000000"/>
                  </a:glow>
                </a:effectLst>
                <a:latin typeface="Arial" panose="020B0604020202020204" pitchFamily="34" charset="0"/>
                <a:ea typeface="ＭＳ Ｐゴシック" charset="0"/>
                <a:cs typeface="Arial" panose="020B0604020202020204" pitchFamily="34" charset="0"/>
              </a:rPr>
              <a:t>جون  ديوي</a:t>
            </a:r>
            <a:endParaRPr lang="en-US" sz="2800" b="1" dirty="0">
              <a:solidFill>
                <a:srgbClr val="FFFFFF"/>
              </a:solidFill>
              <a:effectLst>
                <a:glow rad="152400">
                  <a:srgbClr val="000000"/>
                </a:glow>
              </a:effectLst>
              <a:latin typeface="Arial" panose="020B0604020202020204" pitchFamily="34" charset="0"/>
              <a:ea typeface="ＭＳ Ｐゴシック" charset="0"/>
              <a:cs typeface="Arial" panose="020B0604020202020204" pitchFamily="34" charset="0"/>
            </a:endParaRPr>
          </a:p>
        </p:txBody>
      </p:sp>
      <p:sp>
        <p:nvSpPr>
          <p:cNvPr id="12" name="Title 1"/>
          <p:cNvSpPr txBox="1">
            <a:spLocks/>
          </p:cNvSpPr>
          <p:nvPr/>
        </p:nvSpPr>
        <p:spPr bwMode="auto">
          <a:xfrm>
            <a:off x="6876256" y="3284984"/>
            <a:ext cx="1152128" cy="15182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07" charset="0"/>
              </a:defRPr>
            </a:lvl6pPr>
            <a:lvl7pPr marL="914400" algn="ctr" rtl="0" eaLnBrk="0" fontAlgn="base" hangingPunct="0">
              <a:spcBef>
                <a:spcPct val="0"/>
              </a:spcBef>
              <a:spcAft>
                <a:spcPct val="0"/>
              </a:spcAft>
              <a:defRPr sz="4400">
                <a:solidFill>
                  <a:schemeClr val="tx2"/>
                </a:solidFill>
                <a:latin typeface="Times New Roman" pitchFamily="-107" charset="0"/>
              </a:defRPr>
            </a:lvl7pPr>
            <a:lvl8pPr marL="1371600" algn="ctr" rtl="0" eaLnBrk="0" fontAlgn="base" hangingPunct="0">
              <a:spcBef>
                <a:spcPct val="0"/>
              </a:spcBef>
              <a:spcAft>
                <a:spcPct val="0"/>
              </a:spcAft>
              <a:defRPr sz="4400">
                <a:solidFill>
                  <a:schemeClr val="tx2"/>
                </a:solidFill>
                <a:latin typeface="Times New Roman" pitchFamily="-107" charset="0"/>
              </a:defRPr>
            </a:lvl8pPr>
            <a:lvl9pPr marL="1828800" algn="ctr" rtl="0" eaLnBrk="0" fontAlgn="base" hangingPunct="0">
              <a:spcBef>
                <a:spcPct val="0"/>
              </a:spcBef>
              <a:spcAft>
                <a:spcPct val="0"/>
              </a:spcAft>
              <a:defRPr sz="4400">
                <a:solidFill>
                  <a:schemeClr val="tx2"/>
                </a:solidFill>
                <a:latin typeface="Times New Roman" pitchFamily="-107" charset="0"/>
              </a:defRPr>
            </a:lvl9pPr>
          </a:lstStyle>
          <a:p>
            <a:pPr defTabSz="914400">
              <a:defRPr/>
            </a:pPr>
            <a:r>
              <a:rPr lang="ar-JO" sz="2800" b="1" dirty="0">
                <a:solidFill>
                  <a:srgbClr val="FFFFFF"/>
                </a:solidFill>
                <a:effectLst>
                  <a:glow rad="152400">
                    <a:srgbClr val="000000"/>
                  </a:glow>
                </a:effectLst>
                <a:latin typeface="Arial" panose="020B0604020202020204" pitchFamily="34" charset="0"/>
                <a:ea typeface="ＭＳ Ｐゴシック" charset="0"/>
                <a:cs typeface="Arial" panose="020B0604020202020204" pitchFamily="34" charset="0"/>
              </a:rPr>
              <a:t>كارل ماركس</a:t>
            </a:r>
            <a:endParaRPr lang="en-US" sz="2800" b="1" dirty="0">
              <a:solidFill>
                <a:srgbClr val="FFFFFF"/>
              </a:solidFill>
              <a:effectLst>
                <a:glow rad="152400">
                  <a:srgbClr val="000000"/>
                </a:glow>
              </a:effectLst>
              <a:latin typeface="Arial" panose="020B0604020202020204" pitchFamily="34" charset="0"/>
              <a:ea typeface="ＭＳ Ｐゴシック" charset="0"/>
              <a:cs typeface="Arial" panose="020B0604020202020204" pitchFamily="34" charset="0"/>
            </a:endParaRPr>
          </a:p>
        </p:txBody>
      </p:sp>
      <p:sp>
        <p:nvSpPr>
          <p:cNvPr id="13" name="Title 1"/>
          <p:cNvSpPr txBox="1">
            <a:spLocks/>
          </p:cNvSpPr>
          <p:nvPr/>
        </p:nvSpPr>
        <p:spPr bwMode="auto">
          <a:xfrm>
            <a:off x="4572000" y="404664"/>
            <a:ext cx="1728192" cy="1296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07" charset="0"/>
              </a:defRPr>
            </a:lvl6pPr>
            <a:lvl7pPr marL="914400" algn="ctr" rtl="0" eaLnBrk="0" fontAlgn="base" hangingPunct="0">
              <a:spcBef>
                <a:spcPct val="0"/>
              </a:spcBef>
              <a:spcAft>
                <a:spcPct val="0"/>
              </a:spcAft>
              <a:defRPr sz="4400">
                <a:solidFill>
                  <a:schemeClr val="tx2"/>
                </a:solidFill>
                <a:latin typeface="Times New Roman" pitchFamily="-107" charset="0"/>
              </a:defRPr>
            </a:lvl7pPr>
            <a:lvl8pPr marL="1371600" algn="ctr" rtl="0" eaLnBrk="0" fontAlgn="base" hangingPunct="0">
              <a:spcBef>
                <a:spcPct val="0"/>
              </a:spcBef>
              <a:spcAft>
                <a:spcPct val="0"/>
              </a:spcAft>
              <a:defRPr sz="4400">
                <a:solidFill>
                  <a:schemeClr val="tx2"/>
                </a:solidFill>
                <a:latin typeface="Times New Roman" pitchFamily="-107" charset="0"/>
              </a:defRPr>
            </a:lvl8pPr>
            <a:lvl9pPr marL="1828800" algn="ctr" rtl="0" eaLnBrk="0" fontAlgn="base" hangingPunct="0">
              <a:spcBef>
                <a:spcPct val="0"/>
              </a:spcBef>
              <a:spcAft>
                <a:spcPct val="0"/>
              </a:spcAft>
              <a:defRPr sz="4400">
                <a:solidFill>
                  <a:schemeClr val="tx2"/>
                </a:solidFill>
                <a:latin typeface="Times New Roman" pitchFamily="-107" charset="0"/>
              </a:defRPr>
            </a:lvl9pPr>
          </a:lstStyle>
          <a:p>
            <a:pPr defTabSz="914400">
              <a:defRPr/>
            </a:pPr>
            <a:r>
              <a:rPr lang="ar-JO" sz="2800" b="1" dirty="0">
                <a:solidFill>
                  <a:srgbClr val="FFFFFF"/>
                </a:solidFill>
                <a:effectLst>
                  <a:glow rad="152400">
                    <a:srgbClr val="000000"/>
                  </a:glow>
                </a:effectLst>
                <a:latin typeface="Arial" panose="020B0604020202020204" pitchFamily="34" charset="0"/>
                <a:ea typeface="ＭＳ Ｐゴシック" charset="0"/>
                <a:cs typeface="Arial" panose="020B0604020202020204" pitchFamily="34" charset="0"/>
              </a:rPr>
              <a:t>تشارلز داروين</a:t>
            </a:r>
            <a:endParaRPr lang="en-US" sz="2800" b="1" dirty="0">
              <a:solidFill>
                <a:srgbClr val="FFFFFF"/>
              </a:solidFill>
              <a:effectLst>
                <a:glow rad="152400">
                  <a:srgbClr val="000000"/>
                </a:glow>
              </a:effectLst>
              <a:latin typeface="Arial" panose="020B0604020202020204" pitchFamily="34" charset="0"/>
              <a:ea typeface="ＭＳ Ｐゴシック" charset="0"/>
              <a:cs typeface="Arial" panose="020B0604020202020204" pitchFamily="34" charset="0"/>
            </a:endParaRPr>
          </a:p>
        </p:txBody>
      </p:sp>
      <p:sp>
        <p:nvSpPr>
          <p:cNvPr id="15" name="Title 1"/>
          <p:cNvSpPr txBox="1">
            <a:spLocks/>
          </p:cNvSpPr>
          <p:nvPr/>
        </p:nvSpPr>
        <p:spPr bwMode="auto">
          <a:xfrm>
            <a:off x="2627784" y="4005064"/>
            <a:ext cx="2592288" cy="1008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07" charset="0"/>
              </a:defRPr>
            </a:lvl6pPr>
            <a:lvl7pPr marL="914400" algn="ctr" rtl="0" eaLnBrk="0" fontAlgn="base" hangingPunct="0">
              <a:spcBef>
                <a:spcPct val="0"/>
              </a:spcBef>
              <a:spcAft>
                <a:spcPct val="0"/>
              </a:spcAft>
              <a:defRPr sz="4400">
                <a:solidFill>
                  <a:schemeClr val="tx2"/>
                </a:solidFill>
                <a:latin typeface="Times New Roman" pitchFamily="-107" charset="0"/>
              </a:defRPr>
            </a:lvl7pPr>
            <a:lvl8pPr marL="1371600" algn="ctr" rtl="0" eaLnBrk="0" fontAlgn="base" hangingPunct="0">
              <a:spcBef>
                <a:spcPct val="0"/>
              </a:spcBef>
              <a:spcAft>
                <a:spcPct val="0"/>
              </a:spcAft>
              <a:defRPr sz="4400">
                <a:solidFill>
                  <a:schemeClr val="tx2"/>
                </a:solidFill>
                <a:latin typeface="Times New Roman" pitchFamily="-107" charset="0"/>
              </a:defRPr>
            </a:lvl8pPr>
            <a:lvl9pPr marL="1828800" algn="ctr" rtl="0" eaLnBrk="0" fontAlgn="base" hangingPunct="0">
              <a:spcBef>
                <a:spcPct val="0"/>
              </a:spcBef>
              <a:spcAft>
                <a:spcPct val="0"/>
              </a:spcAft>
              <a:defRPr sz="4400">
                <a:solidFill>
                  <a:schemeClr val="tx2"/>
                </a:solidFill>
                <a:latin typeface="Times New Roman" pitchFamily="-107" charset="0"/>
              </a:defRPr>
            </a:lvl9pPr>
          </a:lstStyle>
          <a:p>
            <a:pPr defTabSz="914400">
              <a:defRPr/>
            </a:pPr>
            <a:r>
              <a:rPr lang="ar-JO" sz="2800" b="1" dirty="0">
                <a:solidFill>
                  <a:srgbClr val="FFFFFF"/>
                </a:solidFill>
                <a:effectLst>
                  <a:glow rad="152400">
                    <a:srgbClr val="000000"/>
                  </a:glow>
                </a:effectLst>
                <a:latin typeface="Arial" panose="020B0604020202020204" pitchFamily="34" charset="0"/>
                <a:ea typeface="ＭＳ Ｐゴシック" charset="0"/>
                <a:cs typeface="Arial" panose="020B0604020202020204" pitchFamily="34" charset="0"/>
              </a:rPr>
              <a:t>جان-بول         سارتر</a:t>
            </a:r>
            <a:endParaRPr lang="en-US" sz="2800" b="1" dirty="0">
              <a:solidFill>
                <a:srgbClr val="FFFFFF"/>
              </a:solidFill>
              <a:effectLst>
                <a:glow rad="152400">
                  <a:srgbClr val="000000"/>
                </a:glow>
              </a:effectLst>
              <a:latin typeface="Arial" panose="020B0604020202020204" pitchFamily="34" charset="0"/>
              <a:ea typeface="ＭＳ Ｐゴシック" charset="0"/>
              <a:cs typeface="Arial" panose="020B0604020202020204" pitchFamily="34" charset="0"/>
            </a:endParaRPr>
          </a:p>
        </p:txBody>
      </p:sp>
      <p:sp>
        <p:nvSpPr>
          <p:cNvPr id="16" name="Title 1"/>
          <p:cNvSpPr txBox="1">
            <a:spLocks/>
          </p:cNvSpPr>
          <p:nvPr/>
        </p:nvSpPr>
        <p:spPr bwMode="auto">
          <a:xfrm>
            <a:off x="6948264" y="764704"/>
            <a:ext cx="2195736" cy="10801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07" charset="0"/>
              </a:defRPr>
            </a:lvl6pPr>
            <a:lvl7pPr marL="914400" algn="ctr" rtl="0" eaLnBrk="0" fontAlgn="base" hangingPunct="0">
              <a:spcBef>
                <a:spcPct val="0"/>
              </a:spcBef>
              <a:spcAft>
                <a:spcPct val="0"/>
              </a:spcAft>
              <a:defRPr sz="4400">
                <a:solidFill>
                  <a:schemeClr val="tx2"/>
                </a:solidFill>
                <a:latin typeface="Times New Roman" pitchFamily="-107" charset="0"/>
              </a:defRPr>
            </a:lvl7pPr>
            <a:lvl8pPr marL="1371600" algn="ctr" rtl="0" eaLnBrk="0" fontAlgn="base" hangingPunct="0">
              <a:spcBef>
                <a:spcPct val="0"/>
              </a:spcBef>
              <a:spcAft>
                <a:spcPct val="0"/>
              </a:spcAft>
              <a:defRPr sz="4400">
                <a:solidFill>
                  <a:schemeClr val="tx2"/>
                </a:solidFill>
                <a:latin typeface="Times New Roman" pitchFamily="-107" charset="0"/>
              </a:defRPr>
            </a:lvl8pPr>
            <a:lvl9pPr marL="1828800" algn="ctr" rtl="0" eaLnBrk="0" fontAlgn="base" hangingPunct="0">
              <a:spcBef>
                <a:spcPct val="0"/>
              </a:spcBef>
              <a:spcAft>
                <a:spcPct val="0"/>
              </a:spcAft>
              <a:defRPr sz="4400">
                <a:solidFill>
                  <a:schemeClr val="tx2"/>
                </a:solidFill>
                <a:latin typeface="Times New Roman" pitchFamily="-107" charset="0"/>
              </a:defRPr>
            </a:lvl9pPr>
          </a:lstStyle>
          <a:p>
            <a:pPr defTabSz="914400">
              <a:defRPr/>
            </a:pPr>
            <a:r>
              <a:rPr lang="ar-JO" sz="2800" b="1" dirty="0">
                <a:solidFill>
                  <a:srgbClr val="FFFFFF"/>
                </a:solidFill>
                <a:effectLst>
                  <a:glow rad="152400">
                    <a:srgbClr val="000000"/>
                  </a:glow>
                </a:effectLst>
                <a:latin typeface="Arial" panose="020B0604020202020204" pitchFamily="34" charset="0"/>
                <a:ea typeface="ＭＳ Ｐゴシック" charset="0"/>
                <a:cs typeface="Arial" panose="020B0604020202020204" pitchFamily="34" charset="0"/>
              </a:rPr>
              <a:t>فريدريك     نيتشه</a:t>
            </a:r>
            <a:endParaRPr lang="en-US" sz="2800" b="1" dirty="0">
              <a:solidFill>
                <a:srgbClr val="FFFFFF"/>
              </a:solidFill>
              <a:effectLst>
                <a:glow rad="152400">
                  <a:srgbClr val="000000"/>
                </a:glow>
              </a:effectLst>
              <a:latin typeface="Arial" panose="020B0604020202020204" pitchFamily="34" charset="0"/>
              <a:ea typeface="ＭＳ Ｐゴシック" charset="0"/>
              <a:cs typeface="Arial" panose="020B0604020202020204" pitchFamily="34" charset="0"/>
            </a:endParaRPr>
          </a:p>
        </p:txBody>
      </p:sp>
      <p:sp>
        <p:nvSpPr>
          <p:cNvPr id="2" name="Rounded Rectangular Callout 1"/>
          <p:cNvSpPr>
            <a:spLocks noChangeArrowheads="1"/>
          </p:cNvSpPr>
          <p:nvPr/>
        </p:nvSpPr>
        <p:spPr bwMode="auto">
          <a:xfrm>
            <a:off x="0" y="4292600"/>
            <a:ext cx="2987675" cy="1081088"/>
          </a:xfrm>
          <a:prstGeom prst="wedgeRoundRectCallout">
            <a:avLst>
              <a:gd name="adj1" fmla="val 46014"/>
              <a:gd name="adj2" fmla="val -165394"/>
              <a:gd name="adj3" fmla="val 16667"/>
            </a:avLst>
          </a:prstGeom>
          <a:solidFill>
            <a:srgbClr val="800000"/>
          </a:solidFill>
          <a:ln w="9525">
            <a:solidFill>
              <a:schemeClr val="tx1"/>
            </a:solidFill>
            <a:round/>
            <a:headEnd/>
            <a:tailEnd/>
          </a:ln>
        </p:spPr>
        <p:txBody>
          <a:bodyPr/>
          <a:lstStyle/>
          <a:p>
            <a:pPr algn="ctr" defTabSz="914400" eaLnBrk="0" fontAlgn="base" hangingPunct="0">
              <a:spcBef>
                <a:spcPct val="0"/>
              </a:spcBef>
              <a:spcAft>
                <a:spcPct val="0"/>
              </a:spcAft>
            </a:pPr>
            <a:r>
              <a:rPr lang="ar-JO" sz="2800" b="1" dirty="0">
                <a:solidFill>
                  <a:srgbClr val="FFFFFF"/>
                </a:solidFill>
                <a:latin typeface="Arial" panose="020B0604020202020204" pitchFamily="34" charset="0"/>
                <a:ea typeface="ＭＳ Ｐゴシック" charset="0"/>
                <a:cs typeface="Arial" panose="020B0604020202020204" pitchFamily="34" charset="0"/>
              </a:rPr>
              <a:t>إلغاء             المدارس البيتية</a:t>
            </a:r>
            <a:endParaRPr lang="en-US" sz="28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17" name="Rounded Rectangular Callout 16"/>
          <p:cNvSpPr>
            <a:spLocks noChangeArrowheads="1"/>
          </p:cNvSpPr>
          <p:nvPr/>
        </p:nvSpPr>
        <p:spPr bwMode="auto">
          <a:xfrm>
            <a:off x="4067175" y="5661025"/>
            <a:ext cx="3673475" cy="1081088"/>
          </a:xfrm>
          <a:prstGeom prst="wedgeRoundRectCallout">
            <a:avLst>
              <a:gd name="adj1" fmla="val -3310"/>
              <a:gd name="adj2" fmla="val -257463"/>
              <a:gd name="adj3" fmla="val 16667"/>
            </a:avLst>
          </a:prstGeom>
          <a:solidFill>
            <a:srgbClr val="800000"/>
          </a:solidFill>
          <a:ln w="9525">
            <a:solidFill>
              <a:schemeClr val="tx1"/>
            </a:solidFill>
            <a:round/>
            <a:headEnd/>
            <a:tailEnd/>
          </a:ln>
        </p:spPr>
        <p:txBody>
          <a:bodyPr/>
          <a:lstStyle/>
          <a:p>
            <a:pPr algn="ctr" defTabSz="914400" eaLnBrk="0" fontAlgn="base" hangingPunct="0">
              <a:spcBef>
                <a:spcPct val="0"/>
              </a:spcBef>
              <a:spcAft>
                <a:spcPct val="0"/>
              </a:spcAft>
            </a:pPr>
            <a:r>
              <a:rPr lang="ar-JO" sz="2800" b="1" dirty="0">
                <a:solidFill>
                  <a:srgbClr val="FFFFFF"/>
                </a:solidFill>
                <a:latin typeface="Arial" panose="020B0604020202020204" pitchFamily="34" charset="0"/>
                <a:ea typeface="ＭＳ Ｐゴシック" charset="0"/>
                <a:cs typeface="Arial" panose="020B0604020202020204" pitchFamily="34" charset="0"/>
              </a:rPr>
              <a:t>الله لم يخلق</a:t>
            </a:r>
          </a:p>
          <a:p>
            <a:pPr algn="ctr" defTabSz="914400" eaLnBrk="0" fontAlgn="base" hangingPunct="0">
              <a:spcBef>
                <a:spcPct val="0"/>
              </a:spcBef>
              <a:spcAft>
                <a:spcPct val="0"/>
              </a:spcAft>
            </a:pPr>
            <a:r>
              <a:rPr lang="ar-JO" sz="2800" b="1" dirty="0">
                <a:solidFill>
                  <a:srgbClr val="FFFFFF"/>
                </a:solidFill>
                <a:latin typeface="Arial" panose="020B0604020202020204" pitchFamily="34" charset="0"/>
                <a:ea typeface="ＭＳ Ｐゴシック" charset="0"/>
                <a:cs typeface="Arial" panose="020B0604020202020204" pitchFamily="34" charset="0"/>
              </a:rPr>
              <a:t>نحن تطورنا</a:t>
            </a:r>
            <a:endParaRPr lang="en-US" sz="28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18" name="Rounded Rectangular Callout 17"/>
          <p:cNvSpPr>
            <a:spLocks noChangeArrowheads="1"/>
          </p:cNvSpPr>
          <p:nvPr/>
        </p:nvSpPr>
        <p:spPr bwMode="auto">
          <a:xfrm>
            <a:off x="5795963" y="4508500"/>
            <a:ext cx="2952750" cy="1008063"/>
          </a:xfrm>
          <a:prstGeom prst="wedgeRoundRectCallout">
            <a:avLst>
              <a:gd name="adj1" fmla="val -17509"/>
              <a:gd name="adj2" fmla="val -195662"/>
              <a:gd name="adj3" fmla="val 16667"/>
            </a:avLst>
          </a:prstGeom>
          <a:solidFill>
            <a:srgbClr val="800000"/>
          </a:solidFill>
          <a:ln w="9525">
            <a:solidFill>
              <a:schemeClr val="tx1"/>
            </a:solidFill>
            <a:round/>
            <a:headEnd/>
            <a:tailEnd/>
          </a:ln>
        </p:spPr>
        <p:txBody>
          <a:bodyPr/>
          <a:lstStyle/>
          <a:p>
            <a:pPr algn="ctr" defTabSz="914400" eaLnBrk="0" fontAlgn="base" hangingPunct="0">
              <a:spcBef>
                <a:spcPct val="0"/>
              </a:spcBef>
              <a:spcAft>
                <a:spcPct val="0"/>
              </a:spcAft>
            </a:pPr>
            <a:r>
              <a:rPr lang="ar-JO" sz="2800" b="1" dirty="0">
                <a:solidFill>
                  <a:srgbClr val="FFFFFF"/>
                </a:solidFill>
                <a:latin typeface="Arial" panose="020B0604020202020204" pitchFamily="34" charset="0"/>
                <a:ea typeface="ＭＳ Ｐゴシック" charset="0"/>
                <a:cs typeface="Arial" panose="020B0604020202020204" pitchFamily="34" charset="0"/>
              </a:rPr>
              <a:t>لا يوجد </a:t>
            </a:r>
          </a:p>
          <a:p>
            <a:pPr algn="ctr" defTabSz="914400" eaLnBrk="0" fontAlgn="base" hangingPunct="0">
              <a:spcBef>
                <a:spcPct val="0"/>
              </a:spcBef>
              <a:spcAft>
                <a:spcPct val="0"/>
              </a:spcAft>
            </a:pPr>
            <a:r>
              <a:rPr lang="ar-JO" sz="2800" b="1" dirty="0">
                <a:solidFill>
                  <a:srgbClr val="FFFFFF"/>
                </a:solidFill>
                <a:latin typeface="Arial" panose="020B0604020202020204" pitchFamily="34" charset="0"/>
                <a:ea typeface="ＭＳ Ｐゴシック" charset="0"/>
                <a:cs typeface="Arial" panose="020B0604020202020204" pitchFamily="34" charset="0"/>
              </a:rPr>
              <a:t>إله</a:t>
            </a:r>
            <a:endParaRPr lang="en-US" sz="2800" b="1" dirty="0">
              <a:solidFill>
                <a:srgbClr val="FFFFFF"/>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024102816"/>
      </p:ext>
    </p:extLst>
  </p:cSld>
  <p:clrMapOvr>
    <a:overrideClrMapping bg1="lt1" tx1="dk1" bg2="lt2" tx2="dk2" accent1="accent1" accent2="accent2" accent3="accent3" accent4="accent4" accent5="accent5" accent6="accent6" hlink="hlink" folHlink="folHlink"/>
  </p:clrMapOvr>
  <p:transition>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up)">
                                      <p:cBhvr>
                                        <p:cTn id="12" dur="500"/>
                                        <p:tgtEl>
                                          <p:spTgt spid="1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up)">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7" grpId="0" animBg="1"/>
      <p:bldP spid="18"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1" name="Picture 7" descr="rev 17 USA killed g-n-dead2.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992188"/>
            <a:ext cx="9144000" cy="3348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87810" name="Rectangle 1026"/>
          <p:cNvSpPr>
            <a:spLocks noGrp="1" noChangeArrowheads="1"/>
          </p:cNvSpPr>
          <p:nvPr>
            <p:ph type="ctrTitle"/>
          </p:nvPr>
        </p:nvSpPr>
        <p:spPr>
          <a:xfrm>
            <a:off x="0" y="-44450"/>
            <a:ext cx="9180513" cy="871538"/>
          </a:xfrm>
          <a:effectLst>
            <a:outerShdw blurRad="63500" dist="35921" dir="2700000" algn="ctr" rotWithShape="0">
              <a:schemeClr val="tx2">
                <a:alpha val="74998"/>
              </a:schemeClr>
            </a:outerShdw>
          </a:effectLst>
        </p:spPr>
        <p:txBody>
          <a:bodyPr/>
          <a:lstStyle/>
          <a:p>
            <a:pPr>
              <a:defRPr/>
            </a:pPr>
            <a:r>
              <a:rPr lang="ar-JO" dirty="0">
                <a:effectLst>
                  <a:outerShdw blurRad="38100" dist="38100" dir="2700000" algn="tl">
                    <a:srgbClr val="000000">
                      <a:alpha val="43137"/>
                    </a:srgbClr>
                  </a:outerShdw>
                </a:effectLst>
                <a:ea typeface="ＭＳ Ｐゴシック" charset="0"/>
              </a:rPr>
              <a:t>فلسفة شريرة</a:t>
            </a:r>
            <a:endParaRPr lang="en-US" dirty="0">
              <a:effectLst>
                <a:outerShdw blurRad="38100" dist="38100" dir="2700000" algn="tl">
                  <a:srgbClr val="000000">
                    <a:alpha val="43137"/>
                  </a:srgbClr>
                </a:outerShdw>
              </a:effectLst>
              <a:ea typeface="ＭＳ Ｐゴシック" charset="0"/>
            </a:endParaRPr>
          </a:p>
        </p:txBody>
      </p:sp>
      <p:sp>
        <p:nvSpPr>
          <p:cNvPr id="5" name="Rectangle 2"/>
          <p:cNvSpPr txBox="1">
            <a:spLocks noChangeArrowheads="1"/>
          </p:cNvSpPr>
          <p:nvPr/>
        </p:nvSpPr>
        <p:spPr bwMode="auto">
          <a:xfrm>
            <a:off x="71438" y="6381750"/>
            <a:ext cx="2844800" cy="287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a:lstStyle>
          <a:p>
            <a:pPr algn="l" defTabSz="914400" eaLnBrk="1" hangingPunct="1">
              <a:defRPr/>
            </a:pPr>
            <a:r>
              <a:rPr lang="en-US" sz="1000" b="1" dirty="0">
                <a:solidFill>
                  <a:srgbClr val="000000"/>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Used with permission</a:t>
            </a:r>
          </a:p>
        </p:txBody>
      </p:sp>
      <p:sp>
        <p:nvSpPr>
          <p:cNvPr id="6" name="Rectangle 1026"/>
          <p:cNvSpPr txBox="1">
            <a:spLocks noChangeArrowheads="1"/>
          </p:cNvSpPr>
          <p:nvPr/>
        </p:nvSpPr>
        <p:spPr bwMode="auto">
          <a:xfrm>
            <a:off x="17463" y="4241800"/>
            <a:ext cx="9180512" cy="2514600"/>
          </a:xfrm>
          <a:prstGeom prst="rect">
            <a:avLst/>
          </a:prstGeom>
          <a:solidFill>
            <a:srgbClr val="000000"/>
          </a:soli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7200" b="1" dirty="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نيتشه ميت</a:t>
            </a:r>
            <a:br>
              <a:rPr lang="en-US" sz="6600" b="1" dirty="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br>
            <a:r>
              <a:rPr lang="ar-JO" sz="6600" b="1" dirty="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 الله، 1900</a:t>
            </a:r>
            <a:r>
              <a:rPr lang="en-US" sz="6600" b="1" dirty="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 </a:t>
            </a:r>
          </a:p>
        </p:txBody>
      </p:sp>
      <p:sp>
        <p:nvSpPr>
          <p:cNvPr id="122885" name="Rectangle 1026"/>
          <p:cNvSpPr txBox="1">
            <a:spLocks noChangeArrowheads="1"/>
          </p:cNvSpPr>
          <p:nvPr/>
        </p:nvSpPr>
        <p:spPr bwMode="auto">
          <a:xfrm>
            <a:off x="0" y="977900"/>
            <a:ext cx="9180513" cy="25146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0"/>
              </a:spcBef>
              <a:spcAft>
                <a:spcPct val="0"/>
              </a:spcAft>
            </a:pPr>
            <a:r>
              <a:rPr lang="ar-JO" sz="8800" b="1" dirty="0">
                <a:solidFill>
                  <a:srgbClr val="000000"/>
                </a:solidFill>
                <a:latin typeface="Arial" panose="020B0604020202020204" pitchFamily="34" charset="0"/>
                <a:cs typeface="Arial" panose="020B0604020202020204" pitchFamily="34" charset="0"/>
              </a:rPr>
              <a:t>الله ميت</a:t>
            </a:r>
            <a:br>
              <a:rPr lang="en-US" altLang="ja-JP" sz="6600" b="1" dirty="0">
                <a:solidFill>
                  <a:srgbClr val="000000"/>
                </a:solidFill>
                <a:latin typeface="Arial" panose="020B0604020202020204" pitchFamily="34" charset="0"/>
                <a:cs typeface="Arial" panose="020B0604020202020204" pitchFamily="34" charset="0"/>
              </a:rPr>
            </a:br>
            <a:r>
              <a:rPr lang="ar-JO" altLang="ja-JP" sz="6600" b="1" dirty="0">
                <a:solidFill>
                  <a:srgbClr val="000000"/>
                </a:solidFill>
                <a:latin typeface="Arial" panose="020B0604020202020204" pitchFamily="34" charset="0"/>
                <a:cs typeface="Arial" panose="020B0604020202020204" pitchFamily="34" charset="0"/>
              </a:rPr>
              <a:t> نيتشه، 1883</a:t>
            </a:r>
            <a:r>
              <a:rPr lang="en-US" altLang="ja-JP" sz="6600" b="1" dirty="0">
                <a:solidFill>
                  <a:srgbClr val="000000"/>
                </a:solidFill>
                <a:latin typeface="Arial" panose="020B0604020202020204" pitchFamily="34" charset="0"/>
                <a:cs typeface="Arial" panose="020B0604020202020204" pitchFamily="34" charset="0"/>
              </a:rPr>
              <a:t>– </a:t>
            </a:r>
            <a:endParaRPr lang="en-US" sz="6600" b="1"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5527828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080500" cy="6045200"/>
          </a:xfrm>
          <a:prstGeom prst="rect">
            <a:avLst/>
          </a:prstGeom>
        </p:spPr>
      </p:pic>
      <p:sp>
        <p:nvSpPr>
          <p:cNvPr id="900098" name="Rectangle 2"/>
          <p:cNvSpPr>
            <a:spLocks noGrp="1" noChangeArrowheads="1"/>
          </p:cNvSpPr>
          <p:nvPr>
            <p:ph type="ctrTitle"/>
          </p:nvPr>
        </p:nvSpPr>
        <p:spPr>
          <a:xfrm>
            <a:off x="0" y="5920151"/>
            <a:ext cx="9144000" cy="937602"/>
          </a:xfrm>
          <a:effectLst>
            <a:outerShdw blurRad="63500" dist="35921" dir="2700000" algn="ctr" rotWithShape="0">
              <a:schemeClr val="tx2">
                <a:alpha val="74998"/>
              </a:schemeClr>
            </a:outerShdw>
          </a:effectLst>
        </p:spPr>
        <p:txBody>
          <a:bodyPr/>
          <a:lstStyle/>
          <a:p>
            <a:pPr>
              <a:defRPr/>
            </a:pPr>
            <a:r>
              <a:rPr lang="ar-JO" sz="4800" dirty="0">
                <a:effectLst>
                  <a:glow rad="127000">
                    <a:schemeClr val="tx1"/>
                  </a:glow>
                </a:effectLst>
                <a:ea typeface="ＭＳ Ｐゴシック" charset="0"/>
              </a:rPr>
              <a:t>روب بيل وأوبرا وينفري</a:t>
            </a:r>
            <a:endParaRPr lang="en-US" sz="4800" dirty="0">
              <a:effectLst>
                <a:glow rad="127000">
                  <a:schemeClr val="tx1"/>
                </a:glow>
              </a:effectLst>
              <a:ea typeface="ＭＳ Ｐゴシック" charset="0"/>
            </a:endParaRPr>
          </a:p>
        </p:txBody>
      </p:sp>
    </p:spTree>
    <p:extLst>
      <p:ext uri="{BB962C8B-B14F-4D97-AF65-F5344CB8AC3E}">
        <p14:creationId xmlns:p14="http://schemas.microsoft.com/office/powerpoint/2010/main" val="198783157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07503" y="413036"/>
            <a:ext cx="9036496" cy="2232247"/>
          </a:xfrm>
          <a:effectLst>
            <a:outerShdw blurRad="63500" dist="35921" dir="2700000" algn="ctr" rotWithShape="0">
              <a:schemeClr val="tx2">
                <a:alpha val="74998"/>
              </a:schemeClr>
            </a:outerShdw>
          </a:effectLst>
        </p:spPr>
        <p:txBody>
          <a:bodyPr/>
          <a:lstStyle/>
          <a:p>
            <a:pPr>
              <a:defRPr/>
            </a:pPr>
            <a:r>
              <a:rPr lang="ar-JO" sz="5400" dirty="0">
                <a:solidFill>
                  <a:srgbClr val="FFFF00"/>
                </a:solidFill>
                <a:effectLst>
                  <a:glow rad="127000">
                    <a:schemeClr val="tx1"/>
                  </a:glow>
                </a:effectLst>
                <a:ea typeface="ＭＳ Ｐゴシック" charset="0"/>
              </a:rPr>
              <a:t>لماذا</a:t>
            </a:r>
            <a:r>
              <a:rPr lang="ar-JO" sz="5400" dirty="0">
                <a:effectLst>
                  <a:glow rad="127000">
                    <a:schemeClr val="tx1"/>
                  </a:glow>
                </a:effectLst>
                <a:ea typeface="ＭＳ Ｐゴシック" charset="0"/>
              </a:rPr>
              <a:t> المثابرة مع المسيح؟</a:t>
            </a:r>
            <a:endParaRPr lang="en-US" sz="5400" dirty="0">
              <a:effectLst>
                <a:glow rad="127000">
                  <a:schemeClr val="tx1"/>
                </a:glow>
              </a:effectLst>
              <a:ea typeface="ＭＳ Ｐゴシック" charset="0"/>
            </a:endParaRPr>
          </a:p>
        </p:txBody>
      </p:sp>
      <p:pic>
        <p:nvPicPr>
          <p:cNvPr id="2" name="Picture 1"/>
          <p:cNvPicPr>
            <a:picLocks noChangeAspect="1"/>
          </p:cNvPicPr>
          <p:nvPr/>
        </p:nvPicPr>
        <p:blipFill>
          <a:blip r:embed="rId3"/>
          <a:stretch>
            <a:fillRect/>
          </a:stretch>
        </p:blipFill>
        <p:spPr>
          <a:xfrm>
            <a:off x="10077" y="3175000"/>
            <a:ext cx="2435042" cy="3683000"/>
          </a:xfrm>
          <a:prstGeom prst="rect">
            <a:avLst/>
          </a:prstGeom>
        </p:spPr>
      </p:pic>
      <p:pic>
        <p:nvPicPr>
          <p:cNvPr id="3" name="Picture 2"/>
          <p:cNvPicPr>
            <a:picLocks noChangeAspect="1"/>
          </p:cNvPicPr>
          <p:nvPr/>
        </p:nvPicPr>
        <p:blipFill>
          <a:blip r:embed="rId4"/>
          <a:stretch>
            <a:fillRect/>
          </a:stretch>
        </p:blipFill>
        <p:spPr>
          <a:xfrm>
            <a:off x="2866570" y="3201244"/>
            <a:ext cx="6277429" cy="3656755"/>
          </a:xfrm>
          <a:prstGeom prst="rect">
            <a:avLst/>
          </a:prstGeom>
        </p:spPr>
      </p:pic>
    </p:spTree>
    <p:extLst>
      <p:ext uri="{BB962C8B-B14F-4D97-AF65-F5344CB8AC3E}">
        <p14:creationId xmlns:p14="http://schemas.microsoft.com/office/powerpoint/2010/main" val="3235117563"/>
      </p:ext>
    </p:extLst>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unner620_1921209b.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7982" y="0"/>
            <a:ext cx="9116018" cy="5704863"/>
          </a:xfrm>
          <a:prstGeom prst="rect">
            <a:avLst/>
          </a:prstGeom>
        </p:spPr>
      </p:pic>
      <p:sp>
        <p:nvSpPr>
          <p:cNvPr id="40962" name="Rectangle 2"/>
          <p:cNvSpPr>
            <a:spLocks noGrp="1" noChangeArrowheads="1"/>
          </p:cNvSpPr>
          <p:nvPr>
            <p:ph type="ctrTitle" sz="quarter"/>
          </p:nvPr>
        </p:nvSpPr>
        <p:spPr>
          <a:xfrm>
            <a:off x="27982" y="5881077"/>
            <a:ext cx="9116018" cy="980728"/>
          </a:xfrm>
          <a:effectLst/>
        </p:spPr>
        <p:txBody>
          <a:bodyPr anchor="ctr"/>
          <a:lstStyle/>
          <a:p>
            <a:pPr eaLnBrk="1" hangingPunct="1"/>
            <a:r>
              <a:rPr lang="ar-JO" sz="4800" dirty="0">
                <a:solidFill>
                  <a:srgbClr val="FFFFFF"/>
                </a:solidFill>
                <a:effectLst>
                  <a:outerShdw blurRad="50800" dist="88900" dir="2700000" algn="tl" rotWithShape="0">
                    <a:srgbClr val="000000"/>
                  </a:outerShdw>
                </a:effectLst>
                <a:ea typeface="ＭＳ Ｐゴシック" charset="0"/>
              </a:rPr>
              <a:t>ثابر حتى </a:t>
            </a:r>
            <a:r>
              <a:rPr lang="ar-JO" sz="4800" dirty="0">
                <a:solidFill>
                  <a:srgbClr val="FFFF00"/>
                </a:solidFill>
                <a:effectLst>
                  <a:outerShdw blurRad="50800" dist="88900" dir="2700000" algn="tl" rotWithShape="0">
                    <a:srgbClr val="000000"/>
                  </a:outerShdw>
                </a:effectLst>
                <a:ea typeface="ＭＳ Ｐゴシック" charset="0"/>
              </a:rPr>
              <a:t>تحكم</a:t>
            </a:r>
            <a:r>
              <a:rPr lang="ar-JO" sz="4800" dirty="0">
                <a:solidFill>
                  <a:srgbClr val="FFFFFF"/>
                </a:solidFill>
                <a:effectLst>
                  <a:outerShdw blurRad="50800" dist="88900" dir="2700000" algn="tl" rotWithShape="0">
                    <a:srgbClr val="000000"/>
                  </a:outerShdw>
                </a:effectLst>
                <a:ea typeface="ＭＳ Ｐゴシック" charset="0"/>
              </a:rPr>
              <a:t> مع المسيح</a:t>
            </a:r>
            <a:endParaRPr lang="en-US" sz="4800" dirty="0">
              <a:solidFill>
                <a:srgbClr val="FFFFFF"/>
              </a:solidFill>
              <a:effectLst>
                <a:outerShdw blurRad="50800" dist="88900" dir="2700000" algn="tl" rotWithShape="0">
                  <a:srgbClr val="000000"/>
                </a:outerShdw>
              </a:effectLst>
              <a:ea typeface="ＭＳ Ｐゴシック" charset="0"/>
            </a:endParaRPr>
          </a:p>
        </p:txBody>
      </p:sp>
      <p:sp>
        <p:nvSpPr>
          <p:cNvPr id="4" name="Rectangle 2"/>
          <p:cNvSpPr txBox="1">
            <a:spLocks noChangeArrowheads="1"/>
          </p:cNvSpPr>
          <p:nvPr/>
        </p:nvSpPr>
        <p:spPr bwMode="auto">
          <a:xfrm>
            <a:off x="312615" y="5173509"/>
            <a:ext cx="8431760" cy="98072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eaLnBrk="1" hangingPunct="1"/>
            <a:r>
              <a:rPr lang="ar-JO" sz="4800" b="1" dirty="0">
                <a:solidFill>
                  <a:srgbClr val="FFFFFF"/>
                </a:solidFill>
                <a:effectLst>
                  <a:outerShdw blurRad="50800" dist="88900" dir="2700000" algn="tl" rotWithShape="0">
                    <a:srgbClr val="000000"/>
                  </a:outerShdw>
                </a:effectLst>
                <a:latin typeface="Arial" panose="020B0604020202020204" pitchFamily="34" charset="0"/>
                <a:ea typeface="ＭＳ Ｐゴシック" charset="0"/>
                <a:cs typeface="Arial" panose="020B0604020202020204" pitchFamily="34" charset="0"/>
              </a:rPr>
              <a:t>الفكرة الرئيسية</a:t>
            </a:r>
            <a:endParaRPr lang="en-US" sz="4800" b="1" dirty="0">
              <a:solidFill>
                <a:srgbClr val="FFFFFF"/>
              </a:solidFill>
              <a:effectLst>
                <a:outerShdw blurRad="50800" dist="88900" dir="2700000" algn="tl" rotWithShape="0">
                  <a:srgbClr val="000000"/>
                </a:outerShd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2572661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a:extLst>
              <a:ext uri="{FF2B5EF4-FFF2-40B4-BE49-F238E27FC236}">
                <a16:creationId xmlns:a16="http://schemas.microsoft.com/office/drawing/2014/main" id="{60643F3B-6A96-F4A7-C44E-576EF51401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1540537"/>
            <a:ext cx="7010400" cy="5429331"/>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0"/>
            <a:ext cx="9144000" cy="1034143"/>
          </a:xfrm>
          <a:effectLst>
            <a:outerShdw blurRad="63500" dist="35921" dir="2700000" algn="ctr" rotWithShape="0">
              <a:schemeClr val="tx2">
                <a:alpha val="74998"/>
              </a:schemeClr>
            </a:outerShdw>
          </a:effectLst>
        </p:spPr>
        <p:txBody>
          <a:bodyPr/>
          <a:lstStyle/>
          <a:p>
            <a:pPr>
              <a:defRPr/>
            </a:pPr>
            <a:r>
              <a:rPr lang="ar-JO" sz="3600" dirty="0">
                <a:effectLst>
                  <a:glow rad="127000">
                    <a:schemeClr val="tx1"/>
                  </a:glow>
                </a:effectLst>
                <a:ea typeface="ＭＳ Ｐゴシック" charset="0"/>
              </a:rPr>
              <a:t>كان القراء مسيحيين من خلفية يهودية</a:t>
            </a:r>
            <a:endParaRPr lang="en-US" sz="3600" dirty="0">
              <a:effectLst>
                <a:glow rad="127000">
                  <a:schemeClr val="tx1"/>
                </a:glow>
              </a:effectLst>
              <a:ea typeface="ＭＳ Ｐゴシック" charset="0"/>
            </a:endParaRPr>
          </a:p>
        </p:txBody>
      </p:sp>
      <p:sp>
        <p:nvSpPr>
          <p:cNvPr id="4" name="Rectangle 2"/>
          <p:cNvSpPr txBox="1">
            <a:spLocks noChangeArrowheads="1"/>
          </p:cNvSpPr>
          <p:nvPr/>
        </p:nvSpPr>
        <p:spPr bwMode="auto">
          <a:xfrm>
            <a:off x="0" y="1034143"/>
            <a:ext cx="4318000" cy="273957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3200" b="1" dirty="0">
                <a:effectLst>
                  <a:glow rad="127000">
                    <a:schemeClr val="tx1"/>
                  </a:glow>
                </a:effectLst>
                <a:latin typeface="Arial" panose="020B0604020202020204" pitchFamily="34" charset="0"/>
                <a:ea typeface="ＭＳ Ｐゴシック" charset="0"/>
                <a:cs typeface="Arial" panose="020B0604020202020204" pitchFamily="34" charset="0"/>
              </a:rPr>
              <a:t>من ثم أيها الإخوة القديسون، شركاء الدعوة السماوية</a:t>
            </a:r>
          </a:p>
          <a:p>
            <a:pPr>
              <a:defRPr/>
            </a:pPr>
            <a:r>
              <a:rPr lang="ar-JO" sz="3200" b="1" dirty="0">
                <a:effectLst>
                  <a:glow rad="127000">
                    <a:schemeClr val="tx1"/>
                  </a:glow>
                </a:effectLst>
                <a:latin typeface="Arial" panose="020B0604020202020204" pitchFamily="34" charset="0"/>
                <a:ea typeface="ＭＳ Ｐゴシック" charset="0"/>
                <a:cs typeface="Arial" panose="020B0604020202020204" pitchFamily="34" charset="0"/>
              </a:rPr>
              <a:t>(3: 1)</a:t>
            </a:r>
            <a:endParaRPr lang="en-US" sz="32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4826000" y="1034143"/>
            <a:ext cx="4318000" cy="273957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3200" b="1" dirty="0">
                <a:effectLst>
                  <a:glow rad="127000">
                    <a:schemeClr val="tx1"/>
                  </a:glow>
                </a:effectLst>
                <a:latin typeface="Arial" panose="020B0604020202020204" pitchFamily="34" charset="0"/>
                <a:ea typeface="ＭＳ Ｐゴシック" charset="0"/>
                <a:cs typeface="Arial" panose="020B0604020202020204" pitchFamily="34" charset="0"/>
              </a:rPr>
              <a:t>... فلنتمسك بالإقرار، أن ليس لنا رئيس كهنة غير قادر أن يرثي (4: 14ب-15أ)</a:t>
            </a:r>
            <a:r>
              <a:rPr lang="en-US" sz="3200" b="1" dirty="0">
                <a:effectLst>
                  <a:glow rad="127000">
                    <a:schemeClr val="tx1"/>
                  </a:glow>
                </a:effectLst>
                <a:latin typeface="Arial" panose="020B0604020202020204" pitchFamily="34" charset="0"/>
                <a:ea typeface="ＭＳ Ｐゴシック" charset="0"/>
                <a:cs typeface="Arial" panose="020B0604020202020204" pitchFamily="34" charset="0"/>
              </a:rPr>
              <a:t> </a:t>
            </a:r>
          </a:p>
        </p:txBody>
      </p:sp>
      <p:sp>
        <p:nvSpPr>
          <p:cNvPr id="6" name="Rectangle 2"/>
          <p:cNvSpPr txBox="1">
            <a:spLocks noChangeArrowheads="1"/>
          </p:cNvSpPr>
          <p:nvPr/>
        </p:nvSpPr>
        <p:spPr bwMode="auto">
          <a:xfrm>
            <a:off x="-1" y="3882570"/>
            <a:ext cx="4463143" cy="273957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3200" b="1" dirty="0">
                <a:effectLst>
                  <a:glow rad="127000">
                    <a:schemeClr val="tx1"/>
                  </a:glow>
                </a:effectLst>
                <a:latin typeface="Arial" panose="020B0604020202020204" pitchFamily="34" charset="0"/>
                <a:ea typeface="ＭＳ Ｐゴシック" charset="0"/>
                <a:cs typeface="Arial" panose="020B0604020202020204" pitchFamily="34" charset="0"/>
              </a:rPr>
              <a:t>... فإذ لنا أيها الإخوة ثقة بالدخول إلى الأقداس            بدم يسوع</a:t>
            </a:r>
          </a:p>
          <a:p>
            <a:pPr>
              <a:defRPr/>
            </a:pPr>
            <a:r>
              <a:rPr lang="ar-JO" sz="3200" b="1" dirty="0">
                <a:effectLst>
                  <a:glow rad="127000">
                    <a:schemeClr val="tx1"/>
                  </a:glow>
                </a:effectLst>
                <a:latin typeface="Arial" panose="020B0604020202020204" pitchFamily="34" charset="0"/>
                <a:ea typeface="ＭＳ Ｐゴシック" charset="0"/>
                <a:cs typeface="Arial" panose="020B0604020202020204" pitchFamily="34" charset="0"/>
              </a:rPr>
              <a:t>(10: 19)</a:t>
            </a:r>
            <a:endParaRPr lang="en-US" sz="32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7" name="Rectangle 2"/>
          <p:cNvSpPr txBox="1">
            <a:spLocks noChangeArrowheads="1"/>
          </p:cNvSpPr>
          <p:nvPr/>
        </p:nvSpPr>
        <p:spPr bwMode="auto">
          <a:xfrm>
            <a:off x="4318001" y="3882570"/>
            <a:ext cx="4826000" cy="273957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3200" b="1" dirty="0">
                <a:effectLst>
                  <a:glow rad="127000">
                    <a:schemeClr val="tx1"/>
                  </a:glow>
                </a:effectLst>
                <a:latin typeface="Arial" panose="020B0604020202020204" pitchFamily="34" charset="0"/>
                <a:ea typeface="ＭＳ Ｐゴシック" charset="0"/>
                <a:cs typeface="Arial" panose="020B0604020202020204" pitchFamily="34" charset="0"/>
              </a:rPr>
              <a:t>... الأيام السالفة التي فيها بعدما أنرتم صبرتم على مجاهدة آلام كثيرة.</a:t>
            </a:r>
          </a:p>
          <a:p>
            <a:pPr>
              <a:defRPr/>
            </a:pPr>
            <a:r>
              <a:rPr lang="ar-JO" sz="3200" b="1" dirty="0">
                <a:effectLst>
                  <a:glow rad="127000">
                    <a:schemeClr val="tx1"/>
                  </a:glow>
                </a:effectLst>
                <a:latin typeface="Arial" panose="020B0604020202020204" pitchFamily="34" charset="0"/>
                <a:ea typeface="ＭＳ Ｐゴシック" charset="0"/>
                <a:cs typeface="Arial" panose="020B0604020202020204" pitchFamily="34" charset="0"/>
              </a:rPr>
              <a:t>(10: 32)</a:t>
            </a:r>
            <a:endParaRPr lang="en-US" sz="32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872752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9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lumMod val="75000"/>
              </a:schemeClr>
            </a:gs>
            <a:gs pos="100000">
              <a:srgbClr val="000000"/>
            </a:gs>
          </a:gsLst>
          <a:path path="rect">
            <a:fillToRect l="50000" t="50000" r="50000" b="50000"/>
          </a:path>
          <a:tileRect/>
        </a:gradFill>
        <a:effectLst/>
      </p:bgPr>
    </p:bg>
    <p:spTree>
      <p:nvGrpSpPr>
        <p:cNvPr id="1" name=""/>
        <p:cNvGrpSpPr/>
        <p:nvPr/>
      </p:nvGrpSpPr>
      <p:grpSpPr>
        <a:xfrm>
          <a:off x="0" y="0"/>
          <a:ext cx="0" cy="0"/>
          <a:chOff x="0" y="0"/>
          <a:chExt cx="0" cy="0"/>
        </a:xfrm>
      </p:grpSpPr>
      <p:pic>
        <p:nvPicPr>
          <p:cNvPr id="267266" name="Picture 2" descr="j0229389"/>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152401"/>
            <a:ext cx="8839200" cy="5638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411" name="Rectangle 3"/>
          <p:cNvSpPr>
            <a:spLocks noGrp="1" noChangeArrowheads="1"/>
          </p:cNvSpPr>
          <p:nvPr>
            <p:ph type="title"/>
          </p:nvPr>
        </p:nvSpPr>
        <p:spPr>
          <a:xfrm>
            <a:off x="829816" y="1124744"/>
            <a:ext cx="3958208" cy="4104456"/>
          </a:xfrm>
        </p:spPr>
        <p:txBody>
          <a:bodyPr/>
          <a:lstStyle/>
          <a:p>
            <a:pPr eaLnBrk="1" hangingPunct="1">
              <a:lnSpc>
                <a:spcPct val="130000"/>
              </a:lnSpc>
            </a:pPr>
            <a:r>
              <a:rPr lang="ar-JO" sz="4800" dirty="0">
                <a:solidFill>
                  <a:schemeClr val="accent2"/>
                </a:solidFill>
                <a:ea typeface="ＭＳ Ｐゴシック" charset="0"/>
                <a:cs typeface="Arial" panose="020B0604020202020204" pitchFamily="34" charset="0"/>
              </a:rPr>
              <a:t>المسيح متفوق   في شخصه       (1: 1-4: 13)</a:t>
            </a:r>
            <a:endParaRPr lang="en-US" sz="4800" dirty="0">
              <a:solidFill>
                <a:schemeClr val="accent2"/>
              </a:solidFill>
              <a:ea typeface="ＭＳ Ｐゴシック" charset="0"/>
              <a:cs typeface="Arial" panose="020B0604020202020204" pitchFamily="34" charset="0"/>
            </a:endParaRPr>
          </a:p>
        </p:txBody>
      </p:sp>
      <p:pic>
        <p:nvPicPr>
          <p:cNvPr id="3" name="Picture 2" descr="Jesus Close Up.jp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716016" y="620688"/>
            <a:ext cx="4114800" cy="5486400"/>
          </a:xfrm>
          <a:prstGeom prst="rect">
            <a:avLst/>
          </a:prstGeom>
        </p:spPr>
      </p:pic>
    </p:spTree>
    <p:extLst>
      <p:ext uri="{BB962C8B-B14F-4D97-AF65-F5344CB8AC3E}">
        <p14:creationId xmlns:p14="http://schemas.microsoft.com/office/powerpoint/2010/main" val="327578088"/>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grpId="0" nodeType="withEffect">
                                  <p:stCondLst>
                                    <p:cond delay="0"/>
                                  </p:stCondLst>
                                  <p:childTnLst>
                                    <p:set>
                                      <p:cBhvr>
                                        <p:cTn id="6" dur="1" fill="hold">
                                          <p:stCondLst>
                                            <p:cond delay="0"/>
                                          </p:stCondLst>
                                        </p:cTn>
                                        <p:tgtEl>
                                          <p:spTgt spid="17411"/>
                                        </p:tgtEl>
                                        <p:attrNameLst>
                                          <p:attrName>style.visibility</p:attrName>
                                        </p:attrNameLst>
                                      </p:cBhvr>
                                      <p:to>
                                        <p:strVal val="visible"/>
                                      </p:to>
                                    </p:set>
                                    <p:anim calcmode="lin" valueType="num">
                                      <p:cBhvr additive="base">
                                        <p:cTn id="7" dur="500" fill="hold"/>
                                        <p:tgtEl>
                                          <p:spTgt spid="17411"/>
                                        </p:tgtEl>
                                        <p:attrNameLst>
                                          <p:attrName>ppt_x</p:attrName>
                                        </p:attrNameLst>
                                      </p:cBhvr>
                                      <p:tavLst>
                                        <p:tav tm="0">
                                          <p:val>
                                            <p:strVal val="1+#ppt_w/2"/>
                                          </p:val>
                                        </p:tav>
                                        <p:tav tm="100000">
                                          <p:val>
                                            <p:strVal val="#ppt_x"/>
                                          </p:val>
                                        </p:tav>
                                      </p:tavLst>
                                    </p:anim>
                                    <p:anim calcmode="lin" valueType="num">
                                      <p:cBhvr additive="base">
                                        <p:cTn id="8" dur="500" fill="hold"/>
                                        <p:tgtEl>
                                          <p:spTgt spid="174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1"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852713" y="0"/>
            <a:ext cx="7444383" cy="6881578"/>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561080" y="116632"/>
            <a:ext cx="8183780" cy="2232247"/>
          </a:xfrm>
          <a:effectLst>
            <a:outerShdw blurRad="63500" dist="35921" dir="2700000" algn="ctr" rotWithShape="0">
              <a:schemeClr val="tx2">
                <a:alpha val="74998"/>
              </a:schemeClr>
            </a:outerShdw>
          </a:effectLst>
        </p:spPr>
        <p:txBody>
          <a:bodyPr anchor="t"/>
          <a:lstStyle/>
          <a:p>
            <a:pPr>
              <a:defRPr/>
            </a:pPr>
            <a:r>
              <a:rPr lang="ar-JO" dirty="0">
                <a:effectLst>
                  <a:glow rad="127000">
                    <a:schemeClr val="tx1"/>
                  </a:glow>
                </a:effectLst>
                <a:ea typeface="ＭＳ Ｐゴシック" charset="0"/>
              </a:rPr>
              <a:t>1. يسوع أعظم من أي </a:t>
            </a:r>
            <a:r>
              <a:rPr lang="ar-JO" dirty="0">
                <a:solidFill>
                  <a:srgbClr val="FFFF00"/>
                </a:solidFill>
                <a:effectLst>
                  <a:glow rad="127000">
                    <a:schemeClr val="tx1"/>
                  </a:glow>
                </a:effectLst>
                <a:ea typeface="ＭＳ Ｐゴシック" charset="0"/>
              </a:rPr>
              <a:t>شخص</a:t>
            </a:r>
            <a:r>
              <a:rPr lang="ar-JO" dirty="0">
                <a:effectLst>
                  <a:glow rad="127000">
                    <a:schemeClr val="tx1"/>
                  </a:glow>
                </a:effectLst>
                <a:ea typeface="ＭＳ Ｐゴシック" charset="0"/>
              </a:rPr>
              <a:t>              في التاريخ</a:t>
            </a:r>
            <a:endParaRPr lang="en-US" dirty="0">
              <a:effectLst>
                <a:glow rad="127000">
                  <a:schemeClr val="tx1"/>
                </a:glow>
              </a:effectLst>
              <a:ea typeface="ＭＳ Ｐゴシック" charset="0"/>
            </a:endParaRPr>
          </a:p>
        </p:txBody>
      </p:sp>
    </p:spTree>
    <p:extLst>
      <p:ext uri="{BB962C8B-B14F-4D97-AF65-F5344CB8AC3E}">
        <p14:creationId xmlns:p14="http://schemas.microsoft.com/office/powerpoint/2010/main" val="2162791567"/>
      </p:ext>
    </p:extLst>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07504" y="116632"/>
            <a:ext cx="9036496" cy="3487197"/>
          </a:xfrm>
          <a:effectLst>
            <a:outerShdw blurRad="63500" dist="35921" dir="2700000" algn="ctr" rotWithShape="0">
              <a:schemeClr val="tx2">
                <a:alpha val="74998"/>
              </a:schemeClr>
            </a:outerShdw>
          </a:effectLst>
        </p:spPr>
        <p:txBody>
          <a:bodyPr anchor="ctr"/>
          <a:lstStyle/>
          <a:p>
            <a:pPr>
              <a:defRPr/>
            </a:pPr>
            <a:r>
              <a:rPr kumimoji="0" lang="ar-JO" sz="4800" u="none" strike="noStrike" kern="0" cap="none" spc="0" normalizeH="0" baseline="0" noProof="0" dirty="0">
                <a:ln>
                  <a:noFill/>
                </a:ln>
                <a:solidFill>
                  <a:srgbClr val="FFFFFF"/>
                </a:solidFill>
                <a:effectLst>
                  <a:glow rad="127000">
                    <a:srgbClr val="000000"/>
                  </a:glow>
                </a:effectLst>
                <a:uLnTx/>
                <a:uFillTx/>
                <a:ea typeface="ＭＳ Ｐゴシック" charset="0"/>
              </a:rPr>
              <a:t>2. إن الإبتعاد عن المسيح يخسرنا       </a:t>
            </a:r>
            <a:r>
              <a:rPr kumimoji="0" lang="ar-JO" sz="4800" u="none" strike="noStrike" kern="0" cap="none" spc="0" normalizeH="0" baseline="0" noProof="0" dirty="0">
                <a:ln>
                  <a:noFill/>
                </a:ln>
                <a:solidFill>
                  <a:srgbClr val="FFFF00"/>
                </a:solidFill>
                <a:effectLst>
                  <a:glow rad="127000">
                    <a:srgbClr val="000000"/>
                  </a:glow>
                </a:effectLst>
                <a:uLnTx/>
                <a:uFillTx/>
                <a:ea typeface="ＭＳ Ｐゴシック" charset="0"/>
              </a:rPr>
              <a:t>حكمنا</a:t>
            </a:r>
            <a:r>
              <a:rPr kumimoji="0" lang="ar-JO" sz="4800" u="none" strike="noStrike" kern="0" cap="none" spc="0" normalizeH="0" baseline="0" noProof="0" dirty="0">
                <a:ln>
                  <a:noFill/>
                </a:ln>
                <a:solidFill>
                  <a:srgbClr val="FFFFFF"/>
                </a:solidFill>
                <a:effectLst>
                  <a:glow rad="127000">
                    <a:srgbClr val="000000"/>
                  </a:glow>
                </a:effectLst>
                <a:uLnTx/>
                <a:uFillTx/>
                <a:ea typeface="ＭＳ Ｐゴシック" charset="0"/>
              </a:rPr>
              <a:t> المستقبلي.</a:t>
            </a:r>
            <a:endParaRPr lang="en-US" sz="4800" dirty="0">
              <a:effectLst>
                <a:glow rad="127000">
                  <a:schemeClr val="tx1"/>
                </a:glow>
              </a:effectLst>
              <a:ea typeface="ＭＳ Ｐゴシック" charset="0"/>
              <a:cs typeface="ＭＳ Ｐゴシック" charset="0"/>
            </a:endParaRPr>
          </a:p>
        </p:txBody>
      </p:sp>
      <p:pic>
        <p:nvPicPr>
          <p:cNvPr id="3" name="Picture 2" descr="Rule of believers in millennium.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3738902"/>
            <a:ext cx="9018649" cy="3119098"/>
          </a:xfrm>
          <a:prstGeom prst="rect">
            <a:avLst/>
          </a:prstGeom>
        </p:spPr>
      </p:pic>
    </p:spTree>
    <p:extLst>
      <p:ext uri="{BB962C8B-B14F-4D97-AF65-F5344CB8AC3E}">
        <p14:creationId xmlns:p14="http://schemas.microsoft.com/office/powerpoint/2010/main" val="667569422"/>
      </p:ext>
    </p:extLst>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160835"/>
            <a:ext cx="9144000" cy="1618766"/>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هل قلبك قاسٍ؟</a:t>
            </a:r>
            <a:endParaRPr lang="en-US" sz="5400" dirty="0">
              <a:effectLst>
                <a:glow rad="127000">
                  <a:schemeClr val="tx1"/>
                </a:glow>
              </a:effectLst>
              <a:ea typeface="ＭＳ Ｐゴシック" charset="0"/>
            </a:endParaRPr>
          </a:p>
        </p:txBody>
      </p:sp>
      <p:pic>
        <p:nvPicPr>
          <p:cNvPr id="2" name="Picture 1"/>
          <p:cNvPicPr>
            <a:picLocks noChangeAspect="1"/>
          </p:cNvPicPr>
          <p:nvPr/>
        </p:nvPicPr>
        <p:blipFill>
          <a:blip r:embed="rId3"/>
          <a:stretch>
            <a:fillRect/>
          </a:stretch>
        </p:blipFill>
        <p:spPr>
          <a:xfrm>
            <a:off x="1426307" y="453293"/>
            <a:ext cx="6298223" cy="4668466"/>
          </a:xfrm>
          <a:prstGeom prst="rect">
            <a:avLst/>
          </a:prstGeom>
        </p:spPr>
      </p:pic>
    </p:spTree>
    <p:extLst>
      <p:ext uri="{BB962C8B-B14F-4D97-AF65-F5344CB8AC3E}">
        <p14:creationId xmlns:p14="http://schemas.microsoft.com/office/powerpoint/2010/main" val="322719309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62" name="Shape 62"/>
          <p:cNvSpPr txBox="1"/>
          <p:nvPr/>
        </p:nvSpPr>
        <p:spPr>
          <a:xfrm>
            <a:off x="0" y="217714"/>
            <a:ext cx="9144000" cy="6640285"/>
          </a:xfrm>
          <a:prstGeom prst="rect">
            <a:avLst/>
          </a:prstGeom>
        </p:spPr>
        <p:txBody>
          <a:bodyPr vert="horz" lIns="91440" tIns="45720" rIns="91440" bIns="45720" rtlCol="0" anchor="t">
            <a:noAutofit/>
          </a:bodyPr>
          <a:lstStyle>
            <a:defPPr>
              <a:defRPr lang="en-US"/>
            </a:defPPr>
            <a:lvl1pPr algn="ctr">
              <a:spcBef>
                <a:spcPct val="0"/>
              </a:spcBef>
              <a:buNone/>
              <a:defRPr sz="3600" b="1">
                <a:solidFill>
                  <a:schemeClr val="bg1"/>
                </a:solidFill>
                <a:effectLst>
                  <a:glow rad="190500">
                    <a:schemeClr val="tx1">
                      <a:alpha val="75000"/>
                    </a:schemeClr>
                  </a:glow>
                  <a:outerShdw blurRad="50800" dist="38100" dir="2700000" algn="tl" rotWithShape="0">
                    <a:srgbClr val="000000">
                      <a:alpha val="43000"/>
                    </a:srgbClr>
                  </a:outerShdw>
                </a:effectLst>
                <a:latin typeface="+mj-lt"/>
                <a:ea typeface="+mj-ea"/>
                <a:cs typeface="+mj-cs"/>
              </a:defRPr>
            </a:lvl1pPr>
          </a:lstStyle>
          <a:p>
            <a:pPr algn="r" rtl="1"/>
            <a:r>
              <a:rPr lang="ar-JO" dirty="0">
                <a:solidFill>
                  <a:prstClr val="white"/>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cs typeface="Arial" panose="020B0604020202020204" pitchFamily="34" charset="0"/>
                <a:sym typeface="Calibri"/>
              </a:rPr>
              <a:t>عبرانيين 4: 12-13</a:t>
            </a:r>
            <a:endParaRPr lang="en-US" dirty="0">
              <a:solidFill>
                <a:prstClr val="white"/>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sym typeface="Calibri"/>
            </a:endParaRPr>
          </a:p>
          <a:p>
            <a:pPr algn="l"/>
            <a:endParaRPr lang="en-US" sz="3400" dirty="0">
              <a:solidFill>
                <a:prstClr val="white"/>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sym typeface="Calibri"/>
            </a:endParaRPr>
          </a:p>
          <a:p>
            <a:pPr algn="r" rtl="1"/>
            <a:r>
              <a:rPr lang="ar-JO" sz="3400" dirty="0">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cs typeface="Arial" panose="020B0604020202020204" pitchFamily="34" charset="0"/>
                <a:sym typeface="Calibri"/>
              </a:rPr>
              <a:t>لأن كلمة الله حية وفعالة وأمضى من كل سيف ذي حدين، وخارقة إلى مفرق النفس والروح والمفاصل والمخاخ، ومميزة أفكار القلب ونياته. </a:t>
            </a:r>
            <a:r>
              <a:rPr lang="ar-JO" sz="3400" dirty="0">
                <a:solidFill>
                  <a:srgbClr val="FFFF00"/>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cs typeface="Arial" panose="020B0604020202020204" pitchFamily="34" charset="0"/>
                <a:sym typeface="Calibri"/>
              </a:rPr>
              <a:t>وليست خليقة غير ظاهرة قدامه، بل كل شيء عريان ومكشوف لعيني ذلك الذي معه أمرنا.</a:t>
            </a:r>
            <a:endParaRPr lang="en-US" sz="3400" dirty="0">
              <a:solidFill>
                <a:srgbClr val="FFFF00"/>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sym typeface="Calibri"/>
            </a:endParaRPr>
          </a:p>
        </p:txBody>
      </p:sp>
    </p:spTree>
    <p:extLst>
      <p:ext uri="{BB962C8B-B14F-4D97-AF65-F5344CB8AC3E}">
        <p14:creationId xmlns:p14="http://schemas.microsoft.com/office/powerpoint/2010/main" val="1355287818"/>
      </p:ext>
    </p:extLst>
  </p:cSld>
  <p:clrMapOvr>
    <a:masterClrMapping/>
  </p:clrMapOvr>
  <p:transition spd="slow">
    <p:cut/>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4263899271"/>
      </p:ext>
    </p:extLst>
  </p:cSld>
  <p:clrMapOvr>
    <a:masterClrMapping/>
  </p:clrMapOvr>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rtl="1" eaLnBrk="1" hangingPunct="1">
              <a:defRPr/>
            </a:pPr>
            <a:r>
              <a:rPr lang="ar-JO" sz="2800" dirty="0">
                <a:solidFill>
                  <a:srgbClr val="FFFFFF"/>
                </a:solidFill>
                <a:ea typeface="ＭＳ Ｐゴシック" charset="0"/>
              </a:rPr>
              <a:t>على رابط وعظ العهد الجديد </a:t>
            </a:r>
            <a:r>
              <a:rPr lang="en-US" sz="2800" dirty="0">
                <a:solidFill>
                  <a:srgbClr val="FFFFFF"/>
                </a:solidFill>
                <a:ea typeface="ＭＳ Ｐゴシック" charset="0"/>
              </a:rPr>
              <a:t> BibleStudyDownloads.org</a:t>
            </a:r>
            <a:endParaRPr lang="en-US" sz="1050" dirty="0">
              <a:solidFill>
                <a:srgbClr val="FFFFFF"/>
              </a:solidFill>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3200" b="1" dirty="0">
                <a:solidFill>
                  <a:srgbClr val="FFFFFF"/>
                </a:solidFill>
                <a:latin typeface="Arial" panose="020B0604020202020204" pitchFamily="34" charset="0"/>
                <a:cs typeface="Arial" panose="020B0604020202020204" pitchFamily="34" charset="0"/>
              </a:rPr>
              <a:t>أحصل على هذا العرض التقديمي والنص مجاناً</a:t>
            </a:r>
            <a:endParaRPr lang="en-US" sz="1100" b="1" dirty="0">
              <a:solidFill>
                <a:srgbClr val="FFFFFF"/>
              </a:solidFill>
              <a:latin typeface="Arial" panose="020B0604020202020204" pitchFamily="34"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3517629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7"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7"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Strategic - Blank">
  <a:themeElements>
    <a:clrScheme name="">
      <a:dk1>
        <a:srgbClr val="000000"/>
      </a:dk1>
      <a:lt1>
        <a:srgbClr val="E9E2B6"/>
      </a:lt1>
      <a:dk2>
        <a:srgbClr val="A7A7A7"/>
      </a:dk2>
      <a:lt2>
        <a:srgbClr val="535353"/>
      </a:lt2>
      <a:accent1>
        <a:srgbClr val="727DE0"/>
      </a:accent1>
      <a:accent2>
        <a:srgbClr val="D54F41"/>
      </a:accent2>
      <a:accent3>
        <a:srgbClr val="F2EED7"/>
      </a:accent3>
      <a:accent4>
        <a:srgbClr val="000000"/>
      </a:accent4>
      <a:accent5>
        <a:srgbClr val="BCBFED"/>
      </a:accent5>
      <a:accent6>
        <a:srgbClr val="C1473A"/>
      </a:accent6>
      <a:hlink>
        <a:srgbClr val="0000FF"/>
      </a:hlink>
      <a:folHlink>
        <a:srgbClr val="FF00FF"/>
      </a:folHlink>
    </a:clrScheme>
    <a:fontScheme name="Strategic - Blank">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spDef>
    <a:ln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3_Ripple">
  <a:themeElements>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fontScheme name="Rippl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Ripple 1">
        <a:dk1>
          <a:srgbClr val="2B2B85"/>
        </a:dk1>
        <a:lt1>
          <a:srgbClr val="FFFFFF"/>
        </a:lt1>
        <a:dk2>
          <a:srgbClr val="00254A"/>
        </a:dk2>
        <a:lt2>
          <a:srgbClr val="C0C0C0"/>
        </a:lt2>
        <a:accent1>
          <a:srgbClr val="0099FF"/>
        </a:accent1>
        <a:accent2>
          <a:srgbClr val="006699"/>
        </a:accent2>
        <a:accent3>
          <a:srgbClr val="AAACB1"/>
        </a:accent3>
        <a:accent4>
          <a:srgbClr val="DADADA"/>
        </a:accent4>
        <a:accent5>
          <a:srgbClr val="AACAFF"/>
        </a:accent5>
        <a:accent6>
          <a:srgbClr val="005C8A"/>
        </a:accent6>
        <a:hlink>
          <a:srgbClr val="99CCFF"/>
        </a:hlink>
        <a:folHlink>
          <a:srgbClr val="8F8FB5"/>
        </a:folHlink>
      </a:clrScheme>
      <a:clrMap bg1="dk2" tx1="lt1" bg2="dk1" tx2="lt2" accent1="accent1" accent2="accent2" accent3="accent3" accent4="accent4" accent5="accent5" accent6="accent6" hlink="hlink" folHlink="folHlink"/>
    </a:extraClrScheme>
    <a:extraClrScheme>
      <a:clrScheme name="Ripple 2">
        <a:dk1>
          <a:srgbClr val="3B4B5D"/>
        </a:dk1>
        <a:lt1>
          <a:srgbClr val="FFFFFF"/>
        </a:lt1>
        <a:dk2>
          <a:srgbClr val="466886"/>
        </a:dk2>
        <a:lt2>
          <a:srgbClr val="CCECFF"/>
        </a:lt2>
        <a:accent1>
          <a:srgbClr val="6D9D97"/>
        </a:accent1>
        <a:accent2>
          <a:srgbClr val="53718C"/>
        </a:accent2>
        <a:accent3>
          <a:srgbClr val="B0B9C3"/>
        </a:accent3>
        <a:accent4>
          <a:srgbClr val="DADADA"/>
        </a:accent4>
        <a:accent5>
          <a:srgbClr val="BACCC9"/>
        </a:accent5>
        <a:accent6>
          <a:srgbClr val="4A667E"/>
        </a:accent6>
        <a:hlink>
          <a:srgbClr val="99CCFF"/>
        </a:hlink>
        <a:folHlink>
          <a:srgbClr val="A97CF2"/>
        </a:folHlink>
      </a:clrScheme>
      <a:clrMap bg1="dk2" tx1="lt1" bg2="dk1" tx2="lt2" accent1="accent1" accent2="accent2" accent3="accent3" accent4="accent4" accent5="accent5" accent6="accent6" hlink="hlink" folHlink="folHlink"/>
    </a:extraClrScheme>
    <a:extraClrScheme>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clrMap bg1="dk2" tx1="lt1" bg2="dk1" tx2="lt2" accent1="accent1" accent2="accent2" accent3="accent3" accent4="accent4" accent5="accent5" accent6="accent6" hlink="hlink" folHlink="folHlink"/>
    </a:extraClrScheme>
    <a:extraClrScheme>
      <a:clrScheme name="Ripple 4">
        <a:dk1>
          <a:srgbClr val="9B69FF"/>
        </a:dk1>
        <a:lt1>
          <a:srgbClr val="FFFFFF"/>
        </a:lt1>
        <a:dk2>
          <a:srgbClr val="666699"/>
        </a:dk2>
        <a:lt2>
          <a:srgbClr val="D9D9FF"/>
        </a:lt2>
        <a:accent1>
          <a:srgbClr val="66CCFF"/>
        </a:accent1>
        <a:accent2>
          <a:srgbClr val="9966FF"/>
        </a:accent2>
        <a:accent3>
          <a:srgbClr val="B8B8CA"/>
        </a:accent3>
        <a:accent4>
          <a:srgbClr val="DADADA"/>
        </a:accent4>
        <a:accent5>
          <a:srgbClr val="B8E2FF"/>
        </a:accent5>
        <a:accent6>
          <a:srgbClr val="8A5CE7"/>
        </a:accent6>
        <a:hlink>
          <a:srgbClr val="0099CC"/>
        </a:hlink>
        <a:folHlink>
          <a:srgbClr val="003399"/>
        </a:folHlink>
      </a:clrScheme>
      <a:clrMap bg1="dk2" tx1="lt1" bg2="dk1" tx2="lt2" accent1="accent1" accent2="accent2" accent3="accent3" accent4="accent4" accent5="accent5" accent6="accent6" hlink="hlink" folHlink="folHlink"/>
    </a:extraClrScheme>
    <a:extraClrScheme>
      <a:clrScheme name="Ripple 5">
        <a:dk1>
          <a:srgbClr val="008080"/>
        </a:dk1>
        <a:lt1>
          <a:srgbClr val="FFFFFF"/>
        </a:lt1>
        <a:dk2>
          <a:srgbClr val="006666"/>
        </a:dk2>
        <a:lt2>
          <a:srgbClr val="FFFFCC"/>
        </a:lt2>
        <a:accent1>
          <a:srgbClr val="0099FF"/>
        </a:accent1>
        <a:accent2>
          <a:srgbClr val="008080"/>
        </a:accent2>
        <a:accent3>
          <a:srgbClr val="AAB8B8"/>
        </a:accent3>
        <a:accent4>
          <a:srgbClr val="DADADA"/>
        </a:accent4>
        <a:accent5>
          <a:srgbClr val="AACAFF"/>
        </a:accent5>
        <a:accent6>
          <a:srgbClr val="007373"/>
        </a:accent6>
        <a:hlink>
          <a:srgbClr val="1ACE9F"/>
        </a:hlink>
        <a:folHlink>
          <a:srgbClr val="A5B5CD"/>
        </a:folHlink>
      </a:clrScheme>
      <a:clrMap bg1="dk2" tx1="lt1" bg2="dk1" tx2="lt2" accent1="accent1" accent2="accent2" accent3="accent3" accent4="accent4" accent5="accent5" accent6="accent6" hlink="hlink" folHlink="folHlink"/>
    </a:extraClrScheme>
    <a:extraClrScheme>
      <a:clrScheme name="Ripple 6">
        <a:dk1>
          <a:srgbClr val="CDD9D1"/>
        </a:dk1>
        <a:lt1>
          <a:srgbClr val="FFFFFF"/>
        </a:lt1>
        <a:dk2>
          <a:srgbClr val="A3BBA9"/>
        </a:dk2>
        <a:lt2>
          <a:srgbClr val="007D80"/>
        </a:lt2>
        <a:accent1>
          <a:srgbClr val="9CA8A4"/>
        </a:accent1>
        <a:accent2>
          <a:srgbClr val="CBD7CE"/>
        </a:accent2>
        <a:accent3>
          <a:srgbClr val="CEDAD1"/>
        </a:accent3>
        <a:accent4>
          <a:srgbClr val="DADADA"/>
        </a:accent4>
        <a:accent5>
          <a:srgbClr val="CBD1CF"/>
        </a:accent5>
        <a:accent6>
          <a:srgbClr val="B8C3BA"/>
        </a:accent6>
        <a:hlink>
          <a:srgbClr val="009900"/>
        </a:hlink>
        <a:folHlink>
          <a:srgbClr val="009999"/>
        </a:folHlink>
      </a:clrScheme>
      <a:clrMap bg1="dk2" tx1="lt1" bg2="dk1" tx2="lt2" accent1="accent1" accent2="accent2" accent3="accent3" accent4="accent4" accent5="accent5" accent6="accent6" hlink="hlink" folHlink="folHlink"/>
    </a:extraClrScheme>
    <a:extraClrScheme>
      <a:clrScheme name="Ripple 7">
        <a:dk1>
          <a:srgbClr val="686B5D"/>
        </a:dk1>
        <a:lt1>
          <a:srgbClr val="DCDAD0"/>
        </a:lt1>
        <a:dk2>
          <a:srgbClr val="525040"/>
        </a:dk2>
        <a:lt2>
          <a:srgbClr val="D3D2A6"/>
        </a:lt2>
        <a:accent1>
          <a:srgbClr val="5D8770"/>
        </a:accent1>
        <a:accent2>
          <a:srgbClr val="686B5D"/>
        </a:accent2>
        <a:accent3>
          <a:srgbClr val="B3B3AF"/>
        </a:accent3>
        <a:accent4>
          <a:srgbClr val="BCBAB1"/>
        </a:accent4>
        <a:accent5>
          <a:srgbClr val="B6C3BB"/>
        </a:accent5>
        <a:accent6>
          <a:srgbClr val="5E6053"/>
        </a:accent6>
        <a:hlink>
          <a:srgbClr val="85B7A9"/>
        </a:hlink>
        <a:folHlink>
          <a:srgbClr val="B89362"/>
        </a:folHlink>
      </a:clrScheme>
      <a:clrMap bg1="dk2" tx1="lt1" bg2="dk1" tx2="lt2" accent1="accent1" accent2="accent2" accent3="accent3" accent4="accent4" accent5="accent5" accent6="accent6" hlink="hlink" folHlink="folHlink"/>
    </a:extraClrScheme>
    <a:extraClrScheme>
      <a:clrScheme name="Ripple 8">
        <a:dk1>
          <a:srgbClr val="000000"/>
        </a:dk1>
        <a:lt1>
          <a:srgbClr val="EAEAEA"/>
        </a:lt1>
        <a:dk2>
          <a:srgbClr val="000000"/>
        </a:dk2>
        <a:lt2>
          <a:srgbClr val="B2B2B2"/>
        </a:lt2>
        <a:accent1>
          <a:srgbClr val="A4BCC4"/>
        </a:accent1>
        <a:accent2>
          <a:srgbClr val="FFFFFF"/>
        </a:accent2>
        <a:accent3>
          <a:srgbClr val="F3F3F3"/>
        </a:accent3>
        <a:accent4>
          <a:srgbClr val="000000"/>
        </a:accent4>
        <a:accent5>
          <a:srgbClr val="CFDADE"/>
        </a:accent5>
        <a:accent6>
          <a:srgbClr val="E7E7E7"/>
        </a:accent6>
        <a:hlink>
          <a:srgbClr val="0066FF"/>
        </a:hlink>
        <a:folHlink>
          <a:srgbClr val="00CC66"/>
        </a:folHlink>
      </a:clrScheme>
      <a:clrMap bg1="lt1" tx1="dk1" bg2="lt2" tx2="dk2" accent1="accent1" accent2="accent2" accent3="accent3" accent4="accent4" accent5="accent5" accent6="accent6" hlink="hlink" folHlink="folHlink"/>
    </a:extraClrScheme>
    <a:extraClrScheme>
      <a:clrScheme name="Ripple 9">
        <a:dk1>
          <a:srgbClr val="000000"/>
        </a:dk1>
        <a:lt1>
          <a:srgbClr val="D7D1B9"/>
        </a:lt1>
        <a:dk2>
          <a:srgbClr val="B39257"/>
        </a:dk2>
        <a:lt2>
          <a:srgbClr val="B1A887"/>
        </a:lt2>
        <a:accent1>
          <a:srgbClr val="FFCC66"/>
        </a:accent1>
        <a:accent2>
          <a:srgbClr val="E6E3AC"/>
        </a:accent2>
        <a:accent3>
          <a:srgbClr val="E8E5D9"/>
        </a:accent3>
        <a:accent4>
          <a:srgbClr val="000000"/>
        </a:accent4>
        <a:accent5>
          <a:srgbClr val="FFE2B8"/>
        </a:accent5>
        <a:accent6>
          <a:srgbClr val="D0CE9B"/>
        </a:accent6>
        <a:hlink>
          <a:srgbClr val="666633"/>
        </a:hlink>
        <a:folHlink>
          <a:srgbClr val="9C98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5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6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5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themeOverride>
</file>

<file path=ppt/theme/themeOverride10.xml><?xml version="1.0" encoding="utf-8"?>
<a:themeOverride xmlns:a="http://schemas.openxmlformats.org/drawingml/2006/main">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themeOverride>
</file>

<file path=ppt/theme/themeOverride1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3.xml><?xml version="1.0" encoding="utf-8"?>
<a:themeOverride xmlns:a="http://schemas.openxmlformats.org/drawingml/2006/main">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themeOverride>
</file>

<file path=ppt/theme/themeOverride2.xml><?xml version="1.0" encoding="utf-8"?>
<a:themeOverride xmlns:a="http://schemas.openxmlformats.org/drawingml/2006/main">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themeOverride>
</file>

<file path=ppt/theme/themeOverride3.xml><?xml version="1.0" encoding="utf-8"?>
<a:themeOverride xmlns:a="http://schemas.openxmlformats.org/drawingml/2006/main">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themeOverride>
</file>

<file path=ppt/theme/themeOverride4.xml><?xml version="1.0" encoding="utf-8"?>
<a:themeOverride xmlns:a="http://schemas.openxmlformats.org/drawingml/2006/main">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themeOverride>
</file>

<file path=ppt/theme/themeOverride5.xml><?xml version="1.0" encoding="utf-8"?>
<a:themeOverride xmlns:a="http://schemas.openxmlformats.org/drawingml/2006/main">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themeOverride>
</file>

<file path=ppt/theme/themeOverride6.xml><?xml version="1.0" encoding="utf-8"?>
<a:themeOverride xmlns:a="http://schemas.openxmlformats.org/drawingml/2006/main">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themeOverride>
</file>

<file path=ppt/theme/themeOverride7.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8.xml><?xml version="1.0" encoding="utf-8"?>
<a:themeOverride xmlns:a="http://schemas.openxmlformats.org/drawingml/2006/main">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themeOverride>
</file>

<file path=ppt/theme/themeOverride9.xml><?xml version="1.0" encoding="utf-8"?>
<a:themeOverride xmlns:a="http://schemas.openxmlformats.org/drawingml/2006/main">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themeOverride>
</file>

<file path=docProps/app.xml><?xml version="1.0" encoding="utf-8"?>
<Properties xmlns="http://schemas.openxmlformats.org/officeDocument/2006/extended-properties" xmlns:vt="http://schemas.openxmlformats.org/officeDocument/2006/docPropsVTypes">
  <TotalTime>1329</TotalTime>
  <Words>3934</Words>
  <Application>Microsoft Macintosh PowerPoint</Application>
  <PresentationFormat>On-screen Show (4:3)</PresentationFormat>
  <Paragraphs>492</Paragraphs>
  <Slides>96</Slides>
  <Notes>77</Notes>
  <HiddenSlides>0</HiddenSlides>
  <MMClips>0</MMClips>
  <ScaleCrop>false</ScaleCrop>
  <HeadingPairs>
    <vt:vector size="6" baseType="variant">
      <vt:variant>
        <vt:lpstr>Fonts Used</vt:lpstr>
      </vt:variant>
      <vt:variant>
        <vt:i4>8</vt:i4>
      </vt:variant>
      <vt:variant>
        <vt:lpstr>Theme</vt:lpstr>
      </vt:variant>
      <vt:variant>
        <vt:i4>12</vt:i4>
      </vt:variant>
      <vt:variant>
        <vt:lpstr>Slide Titles</vt:lpstr>
      </vt:variant>
      <vt:variant>
        <vt:i4>96</vt:i4>
      </vt:variant>
    </vt:vector>
  </HeadingPairs>
  <TitlesOfParts>
    <vt:vector size="116" baseType="lpstr">
      <vt:lpstr>ＭＳ Ｐゴシック</vt:lpstr>
      <vt:lpstr>Arial</vt:lpstr>
      <vt:lpstr>Calibri</vt:lpstr>
      <vt:lpstr>Comic Sans MS</vt:lpstr>
      <vt:lpstr>Garamond</vt:lpstr>
      <vt:lpstr>Tahoma</vt:lpstr>
      <vt:lpstr>Times New Roman</vt:lpstr>
      <vt:lpstr>Wingdings</vt:lpstr>
      <vt:lpstr>49_Blank Presentation</vt:lpstr>
      <vt:lpstr>3_Ripple</vt:lpstr>
      <vt:lpstr>1_Blank Presentation</vt:lpstr>
      <vt:lpstr>Office Theme</vt:lpstr>
      <vt:lpstr>5_Stream</vt:lpstr>
      <vt:lpstr>46_Blank Presentation</vt:lpstr>
      <vt:lpstr>25_Blank Presentation</vt:lpstr>
      <vt:lpstr>4_Blank Presentation</vt:lpstr>
      <vt:lpstr>7_Default Design</vt:lpstr>
      <vt:lpstr>3_Blank Presentation</vt:lpstr>
      <vt:lpstr>10_Blank Presentation</vt:lpstr>
      <vt:lpstr>Strategic - Blank</vt:lpstr>
      <vt:lpstr>أفضل من موسى</vt:lpstr>
      <vt:lpstr>ماذا تعتقد أنه سيحدث للناس  الذين آمنوا بالمسيح  ثم سقطوا لاحقاً ولم يرجعوا؟</vt:lpstr>
      <vt:lpstr>ليس نظرية.</vt:lpstr>
      <vt:lpstr>بعد 10 سنوات من الآن ...</vt:lpstr>
      <vt:lpstr>العهد القديم مقابل العهد الجديد</vt:lpstr>
      <vt:lpstr>لماذا المثابرة مع المسيح؟</vt:lpstr>
      <vt:lpstr>خلفية  الرسالة</vt:lpstr>
      <vt:lpstr>القراء اليهود</vt:lpstr>
      <vt:lpstr>كان القراء مسيحيين من خلفية يهودية</vt:lpstr>
      <vt:lpstr>كما سقط الشيطان، تعرض هؤلاء المؤمنون لإغراء أن يفعلوا الشيء نفسه.</vt:lpstr>
      <vt:lpstr>ثابر</vt:lpstr>
      <vt:lpstr>عبرانيين: ثابر</vt:lpstr>
      <vt:lpstr>1. يسوع أعظم من أي شخص  في التاريخ</vt:lpstr>
      <vt:lpstr>يسوع أعظم من موسى (3: 1-6)</vt:lpstr>
      <vt:lpstr>كان موسى رجلاً عظيماً</vt:lpstr>
      <vt:lpstr>Moses</vt:lpstr>
      <vt:lpstr>تغلب موسى على القوة العظمى    في عصره.</vt:lpstr>
      <vt:lpstr>شق البحر</vt:lpstr>
      <vt:lpstr>تم نقشها بإصبع الله</vt:lpstr>
      <vt:lpstr>PowerPoint Presentation</vt:lpstr>
      <vt:lpstr>PowerPoint Presentation</vt:lpstr>
      <vt:lpstr>PowerPoint Presentation</vt:lpstr>
      <vt:lpstr>PowerPoint Presentation</vt:lpstr>
      <vt:lpstr> "من خلال التحول في المعنى  والذي تضفيه الكلمة اليونانية التي تعني بيت بشكل طبيعي، انتقل الكاتب من فكرة البيت باعتباره المجال الذي تظهر فيه الأنشطة الكهنوتية إلى فكرة البيت باعتباره يتكون من الأشخاص الذين شاركوا في هذه الأنشطة. وأكد أن قراءه يشملون بيته (الأبناء) على اعتبار واحد مهم: إذا تمسكوا بشجاعتهم (parrhsi÷an، تُستخدم أربع مرات في العبرانيين، هنا وفي 4: 16؛ 10: 19، 35) والرجاء الذي يفتخرون به  (هودجز، (BKC</vt:lpstr>
      <vt:lpstr>يسوع أعظم  من أي  شخص آخر</vt:lpstr>
      <vt:lpstr>ثابر</vt:lpstr>
      <vt:lpstr>1. يسوع أعظم من أي شخص  في التاريخ</vt:lpstr>
      <vt:lpstr>ثابر</vt:lpstr>
      <vt:lpstr>2. إن الإبتعاد عن المسيح يخسرنا       حكمنا المستقبلي.</vt:lpstr>
      <vt:lpstr>كان القراء في خطر فقدان حكم مملكتهم (عبرانيين 7:3-13:4).</vt:lpstr>
      <vt:lpstr>PowerPoint Presentation</vt:lpstr>
      <vt:lpstr>PowerPoint Presentation</vt:lpstr>
      <vt:lpstr>PowerPoint Presentation</vt:lpstr>
      <vt:lpstr>PowerPoint Presentation</vt:lpstr>
      <vt:lpstr>PowerPoint Presentation</vt:lpstr>
      <vt:lpstr>تحذير</vt:lpstr>
      <vt:lpstr>5 تحذيرات في عبرانيين</vt:lpstr>
      <vt:lpstr>لكن ما هي النتيجة  بالنسبة للمؤمن الذي يرفض المسيح            في النهاية؟</vt:lpstr>
      <vt:lpstr>يجب أن يحذر عدم إيمان إسرائيل هؤلاء المسيحيين العبرانيين من رفض المسيح، لأن العصيان يحرمهم من الراحة في كنعان (4: 1-13)</vt:lpstr>
      <vt:lpstr>PowerPoint Presentation</vt:lpstr>
      <vt:lpstr>سبع وجهات نظر عن عبرانيين 4 (راحة السبت لشعب الله)</vt:lpstr>
      <vt:lpstr>دعم الراحة  الألفية المستقبلية  في عبرانيين 4</vt:lpstr>
      <vt:lpstr>وأما عن الابن:</vt:lpstr>
      <vt:lpstr>ثم لمن من الملائكة قال قط: </vt:lpstr>
      <vt:lpstr>أليس جميعهم أرواحاً خادمة مرسلة للخدمة لأجل العتيدين أن يرثوا الخلاص. (1: 14)</vt:lpstr>
      <vt:lpstr>عبرانيين 2: 3-4</vt:lpstr>
      <vt:lpstr>(2: 5)</vt:lpstr>
      <vt:lpstr>PowerPoint Presentation</vt:lpstr>
      <vt:lpstr>PowerPoint Presentation</vt:lpstr>
      <vt:lpstr>دعم الراحة  الألفية المستقبلية  في عبرانيين 4</vt:lpstr>
      <vt:lpstr>PowerPoint Presentation</vt:lpstr>
      <vt:lpstr>وفَّر يشوع الراحة في كنعان</vt:lpstr>
      <vt:lpstr>PowerPoint Presentation</vt:lpstr>
      <vt:lpstr>دعم الراحة  الألفية المستقبلية  في عبرانيين 4</vt:lpstr>
      <vt:lpstr>PowerPoint Presentation</vt:lpstr>
      <vt:lpstr>PowerPoint Presentation</vt:lpstr>
      <vt:lpstr>PowerPoint Presentation</vt:lpstr>
      <vt:lpstr>إعادة تقسيم الأسباط</vt:lpstr>
      <vt:lpstr>جغرافية الأيام الأخيرة</vt:lpstr>
      <vt:lpstr>مقارنات الكهنة، اللاويين والأمير</vt:lpstr>
      <vt:lpstr>دعم الراحة  الألفية المستقبلية  في عبرانيين 4</vt:lpstr>
      <vt:lpstr>تعليم الرابيين</vt:lpstr>
      <vt:lpstr>التعليم المسيحي الأقدم</vt:lpstr>
      <vt:lpstr>الفوائد المستقبلية (رؤ 19-22)</vt:lpstr>
      <vt:lpstr>دعم الراحة  الألفية المستقبلية  في عبرانيين 4</vt:lpstr>
      <vt:lpstr>PowerPoint Presentation</vt:lpstr>
      <vt:lpstr>PowerPoint Presentation</vt:lpstr>
      <vt:lpstr>PowerPoint Presentation</vt:lpstr>
      <vt:lpstr>PowerPoint Presentation</vt:lpstr>
      <vt:lpstr>PowerPoint Presentation</vt:lpstr>
      <vt:lpstr>المسيح متفوق في شخصه</vt:lpstr>
      <vt:lpstr>متفوق على يشوع (4: 8-13)</vt:lpstr>
      <vt:lpstr>إذا بقيت راحة لشعب الله، لأن الذي دخل راحته استراح هو أيضاً من أعماله، كما الله من أعماله. فلنجتهد أن ندخل تلك الراحة، لئلا يسقط أحد في عبرة العصيان هذه عينها (4: 9-11)</vt:lpstr>
      <vt:lpstr>PowerPoint Presentation</vt:lpstr>
      <vt:lpstr>إن رفض يسوع يجعل المؤمنين غير مؤهلين للحكم معه</vt:lpstr>
      <vt:lpstr>من كل قبيلة ولسان وشعب وأمة  (رؤ 5: 9)</vt:lpstr>
      <vt:lpstr>وجعلتنا لإلهنا ملوكاً وكهنة،  فسنملك على الأرض (رؤ 5: 10)</vt:lpstr>
      <vt:lpstr>PowerPoint Presentation</vt:lpstr>
      <vt:lpstr>لن يحكم المرتدون لن مع المسيح</vt:lpstr>
      <vt:lpstr>لا يرتدي المرتدون شارات الأسماء</vt:lpstr>
      <vt:lpstr>المرتدون يدمرون من الداخل</vt:lpstr>
      <vt:lpstr>كتاب المرتد</vt:lpstr>
      <vt:lpstr>من هم           المرتدون؟</vt:lpstr>
      <vt:lpstr>لماذا هم مهمون؟</vt:lpstr>
      <vt:lpstr>ماذا يعلم            المرتدون؟</vt:lpstr>
      <vt:lpstr>فلسفة شريرة</vt:lpstr>
      <vt:lpstr>روب بيل وأوبرا وينفري</vt:lpstr>
      <vt:lpstr>لماذا المثابرة مع المسيح؟</vt:lpstr>
      <vt:lpstr>ثابر حتى تحكم مع المسيح</vt:lpstr>
      <vt:lpstr>المسيح متفوق   في شخصه       (1: 1-4: 13)</vt:lpstr>
      <vt:lpstr>1. يسوع أعظم من أي شخص              في التاريخ</vt:lpstr>
      <vt:lpstr>2. إن الإبتعاد عن المسيح يخسرنا       حكمنا المستقبلي.</vt:lpstr>
      <vt:lpstr>هل قلبك قاسٍ؟</vt:lpstr>
      <vt:lpstr>PowerPoint Presentation</vt:lpstr>
      <vt:lpstr>Black</vt:lpstr>
      <vt:lpstr>على رابط وعظ العهد الجديد  BibleStudyDownloads.org</vt:lpstr>
    </vt:vector>
  </TitlesOfParts>
  <Company>Singapore Bible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Sermon Title</dc:title>
  <dc:creator>Rick Griffith</dc:creator>
  <cp:lastModifiedBy>Rick Griffith</cp:lastModifiedBy>
  <cp:revision>133</cp:revision>
  <dcterms:created xsi:type="dcterms:W3CDTF">2014-08-02T06:39:19Z</dcterms:created>
  <dcterms:modified xsi:type="dcterms:W3CDTF">2024-05-31T19:36:52Z</dcterms:modified>
</cp:coreProperties>
</file>