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4.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5.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6381" r:id="rId1"/>
    <p:sldMasterId id="2147486395" r:id="rId2"/>
    <p:sldMasterId id="2147486397" r:id="rId3"/>
    <p:sldMasterId id="2147486411" r:id="rId4"/>
    <p:sldMasterId id="2147486414" r:id="rId5"/>
    <p:sldMasterId id="2147486418" r:id="rId6"/>
  </p:sldMasterIdLst>
  <p:notesMasterIdLst>
    <p:notesMasterId r:id="rId32"/>
  </p:notesMasterIdLst>
  <p:sldIdLst>
    <p:sldId id="4817" r:id="rId7"/>
    <p:sldId id="366" r:id="rId8"/>
    <p:sldId id="344" r:id="rId9"/>
    <p:sldId id="275" r:id="rId10"/>
    <p:sldId id="1214" r:id="rId11"/>
    <p:sldId id="346" r:id="rId12"/>
    <p:sldId id="3648" r:id="rId13"/>
    <p:sldId id="3636" r:id="rId14"/>
    <p:sldId id="348" r:id="rId15"/>
    <p:sldId id="4819" r:id="rId16"/>
    <p:sldId id="350" r:id="rId17"/>
    <p:sldId id="285" r:id="rId18"/>
    <p:sldId id="267" r:id="rId19"/>
    <p:sldId id="4818" r:id="rId20"/>
    <p:sldId id="261" r:id="rId21"/>
    <p:sldId id="266" r:id="rId22"/>
    <p:sldId id="4822" r:id="rId23"/>
    <p:sldId id="4821" r:id="rId24"/>
    <p:sldId id="259" r:id="rId25"/>
    <p:sldId id="272" r:id="rId26"/>
    <p:sldId id="4823" r:id="rId27"/>
    <p:sldId id="256" r:id="rId28"/>
    <p:sldId id="1229" r:id="rId29"/>
    <p:sldId id="4132" r:id="rId30"/>
    <p:sldId id="4046" r:id="rId31"/>
  </p:sldIdLst>
  <p:sldSz cx="9144000" cy="6858000" type="screen4x3"/>
  <p:notesSz cx="6858000" cy="9144000"/>
  <p:defaultTextStyle>
    <a:defPPr>
      <a:defRPr lang="en-US"/>
    </a:defPPr>
    <a:lvl1pPr algn="ctr" rtl="0" fontAlgn="base">
      <a:spcBef>
        <a:spcPct val="0"/>
      </a:spcBef>
      <a:spcAft>
        <a:spcPct val="0"/>
      </a:spcAft>
      <a:defRPr sz="2400" b="1" kern="1200">
        <a:solidFill>
          <a:schemeClr val="tx1"/>
        </a:solidFill>
        <a:latin typeface="Arial" charset="0"/>
        <a:ea typeface="ＭＳ Ｐゴシック" charset="0"/>
        <a:cs typeface="ＭＳ Ｐゴシック" charset="0"/>
      </a:defRPr>
    </a:lvl1pPr>
    <a:lvl2pPr marL="457082" algn="ctr" rtl="0" fontAlgn="base">
      <a:spcBef>
        <a:spcPct val="0"/>
      </a:spcBef>
      <a:spcAft>
        <a:spcPct val="0"/>
      </a:spcAft>
      <a:defRPr sz="2400" b="1" kern="1200">
        <a:solidFill>
          <a:schemeClr val="tx1"/>
        </a:solidFill>
        <a:latin typeface="Arial" charset="0"/>
        <a:ea typeface="ＭＳ Ｐゴシック" charset="0"/>
        <a:cs typeface="ＭＳ Ｐゴシック" charset="0"/>
      </a:defRPr>
    </a:lvl2pPr>
    <a:lvl3pPr marL="914165" algn="ctr" rtl="0" fontAlgn="base">
      <a:spcBef>
        <a:spcPct val="0"/>
      </a:spcBef>
      <a:spcAft>
        <a:spcPct val="0"/>
      </a:spcAft>
      <a:defRPr sz="2400" b="1" kern="1200">
        <a:solidFill>
          <a:schemeClr val="tx1"/>
        </a:solidFill>
        <a:latin typeface="Arial" charset="0"/>
        <a:ea typeface="ＭＳ Ｐゴシック" charset="0"/>
        <a:cs typeface="ＭＳ Ｐゴシック" charset="0"/>
      </a:defRPr>
    </a:lvl3pPr>
    <a:lvl4pPr marL="1371250" algn="ctr" rtl="0" fontAlgn="base">
      <a:spcBef>
        <a:spcPct val="0"/>
      </a:spcBef>
      <a:spcAft>
        <a:spcPct val="0"/>
      </a:spcAft>
      <a:defRPr sz="2400" b="1" kern="1200">
        <a:solidFill>
          <a:schemeClr val="tx1"/>
        </a:solidFill>
        <a:latin typeface="Arial" charset="0"/>
        <a:ea typeface="ＭＳ Ｐゴシック" charset="0"/>
        <a:cs typeface="ＭＳ Ｐゴシック" charset="0"/>
      </a:defRPr>
    </a:lvl4pPr>
    <a:lvl5pPr marL="1828332" algn="ctr" rtl="0" fontAlgn="base">
      <a:spcBef>
        <a:spcPct val="0"/>
      </a:spcBef>
      <a:spcAft>
        <a:spcPct val="0"/>
      </a:spcAft>
      <a:defRPr sz="2400" b="1" kern="1200">
        <a:solidFill>
          <a:schemeClr val="tx1"/>
        </a:solidFill>
        <a:latin typeface="Arial" charset="0"/>
        <a:ea typeface="ＭＳ Ｐゴシック" charset="0"/>
        <a:cs typeface="ＭＳ Ｐゴシック" charset="0"/>
      </a:defRPr>
    </a:lvl5pPr>
    <a:lvl6pPr marL="2285415" algn="l" defTabSz="457082" rtl="0" eaLnBrk="1" latinLnBrk="0" hangingPunct="1">
      <a:defRPr sz="2400" b="1" kern="1200">
        <a:solidFill>
          <a:schemeClr val="tx1"/>
        </a:solidFill>
        <a:latin typeface="Arial" charset="0"/>
        <a:ea typeface="ＭＳ Ｐゴシック" charset="0"/>
        <a:cs typeface="ＭＳ Ｐゴシック" charset="0"/>
      </a:defRPr>
    </a:lvl6pPr>
    <a:lvl7pPr marL="2742500" algn="l" defTabSz="457082" rtl="0" eaLnBrk="1" latinLnBrk="0" hangingPunct="1">
      <a:defRPr sz="2400" b="1" kern="1200">
        <a:solidFill>
          <a:schemeClr val="tx1"/>
        </a:solidFill>
        <a:latin typeface="Arial" charset="0"/>
        <a:ea typeface="ＭＳ Ｐゴシック" charset="0"/>
        <a:cs typeface="ＭＳ Ｐゴシック" charset="0"/>
      </a:defRPr>
    </a:lvl7pPr>
    <a:lvl8pPr marL="3199580" algn="l" defTabSz="457082" rtl="0" eaLnBrk="1" latinLnBrk="0" hangingPunct="1">
      <a:defRPr sz="2400" b="1" kern="1200">
        <a:solidFill>
          <a:schemeClr val="tx1"/>
        </a:solidFill>
        <a:latin typeface="Arial" charset="0"/>
        <a:ea typeface="ＭＳ Ｐゴシック" charset="0"/>
        <a:cs typeface="ＭＳ Ｐゴシック" charset="0"/>
      </a:defRPr>
    </a:lvl8pPr>
    <a:lvl9pPr marL="3656665" algn="l" defTabSz="457082" rtl="0" eaLnBrk="1" latinLnBrk="0" hangingPunct="1">
      <a:defRPr sz="2400" b="1"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3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CAD"/>
    <a:srgbClr val="020101"/>
    <a:srgbClr val="FFFFFF"/>
    <a:srgbClr val="EAEAEA"/>
    <a:srgbClr val="DDDDDD"/>
    <a:srgbClr val="CCFFCC"/>
    <a:srgbClr val="CCFF99"/>
    <a:srgbClr val="CCFFFF"/>
    <a:srgbClr val="EEF57B"/>
    <a:srgbClr val="8D10EB"/>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700" autoAdjust="0"/>
    <p:restoredTop sz="90338" autoAdjust="0"/>
  </p:normalViewPr>
  <p:slideViewPr>
    <p:cSldViewPr>
      <p:cViewPr varScale="1">
        <p:scale>
          <a:sx n="131" d="100"/>
          <a:sy n="131" d="100"/>
        </p:scale>
        <p:origin x="208" y="192"/>
      </p:cViewPr>
      <p:guideLst>
        <p:guide orient="horz" pos="2160"/>
        <p:guide pos="2832"/>
      </p:guideLst>
    </p:cSldViewPr>
  </p:slideViewPr>
  <p:outlineViewPr>
    <p:cViewPr>
      <p:scale>
        <a:sx n="33" d="100"/>
        <a:sy n="33" d="100"/>
      </p:scale>
      <p:origin x="0" y="49912"/>
    </p:cViewPr>
  </p:outlineViewPr>
  <p:notesTextViewPr>
    <p:cViewPr>
      <p:scale>
        <a:sx n="100" d="100"/>
        <a:sy n="100" d="100"/>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theme" Target="theme/theme1.xml"/><Relationship Id="rId8"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6F53C06-4E31-D040-8F03-EF703A04D14F}" type="doc">
      <dgm:prSet loTypeId="urn:microsoft.com/office/officeart/2005/8/layout/cycle8" loCatId="cycle" qsTypeId="urn:microsoft.com/office/officeart/2005/8/quickstyle/simple4" qsCatId="simple" csTypeId="urn:microsoft.com/office/officeart/2005/8/colors/accent1_2" csCatId="accent1" phldr="1"/>
      <dgm:spPr/>
      <dgm:t>
        <a:bodyPr/>
        <a:lstStyle/>
        <a:p>
          <a:endParaRPr lang="en-US"/>
        </a:p>
      </dgm:t>
    </dgm:pt>
    <dgm:pt modelId="{7D473E2F-916C-E843-9FD7-3FA101C1CDBB}">
      <dgm:prSet phldrT="[Text]"/>
      <dgm:spPr>
        <a:solidFill>
          <a:srgbClr val="0000FF"/>
        </a:solidFill>
        <a:effectLst>
          <a:reflection stA="50000" endPos="75000" dist="12700" dir="5400000" sy="-100000" algn="bl" rotWithShape="0"/>
        </a:effectLst>
      </dgm:spPr>
      <dgm:t>
        <a:bodyPr/>
        <a:lstStyle/>
        <a:p>
          <a:r>
            <a:rPr lang="ar-JO" dirty="0"/>
            <a:t>الدفن</a:t>
          </a:r>
          <a:endParaRPr lang="en-US" dirty="0"/>
        </a:p>
      </dgm:t>
    </dgm:pt>
    <dgm:pt modelId="{E6E4C51B-20F9-954C-B5B9-38D5575BCAF3}" type="parTrans" cxnId="{F7577A63-088C-CA44-AEC9-8E0EC39E1CE2}">
      <dgm:prSet/>
      <dgm:spPr/>
      <dgm:t>
        <a:bodyPr/>
        <a:lstStyle/>
        <a:p>
          <a:endParaRPr lang="en-US"/>
        </a:p>
      </dgm:t>
    </dgm:pt>
    <dgm:pt modelId="{BF3EB062-1A2A-FF47-A397-9630C2E82009}" type="sibTrans" cxnId="{F7577A63-088C-CA44-AEC9-8E0EC39E1CE2}">
      <dgm:prSet/>
      <dgm:spPr/>
      <dgm:t>
        <a:bodyPr/>
        <a:lstStyle/>
        <a:p>
          <a:endParaRPr lang="en-US"/>
        </a:p>
      </dgm:t>
    </dgm:pt>
    <dgm:pt modelId="{1761BF22-3663-6943-BC98-EA3FB97FC333}">
      <dgm:prSet phldrT="[Text]"/>
      <dgm:spPr>
        <a:solidFill>
          <a:srgbClr val="0000FF"/>
        </a:solidFill>
        <a:effectLst>
          <a:reflection stA="50000" endPos="75000" dist="12700" dir="5400000" sy="-100000" algn="bl" rotWithShape="0"/>
        </a:effectLst>
      </dgm:spPr>
      <dgm:t>
        <a:bodyPr/>
        <a:lstStyle/>
        <a:p>
          <a:r>
            <a:rPr lang="ar-JO" dirty="0"/>
            <a:t>القيامة</a:t>
          </a:r>
          <a:endParaRPr lang="en-US" dirty="0"/>
        </a:p>
      </dgm:t>
    </dgm:pt>
    <dgm:pt modelId="{3753E919-331B-8541-9B06-3EDFEB76666C}" type="parTrans" cxnId="{FC9787EB-FCFA-7648-BC42-E45922126F60}">
      <dgm:prSet/>
      <dgm:spPr/>
      <dgm:t>
        <a:bodyPr/>
        <a:lstStyle/>
        <a:p>
          <a:endParaRPr lang="en-US"/>
        </a:p>
      </dgm:t>
    </dgm:pt>
    <dgm:pt modelId="{ECB37D6B-F6F1-8B48-93DA-0714D70302B6}" type="sibTrans" cxnId="{FC9787EB-FCFA-7648-BC42-E45922126F60}">
      <dgm:prSet/>
      <dgm:spPr/>
      <dgm:t>
        <a:bodyPr/>
        <a:lstStyle/>
        <a:p>
          <a:endParaRPr lang="en-US"/>
        </a:p>
      </dgm:t>
    </dgm:pt>
    <dgm:pt modelId="{C3740528-2A0E-7A44-A71D-1AD106D92C0C}">
      <dgm:prSet phldrT="[Text]"/>
      <dgm:spPr>
        <a:solidFill>
          <a:srgbClr val="0000FF"/>
        </a:solidFill>
        <a:effectLst>
          <a:reflection stA="50000" endPos="75000" dist="12700" dir="5400000" sy="-100000" algn="bl" rotWithShape="0"/>
        </a:effectLst>
      </dgm:spPr>
      <dgm:t>
        <a:bodyPr/>
        <a:lstStyle/>
        <a:p>
          <a:r>
            <a:rPr lang="ar-JO" dirty="0"/>
            <a:t>الموت</a:t>
          </a:r>
          <a:endParaRPr lang="en-US" dirty="0"/>
        </a:p>
      </dgm:t>
    </dgm:pt>
    <dgm:pt modelId="{4A8C770C-8017-E643-8BD7-1FA17691D437}" type="parTrans" cxnId="{3CA2EDF9-0DA0-0540-864A-5ED5ADEAB19F}">
      <dgm:prSet/>
      <dgm:spPr/>
      <dgm:t>
        <a:bodyPr/>
        <a:lstStyle/>
        <a:p>
          <a:endParaRPr lang="en-US"/>
        </a:p>
      </dgm:t>
    </dgm:pt>
    <dgm:pt modelId="{B3975846-99ED-F74A-8352-2BF546FA1DEF}" type="sibTrans" cxnId="{3CA2EDF9-0DA0-0540-864A-5ED5ADEAB19F}">
      <dgm:prSet/>
      <dgm:spPr/>
      <dgm:t>
        <a:bodyPr/>
        <a:lstStyle/>
        <a:p>
          <a:endParaRPr lang="en-US"/>
        </a:p>
      </dgm:t>
    </dgm:pt>
    <dgm:pt modelId="{7B602E98-C876-8342-BB3E-8277BEFF1E68}" type="pres">
      <dgm:prSet presAssocID="{E6F53C06-4E31-D040-8F03-EF703A04D14F}" presName="compositeShape" presStyleCnt="0">
        <dgm:presLayoutVars>
          <dgm:chMax val="7"/>
          <dgm:dir/>
          <dgm:resizeHandles val="exact"/>
        </dgm:presLayoutVars>
      </dgm:prSet>
      <dgm:spPr/>
    </dgm:pt>
    <dgm:pt modelId="{9384EA35-9B61-C346-BDBD-964737CBBFD8}" type="pres">
      <dgm:prSet presAssocID="{E6F53C06-4E31-D040-8F03-EF703A04D14F}" presName="wedge1" presStyleLbl="node1" presStyleIdx="0" presStyleCnt="3"/>
      <dgm:spPr/>
    </dgm:pt>
    <dgm:pt modelId="{379C2E45-9820-9F4F-A5F0-A154F1E06CE9}" type="pres">
      <dgm:prSet presAssocID="{E6F53C06-4E31-D040-8F03-EF703A04D14F}" presName="dummy1a" presStyleCnt="0"/>
      <dgm:spPr/>
    </dgm:pt>
    <dgm:pt modelId="{59781E3A-25AB-F041-8955-CC4D3E9F5ED6}" type="pres">
      <dgm:prSet presAssocID="{E6F53C06-4E31-D040-8F03-EF703A04D14F}" presName="dummy1b" presStyleCnt="0"/>
      <dgm:spPr/>
    </dgm:pt>
    <dgm:pt modelId="{0CC4020D-20E9-C24E-A593-B54EE7503880}" type="pres">
      <dgm:prSet presAssocID="{E6F53C06-4E31-D040-8F03-EF703A04D14F}" presName="wedge1Tx" presStyleLbl="node1" presStyleIdx="0" presStyleCnt="3">
        <dgm:presLayoutVars>
          <dgm:chMax val="0"/>
          <dgm:chPref val="0"/>
          <dgm:bulletEnabled val="1"/>
        </dgm:presLayoutVars>
      </dgm:prSet>
      <dgm:spPr/>
    </dgm:pt>
    <dgm:pt modelId="{6B5BD606-BF8F-BF4B-9313-F2FFFC4E6B8D}" type="pres">
      <dgm:prSet presAssocID="{E6F53C06-4E31-D040-8F03-EF703A04D14F}" presName="wedge2" presStyleLbl="node1" presStyleIdx="1" presStyleCnt="3"/>
      <dgm:spPr/>
    </dgm:pt>
    <dgm:pt modelId="{CB15719B-A3AD-B841-AC13-055D2CC4E00B}" type="pres">
      <dgm:prSet presAssocID="{E6F53C06-4E31-D040-8F03-EF703A04D14F}" presName="dummy2a" presStyleCnt="0"/>
      <dgm:spPr/>
    </dgm:pt>
    <dgm:pt modelId="{7980E43A-6F66-4245-AB55-5CEB3C5AFC88}" type="pres">
      <dgm:prSet presAssocID="{E6F53C06-4E31-D040-8F03-EF703A04D14F}" presName="dummy2b" presStyleCnt="0"/>
      <dgm:spPr/>
    </dgm:pt>
    <dgm:pt modelId="{FD319245-54BA-8048-A706-9373F34590BA}" type="pres">
      <dgm:prSet presAssocID="{E6F53C06-4E31-D040-8F03-EF703A04D14F}" presName="wedge2Tx" presStyleLbl="node1" presStyleIdx="1" presStyleCnt="3">
        <dgm:presLayoutVars>
          <dgm:chMax val="0"/>
          <dgm:chPref val="0"/>
          <dgm:bulletEnabled val="1"/>
        </dgm:presLayoutVars>
      </dgm:prSet>
      <dgm:spPr/>
    </dgm:pt>
    <dgm:pt modelId="{7A1F332F-0EF0-AC41-905E-4CA0527D6167}" type="pres">
      <dgm:prSet presAssocID="{E6F53C06-4E31-D040-8F03-EF703A04D14F}" presName="wedge3" presStyleLbl="node1" presStyleIdx="2" presStyleCnt="3"/>
      <dgm:spPr/>
    </dgm:pt>
    <dgm:pt modelId="{9D4ED958-D52A-C446-ACAE-990A24F506D2}" type="pres">
      <dgm:prSet presAssocID="{E6F53C06-4E31-D040-8F03-EF703A04D14F}" presName="dummy3a" presStyleCnt="0"/>
      <dgm:spPr/>
    </dgm:pt>
    <dgm:pt modelId="{2C99F39D-B4E7-7944-8D0B-FDAAB2E0F7D2}" type="pres">
      <dgm:prSet presAssocID="{E6F53C06-4E31-D040-8F03-EF703A04D14F}" presName="dummy3b" presStyleCnt="0"/>
      <dgm:spPr/>
    </dgm:pt>
    <dgm:pt modelId="{62C367AA-B91C-A148-B86A-FB79D3F4E72B}" type="pres">
      <dgm:prSet presAssocID="{E6F53C06-4E31-D040-8F03-EF703A04D14F}" presName="wedge3Tx" presStyleLbl="node1" presStyleIdx="2" presStyleCnt="3">
        <dgm:presLayoutVars>
          <dgm:chMax val="0"/>
          <dgm:chPref val="0"/>
          <dgm:bulletEnabled val="1"/>
        </dgm:presLayoutVars>
      </dgm:prSet>
      <dgm:spPr/>
    </dgm:pt>
    <dgm:pt modelId="{436E2647-1ED5-3148-9666-10A54B791D68}" type="pres">
      <dgm:prSet presAssocID="{B3975846-99ED-F74A-8352-2BF546FA1DEF}" presName="arrowWedge1" presStyleLbl="fgSibTrans2D1" presStyleIdx="0" presStyleCnt="3"/>
      <dgm:spPr/>
    </dgm:pt>
    <dgm:pt modelId="{EBECA5EC-E10B-6541-880B-794BFF59D527}" type="pres">
      <dgm:prSet presAssocID="{BF3EB062-1A2A-FF47-A397-9630C2E82009}" presName="arrowWedge2" presStyleLbl="fgSibTrans2D1" presStyleIdx="1" presStyleCnt="3"/>
      <dgm:spPr/>
    </dgm:pt>
    <dgm:pt modelId="{04B237A7-8148-7F4A-A35C-06AEC2C459B4}" type="pres">
      <dgm:prSet presAssocID="{ECB37D6B-F6F1-8B48-93DA-0714D70302B6}" presName="arrowWedge3" presStyleLbl="fgSibTrans2D1" presStyleIdx="2" presStyleCnt="3"/>
      <dgm:spPr/>
    </dgm:pt>
  </dgm:ptLst>
  <dgm:cxnLst>
    <dgm:cxn modelId="{F7577A63-088C-CA44-AEC9-8E0EC39E1CE2}" srcId="{E6F53C06-4E31-D040-8F03-EF703A04D14F}" destId="{7D473E2F-916C-E843-9FD7-3FA101C1CDBB}" srcOrd="1" destOrd="0" parTransId="{E6E4C51B-20F9-954C-B5B9-38D5575BCAF3}" sibTransId="{BF3EB062-1A2A-FF47-A397-9630C2E82009}"/>
    <dgm:cxn modelId="{D77DEC63-1B5C-674C-BFBD-B7EB1469B4E4}" type="presOf" srcId="{C3740528-2A0E-7A44-A71D-1AD106D92C0C}" destId="{9384EA35-9B61-C346-BDBD-964737CBBFD8}" srcOrd="0" destOrd="0" presId="urn:microsoft.com/office/officeart/2005/8/layout/cycle8"/>
    <dgm:cxn modelId="{A38D666A-6A69-5346-83FE-BFCC7C35BE77}" type="presOf" srcId="{1761BF22-3663-6943-BC98-EA3FB97FC333}" destId="{62C367AA-B91C-A148-B86A-FB79D3F4E72B}" srcOrd="1" destOrd="0" presId="urn:microsoft.com/office/officeart/2005/8/layout/cycle8"/>
    <dgm:cxn modelId="{90EBD6A2-7238-DD4E-9E76-87BA5AE224F1}" type="presOf" srcId="{7D473E2F-916C-E843-9FD7-3FA101C1CDBB}" destId="{6B5BD606-BF8F-BF4B-9313-F2FFFC4E6B8D}" srcOrd="0" destOrd="0" presId="urn:microsoft.com/office/officeart/2005/8/layout/cycle8"/>
    <dgm:cxn modelId="{A2BD33A7-8542-BA48-9D21-1A8AB63B1251}" type="presOf" srcId="{E6F53C06-4E31-D040-8F03-EF703A04D14F}" destId="{7B602E98-C876-8342-BB3E-8277BEFF1E68}" srcOrd="0" destOrd="0" presId="urn:microsoft.com/office/officeart/2005/8/layout/cycle8"/>
    <dgm:cxn modelId="{6F9BC8C5-E225-464F-978E-CB122F567A05}" type="presOf" srcId="{1761BF22-3663-6943-BC98-EA3FB97FC333}" destId="{7A1F332F-0EF0-AC41-905E-4CA0527D6167}" srcOrd="0" destOrd="0" presId="urn:microsoft.com/office/officeart/2005/8/layout/cycle8"/>
    <dgm:cxn modelId="{FF34D5E2-3A1E-3144-B285-70FD4DAEE761}" type="presOf" srcId="{7D473E2F-916C-E843-9FD7-3FA101C1CDBB}" destId="{FD319245-54BA-8048-A706-9373F34590BA}" srcOrd="1" destOrd="0" presId="urn:microsoft.com/office/officeart/2005/8/layout/cycle8"/>
    <dgm:cxn modelId="{113A43E5-C205-B949-92C5-67E07372E275}" type="presOf" srcId="{C3740528-2A0E-7A44-A71D-1AD106D92C0C}" destId="{0CC4020D-20E9-C24E-A593-B54EE7503880}" srcOrd="1" destOrd="0" presId="urn:microsoft.com/office/officeart/2005/8/layout/cycle8"/>
    <dgm:cxn modelId="{FC9787EB-FCFA-7648-BC42-E45922126F60}" srcId="{E6F53C06-4E31-D040-8F03-EF703A04D14F}" destId="{1761BF22-3663-6943-BC98-EA3FB97FC333}" srcOrd="2" destOrd="0" parTransId="{3753E919-331B-8541-9B06-3EDFEB76666C}" sibTransId="{ECB37D6B-F6F1-8B48-93DA-0714D70302B6}"/>
    <dgm:cxn modelId="{3CA2EDF9-0DA0-0540-864A-5ED5ADEAB19F}" srcId="{E6F53C06-4E31-D040-8F03-EF703A04D14F}" destId="{C3740528-2A0E-7A44-A71D-1AD106D92C0C}" srcOrd="0" destOrd="0" parTransId="{4A8C770C-8017-E643-8BD7-1FA17691D437}" sibTransId="{B3975846-99ED-F74A-8352-2BF546FA1DEF}"/>
    <dgm:cxn modelId="{096AF3DD-D6D4-4C46-A888-218F66F7BFE8}" type="presParOf" srcId="{7B602E98-C876-8342-BB3E-8277BEFF1E68}" destId="{9384EA35-9B61-C346-BDBD-964737CBBFD8}" srcOrd="0" destOrd="0" presId="urn:microsoft.com/office/officeart/2005/8/layout/cycle8"/>
    <dgm:cxn modelId="{931EE060-CF7C-8649-A73B-70D6FC6DC20A}" type="presParOf" srcId="{7B602E98-C876-8342-BB3E-8277BEFF1E68}" destId="{379C2E45-9820-9F4F-A5F0-A154F1E06CE9}" srcOrd="1" destOrd="0" presId="urn:microsoft.com/office/officeart/2005/8/layout/cycle8"/>
    <dgm:cxn modelId="{45E18C32-97B0-DF4C-BDBC-FC496C23A47F}" type="presParOf" srcId="{7B602E98-C876-8342-BB3E-8277BEFF1E68}" destId="{59781E3A-25AB-F041-8955-CC4D3E9F5ED6}" srcOrd="2" destOrd="0" presId="urn:microsoft.com/office/officeart/2005/8/layout/cycle8"/>
    <dgm:cxn modelId="{613669AD-BE48-3C4D-94C8-27275FA09326}" type="presParOf" srcId="{7B602E98-C876-8342-BB3E-8277BEFF1E68}" destId="{0CC4020D-20E9-C24E-A593-B54EE7503880}" srcOrd="3" destOrd="0" presId="urn:microsoft.com/office/officeart/2005/8/layout/cycle8"/>
    <dgm:cxn modelId="{B34EE695-F021-D740-94F4-04FC5C77A125}" type="presParOf" srcId="{7B602E98-C876-8342-BB3E-8277BEFF1E68}" destId="{6B5BD606-BF8F-BF4B-9313-F2FFFC4E6B8D}" srcOrd="4" destOrd="0" presId="urn:microsoft.com/office/officeart/2005/8/layout/cycle8"/>
    <dgm:cxn modelId="{237E30F4-3D3D-DB42-9B9A-414CA85F339A}" type="presParOf" srcId="{7B602E98-C876-8342-BB3E-8277BEFF1E68}" destId="{CB15719B-A3AD-B841-AC13-055D2CC4E00B}" srcOrd="5" destOrd="0" presId="urn:microsoft.com/office/officeart/2005/8/layout/cycle8"/>
    <dgm:cxn modelId="{FC53FC55-263E-0144-AD1F-F4A8C68FC293}" type="presParOf" srcId="{7B602E98-C876-8342-BB3E-8277BEFF1E68}" destId="{7980E43A-6F66-4245-AB55-5CEB3C5AFC88}" srcOrd="6" destOrd="0" presId="urn:microsoft.com/office/officeart/2005/8/layout/cycle8"/>
    <dgm:cxn modelId="{C01C4640-DF73-6F49-8566-69850A5F2DD1}" type="presParOf" srcId="{7B602E98-C876-8342-BB3E-8277BEFF1E68}" destId="{FD319245-54BA-8048-A706-9373F34590BA}" srcOrd="7" destOrd="0" presId="urn:microsoft.com/office/officeart/2005/8/layout/cycle8"/>
    <dgm:cxn modelId="{EC9C0D62-E144-CD4E-A177-9F41235E6E1D}" type="presParOf" srcId="{7B602E98-C876-8342-BB3E-8277BEFF1E68}" destId="{7A1F332F-0EF0-AC41-905E-4CA0527D6167}" srcOrd="8" destOrd="0" presId="urn:microsoft.com/office/officeart/2005/8/layout/cycle8"/>
    <dgm:cxn modelId="{98F6D5AD-E75F-EF40-AC7A-8BEBADE77AA3}" type="presParOf" srcId="{7B602E98-C876-8342-BB3E-8277BEFF1E68}" destId="{9D4ED958-D52A-C446-ACAE-990A24F506D2}" srcOrd="9" destOrd="0" presId="urn:microsoft.com/office/officeart/2005/8/layout/cycle8"/>
    <dgm:cxn modelId="{7B5B54F2-F795-1742-96B3-004B8668C60F}" type="presParOf" srcId="{7B602E98-C876-8342-BB3E-8277BEFF1E68}" destId="{2C99F39D-B4E7-7944-8D0B-FDAAB2E0F7D2}" srcOrd="10" destOrd="0" presId="urn:microsoft.com/office/officeart/2005/8/layout/cycle8"/>
    <dgm:cxn modelId="{193F5489-013D-DF43-9AE4-C2533765AC27}" type="presParOf" srcId="{7B602E98-C876-8342-BB3E-8277BEFF1E68}" destId="{62C367AA-B91C-A148-B86A-FB79D3F4E72B}" srcOrd="11" destOrd="0" presId="urn:microsoft.com/office/officeart/2005/8/layout/cycle8"/>
    <dgm:cxn modelId="{FB4C94F9-F636-FE49-8D5E-038EEA5B3323}" type="presParOf" srcId="{7B602E98-C876-8342-BB3E-8277BEFF1E68}" destId="{436E2647-1ED5-3148-9666-10A54B791D68}" srcOrd="12" destOrd="0" presId="urn:microsoft.com/office/officeart/2005/8/layout/cycle8"/>
    <dgm:cxn modelId="{96DB0B0C-DF41-804B-8955-CF28427564B6}" type="presParOf" srcId="{7B602E98-C876-8342-BB3E-8277BEFF1E68}" destId="{EBECA5EC-E10B-6541-880B-794BFF59D527}" srcOrd="13" destOrd="0" presId="urn:microsoft.com/office/officeart/2005/8/layout/cycle8"/>
    <dgm:cxn modelId="{4C281EF6-9318-454C-965F-77C2B8F6644C}" type="presParOf" srcId="{7B602E98-C876-8342-BB3E-8277BEFF1E68}" destId="{04B237A7-8148-7F4A-A35C-06AEC2C459B4}" srcOrd="14" destOrd="0" presId="urn:microsoft.com/office/officeart/2005/8/layout/cycle8"/>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53F1204-5BE4-684A-AD10-BC5DDE05FFC3}" type="doc">
      <dgm:prSet loTypeId="urn:microsoft.com/office/officeart/2005/8/layout/balance1" loCatId="relationship" qsTypeId="urn:microsoft.com/office/officeart/2005/8/quickstyle/simple4" qsCatId="simple" csTypeId="urn:microsoft.com/office/officeart/2005/8/colors/accent1_2" csCatId="accent1" phldr="1"/>
      <dgm:spPr/>
      <dgm:t>
        <a:bodyPr/>
        <a:lstStyle/>
        <a:p>
          <a:endParaRPr lang="en-US"/>
        </a:p>
      </dgm:t>
    </dgm:pt>
    <dgm:pt modelId="{2D076B49-53D4-8646-81E8-A485E8AC013F}">
      <dgm:prSet phldrT="[Text]"/>
      <dgm:spPr/>
      <dgm:t>
        <a:bodyPr/>
        <a:lstStyle/>
        <a:p>
          <a:r>
            <a:rPr lang="ar-JO" dirty="0"/>
            <a:t>ميت</a:t>
          </a:r>
          <a:endParaRPr lang="en-US" dirty="0"/>
        </a:p>
      </dgm:t>
    </dgm:pt>
    <dgm:pt modelId="{635C5B82-80EB-CD44-9B22-EB89E4655CA3}" type="parTrans" cxnId="{B22E3FBA-469F-AE4E-B3F7-CE6C154837A9}">
      <dgm:prSet/>
      <dgm:spPr/>
      <dgm:t>
        <a:bodyPr/>
        <a:lstStyle/>
        <a:p>
          <a:endParaRPr lang="en-US"/>
        </a:p>
      </dgm:t>
    </dgm:pt>
    <dgm:pt modelId="{BE91BF38-B07E-3B4A-A6D1-A516548ED13A}" type="sibTrans" cxnId="{B22E3FBA-469F-AE4E-B3F7-CE6C154837A9}">
      <dgm:prSet/>
      <dgm:spPr/>
      <dgm:t>
        <a:bodyPr/>
        <a:lstStyle/>
        <a:p>
          <a:endParaRPr lang="en-US"/>
        </a:p>
      </dgm:t>
    </dgm:pt>
    <dgm:pt modelId="{13650350-F198-074E-9D6A-029762067122}">
      <dgm:prSet phldrT="[Text]"/>
      <dgm:spPr>
        <a:solidFill>
          <a:schemeClr val="tx1">
            <a:lumMod val="75000"/>
            <a:lumOff val="25000"/>
          </a:schemeClr>
        </a:solidFill>
        <a:ln>
          <a:solidFill>
            <a:schemeClr val="bg1"/>
          </a:solidFill>
        </a:ln>
        <a:effectLst/>
      </dgm:spPr>
      <dgm:t>
        <a:bodyPr/>
        <a:lstStyle/>
        <a:p>
          <a:endParaRPr lang="en-US" dirty="0"/>
        </a:p>
      </dgm:t>
    </dgm:pt>
    <dgm:pt modelId="{30B9B86E-877A-CC48-B8C1-B2D4CC968317}" type="parTrans" cxnId="{7E9FF40F-AE51-9F4B-BB6C-179EAFFA9DE1}">
      <dgm:prSet/>
      <dgm:spPr/>
      <dgm:t>
        <a:bodyPr/>
        <a:lstStyle/>
        <a:p>
          <a:endParaRPr lang="en-US"/>
        </a:p>
      </dgm:t>
    </dgm:pt>
    <dgm:pt modelId="{02E16F0E-FEC8-074F-B1B8-B722850B88F6}" type="sibTrans" cxnId="{7E9FF40F-AE51-9F4B-BB6C-179EAFFA9DE1}">
      <dgm:prSet/>
      <dgm:spPr/>
      <dgm:t>
        <a:bodyPr/>
        <a:lstStyle/>
        <a:p>
          <a:endParaRPr lang="en-US"/>
        </a:p>
      </dgm:t>
    </dgm:pt>
    <dgm:pt modelId="{7D69569B-2323-5D4E-9279-6914525E0E18}">
      <dgm:prSet phldrT="[Text]"/>
      <dgm:spPr>
        <a:solidFill>
          <a:schemeClr val="tx1">
            <a:lumMod val="75000"/>
            <a:lumOff val="25000"/>
          </a:schemeClr>
        </a:solidFill>
        <a:ln>
          <a:solidFill>
            <a:schemeClr val="bg1"/>
          </a:solidFill>
        </a:ln>
        <a:effectLst/>
      </dgm:spPr>
      <dgm:t>
        <a:bodyPr/>
        <a:lstStyle/>
        <a:p>
          <a:endParaRPr lang="en-US" dirty="0"/>
        </a:p>
      </dgm:t>
    </dgm:pt>
    <dgm:pt modelId="{1E2697EF-97AC-4541-A484-63E297BB0CEF}" type="parTrans" cxnId="{AB920B35-265C-7743-8E8F-1DD3ADFFBC8C}">
      <dgm:prSet/>
      <dgm:spPr/>
      <dgm:t>
        <a:bodyPr/>
        <a:lstStyle/>
        <a:p>
          <a:endParaRPr lang="en-US"/>
        </a:p>
      </dgm:t>
    </dgm:pt>
    <dgm:pt modelId="{A71F1C72-C0D3-6D43-B2BE-3AD8871B4007}" type="sibTrans" cxnId="{AB920B35-265C-7743-8E8F-1DD3ADFFBC8C}">
      <dgm:prSet/>
      <dgm:spPr/>
      <dgm:t>
        <a:bodyPr/>
        <a:lstStyle/>
        <a:p>
          <a:endParaRPr lang="en-US"/>
        </a:p>
      </dgm:t>
    </dgm:pt>
    <dgm:pt modelId="{694525C5-9FDD-814B-A067-F883D9022868}">
      <dgm:prSet phldrT="[Text]"/>
      <dgm:spPr>
        <a:solidFill>
          <a:schemeClr val="tx1">
            <a:lumMod val="75000"/>
            <a:lumOff val="25000"/>
          </a:schemeClr>
        </a:solidFill>
        <a:ln>
          <a:solidFill>
            <a:schemeClr val="bg1"/>
          </a:solidFill>
        </a:ln>
        <a:effectLst/>
      </dgm:spPr>
      <dgm:t>
        <a:bodyPr/>
        <a:lstStyle/>
        <a:p>
          <a:endParaRPr lang="en-US" dirty="0"/>
        </a:p>
      </dgm:t>
    </dgm:pt>
    <dgm:pt modelId="{2C23D46C-88B9-BB49-A03E-023F51BE0CA7}" type="parTrans" cxnId="{C750FF77-9BF2-C844-B5F5-99934E41777E}">
      <dgm:prSet/>
      <dgm:spPr/>
      <dgm:t>
        <a:bodyPr/>
        <a:lstStyle/>
        <a:p>
          <a:endParaRPr lang="en-US"/>
        </a:p>
      </dgm:t>
    </dgm:pt>
    <dgm:pt modelId="{40DD771D-95C0-6E42-B861-7926F8429782}" type="sibTrans" cxnId="{C750FF77-9BF2-C844-B5F5-99934E41777E}">
      <dgm:prSet/>
      <dgm:spPr/>
      <dgm:t>
        <a:bodyPr/>
        <a:lstStyle/>
        <a:p>
          <a:endParaRPr lang="en-US"/>
        </a:p>
      </dgm:t>
    </dgm:pt>
    <dgm:pt modelId="{631A657C-6F77-8C47-A7AD-9F4E40AFFF54}">
      <dgm:prSet/>
      <dgm:spPr/>
      <dgm:t>
        <a:bodyPr/>
        <a:lstStyle/>
        <a:p>
          <a:r>
            <a:rPr lang="ar-JO" dirty="0"/>
            <a:t>حي</a:t>
          </a:r>
          <a:endParaRPr lang="en-US" dirty="0"/>
        </a:p>
      </dgm:t>
    </dgm:pt>
    <dgm:pt modelId="{0DF0805B-31CD-CF48-AF25-DF0315812651}" type="parTrans" cxnId="{6B665958-D165-AD4E-9881-21970047E831}">
      <dgm:prSet/>
      <dgm:spPr/>
      <dgm:t>
        <a:bodyPr/>
        <a:lstStyle/>
        <a:p>
          <a:endParaRPr lang="en-US"/>
        </a:p>
      </dgm:t>
    </dgm:pt>
    <dgm:pt modelId="{221D99B7-23EE-AB44-A9A5-489831DED100}" type="sibTrans" cxnId="{6B665958-D165-AD4E-9881-21970047E831}">
      <dgm:prSet/>
      <dgm:spPr/>
      <dgm:t>
        <a:bodyPr/>
        <a:lstStyle/>
        <a:p>
          <a:endParaRPr lang="en-US"/>
        </a:p>
      </dgm:t>
    </dgm:pt>
    <dgm:pt modelId="{F45C4F90-9252-014B-A19B-2CBB570FCAE0}" type="pres">
      <dgm:prSet presAssocID="{A53F1204-5BE4-684A-AD10-BC5DDE05FFC3}" presName="outerComposite" presStyleCnt="0">
        <dgm:presLayoutVars>
          <dgm:chMax val="2"/>
          <dgm:animLvl val="lvl"/>
          <dgm:resizeHandles val="exact"/>
        </dgm:presLayoutVars>
      </dgm:prSet>
      <dgm:spPr/>
    </dgm:pt>
    <dgm:pt modelId="{5A966515-05D9-7549-9FBE-52885586EBF8}" type="pres">
      <dgm:prSet presAssocID="{A53F1204-5BE4-684A-AD10-BC5DDE05FFC3}" presName="dummyMaxCanvas" presStyleCnt="0"/>
      <dgm:spPr/>
    </dgm:pt>
    <dgm:pt modelId="{4D65AE49-4CFF-0241-BCCE-AAF78EFC329D}" type="pres">
      <dgm:prSet presAssocID="{A53F1204-5BE4-684A-AD10-BC5DDE05FFC3}" presName="parentComposite" presStyleCnt="0"/>
      <dgm:spPr/>
    </dgm:pt>
    <dgm:pt modelId="{4F0783E6-C52A-A847-A6E3-E332A152C91B}" type="pres">
      <dgm:prSet presAssocID="{A53F1204-5BE4-684A-AD10-BC5DDE05FFC3}" presName="parent1" presStyleLbl="alignAccFollowNode1" presStyleIdx="0" presStyleCnt="4" custLinFactX="47222" custLinFactNeighborX="100000" custLinFactNeighborY="12500">
        <dgm:presLayoutVars>
          <dgm:chMax val="4"/>
        </dgm:presLayoutVars>
      </dgm:prSet>
      <dgm:spPr/>
    </dgm:pt>
    <dgm:pt modelId="{62C31F2A-9A1E-A149-8EAF-036B99F62A9B}" type="pres">
      <dgm:prSet presAssocID="{A53F1204-5BE4-684A-AD10-BC5DDE05FFC3}" presName="parent2" presStyleLbl="alignAccFollowNode1" presStyleIdx="1" presStyleCnt="4" custLinFactX="-51389" custLinFactNeighborX="-100000" custLinFactNeighborY="12500">
        <dgm:presLayoutVars>
          <dgm:chMax val="4"/>
        </dgm:presLayoutVars>
      </dgm:prSet>
      <dgm:spPr/>
    </dgm:pt>
    <dgm:pt modelId="{C15F9AC9-F67C-EB44-8C84-8D2E45F48E1F}" type="pres">
      <dgm:prSet presAssocID="{A53F1204-5BE4-684A-AD10-BC5DDE05FFC3}" presName="childrenComposite" presStyleCnt="0"/>
      <dgm:spPr/>
    </dgm:pt>
    <dgm:pt modelId="{C9FDDC98-D973-4648-88C7-546222ADC43F}" type="pres">
      <dgm:prSet presAssocID="{A53F1204-5BE4-684A-AD10-BC5DDE05FFC3}" presName="dummyMaxCanvas_ChildArea" presStyleCnt="0"/>
      <dgm:spPr/>
    </dgm:pt>
    <dgm:pt modelId="{5CC5C51F-F3F8-BE46-A3E7-3F156BB7224C}" type="pres">
      <dgm:prSet presAssocID="{A53F1204-5BE4-684A-AD10-BC5DDE05FFC3}" presName="fulcrum" presStyleLbl="alignAccFollowNode1" presStyleIdx="2" presStyleCnt="4"/>
      <dgm:spPr>
        <a:effectLst>
          <a:outerShdw blurRad="50800" dist="38100" dir="2700000">
            <a:schemeClr val="tx1">
              <a:alpha val="43000"/>
            </a:schemeClr>
          </a:outerShdw>
        </a:effectLst>
      </dgm:spPr>
    </dgm:pt>
    <dgm:pt modelId="{802AD16A-2A7D-CD40-9219-0D013DAA56FD}" type="pres">
      <dgm:prSet presAssocID="{A53F1204-5BE4-684A-AD10-BC5DDE05FFC3}" presName="balance_30" presStyleLbl="alignAccFollowNode1" presStyleIdx="3" presStyleCnt="4" custAng="520433">
        <dgm:presLayoutVars>
          <dgm:bulletEnabled val="1"/>
        </dgm:presLayoutVars>
      </dgm:prSet>
      <dgm:spPr/>
    </dgm:pt>
    <dgm:pt modelId="{D76DC25C-596D-EC41-A5BE-1044C6E69FB0}" type="pres">
      <dgm:prSet presAssocID="{A53F1204-5BE4-684A-AD10-BC5DDE05FFC3}" presName="left_30_1" presStyleLbl="node1" presStyleIdx="0" presStyleCnt="3" custAng="520433" custLinFactX="42703" custLinFactNeighborX="100000" custLinFactNeighborY="5192">
        <dgm:presLayoutVars>
          <dgm:bulletEnabled val="1"/>
        </dgm:presLayoutVars>
      </dgm:prSet>
      <dgm:spPr/>
    </dgm:pt>
    <dgm:pt modelId="{C1BE93AB-A0D0-C243-957E-EAE81D4B64BA}" type="pres">
      <dgm:prSet presAssocID="{A53F1204-5BE4-684A-AD10-BC5DDE05FFC3}" presName="left_30_2" presStyleLbl="node1" presStyleIdx="1" presStyleCnt="3" custAng="520433" custLinFactX="50811" custLinFactNeighborX="100000" custLinFactNeighborY="13004">
        <dgm:presLayoutVars>
          <dgm:bulletEnabled val="1"/>
        </dgm:presLayoutVars>
      </dgm:prSet>
      <dgm:spPr/>
    </dgm:pt>
    <dgm:pt modelId="{A42B88D9-872F-F246-B082-6E2FFF3800AA}" type="pres">
      <dgm:prSet presAssocID="{A53F1204-5BE4-684A-AD10-BC5DDE05FFC3}" presName="left_30_3" presStyleLbl="node1" presStyleIdx="2" presStyleCnt="3" custAng="520433" custLinFactX="58600" custLinFactNeighborX="100000" custLinFactNeighborY="18733">
        <dgm:presLayoutVars>
          <dgm:bulletEnabled val="1"/>
        </dgm:presLayoutVars>
      </dgm:prSet>
      <dgm:spPr/>
    </dgm:pt>
  </dgm:ptLst>
  <dgm:cxnLst>
    <dgm:cxn modelId="{FD05C90F-BC3A-0E47-B07B-8B88E1F4C9F8}" type="presOf" srcId="{694525C5-9FDD-814B-A067-F883D9022868}" destId="{A42B88D9-872F-F246-B082-6E2FFF3800AA}" srcOrd="0" destOrd="0" presId="urn:microsoft.com/office/officeart/2005/8/layout/balance1"/>
    <dgm:cxn modelId="{7E9FF40F-AE51-9F4B-BB6C-179EAFFA9DE1}" srcId="{2D076B49-53D4-8646-81E8-A485E8AC013F}" destId="{13650350-F198-074E-9D6A-029762067122}" srcOrd="0" destOrd="0" parTransId="{30B9B86E-877A-CC48-B8C1-B2D4CC968317}" sibTransId="{02E16F0E-FEC8-074F-B1B8-B722850B88F6}"/>
    <dgm:cxn modelId="{AB920B35-265C-7743-8E8F-1DD3ADFFBC8C}" srcId="{2D076B49-53D4-8646-81E8-A485E8AC013F}" destId="{7D69569B-2323-5D4E-9279-6914525E0E18}" srcOrd="1" destOrd="0" parTransId="{1E2697EF-97AC-4541-A484-63E297BB0CEF}" sibTransId="{A71F1C72-C0D3-6D43-B2BE-3AD8871B4007}"/>
    <dgm:cxn modelId="{C80FD44B-C82E-044E-A85C-65A61A477CAF}" type="presOf" srcId="{631A657C-6F77-8C47-A7AD-9F4E40AFFF54}" destId="{62C31F2A-9A1E-A149-8EAF-036B99F62A9B}" srcOrd="0" destOrd="0" presId="urn:microsoft.com/office/officeart/2005/8/layout/balance1"/>
    <dgm:cxn modelId="{C33C9C4F-6892-DA44-8C9E-D4602BB9EF71}" type="presOf" srcId="{A53F1204-5BE4-684A-AD10-BC5DDE05FFC3}" destId="{F45C4F90-9252-014B-A19B-2CBB570FCAE0}" srcOrd="0" destOrd="0" presId="urn:microsoft.com/office/officeart/2005/8/layout/balance1"/>
    <dgm:cxn modelId="{6B665958-D165-AD4E-9881-21970047E831}" srcId="{A53F1204-5BE4-684A-AD10-BC5DDE05FFC3}" destId="{631A657C-6F77-8C47-A7AD-9F4E40AFFF54}" srcOrd="1" destOrd="0" parTransId="{0DF0805B-31CD-CF48-AF25-DF0315812651}" sibTransId="{221D99B7-23EE-AB44-A9A5-489831DED100}"/>
    <dgm:cxn modelId="{5D438E67-C85B-E045-92E5-28548FB8FC50}" type="presOf" srcId="{13650350-F198-074E-9D6A-029762067122}" destId="{D76DC25C-596D-EC41-A5BE-1044C6E69FB0}" srcOrd="0" destOrd="0" presId="urn:microsoft.com/office/officeart/2005/8/layout/balance1"/>
    <dgm:cxn modelId="{CF327D74-929D-6742-9586-578D7B5256F8}" type="presOf" srcId="{2D076B49-53D4-8646-81E8-A485E8AC013F}" destId="{4F0783E6-C52A-A847-A6E3-E332A152C91B}" srcOrd="0" destOrd="0" presId="urn:microsoft.com/office/officeart/2005/8/layout/balance1"/>
    <dgm:cxn modelId="{C750FF77-9BF2-C844-B5F5-99934E41777E}" srcId="{2D076B49-53D4-8646-81E8-A485E8AC013F}" destId="{694525C5-9FDD-814B-A067-F883D9022868}" srcOrd="2" destOrd="0" parTransId="{2C23D46C-88B9-BB49-A03E-023F51BE0CA7}" sibTransId="{40DD771D-95C0-6E42-B861-7926F8429782}"/>
    <dgm:cxn modelId="{B9047DA9-E78E-2440-9E63-6D936D324631}" type="presOf" srcId="{7D69569B-2323-5D4E-9279-6914525E0E18}" destId="{C1BE93AB-A0D0-C243-957E-EAE81D4B64BA}" srcOrd="0" destOrd="0" presId="urn:microsoft.com/office/officeart/2005/8/layout/balance1"/>
    <dgm:cxn modelId="{B22E3FBA-469F-AE4E-B3F7-CE6C154837A9}" srcId="{A53F1204-5BE4-684A-AD10-BC5DDE05FFC3}" destId="{2D076B49-53D4-8646-81E8-A485E8AC013F}" srcOrd="0" destOrd="0" parTransId="{635C5B82-80EB-CD44-9B22-EB89E4655CA3}" sibTransId="{BE91BF38-B07E-3B4A-A6D1-A516548ED13A}"/>
    <dgm:cxn modelId="{B1CAD2DC-EAFB-AF49-A0E9-29D6F255B195}" type="presParOf" srcId="{F45C4F90-9252-014B-A19B-2CBB570FCAE0}" destId="{5A966515-05D9-7549-9FBE-52885586EBF8}" srcOrd="0" destOrd="0" presId="urn:microsoft.com/office/officeart/2005/8/layout/balance1"/>
    <dgm:cxn modelId="{4D5C4895-44F0-7848-B5CA-12EAD9705D99}" type="presParOf" srcId="{F45C4F90-9252-014B-A19B-2CBB570FCAE0}" destId="{4D65AE49-4CFF-0241-BCCE-AAF78EFC329D}" srcOrd="1" destOrd="0" presId="urn:microsoft.com/office/officeart/2005/8/layout/balance1"/>
    <dgm:cxn modelId="{59D9714E-BA15-7347-AF6A-45D86DCA5B1A}" type="presParOf" srcId="{4D65AE49-4CFF-0241-BCCE-AAF78EFC329D}" destId="{4F0783E6-C52A-A847-A6E3-E332A152C91B}" srcOrd="0" destOrd="0" presId="urn:microsoft.com/office/officeart/2005/8/layout/balance1"/>
    <dgm:cxn modelId="{27AA175A-E288-7A42-A5F3-8CEA1052D862}" type="presParOf" srcId="{4D65AE49-4CFF-0241-BCCE-AAF78EFC329D}" destId="{62C31F2A-9A1E-A149-8EAF-036B99F62A9B}" srcOrd="1" destOrd="0" presId="urn:microsoft.com/office/officeart/2005/8/layout/balance1"/>
    <dgm:cxn modelId="{5E3C4CFD-5E37-2B42-B2FA-080675D05384}" type="presParOf" srcId="{F45C4F90-9252-014B-A19B-2CBB570FCAE0}" destId="{C15F9AC9-F67C-EB44-8C84-8D2E45F48E1F}" srcOrd="2" destOrd="0" presId="urn:microsoft.com/office/officeart/2005/8/layout/balance1"/>
    <dgm:cxn modelId="{983FA1F3-15FF-D64E-BC87-E66923526882}" type="presParOf" srcId="{C15F9AC9-F67C-EB44-8C84-8D2E45F48E1F}" destId="{C9FDDC98-D973-4648-88C7-546222ADC43F}" srcOrd="0" destOrd="0" presId="urn:microsoft.com/office/officeart/2005/8/layout/balance1"/>
    <dgm:cxn modelId="{9BE93DE5-D1B5-1B4E-BC1A-3F476701692C}" type="presParOf" srcId="{C15F9AC9-F67C-EB44-8C84-8D2E45F48E1F}" destId="{5CC5C51F-F3F8-BE46-A3E7-3F156BB7224C}" srcOrd="1" destOrd="0" presId="urn:microsoft.com/office/officeart/2005/8/layout/balance1"/>
    <dgm:cxn modelId="{DE6AA2B9-BA93-0640-B329-82BD61B1C82F}" type="presParOf" srcId="{C15F9AC9-F67C-EB44-8C84-8D2E45F48E1F}" destId="{802AD16A-2A7D-CD40-9219-0D013DAA56FD}" srcOrd="2" destOrd="0" presId="urn:microsoft.com/office/officeart/2005/8/layout/balance1"/>
    <dgm:cxn modelId="{D1B88601-6440-FD42-A024-85AD91111D71}" type="presParOf" srcId="{C15F9AC9-F67C-EB44-8C84-8D2E45F48E1F}" destId="{D76DC25C-596D-EC41-A5BE-1044C6E69FB0}" srcOrd="3" destOrd="0" presId="urn:microsoft.com/office/officeart/2005/8/layout/balance1"/>
    <dgm:cxn modelId="{2F333BBD-39CE-3C43-BDC6-24E641EAD872}" type="presParOf" srcId="{C15F9AC9-F67C-EB44-8C84-8D2E45F48E1F}" destId="{C1BE93AB-A0D0-C243-957E-EAE81D4B64BA}" srcOrd="4" destOrd="0" presId="urn:microsoft.com/office/officeart/2005/8/layout/balance1"/>
    <dgm:cxn modelId="{7F6665AA-9D20-2E48-8991-F53E4030B038}" type="presParOf" srcId="{C15F9AC9-F67C-EB44-8C84-8D2E45F48E1F}" destId="{A42B88D9-872F-F246-B082-6E2FFF3800AA}" srcOrd="5" destOrd="0" presId="urn:microsoft.com/office/officeart/2005/8/layout/balance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53F1204-5BE4-684A-AD10-BC5DDE05FFC3}" type="doc">
      <dgm:prSet loTypeId="urn:microsoft.com/office/officeart/2005/8/layout/balance1" loCatId="relationship" qsTypeId="urn:microsoft.com/office/officeart/2005/8/quickstyle/simple4" qsCatId="simple" csTypeId="urn:microsoft.com/office/officeart/2005/8/colors/accent1_2" csCatId="accent1" phldr="1"/>
      <dgm:spPr/>
      <dgm:t>
        <a:bodyPr/>
        <a:lstStyle/>
        <a:p>
          <a:endParaRPr lang="en-US"/>
        </a:p>
      </dgm:t>
    </dgm:pt>
    <dgm:pt modelId="{2D076B49-53D4-8646-81E8-A485E8AC013F}">
      <dgm:prSet phldrT="[Text]"/>
      <dgm:spPr/>
      <dgm:t>
        <a:bodyPr/>
        <a:lstStyle/>
        <a:p>
          <a:r>
            <a:rPr lang="ar-JO" dirty="0"/>
            <a:t>ميت</a:t>
          </a:r>
          <a:endParaRPr lang="en-US" dirty="0"/>
        </a:p>
      </dgm:t>
    </dgm:pt>
    <dgm:pt modelId="{635C5B82-80EB-CD44-9B22-EB89E4655CA3}" type="parTrans" cxnId="{B22E3FBA-469F-AE4E-B3F7-CE6C154837A9}">
      <dgm:prSet/>
      <dgm:spPr/>
      <dgm:t>
        <a:bodyPr/>
        <a:lstStyle/>
        <a:p>
          <a:endParaRPr lang="en-US"/>
        </a:p>
      </dgm:t>
    </dgm:pt>
    <dgm:pt modelId="{BE91BF38-B07E-3B4A-A6D1-A516548ED13A}" type="sibTrans" cxnId="{B22E3FBA-469F-AE4E-B3F7-CE6C154837A9}">
      <dgm:prSet/>
      <dgm:spPr/>
      <dgm:t>
        <a:bodyPr/>
        <a:lstStyle/>
        <a:p>
          <a:endParaRPr lang="en-US"/>
        </a:p>
      </dgm:t>
    </dgm:pt>
    <dgm:pt modelId="{795537B5-4031-D94F-9CAE-B97D65B128F6}">
      <dgm:prSet phldrT="[Text]"/>
      <dgm:spPr>
        <a:solidFill>
          <a:srgbClr val="0000FF"/>
        </a:solidFill>
        <a:effectLst/>
      </dgm:spPr>
      <dgm:t>
        <a:bodyPr/>
        <a:lstStyle/>
        <a:p>
          <a:r>
            <a:rPr lang="ar-JO" dirty="0"/>
            <a:t>يسوع</a:t>
          </a:r>
          <a:endParaRPr lang="en-US" dirty="0"/>
        </a:p>
      </dgm:t>
    </dgm:pt>
    <dgm:pt modelId="{A5842693-465A-174D-8288-39F5F8128C97}" type="parTrans" cxnId="{4F3B14A3-1A7B-8E40-A792-7527AF3BEAF9}">
      <dgm:prSet/>
      <dgm:spPr/>
      <dgm:t>
        <a:bodyPr/>
        <a:lstStyle/>
        <a:p>
          <a:endParaRPr lang="en-US"/>
        </a:p>
      </dgm:t>
    </dgm:pt>
    <dgm:pt modelId="{9945CA7A-1790-084A-A6A3-462A04A5DA09}" type="sibTrans" cxnId="{4F3B14A3-1A7B-8E40-A792-7527AF3BEAF9}">
      <dgm:prSet/>
      <dgm:spPr/>
      <dgm:t>
        <a:bodyPr/>
        <a:lstStyle/>
        <a:p>
          <a:endParaRPr lang="en-US"/>
        </a:p>
      </dgm:t>
    </dgm:pt>
    <dgm:pt modelId="{CA4B5168-B8AD-DA4C-84A5-8FDCE7B96CF5}">
      <dgm:prSet phldrT="[Text]"/>
      <dgm:spPr/>
      <dgm:t>
        <a:bodyPr/>
        <a:lstStyle/>
        <a:p>
          <a:r>
            <a:rPr lang="ar-JO" dirty="0"/>
            <a:t>حي</a:t>
          </a:r>
          <a:endParaRPr lang="en-US" dirty="0"/>
        </a:p>
      </dgm:t>
    </dgm:pt>
    <dgm:pt modelId="{70FD3067-D4B3-744A-AF04-A565C10213D5}" type="parTrans" cxnId="{D9C3F6FE-E138-B44A-9411-2686EAB39551}">
      <dgm:prSet/>
      <dgm:spPr/>
      <dgm:t>
        <a:bodyPr/>
        <a:lstStyle/>
        <a:p>
          <a:endParaRPr lang="en-US"/>
        </a:p>
      </dgm:t>
    </dgm:pt>
    <dgm:pt modelId="{8343436B-E757-174C-8D6D-427B37363472}" type="sibTrans" cxnId="{D9C3F6FE-E138-B44A-9411-2686EAB39551}">
      <dgm:prSet/>
      <dgm:spPr/>
      <dgm:t>
        <a:bodyPr/>
        <a:lstStyle/>
        <a:p>
          <a:endParaRPr lang="en-US"/>
        </a:p>
      </dgm:t>
    </dgm:pt>
    <dgm:pt modelId="{13650350-F198-074E-9D6A-029762067122}">
      <dgm:prSet phldrT="[Text]"/>
      <dgm:spPr>
        <a:solidFill>
          <a:schemeClr val="tx1">
            <a:lumMod val="75000"/>
            <a:lumOff val="25000"/>
          </a:schemeClr>
        </a:solidFill>
        <a:ln>
          <a:solidFill>
            <a:srgbClr val="FFFFFF"/>
          </a:solidFill>
        </a:ln>
        <a:effectLst/>
      </dgm:spPr>
      <dgm:t>
        <a:bodyPr/>
        <a:lstStyle/>
        <a:p>
          <a:endParaRPr lang="en-US" dirty="0"/>
        </a:p>
      </dgm:t>
    </dgm:pt>
    <dgm:pt modelId="{30B9B86E-877A-CC48-B8C1-B2D4CC968317}" type="parTrans" cxnId="{7E9FF40F-AE51-9F4B-BB6C-179EAFFA9DE1}">
      <dgm:prSet/>
      <dgm:spPr/>
      <dgm:t>
        <a:bodyPr/>
        <a:lstStyle/>
        <a:p>
          <a:endParaRPr lang="en-US"/>
        </a:p>
      </dgm:t>
    </dgm:pt>
    <dgm:pt modelId="{02E16F0E-FEC8-074F-B1B8-B722850B88F6}" type="sibTrans" cxnId="{7E9FF40F-AE51-9F4B-BB6C-179EAFFA9DE1}">
      <dgm:prSet/>
      <dgm:spPr/>
      <dgm:t>
        <a:bodyPr/>
        <a:lstStyle/>
        <a:p>
          <a:endParaRPr lang="en-US"/>
        </a:p>
      </dgm:t>
    </dgm:pt>
    <dgm:pt modelId="{7D69569B-2323-5D4E-9279-6914525E0E18}">
      <dgm:prSet phldrT="[Text]"/>
      <dgm:spPr>
        <a:solidFill>
          <a:schemeClr val="tx1">
            <a:lumMod val="75000"/>
            <a:lumOff val="25000"/>
          </a:schemeClr>
        </a:solidFill>
        <a:ln>
          <a:solidFill>
            <a:srgbClr val="FFFFFF"/>
          </a:solidFill>
        </a:ln>
        <a:effectLst/>
      </dgm:spPr>
      <dgm:t>
        <a:bodyPr/>
        <a:lstStyle/>
        <a:p>
          <a:endParaRPr lang="en-US" dirty="0"/>
        </a:p>
      </dgm:t>
    </dgm:pt>
    <dgm:pt modelId="{1E2697EF-97AC-4541-A484-63E297BB0CEF}" type="parTrans" cxnId="{AB920B35-265C-7743-8E8F-1DD3ADFFBC8C}">
      <dgm:prSet/>
      <dgm:spPr/>
      <dgm:t>
        <a:bodyPr/>
        <a:lstStyle/>
        <a:p>
          <a:endParaRPr lang="en-US"/>
        </a:p>
      </dgm:t>
    </dgm:pt>
    <dgm:pt modelId="{A71F1C72-C0D3-6D43-B2BE-3AD8871B4007}" type="sibTrans" cxnId="{AB920B35-265C-7743-8E8F-1DD3ADFFBC8C}">
      <dgm:prSet/>
      <dgm:spPr/>
      <dgm:t>
        <a:bodyPr/>
        <a:lstStyle/>
        <a:p>
          <a:endParaRPr lang="en-US"/>
        </a:p>
      </dgm:t>
    </dgm:pt>
    <dgm:pt modelId="{694525C5-9FDD-814B-A067-F883D9022868}">
      <dgm:prSet phldrT="[Text]"/>
      <dgm:spPr>
        <a:solidFill>
          <a:schemeClr val="tx1">
            <a:lumMod val="75000"/>
            <a:lumOff val="25000"/>
          </a:schemeClr>
        </a:solidFill>
        <a:ln>
          <a:solidFill>
            <a:srgbClr val="FFFFFF"/>
          </a:solidFill>
        </a:ln>
        <a:effectLst/>
      </dgm:spPr>
      <dgm:t>
        <a:bodyPr/>
        <a:lstStyle/>
        <a:p>
          <a:endParaRPr lang="en-US" dirty="0"/>
        </a:p>
      </dgm:t>
    </dgm:pt>
    <dgm:pt modelId="{2C23D46C-88B9-BB49-A03E-023F51BE0CA7}" type="parTrans" cxnId="{C750FF77-9BF2-C844-B5F5-99934E41777E}">
      <dgm:prSet/>
      <dgm:spPr/>
      <dgm:t>
        <a:bodyPr/>
        <a:lstStyle/>
        <a:p>
          <a:endParaRPr lang="en-US"/>
        </a:p>
      </dgm:t>
    </dgm:pt>
    <dgm:pt modelId="{40DD771D-95C0-6E42-B861-7926F8429782}" type="sibTrans" cxnId="{C750FF77-9BF2-C844-B5F5-99934E41777E}">
      <dgm:prSet/>
      <dgm:spPr/>
      <dgm:t>
        <a:bodyPr/>
        <a:lstStyle/>
        <a:p>
          <a:endParaRPr lang="en-US"/>
        </a:p>
      </dgm:t>
    </dgm:pt>
    <dgm:pt modelId="{F45C4F90-9252-014B-A19B-2CBB570FCAE0}" type="pres">
      <dgm:prSet presAssocID="{A53F1204-5BE4-684A-AD10-BC5DDE05FFC3}" presName="outerComposite" presStyleCnt="0">
        <dgm:presLayoutVars>
          <dgm:chMax val="2"/>
          <dgm:animLvl val="lvl"/>
          <dgm:resizeHandles val="exact"/>
        </dgm:presLayoutVars>
      </dgm:prSet>
      <dgm:spPr/>
    </dgm:pt>
    <dgm:pt modelId="{5A966515-05D9-7549-9FBE-52885586EBF8}" type="pres">
      <dgm:prSet presAssocID="{A53F1204-5BE4-684A-AD10-BC5DDE05FFC3}" presName="dummyMaxCanvas" presStyleCnt="0"/>
      <dgm:spPr/>
    </dgm:pt>
    <dgm:pt modelId="{4D65AE49-4CFF-0241-BCCE-AAF78EFC329D}" type="pres">
      <dgm:prSet presAssocID="{A53F1204-5BE4-684A-AD10-BC5DDE05FFC3}" presName="parentComposite" presStyleCnt="0"/>
      <dgm:spPr/>
    </dgm:pt>
    <dgm:pt modelId="{4F0783E6-C52A-A847-A6E3-E332A152C91B}" type="pres">
      <dgm:prSet presAssocID="{A53F1204-5BE4-684A-AD10-BC5DDE05FFC3}" presName="parent1" presStyleLbl="alignAccFollowNode1" presStyleIdx="0" presStyleCnt="4" custLinFactX="47222" custLinFactNeighborX="100000" custLinFactNeighborY="12500">
        <dgm:presLayoutVars>
          <dgm:chMax val="4"/>
        </dgm:presLayoutVars>
      </dgm:prSet>
      <dgm:spPr/>
    </dgm:pt>
    <dgm:pt modelId="{62C31F2A-9A1E-A149-8EAF-036B99F62A9B}" type="pres">
      <dgm:prSet presAssocID="{A53F1204-5BE4-684A-AD10-BC5DDE05FFC3}" presName="parent2" presStyleLbl="alignAccFollowNode1" presStyleIdx="1" presStyleCnt="4" custLinFactX="-51389" custLinFactNeighborX="-100000" custLinFactNeighborY="12500">
        <dgm:presLayoutVars>
          <dgm:chMax val="4"/>
        </dgm:presLayoutVars>
      </dgm:prSet>
      <dgm:spPr/>
    </dgm:pt>
    <dgm:pt modelId="{C15F9AC9-F67C-EB44-8C84-8D2E45F48E1F}" type="pres">
      <dgm:prSet presAssocID="{A53F1204-5BE4-684A-AD10-BC5DDE05FFC3}" presName="childrenComposite" presStyleCnt="0"/>
      <dgm:spPr/>
    </dgm:pt>
    <dgm:pt modelId="{C9FDDC98-D973-4648-88C7-546222ADC43F}" type="pres">
      <dgm:prSet presAssocID="{A53F1204-5BE4-684A-AD10-BC5DDE05FFC3}" presName="dummyMaxCanvas_ChildArea" presStyleCnt="0"/>
      <dgm:spPr/>
    </dgm:pt>
    <dgm:pt modelId="{5CC5C51F-F3F8-BE46-A3E7-3F156BB7224C}" type="pres">
      <dgm:prSet presAssocID="{A53F1204-5BE4-684A-AD10-BC5DDE05FFC3}" presName="fulcrum" presStyleLbl="alignAccFollowNode1" presStyleIdx="2" presStyleCnt="4"/>
      <dgm:spPr>
        <a:effectLst>
          <a:outerShdw blurRad="50800" dist="38100" dir="2700000">
            <a:schemeClr val="tx1">
              <a:alpha val="43000"/>
            </a:schemeClr>
          </a:outerShdw>
        </a:effectLst>
      </dgm:spPr>
    </dgm:pt>
    <dgm:pt modelId="{CC12B939-B260-FA4A-AF29-3EC1BED1FDEF}" type="pres">
      <dgm:prSet presAssocID="{A53F1204-5BE4-684A-AD10-BC5DDE05FFC3}" presName="balance_13" presStyleLbl="alignAccFollowNode1" presStyleIdx="3" presStyleCnt="4" custAng="20817670">
        <dgm:presLayoutVars>
          <dgm:bulletEnabled val="1"/>
        </dgm:presLayoutVars>
      </dgm:prSet>
      <dgm:spPr>
        <a:effectLst>
          <a:outerShdw blurRad="50800" dist="38100" dir="2700000">
            <a:schemeClr val="tx1">
              <a:alpha val="43000"/>
            </a:schemeClr>
          </a:outerShdw>
        </a:effectLst>
      </dgm:spPr>
    </dgm:pt>
    <dgm:pt modelId="{244E3F71-DD21-3A43-AB35-C865DD4D16F1}" type="pres">
      <dgm:prSet presAssocID="{A53F1204-5BE4-684A-AD10-BC5DDE05FFC3}" presName="right_13_1" presStyleLbl="node1" presStyleIdx="0" presStyleCnt="4" custAng="20842408" custLinFactNeighborX="-10811" custLinFactNeighborY="-27257">
        <dgm:presLayoutVars>
          <dgm:bulletEnabled val="1"/>
        </dgm:presLayoutVars>
      </dgm:prSet>
      <dgm:spPr/>
    </dgm:pt>
    <dgm:pt modelId="{49FFE84F-1D3D-F044-8717-50CFD5D0D28E}" type="pres">
      <dgm:prSet presAssocID="{A53F1204-5BE4-684A-AD10-BC5DDE05FFC3}" presName="right_13_2" presStyleLbl="node1" presStyleIdx="1" presStyleCnt="4" custAng="20842408" custLinFactNeighborX="-10811" custLinFactNeighborY="-24306">
        <dgm:presLayoutVars>
          <dgm:bulletEnabled val="1"/>
        </dgm:presLayoutVars>
      </dgm:prSet>
      <dgm:spPr/>
    </dgm:pt>
    <dgm:pt modelId="{B2BE7D1A-F1FA-834A-B220-999616C11E72}" type="pres">
      <dgm:prSet presAssocID="{A53F1204-5BE4-684A-AD10-BC5DDE05FFC3}" presName="right_13_3" presStyleLbl="node1" presStyleIdx="2" presStyleCnt="4" custAng="20842408" custLinFactNeighborX="-10811" custLinFactNeighborY="-21527">
        <dgm:presLayoutVars>
          <dgm:bulletEnabled val="1"/>
        </dgm:presLayoutVars>
      </dgm:prSet>
      <dgm:spPr/>
    </dgm:pt>
    <dgm:pt modelId="{5D152859-4C11-C941-80D1-124F2617F304}" type="pres">
      <dgm:prSet presAssocID="{A53F1204-5BE4-684A-AD10-BC5DDE05FFC3}" presName="left_13_1" presStyleLbl="node1" presStyleIdx="3" presStyleCnt="4" custAng="20780510" custLinFactNeighborX="-11810" custLinFactNeighborY="32094">
        <dgm:presLayoutVars>
          <dgm:bulletEnabled val="1"/>
        </dgm:presLayoutVars>
      </dgm:prSet>
      <dgm:spPr/>
    </dgm:pt>
  </dgm:ptLst>
  <dgm:cxnLst>
    <dgm:cxn modelId="{7E9FF40F-AE51-9F4B-BB6C-179EAFFA9DE1}" srcId="{CA4B5168-B8AD-DA4C-84A5-8FDCE7B96CF5}" destId="{13650350-F198-074E-9D6A-029762067122}" srcOrd="0" destOrd="0" parTransId="{30B9B86E-877A-CC48-B8C1-B2D4CC968317}" sibTransId="{02E16F0E-FEC8-074F-B1B8-B722850B88F6}"/>
    <dgm:cxn modelId="{B6B5DB30-6832-A342-A27A-158786CD5467}" type="presOf" srcId="{7D69569B-2323-5D4E-9279-6914525E0E18}" destId="{49FFE84F-1D3D-F044-8717-50CFD5D0D28E}" srcOrd="0" destOrd="0" presId="urn:microsoft.com/office/officeart/2005/8/layout/balance1"/>
    <dgm:cxn modelId="{AB920B35-265C-7743-8E8F-1DD3ADFFBC8C}" srcId="{CA4B5168-B8AD-DA4C-84A5-8FDCE7B96CF5}" destId="{7D69569B-2323-5D4E-9279-6914525E0E18}" srcOrd="1" destOrd="0" parTransId="{1E2697EF-97AC-4541-A484-63E297BB0CEF}" sibTransId="{A71F1C72-C0D3-6D43-B2BE-3AD8871B4007}"/>
    <dgm:cxn modelId="{6006343A-5597-5B43-8CB5-08B8313F5BDA}" type="presOf" srcId="{A53F1204-5BE4-684A-AD10-BC5DDE05FFC3}" destId="{F45C4F90-9252-014B-A19B-2CBB570FCAE0}" srcOrd="0" destOrd="0" presId="urn:microsoft.com/office/officeart/2005/8/layout/balance1"/>
    <dgm:cxn modelId="{CE163C62-802A-4A42-916E-B6644815F2B2}" type="presOf" srcId="{795537B5-4031-D94F-9CAE-B97D65B128F6}" destId="{5D152859-4C11-C941-80D1-124F2617F304}" srcOrd="0" destOrd="0" presId="urn:microsoft.com/office/officeart/2005/8/layout/balance1"/>
    <dgm:cxn modelId="{16156074-298F-2D48-8A72-6DE09BCEE191}" type="presOf" srcId="{2D076B49-53D4-8646-81E8-A485E8AC013F}" destId="{4F0783E6-C52A-A847-A6E3-E332A152C91B}" srcOrd="0" destOrd="0" presId="urn:microsoft.com/office/officeart/2005/8/layout/balance1"/>
    <dgm:cxn modelId="{C750FF77-9BF2-C844-B5F5-99934E41777E}" srcId="{CA4B5168-B8AD-DA4C-84A5-8FDCE7B96CF5}" destId="{694525C5-9FDD-814B-A067-F883D9022868}" srcOrd="2" destOrd="0" parTransId="{2C23D46C-88B9-BB49-A03E-023F51BE0CA7}" sibTransId="{40DD771D-95C0-6E42-B861-7926F8429782}"/>
    <dgm:cxn modelId="{8191198B-5608-B44E-8983-538D26BD1E81}" type="presOf" srcId="{13650350-F198-074E-9D6A-029762067122}" destId="{244E3F71-DD21-3A43-AB35-C865DD4D16F1}" srcOrd="0" destOrd="0" presId="urn:microsoft.com/office/officeart/2005/8/layout/balance1"/>
    <dgm:cxn modelId="{7F0B268C-8E65-2C49-AC6A-E3422174FE0A}" type="presOf" srcId="{CA4B5168-B8AD-DA4C-84A5-8FDCE7B96CF5}" destId="{62C31F2A-9A1E-A149-8EAF-036B99F62A9B}" srcOrd="0" destOrd="0" presId="urn:microsoft.com/office/officeart/2005/8/layout/balance1"/>
    <dgm:cxn modelId="{4F3B14A3-1A7B-8E40-A792-7527AF3BEAF9}" srcId="{2D076B49-53D4-8646-81E8-A485E8AC013F}" destId="{795537B5-4031-D94F-9CAE-B97D65B128F6}" srcOrd="0" destOrd="0" parTransId="{A5842693-465A-174D-8288-39F5F8128C97}" sibTransId="{9945CA7A-1790-084A-A6A3-462A04A5DA09}"/>
    <dgm:cxn modelId="{B22E3FBA-469F-AE4E-B3F7-CE6C154837A9}" srcId="{A53F1204-5BE4-684A-AD10-BC5DDE05FFC3}" destId="{2D076B49-53D4-8646-81E8-A485E8AC013F}" srcOrd="0" destOrd="0" parTransId="{635C5B82-80EB-CD44-9B22-EB89E4655CA3}" sibTransId="{BE91BF38-B07E-3B4A-A6D1-A516548ED13A}"/>
    <dgm:cxn modelId="{C7EE89F8-47A9-174F-B465-6315B6045C4D}" type="presOf" srcId="{694525C5-9FDD-814B-A067-F883D9022868}" destId="{B2BE7D1A-F1FA-834A-B220-999616C11E72}" srcOrd="0" destOrd="0" presId="urn:microsoft.com/office/officeart/2005/8/layout/balance1"/>
    <dgm:cxn modelId="{D9C3F6FE-E138-B44A-9411-2686EAB39551}" srcId="{A53F1204-5BE4-684A-AD10-BC5DDE05FFC3}" destId="{CA4B5168-B8AD-DA4C-84A5-8FDCE7B96CF5}" srcOrd="1" destOrd="0" parTransId="{70FD3067-D4B3-744A-AF04-A565C10213D5}" sibTransId="{8343436B-E757-174C-8D6D-427B37363472}"/>
    <dgm:cxn modelId="{AFDF551D-1F7A-6640-9B61-275432345C4C}" type="presParOf" srcId="{F45C4F90-9252-014B-A19B-2CBB570FCAE0}" destId="{5A966515-05D9-7549-9FBE-52885586EBF8}" srcOrd="0" destOrd="0" presId="urn:microsoft.com/office/officeart/2005/8/layout/balance1"/>
    <dgm:cxn modelId="{D494DEBF-2401-3141-B04B-2D81BED4B752}" type="presParOf" srcId="{F45C4F90-9252-014B-A19B-2CBB570FCAE0}" destId="{4D65AE49-4CFF-0241-BCCE-AAF78EFC329D}" srcOrd="1" destOrd="0" presId="urn:microsoft.com/office/officeart/2005/8/layout/balance1"/>
    <dgm:cxn modelId="{68E10CD2-B2C4-D649-8087-E519C5A2C234}" type="presParOf" srcId="{4D65AE49-4CFF-0241-BCCE-AAF78EFC329D}" destId="{4F0783E6-C52A-A847-A6E3-E332A152C91B}" srcOrd="0" destOrd="0" presId="urn:microsoft.com/office/officeart/2005/8/layout/balance1"/>
    <dgm:cxn modelId="{A164C2DD-560C-894B-8C8B-3039C9B98824}" type="presParOf" srcId="{4D65AE49-4CFF-0241-BCCE-AAF78EFC329D}" destId="{62C31F2A-9A1E-A149-8EAF-036B99F62A9B}" srcOrd="1" destOrd="0" presId="urn:microsoft.com/office/officeart/2005/8/layout/balance1"/>
    <dgm:cxn modelId="{D9652F3C-880C-6F45-B3BC-2CD067ED94F5}" type="presParOf" srcId="{F45C4F90-9252-014B-A19B-2CBB570FCAE0}" destId="{C15F9AC9-F67C-EB44-8C84-8D2E45F48E1F}" srcOrd="2" destOrd="0" presId="urn:microsoft.com/office/officeart/2005/8/layout/balance1"/>
    <dgm:cxn modelId="{0445A9E4-3C3B-FE48-A486-B2BDC57AABB1}" type="presParOf" srcId="{C15F9AC9-F67C-EB44-8C84-8D2E45F48E1F}" destId="{C9FDDC98-D973-4648-88C7-546222ADC43F}" srcOrd="0" destOrd="0" presId="urn:microsoft.com/office/officeart/2005/8/layout/balance1"/>
    <dgm:cxn modelId="{E38032A8-5171-2D43-AC0F-58093EDC2578}" type="presParOf" srcId="{C15F9AC9-F67C-EB44-8C84-8D2E45F48E1F}" destId="{5CC5C51F-F3F8-BE46-A3E7-3F156BB7224C}" srcOrd="1" destOrd="0" presId="urn:microsoft.com/office/officeart/2005/8/layout/balance1"/>
    <dgm:cxn modelId="{CE8947E6-583E-5448-800B-ED40672C9B94}" type="presParOf" srcId="{C15F9AC9-F67C-EB44-8C84-8D2E45F48E1F}" destId="{CC12B939-B260-FA4A-AF29-3EC1BED1FDEF}" srcOrd="2" destOrd="0" presId="urn:microsoft.com/office/officeart/2005/8/layout/balance1"/>
    <dgm:cxn modelId="{E2A54787-B6B0-8B4E-B12F-0FB3ECC11193}" type="presParOf" srcId="{C15F9AC9-F67C-EB44-8C84-8D2E45F48E1F}" destId="{244E3F71-DD21-3A43-AB35-C865DD4D16F1}" srcOrd="3" destOrd="0" presId="urn:microsoft.com/office/officeart/2005/8/layout/balance1"/>
    <dgm:cxn modelId="{7ECFEB5A-53E0-514B-8C61-943AA3599146}" type="presParOf" srcId="{C15F9AC9-F67C-EB44-8C84-8D2E45F48E1F}" destId="{49FFE84F-1D3D-F044-8717-50CFD5D0D28E}" srcOrd="4" destOrd="0" presId="urn:microsoft.com/office/officeart/2005/8/layout/balance1"/>
    <dgm:cxn modelId="{FF7DEB95-79F8-5D41-BCC6-B39DACB42894}" type="presParOf" srcId="{C15F9AC9-F67C-EB44-8C84-8D2E45F48E1F}" destId="{B2BE7D1A-F1FA-834A-B220-999616C11E72}" srcOrd="5" destOrd="0" presId="urn:microsoft.com/office/officeart/2005/8/layout/balance1"/>
    <dgm:cxn modelId="{108D8AA3-2ED0-E348-9A8B-D71617918B12}" type="presParOf" srcId="{C15F9AC9-F67C-EB44-8C84-8D2E45F48E1F}" destId="{5D152859-4C11-C941-80D1-124F2617F304}" srcOrd="6" destOrd="0" presId="urn:microsoft.com/office/officeart/2005/8/layout/balance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84EA35-9B61-C346-BDBD-964737CBBFD8}">
      <dsp:nvSpPr>
        <dsp:cNvPr id="0" name=""/>
        <dsp:cNvSpPr/>
      </dsp:nvSpPr>
      <dsp:spPr>
        <a:xfrm>
          <a:off x="1922312" y="316991"/>
          <a:ext cx="4096512" cy="4096512"/>
        </a:xfrm>
        <a:prstGeom prst="pie">
          <a:avLst>
            <a:gd name="adj1" fmla="val 16200000"/>
            <a:gd name="adj2" fmla="val 1800000"/>
          </a:avLst>
        </a:prstGeom>
        <a:solidFill>
          <a:srgbClr val="0000FF"/>
        </a:solidFill>
        <a:ln>
          <a:noFill/>
        </a:ln>
        <a:effectLst>
          <a:reflection stA="50000" endPos="75000" dist="12700" dir="5400000" sy="-100000" algn="bl" rotWithShape="0"/>
        </a:effectLst>
      </dsp:spPr>
      <dsp:style>
        <a:lnRef idx="0">
          <a:scrgbClr r="0" g="0" b="0"/>
        </a:lnRef>
        <a:fillRef idx="3">
          <a:scrgbClr r="0" g="0" b="0"/>
        </a:fillRef>
        <a:effectRef idx="2">
          <a:scrgbClr r="0" g="0" b="0"/>
        </a:effectRef>
        <a:fontRef idx="minor">
          <a:schemeClr val="lt1"/>
        </a:fontRef>
      </dsp:style>
      <dsp:txBody>
        <a:bodyPr spcFirstLastPara="0" vert="horz" wrap="square" lIns="67310" tIns="67310" rIns="67310" bIns="67310" numCol="1" spcCol="1270" anchor="ctr" anchorCtr="0">
          <a:noAutofit/>
        </a:bodyPr>
        <a:lstStyle/>
        <a:p>
          <a:pPr marL="0" lvl="0" indent="0" algn="ctr" defTabSz="2355850">
            <a:lnSpc>
              <a:spcPct val="90000"/>
            </a:lnSpc>
            <a:spcBef>
              <a:spcPct val="0"/>
            </a:spcBef>
            <a:spcAft>
              <a:spcPct val="35000"/>
            </a:spcAft>
            <a:buNone/>
          </a:pPr>
          <a:r>
            <a:rPr lang="ar-JO" sz="5300" kern="1200" dirty="0"/>
            <a:t>الموت</a:t>
          </a:r>
          <a:endParaRPr lang="en-US" sz="5300" kern="1200" dirty="0"/>
        </a:p>
      </dsp:txBody>
      <dsp:txXfrm>
        <a:off x="4081271" y="1185062"/>
        <a:ext cx="1463040" cy="1219200"/>
      </dsp:txXfrm>
    </dsp:sp>
    <dsp:sp modelId="{6B5BD606-BF8F-BF4B-9313-F2FFFC4E6B8D}">
      <dsp:nvSpPr>
        <dsp:cNvPr id="0" name=""/>
        <dsp:cNvSpPr/>
      </dsp:nvSpPr>
      <dsp:spPr>
        <a:xfrm>
          <a:off x="1837944" y="463295"/>
          <a:ext cx="4096512" cy="4096512"/>
        </a:xfrm>
        <a:prstGeom prst="pie">
          <a:avLst>
            <a:gd name="adj1" fmla="val 1800000"/>
            <a:gd name="adj2" fmla="val 9000000"/>
          </a:avLst>
        </a:prstGeom>
        <a:solidFill>
          <a:srgbClr val="0000FF"/>
        </a:solidFill>
        <a:ln>
          <a:noFill/>
        </a:ln>
        <a:effectLst>
          <a:reflection stA="50000" endPos="75000" dist="12700" dir="5400000" sy="-100000" algn="bl" rotWithShape="0"/>
        </a:effectLst>
      </dsp:spPr>
      <dsp:style>
        <a:lnRef idx="0">
          <a:scrgbClr r="0" g="0" b="0"/>
        </a:lnRef>
        <a:fillRef idx="3">
          <a:scrgbClr r="0" g="0" b="0"/>
        </a:fillRef>
        <a:effectRef idx="2">
          <a:scrgbClr r="0" g="0" b="0"/>
        </a:effectRef>
        <a:fontRef idx="minor">
          <a:schemeClr val="lt1"/>
        </a:fontRef>
      </dsp:style>
      <dsp:txBody>
        <a:bodyPr spcFirstLastPara="0" vert="horz" wrap="square" lIns="67310" tIns="67310" rIns="67310" bIns="67310" numCol="1" spcCol="1270" anchor="ctr" anchorCtr="0">
          <a:noAutofit/>
        </a:bodyPr>
        <a:lstStyle/>
        <a:p>
          <a:pPr marL="0" lvl="0" indent="0" algn="ctr" defTabSz="2355850">
            <a:lnSpc>
              <a:spcPct val="90000"/>
            </a:lnSpc>
            <a:spcBef>
              <a:spcPct val="0"/>
            </a:spcBef>
            <a:spcAft>
              <a:spcPct val="35000"/>
            </a:spcAft>
            <a:buNone/>
          </a:pPr>
          <a:r>
            <a:rPr lang="ar-JO" sz="5300" kern="1200" dirty="0"/>
            <a:t>الدفن</a:t>
          </a:r>
          <a:endParaRPr lang="en-US" sz="5300" kern="1200" dirty="0"/>
        </a:p>
      </dsp:txBody>
      <dsp:txXfrm>
        <a:off x="2813304" y="3121152"/>
        <a:ext cx="2194560" cy="1072896"/>
      </dsp:txXfrm>
    </dsp:sp>
    <dsp:sp modelId="{7A1F332F-0EF0-AC41-905E-4CA0527D6167}">
      <dsp:nvSpPr>
        <dsp:cNvPr id="0" name=""/>
        <dsp:cNvSpPr/>
      </dsp:nvSpPr>
      <dsp:spPr>
        <a:xfrm>
          <a:off x="1753575" y="316991"/>
          <a:ext cx="4096512" cy="4096512"/>
        </a:xfrm>
        <a:prstGeom prst="pie">
          <a:avLst>
            <a:gd name="adj1" fmla="val 9000000"/>
            <a:gd name="adj2" fmla="val 16200000"/>
          </a:avLst>
        </a:prstGeom>
        <a:solidFill>
          <a:srgbClr val="0000FF"/>
        </a:solidFill>
        <a:ln>
          <a:noFill/>
        </a:ln>
        <a:effectLst>
          <a:reflection stA="50000" endPos="75000" dist="12700" dir="5400000" sy="-100000" algn="bl" rotWithShape="0"/>
        </a:effectLst>
      </dsp:spPr>
      <dsp:style>
        <a:lnRef idx="0">
          <a:scrgbClr r="0" g="0" b="0"/>
        </a:lnRef>
        <a:fillRef idx="3">
          <a:scrgbClr r="0" g="0" b="0"/>
        </a:fillRef>
        <a:effectRef idx="2">
          <a:scrgbClr r="0" g="0" b="0"/>
        </a:effectRef>
        <a:fontRef idx="minor">
          <a:schemeClr val="lt1"/>
        </a:fontRef>
      </dsp:style>
      <dsp:txBody>
        <a:bodyPr spcFirstLastPara="0" vert="horz" wrap="square" lIns="67310" tIns="67310" rIns="67310" bIns="67310" numCol="1" spcCol="1270" anchor="ctr" anchorCtr="0">
          <a:noAutofit/>
        </a:bodyPr>
        <a:lstStyle/>
        <a:p>
          <a:pPr marL="0" lvl="0" indent="0" algn="ctr" defTabSz="2355850">
            <a:lnSpc>
              <a:spcPct val="90000"/>
            </a:lnSpc>
            <a:spcBef>
              <a:spcPct val="0"/>
            </a:spcBef>
            <a:spcAft>
              <a:spcPct val="35000"/>
            </a:spcAft>
            <a:buNone/>
          </a:pPr>
          <a:r>
            <a:rPr lang="ar-JO" sz="5300" kern="1200" dirty="0"/>
            <a:t>القيامة</a:t>
          </a:r>
          <a:endParaRPr lang="en-US" sz="5300" kern="1200" dirty="0"/>
        </a:p>
      </dsp:txBody>
      <dsp:txXfrm>
        <a:off x="2228087" y="1185062"/>
        <a:ext cx="1463040" cy="1219200"/>
      </dsp:txXfrm>
    </dsp:sp>
    <dsp:sp modelId="{436E2647-1ED5-3148-9666-10A54B791D68}">
      <dsp:nvSpPr>
        <dsp:cNvPr id="0" name=""/>
        <dsp:cNvSpPr/>
      </dsp:nvSpPr>
      <dsp:spPr>
        <a:xfrm>
          <a:off x="1669057" y="63398"/>
          <a:ext cx="4603699" cy="4603699"/>
        </a:xfrm>
        <a:prstGeom prst="circularArrow">
          <a:avLst>
            <a:gd name="adj1" fmla="val 5085"/>
            <a:gd name="adj2" fmla="val 327528"/>
            <a:gd name="adj3" fmla="val 1472472"/>
            <a:gd name="adj4" fmla="val 16199432"/>
            <a:gd name="adj5" fmla="val 5932"/>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BECA5EC-E10B-6541-880B-794BFF59D527}">
      <dsp:nvSpPr>
        <dsp:cNvPr id="0" name=""/>
        <dsp:cNvSpPr/>
      </dsp:nvSpPr>
      <dsp:spPr>
        <a:xfrm>
          <a:off x="1584350" y="209443"/>
          <a:ext cx="4603699" cy="4603699"/>
        </a:xfrm>
        <a:prstGeom prst="circularArrow">
          <a:avLst>
            <a:gd name="adj1" fmla="val 5085"/>
            <a:gd name="adj2" fmla="val 327528"/>
            <a:gd name="adj3" fmla="val 8671970"/>
            <a:gd name="adj4" fmla="val 1800502"/>
            <a:gd name="adj5" fmla="val 5932"/>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04B237A7-8148-7F4A-A35C-06AEC2C459B4}">
      <dsp:nvSpPr>
        <dsp:cNvPr id="0" name=""/>
        <dsp:cNvSpPr/>
      </dsp:nvSpPr>
      <dsp:spPr>
        <a:xfrm>
          <a:off x="1499643" y="63398"/>
          <a:ext cx="4603699" cy="4603699"/>
        </a:xfrm>
        <a:prstGeom prst="circularArrow">
          <a:avLst>
            <a:gd name="adj1" fmla="val 5085"/>
            <a:gd name="adj2" fmla="val 327528"/>
            <a:gd name="adj3" fmla="val 15873039"/>
            <a:gd name="adj4" fmla="val 9000000"/>
            <a:gd name="adj5" fmla="val 5932"/>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0783E6-C52A-A847-A6E3-E332A152C91B}">
      <dsp:nvSpPr>
        <dsp:cNvPr id="0" name=""/>
        <dsp:cNvSpPr/>
      </dsp:nvSpPr>
      <dsp:spPr>
        <a:xfrm>
          <a:off x="4038595" y="127000"/>
          <a:ext cx="1828800" cy="1016000"/>
        </a:xfrm>
        <a:prstGeom prst="roundRect">
          <a:avLst>
            <a:gd name="adj" fmla="val 10000"/>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75260" tIns="175260" rIns="175260" bIns="175260" numCol="1" spcCol="1270" anchor="ctr" anchorCtr="0">
          <a:noAutofit/>
        </a:bodyPr>
        <a:lstStyle/>
        <a:p>
          <a:pPr marL="0" lvl="0" indent="0" algn="ctr" defTabSz="2044700">
            <a:lnSpc>
              <a:spcPct val="90000"/>
            </a:lnSpc>
            <a:spcBef>
              <a:spcPct val="0"/>
            </a:spcBef>
            <a:spcAft>
              <a:spcPct val="35000"/>
            </a:spcAft>
            <a:buNone/>
          </a:pPr>
          <a:r>
            <a:rPr lang="ar-JO" sz="4600" kern="1200" dirty="0"/>
            <a:t>ميت</a:t>
          </a:r>
          <a:endParaRPr lang="en-US" sz="4600" kern="1200" dirty="0"/>
        </a:p>
      </dsp:txBody>
      <dsp:txXfrm>
        <a:off x="4068353" y="156758"/>
        <a:ext cx="1769284" cy="956484"/>
      </dsp:txXfrm>
    </dsp:sp>
    <dsp:sp modelId="{62C31F2A-9A1E-A149-8EAF-036B99F62A9B}">
      <dsp:nvSpPr>
        <dsp:cNvPr id="0" name=""/>
        <dsp:cNvSpPr/>
      </dsp:nvSpPr>
      <dsp:spPr>
        <a:xfrm>
          <a:off x="1219197" y="127000"/>
          <a:ext cx="1828800" cy="1016000"/>
        </a:xfrm>
        <a:prstGeom prst="roundRect">
          <a:avLst>
            <a:gd name="adj" fmla="val 10000"/>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75260" tIns="175260" rIns="175260" bIns="175260" numCol="1" spcCol="1270" anchor="ctr" anchorCtr="0">
          <a:noAutofit/>
        </a:bodyPr>
        <a:lstStyle/>
        <a:p>
          <a:pPr marL="0" lvl="0" indent="0" algn="ctr" defTabSz="2044700">
            <a:lnSpc>
              <a:spcPct val="90000"/>
            </a:lnSpc>
            <a:spcBef>
              <a:spcPct val="0"/>
            </a:spcBef>
            <a:spcAft>
              <a:spcPct val="35000"/>
            </a:spcAft>
            <a:buNone/>
          </a:pPr>
          <a:r>
            <a:rPr lang="ar-JO" sz="4600" kern="1200" dirty="0"/>
            <a:t>حي</a:t>
          </a:r>
          <a:endParaRPr lang="en-US" sz="4600" kern="1200" dirty="0"/>
        </a:p>
      </dsp:txBody>
      <dsp:txXfrm>
        <a:off x="1248955" y="156758"/>
        <a:ext cx="1769284" cy="956484"/>
      </dsp:txXfrm>
    </dsp:sp>
    <dsp:sp modelId="{5CC5C51F-F3F8-BE46-A3E7-3F156BB7224C}">
      <dsp:nvSpPr>
        <dsp:cNvPr id="0" name=""/>
        <dsp:cNvSpPr/>
      </dsp:nvSpPr>
      <dsp:spPr>
        <a:xfrm>
          <a:off x="3200400" y="4318000"/>
          <a:ext cx="762000" cy="762000"/>
        </a:xfrm>
        <a:prstGeom prst="triangle">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outerShdw blurRad="50800" dist="38100" dir="2700000" rotWithShape="0">
            <a:schemeClr val="tx1">
              <a:alpha val="43000"/>
            </a:schemeClr>
          </a:outerShdw>
        </a:effectLst>
      </dsp:spPr>
      <dsp:style>
        <a:lnRef idx="1">
          <a:scrgbClr r="0" g="0" b="0"/>
        </a:lnRef>
        <a:fillRef idx="1">
          <a:scrgbClr r="0" g="0" b="0"/>
        </a:fillRef>
        <a:effectRef idx="0">
          <a:scrgbClr r="0" g="0" b="0"/>
        </a:effectRef>
        <a:fontRef idx="minor"/>
      </dsp:style>
    </dsp:sp>
    <dsp:sp modelId="{802AD16A-2A7D-CD40-9219-0D013DAA56FD}">
      <dsp:nvSpPr>
        <dsp:cNvPr id="0" name=""/>
        <dsp:cNvSpPr/>
      </dsp:nvSpPr>
      <dsp:spPr>
        <a:xfrm rot="280433">
          <a:off x="1294701" y="3991474"/>
          <a:ext cx="4573396" cy="319803"/>
        </a:xfrm>
        <a:prstGeom prst="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D76DC25C-596D-EC41-A5BE-1044C6E69FB0}">
      <dsp:nvSpPr>
        <dsp:cNvPr id="0" name=""/>
        <dsp:cNvSpPr/>
      </dsp:nvSpPr>
      <dsp:spPr>
        <a:xfrm rot="280433">
          <a:off x="3979674" y="3242529"/>
          <a:ext cx="1824741" cy="850143"/>
        </a:xfrm>
        <a:prstGeom prst="roundRect">
          <a:avLst/>
        </a:prstGeom>
        <a:solidFill>
          <a:schemeClr val="tx1">
            <a:lumMod val="75000"/>
            <a:lumOff val="25000"/>
          </a:schemeClr>
        </a:solidFill>
        <a:ln>
          <a:solidFill>
            <a:schemeClr val="bg1"/>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endParaRPr lang="en-US" sz="3600" kern="1200" dirty="0"/>
        </a:p>
      </dsp:txBody>
      <dsp:txXfrm>
        <a:off x="4021175" y="3284030"/>
        <a:ext cx="1741739" cy="767141"/>
      </dsp:txXfrm>
    </dsp:sp>
    <dsp:sp modelId="{C1BE93AB-A0D0-C243-957E-EAE81D4B64BA}">
      <dsp:nvSpPr>
        <dsp:cNvPr id="0" name=""/>
        <dsp:cNvSpPr/>
      </dsp:nvSpPr>
      <dsp:spPr>
        <a:xfrm rot="280433">
          <a:off x="4066032" y="2404324"/>
          <a:ext cx="1824741" cy="850143"/>
        </a:xfrm>
        <a:prstGeom prst="roundRect">
          <a:avLst/>
        </a:prstGeom>
        <a:solidFill>
          <a:schemeClr val="tx1">
            <a:lumMod val="75000"/>
            <a:lumOff val="25000"/>
          </a:schemeClr>
        </a:solidFill>
        <a:ln>
          <a:solidFill>
            <a:schemeClr val="bg1"/>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endParaRPr lang="en-US" sz="3600" kern="1200" dirty="0"/>
        </a:p>
      </dsp:txBody>
      <dsp:txXfrm>
        <a:off x="4107533" y="2445825"/>
        <a:ext cx="1741739" cy="767141"/>
      </dsp:txXfrm>
    </dsp:sp>
    <dsp:sp modelId="{A42B88D9-872F-F246-B082-6E2FFF3800AA}">
      <dsp:nvSpPr>
        <dsp:cNvPr id="0" name=""/>
        <dsp:cNvSpPr/>
      </dsp:nvSpPr>
      <dsp:spPr>
        <a:xfrm rot="280433">
          <a:off x="4146394" y="1566122"/>
          <a:ext cx="1824741" cy="850143"/>
        </a:xfrm>
        <a:prstGeom prst="roundRect">
          <a:avLst/>
        </a:prstGeom>
        <a:solidFill>
          <a:schemeClr val="tx1">
            <a:lumMod val="75000"/>
            <a:lumOff val="25000"/>
          </a:schemeClr>
        </a:solidFill>
        <a:ln>
          <a:solidFill>
            <a:schemeClr val="bg1"/>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endParaRPr lang="en-US" sz="3600" kern="1200" dirty="0"/>
        </a:p>
      </dsp:txBody>
      <dsp:txXfrm>
        <a:off x="4187895" y="1607623"/>
        <a:ext cx="1741739" cy="76714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0783E6-C52A-A847-A6E3-E332A152C91B}">
      <dsp:nvSpPr>
        <dsp:cNvPr id="0" name=""/>
        <dsp:cNvSpPr/>
      </dsp:nvSpPr>
      <dsp:spPr>
        <a:xfrm>
          <a:off x="4038595" y="127000"/>
          <a:ext cx="1828800" cy="1016000"/>
        </a:xfrm>
        <a:prstGeom prst="roundRect">
          <a:avLst>
            <a:gd name="adj" fmla="val 10000"/>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75260" tIns="175260" rIns="175260" bIns="175260" numCol="1" spcCol="1270" anchor="ctr" anchorCtr="0">
          <a:noAutofit/>
        </a:bodyPr>
        <a:lstStyle/>
        <a:p>
          <a:pPr marL="0" lvl="0" indent="0" algn="ctr" defTabSz="2044700">
            <a:lnSpc>
              <a:spcPct val="90000"/>
            </a:lnSpc>
            <a:spcBef>
              <a:spcPct val="0"/>
            </a:spcBef>
            <a:spcAft>
              <a:spcPct val="35000"/>
            </a:spcAft>
            <a:buNone/>
          </a:pPr>
          <a:r>
            <a:rPr lang="ar-JO" sz="4600" kern="1200" dirty="0"/>
            <a:t>ميت</a:t>
          </a:r>
          <a:endParaRPr lang="en-US" sz="4600" kern="1200" dirty="0"/>
        </a:p>
      </dsp:txBody>
      <dsp:txXfrm>
        <a:off x="4068353" y="156758"/>
        <a:ext cx="1769284" cy="956484"/>
      </dsp:txXfrm>
    </dsp:sp>
    <dsp:sp modelId="{62C31F2A-9A1E-A149-8EAF-036B99F62A9B}">
      <dsp:nvSpPr>
        <dsp:cNvPr id="0" name=""/>
        <dsp:cNvSpPr/>
      </dsp:nvSpPr>
      <dsp:spPr>
        <a:xfrm>
          <a:off x="1219197" y="127000"/>
          <a:ext cx="1828800" cy="1016000"/>
        </a:xfrm>
        <a:prstGeom prst="roundRect">
          <a:avLst>
            <a:gd name="adj" fmla="val 10000"/>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75260" tIns="175260" rIns="175260" bIns="175260" numCol="1" spcCol="1270" anchor="ctr" anchorCtr="0">
          <a:noAutofit/>
        </a:bodyPr>
        <a:lstStyle/>
        <a:p>
          <a:pPr marL="0" lvl="0" indent="0" algn="ctr" defTabSz="2044700">
            <a:lnSpc>
              <a:spcPct val="90000"/>
            </a:lnSpc>
            <a:spcBef>
              <a:spcPct val="0"/>
            </a:spcBef>
            <a:spcAft>
              <a:spcPct val="35000"/>
            </a:spcAft>
            <a:buNone/>
          </a:pPr>
          <a:r>
            <a:rPr lang="ar-JO" sz="4600" kern="1200" dirty="0"/>
            <a:t>حي</a:t>
          </a:r>
          <a:endParaRPr lang="en-US" sz="4600" kern="1200" dirty="0"/>
        </a:p>
      </dsp:txBody>
      <dsp:txXfrm>
        <a:off x="1248955" y="156758"/>
        <a:ext cx="1769284" cy="956484"/>
      </dsp:txXfrm>
    </dsp:sp>
    <dsp:sp modelId="{5CC5C51F-F3F8-BE46-A3E7-3F156BB7224C}">
      <dsp:nvSpPr>
        <dsp:cNvPr id="0" name=""/>
        <dsp:cNvSpPr/>
      </dsp:nvSpPr>
      <dsp:spPr>
        <a:xfrm>
          <a:off x="3200400" y="4318000"/>
          <a:ext cx="762000" cy="762000"/>
        </a:xfrm>
        <a:prstGeom prst="triangle">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outerShdw blurRad="50800" dist="38100" dir="2700000" rotWithShape="0">
            <a:schemeClr val="tx1">
              <a:alpha val="43000"/>
            </a:schemeClr>
          </a:outerShdw>
        </a:effectLst>
      </dsp:spPr>
      <dsp:style>
        <a:lnRef idx="1">
          <a:scrgbClr r="0" g="0" b="0"/>
        </a:lnRef>
        <a:fillRef idx="1">
          <a:scrgbClr r="0" g="0" b="0"/>
        </a:fillRef>
        <a:effectRef idx="0">
          <a:scrgbClr r="0" g="0" b="0"/>
        </a:effectRef>
        <a:fontRef idx="minor"/>
      </dsp:style>
    </dsp:sp>
    <dsp:sp modelId="{CC12B939-B260-FA4A-AF29-3EC1BED1FDEF}">
      <dsp:nvSpPr>
        <dsp:cNvPr id="0" name=""/>
        <dsp:cNvSpPr/>
      </dsp:nvSpPr>
      <dsp:spPr>
        <a:xfrm rot="21057670">
          <a:off x="1294701" y="3991474"/>
          <a:ext cx="4573396" cy="319803"/>
        </a:xfrm>
        <a:prstGeom prst="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outerShdw blurRad="50800" dist="38100" dir="2700000" rotWithShape="0">
            <a:schemeClr val="tx1">
              <a:alpha val="43000"/>
            </a:schemeClr>
          </a:outerShdw>
        </a:effectLst>
      </dsp:spPr>
      <dsp:style>
        <a:lnRef idx="1">
          <a:scrgbClr r="0" g="0" b="0"/>
        </a:lnRef>
        <a:fillRef idx="1">
          <a:scrgbClr r="0" g="0" b="0"/>
        </a:fillRef>
        <a:effectRef idx="0">
          <a:scrgbClr r="0" g="0" b="0"/>
        </a:effectRef>
        <a:fontRef idx="minor"/>
      </dsp:style>
    </dsp:sp>
    <dsp:sp modelId="{244E3F71-DD21-3A43-AB35-C865DD4D16F1}">
      <dsp:nvSpPr>
        <dsp:cNvPr id="0" name=""/>
        <dsp:cNvSpPr/>
      </dsp:nvSpPr>
      <dsp:spPr>
        <a:xfrm rot="21082408">
          <a:off x="3837425" y="2926034"/>
          <a:ext cx="1824741" cy="850143"/>
        </a:xfrm>
        <a:prstGeom prst="roundRect">
          <a:avLst/>
        </a:prstGeom>
        <a:solidFill>
          <a:schemeClr val="tx1">
            <a:lumMod val="75000"/>
            <a:lumOff val="25000"/>
          </a:schemeClr>
        </a:solidFill>
        <a:ln>
          <a:solidFill>
            <a:srgbClr val="FFFFFF"/>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endParaRPr lang="en-US" sz="3600" kern="1200" dirty="0"/>
        </a:p>
      </dsp:txBody>
      <dsp:txXfrm>
        <a:off x="3878926" y="2967535"/>
        <a:ext cx="1741739" cy="767141"/>
      </dsp:txXfrm>
    </dsp:sp>
    <dsp:sp modelId="{49FFE84F-1D3D-F044-8717-50CFD5D0D28E}">
      <dsp:nvSpPr>
        <dsp:cNvPr id="0" name=""/>
        <dsp:cNvSpPr/>
      </dsp:nvSpPr>
      <dsp:spPr>
        <a:xfrm rot="21082408">
          <a:off x="3903465" y="2040417"/>
          <a:ext cx="1824741" cy="850143"/>
        </a:xfrm>
        <a:prstGeom prst="roundRect">
          <a:avLst/>
        </a:prstGeom>
        <a:solidFill>
          <a:schemeClr val="tx1">
            <a:lumMod val="75000"/>
            <a:lumOff val="25000"/>
          </a:schemeClr>
        </a:solidFill>
        <a:ln>
          <a:solidFill>
            <a:srgbClr val="FFFFFF"/>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endParaRPr lang="en-US" sz="3600" kern="1200" dirty="0"/>
        </a:p>
      </dsp:txBody>
      <dsp:txXfrm>
        <a:off x="3944966" y="2081918"/>
        <a:ext cx="1741739" cy="767141"/>
      </dsp:txXfrm>
    </dsp:sp>
    <dsp:sp modelId="{B2BE7D1A-F1FA-834A-B220-999616C11E72}">
      <dsp:nvSpPr>
        <dsp:cNvPr id="0" name=""/>
        <dsp:cNvSpPr/>
      </dsp:nvSpPr>
      <dsp:spPr>
        <a:xfrm rot="21082408">
          <a:off x="3969505" y="1173442"/>
          <a:ext cx="1824741" cy="850143"/>
        </a:xfrm>
        <a:prstGeom prst="roundRect">
          <a:avLst/>
        </a:prstGeom>
        <a:solidFill>
          <a:schemeClr val="tx1">
            <a:lumMod val="75000"/>
            <a:lumOff val="25000"/>
          </a:schemeClr>
        </a:solidFill>
        <a:ln>
          <a:solidFill>
            <a:srgbClr val="FFFFFF"/>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endParaRPr lang="en-US" sz="3600" kern="1200" dirty="0"/>
        </a:p>
      </dsp:txBody>
      <dsp:txXfrm>
        <a:off x="4011006" y="1214943"/>
        <a:ext cx="1741739" cy="767141"/>
      </dsp:txXfrm>
    </dsp:sp>
    <dsp:sp modelId="{5D152859-4C11-C941-80D1-124F2617F304}">
      <dsp:nvSpPr>
        <dsp:cNvPr id="0" name=""/>
        <dsp:cNvSpPr/>
      </dsp:nvSpPr>
      <dsp:spPr>
        <a:xfrm rot="21020510">
          <a:off x="1202448" y="3322040"/>
          <a:ext cx="1824741" cy="850143"/>
        </a:xfrm>
        <a:prstGeom prst="roundRect">
          <a:avLst/>
        </a:prstGeom>
        <a:solidFill>
          <a:srgbClr val="0000FF"/>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ar-JO" sz="3600" kern="1200" dirty="0"/>
            <a:t>يسوع</a:t>
          </a:r>
          <a:endParaRPr lang="en-US" sz="3600" kern="1200" dirty="0"/>
        </a:p>
      </dsp:txBody>
      <dsp:txXfrm>
        <a:off x="1243949" y="3363541"/>
        <a:ext cx="1741739" cy="767141"/>
      </dsp:txXfrm>
    </dsp:sp>
  </dsp:spTree>
</dsp:drawing>
</file>

<file path=ppt/diagrams/layout1.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balance1">
  <dgm:title val=""/>
  <dgm:desc val=""/>
  <dgm:catLst>
    <dgm:cat type="relationship" pri="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23">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25" srcId="2" destId="23" srcOrd="0" destOrd="0"/>
      </dgm:cxnLst>
      <dgm:bg/>
      <dgm:whole/>
    </dgm:dataModel>
  </dgm:sampData>
  <dgm:styleData>
    <dgm:dataModel>
      <dgm:ptLst>
        <dgm:pt modelId="0" type="doc"/>
        <dgm:pt modelId="1"/>
        <dgm:pt modelId="11"/>
        <dgm:pt modelId="12"/>
        <dgm:pt modelId="2"/>
        <dgm:pt modelId="21"/>
        <dgm:pt modelId="22"/>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tyleData>
  <dgm:clrData>
    <dgm:dataModel>
      <dgm:ptLst>
        <dgm:pt modelId="0" type="doc"/>
        <dgm:pt modelId="1"/>
        <dgm:pt modelId="11"/>
        <dgm:pt modelId="12"/>
        <dgm:pt modelId="13"/>
        <dgm:pt modelId="2"/>
        <dgm:pt modelId="21"/>
        <dgm:pt modelId="22"/>
        <dgm:pt modelId="23"/>
      </dgm:ptLst>
      <dgm:cxnLst>
        <dgm:cxn modelId="4" srcId="0" destId="1" srcOrd="0" destOrd="0"/>
        <dgm:cxn modelId="5" srcId="0" destId="2" srcOrd="1" destOrd="0"/>
        <dgm:cxn modelId="15" srcId="1" destId="11" srcOrd="0" destOrd="0"/>
        <dgm:cxn modelId="16" srcId="1" destId="12" srcOrd="0" destOrd="0"/>
        <dgm:cxn modelId="17" srcId="1" destId="13" srcOrd="0" destOrd="0"/>
        <dgm:cxn modelId="25" srcId="2" destId="21" srcOrd="0" destOrd="0"/>
        <dgm:cxn modelId="26" srcId="2" destId="22" srcOrd="0" destOrd="0"/>
        <dgm:cxn modelId="27" srcId="2" destId="23" srcOrd="0" destOrd="0"/>
      </dgm:cxnLst>
      <dgm:bg/>
      <dgm:whole/>
    </dgm:dataModel>
  </dgm:clrData>
  <dgm:layoutNode name="outerComposite">
    <dgm:varLst>
      <dgm:chMax val="2"/>
      <dgm:animLvl val="lvl"/>
      <dgm:resizeHandles val="exact"/>
    </dgm:varLst>
    <dgm:alg type="composite">
      <dgm:param type="ar" val="1"/>
    </dgm:alg>
    <dgm:shape xmlns:r="http://schemas.openxmlformats.org/officeDocument/2006/relationships" r:blip="">
      <dgm:adjLst/>
    </dgm:shape>
    <dgm:presOf/>
    <dgm:constrLst>
      <dgm:constr type="h" for="ch" forName="parentComposite" refType="h" refFor="ch" refForName="dummyMaxCanvas" op="equ" fact="0.2"/>
      <dgm:constr type="t" for="ch" forName="parentComposite"/>
      <dgm:constr type="h" for="ch" forName="childrenComposite" refType="h" refFor="ch" refForName="dummyMaxCanvas" op="equ" fact="0.8"/>
      <dgm:constr type="t" for="ch" forName="childrenComposite" refType="h" refFor="ch" refForName="dummyMaxCanvas" fact="0.2"/>
    </dgm:constrLst>
    <dgm:ruleLst/>
    <dgm:layoutNode name="dummyMaxCanvas">
      <dgm:alg type="sp"/>
      <dgm:shape xmlns:r="http://schemas.openxmlformats.org/officeDocument/2006/relationships" r:blip="">
        <dgm:adjLst/>
      </dgm:shape>
      <dgm:presOf/>
      <dgm:constrLst/>
      <dgm:ruleLst/>
    </dgm:layoutNode>
    <dgm:layoutNode name="parentComposite">
      <dgm:alg type="composite"/>
      <dgm:shape xmlns:r="http://schemas.openxmlformats.org/officeDocument/2006/relationships" r:blip="">
        <dgm:adjLst/>
      </dgm:shape>
      <dgm:presOf/>
      <dgm:constrLst>
        <dgm:constr type="w" for="ch" forName="parent1" refType="w" fact="0.36"/>
        <dgm:constr type="ctrX" for="ch" forName="parent1" refType="w" fact="0.24"/>
        <dgm:constr type="w" for="ch" forName="parent2" refType="w" fact="0.36"/>
        <dgm:constr type="ctrX" for="ch" forName="parent2" refType="w" fact="0.76"/>
        <dgm:constr type="primFontSz" for="ch" ptType="node" op="equ"/>
      </dgm:constrLst>
      <dgm:ruleLst/>
      <dgm:layoutNode name="parent1" styleLbl="alignAccFollowNode1">
        <dgm:varLst>
          <dgm:chMax val="4"/>
        </dgm:varLst>
        <dgm:alg type="tx"/>
        <dgm:shape xmlns:r="http://schemas.openxmlformats.org/officeDocument/2006/relationships" type="roundRect" r:blip="">
          <dgm:adjLst>
            <dgm:adj idx="1" val="0.1"/>
          </dgm:adjLst>
        </dgm:shape>
        <dgm:presOf axis="ch" ptType="node"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2" styleLbl="alignAccFollowNode1">
        <dgm:varLst>
          <dgm:chMax val="4"/>
        </dgm:varLst>
        <dgm:alg type="tx"/>
        <dgm:shape xmlns:r="http://schemas.openxmlformats.org/officeDocument/2006/relationships" type="roundRect" r:blip="">
          <dgm:adjLst>
            <dgm:adj idx="1" val="0.1"/>
          </dgm:adjLst>
        </dgm:shape>
        <dgm:presOf axis="ch" ptType="node" st="2"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name="childrenComposite">
      <dgm:alg type="composite"/>
      <dgm:shape xmlns:r="http://schemas.openxmlformats.org/officeDocument/2006/relationships" r:blip="">
        <dgm:adjLst/>
      </dgm:shape>
      <dgm:presOf/>
      <dgm:constrLst>
        <dgm:constr type="primFontSz" for="ch" ptType="node" op="equ" val="65"/>
        <dgm:constr type="w" for="ch" forName="fulcrum" refType="w" fact="0.15"/>
        <dgm:constr type="h" for="ch" forName="fulcrum" refType="w" refFor="ch" refForName="fulcrum"/>
        <dgm:constr type="b" for="ch" forName="fulcrum" refType="h"/>
        <dgm:constr type="ctrX" for="ch" forName="fulcrum" refType="w" fact="0.5"/>
        <dgm:constr type="w" for="ch" forName="balance_00" refType="w" fact="0.9"/>
        <dgm:constr type="h" for="ch" forName="balance_00" refType="h" fact="0.076"/>
        <dgm:constr type="b" for="ch" forName="balance_00" refType="h" fact="0.81"/>
        <dgm:constr type="ctrX" for="ch" forName="balance_00" refType="w" fact="0.5"/>
        <dgm:constr type="w" for="ch" forName="balance_01" refType="w"/>
        <dgm:constr type="h" for="ch" forName="balance_01" refType="h" fact="0.157"/>
        <dgm:constr type="b" for="ch" forName="balance_01" refType="h" fact="0.85"/>
        <dgm:constr type="ctrX" for="ch" forName="balance_01" refType="w" fact="0.5"/>
        <dgm:constr type="w" for="ch" forName="balance_02" refType="w"/>
        <dgm:constr type="h" for="ch" forName="balance_02" refType="h" fact="0.157"/>
        <dgm:constr type="b" for="ch" forName="balance_02" refType="h" fact="0.85"/>
        <dgm:constr type="ctrX" for="ch" forName="balance_02" refType="w" fact="0.5"/>
        <dgm:constr type="w" for="ch" forName="balance_03" refType="w"/>
        <dgm:constr type="h" for="ch" forName="balance_03" refType="h" fact="0.157"/>
        <dgm:constr type="b" for="ch" forName="balance_03" refType="h" fact="0.85"/>
        <dgm:constr type="ctrX" for="ch" forName="balance_03" refType="w" fact="0.5"/>
        <dgm:constr type="w" for="ch" forName="balance_04" refType="w"/>
        <dgm:constr type="h" for="ch" forName="balance_04" refType="h" fact="0.157"/>
        <dgm:constr type="b" for="ch" forName="balance_04" refType="h" fact="0.85"/>
        <dgm:constr type="ctrX" for="ch" forName="balance_04" refType="w" fact="0.5"/>
        <dgm:constr type="w" for="ch" forName="balance_10" refType="w"/>
        <dgm:constr type="h" for="ch" forName="balance_10" refType="h" fact="0.157"/>
        <dgm:constr type="b" for="ch" forName="balance_10" refType="h" fact="0.85"/>
        <dgm:constr type="ctrX" for="ch" forName="balance_10" refType="w" fact="0.5"/>
        <dgm:constr type="w" for="ch" forName="balance_11" refType="w" fact="0.9"/>
        <dgm:constr type="h" for="ch" forName="balance_11" refType="h" fact="0.076"/>
        <dgm:constr type="b" for="ch" forName="balance_11" refType="h" fact="0.81"/>
        <dgm:constr type="ctrX" for="ch" forName="balance_11" refType="w" fact="0.5"/>
        <dgm:constr type="w" for="ch" forName="balance_12" refType="w"/>
        <dgm:constr type="h" for="ch" forName="balance_12" refType="h" fact="0.157"/>
        <dgm:constr type="b" for="ch" forName="balance_12" refType="h" fact="0.85"/>
        <dgm:constr type="ctrX" for="ch" forName="balance_12" refType="w" fact="0.5"/>
        <dgm:constr type="w" for="ch" forName="balance_13" refType="w"/>
        <dgm:constr type="h" for="ch" forName="balance_13" refType="h" fact="0.157"/>
        <dgm:constr type="b" for="ch" forName="balance_13" refType="h" fact="0.85"/>
        <dgm:constr type="ctrX" for="ch" forName="balance_13" refType="w" fact="0.5"/>
        <dgm:constr type="w" for="ch" forName="balance_14" refType="w"/>
        <dgm:constr type="h" for="ch" forName="balance_14" refType="h" fact="0.157"/>
        <dgm:constr type="b" for="ch" forName="balance_14" refType="h" fact="0.85"/>
        <dgm:constr type="ctrX" for="ch" forName="balance_14" refType="w" fact="0.5"/>
        <dgm:constr type="w" for="ch" forName="balance_20" refType="w"/>
        <dgm:constr type="h" for="ch" forName="balance_20" refType="h" fact="0.157"/>
        <dgm:constr type="b" for="ch" forName="balance_20" refType="h" fact="0.85"/>
        <dgm:constr type="ctrX" for="ch" forName="balance_20" refType="w" fact="0.5"/>
        <dgm:constr type="w" for="ch" forName="balance_21" refType="w"/>
        <dgm:constr type="h" for="ch" forName="balance_21" refType="h" fact="0.157"/>
        <dgm:constr type="b" for="ch" forName="balance_21" refType="h" fact="0.85"/>
        <dgm:constr type="ctrX" for="ch" forName="balance_21" refType="w" fact="0.5"/>
        <dgm:constr type="w" for="ch" forName="balance_22" refType="w" fact="0.9"/>
        <dgm:constr type="h" for="ch" forName="balance_22" refType="h" fact="0.076"/>
        <dgm:constr type="b" for="ch" forName="balance_22" refType="h" fact="0.81"/>
        <dgm:constr type="ctrX" for="ch" forName="balance_22" refType="w" fact="0.5"/>
        <dgm:constr type="w" for="ch" forName="balance_23" refType="w"/>
        <dgm:constr type="h" for="ch" forName="balance_23" refType="h" fact="0.157"/>
        <dgm:constr type="b" for="ch" forName="balance_23" refType="h" fact="0.85"/>
        <dgm:constr type="ctrX" for="ch" forName="balance_23" refType="w" fact="0.5"/>
        <dgm:constr type="w" for="ch" forName="balance_24" refType="w"/>
        <dgm:constr type="h" for="ch" forName="balance_24" refType="h" fact="0.157"/>
        <dgm:constr type="b" for="ch" forName="balance_24" refType="h" fact="0.85"/>
        <dgm:constr type="ctrX" for="ch" forName="balance_24" refType="w" fact="0.5"/>
        <dgm:constr type="w" for="ch" forName="balance_30" refType="w"/>
        <dgm:constr type="h" for="ch" forName="balance_30" refType="h" fact="0.157"/>
        <dgm:constr type="b" for="ch" forName="balance_30" refType="h" fact="0.85"/>
        <dgm:constr type="ctrX" for="ch" forName="balance_30" refType="w" fact="0.5"/>
        <dgm:constr type="w" for="ch" forName="balance_31" refType="w"/>
        <dgm:constr type="h" for="ch" forName="balance_31" refType="h" fact="0.157"/>
        <dgm:constr type="b" for="ch" forName="balance_31" refType="h" fact="0.85"/>
        <dgm:constr type="ctrX" for="ch" forName="balance_31" refType="w" fact="0.5"/>
        <dgm:constr type="w" for="ch" forName="balance_32" refType="w"/>
        <dgm:constr type="h" for="ch" forName="balance_32" refType="h" fact="0.157"/>
        <dgm:constr type="b" for="ch" forName="balance_32" refType="h" fact="0.85"/>
        <dgm:constr type="ctrX" for="ch" forName="balance_32" refType="w" fact="0.5"/>
        <dgm:constr type="w" for="ch" forName="balance_33" refType="w" fact="0.9"/>
        <dgm:constr type="h" for="ch" forName="balance_33" refType="h" fact="0.076"/>
        <dgm:constr type="b" for="ch" forName="balance_33" refType="h" fact="0.81"/>
        <dgm:constr type="ctrX" for="ch" forName="balance_33" refType="w" fact="0.5"/>
        <dgm:constr type="w" for="ch" forName="balance_34" refType="w"/>
        <dgm:constr type="h" for="ch" forName="balance_34" refType="h" fact="0.157"/>
        <dgm:constr type="b" for="ch" forName="balance_34" refType="h" fact="0.85"/>
        <dgm:constr type="ctrX" for="ch" forName="balance_34" refType="w" fact="0.5"/>
        <dgm:constr type="w" for="ch" forName="balance_40" refType="w"/>
        <dgm:constr type="h" for="ch" forName="balance_40" refType="h" fact="0.157"/>
        <dgm:constr type="b" for="ch" forName="balance_40" refType="h" fact="0.85"/>
        <dgm:constr type="ctrX" for="ch" forName="balance_40" refType="w" fact="0.5"/>
        <dgm:constr type="w" for="ch" forName="balance_41" refType="w"/>
        <dgm:constr type="h" for="ch" forName="balance_41" refType="h" fact="0.157"/>
        <dgm:constr type="b" for="ch" forName="balance_41" refType="h" fact="0.85"/>
        <dgm:constr type="ctrX" for="ch" forName="balance_41" refType="w" fact="0.5"/>
        <dgm:constr type="w" for="ch" forName="balance_42" refType="w"/>
        <dgm:constr type="h" for="ch" forName="balance_42" refType="h" fact="0.157"/>
        <dgm:constr type="b" for="ch" forName="balance_42" refType="h" fact="0.85"/>
        <dgm:constr type="ctrX" for="ch" forName="balance_42" refType="w" fact="0.5"/>
        <dgm:constr type="w" for="ch" forName="balance_43" refType="w"/>
        <dgm:constr type="h" for="ch" forName="balance_43" refType="h" fact="0.157"/>
        <dgm:constr type="b" for="ch" forName="balance_43" refType="h" fact="0.85"/>
        <dgm:constr type="ctrX" for="ch" forName="balance_43" refType="w" fact="0.5"/>
        <dgm:constr type="w" for="ch" forName="balance_44" refType="w" fact="0.9"/>
        <dgm:constr type="h" for="ch" forName="balance_44" refType="h" fact="0.076"/>
        <dgm:constr type="b" for="ch" forName="balance_44" refType="h" fact="0.81"/>
        <dgm:constr type="ctrX" for="ch" forName="balance_44" refType="w" fact="0.5"/>
        <dgm:constr type="w" for="ch" forName="right_01_1" refType="w" fact="0.4"/>
        <dgm:constr type="h" for="ch" forName="right_01_1" refType="h" fact="0.7"/>
        <dgm:constr type="b" for="ch" forName="right_01_1" refType="h" fact="0.76"/>
        <dgm:constr type="ctrX" for="ch" forName="right_01_1" refType="w" fact="0.78"/>
        <dgm:constr type="w" for="ch" forName="left_10_1" refType="w" fact="0.4"/>
        <dgm:constr type="h" for="ch" forName="left_10_1" refType="h" fact="0.7"/>
        <dgm:constr type="b" for="ch" forName="left_10_1" refType="h" fact="0.76"/>
        <dgm:constr type="ctrX" for="ch" forName="left_10_1" refType="w" fact="0.22"/>
        <dgm:constr type="w" for="ch" forName="right_11_1" refType="w" fact="0.36"/>
        <dgm:constr type="h" for="ch" forName="right_11_1" refType="h" fact="0.67"/>
        <dgm:constr type="b" for="ch" forName="right_11_1" refType="h" fact="0.725"/>
        <dgm:constr type="ctrX" for="ch" forName="right_11_1" refType="w" fact="0.76"/>
        <dgm:constr type="w" for="ch" forName="left_11_1" refType="w" fact="0.36"/>
        <dgm:constr type="h" for="ch" forName="left_11_1" refType="h" fact="0.67"/>
        <dgm:constr type="b" for="ch" forName="left_11_1" refType="h" fact="0.725"/>
        <dgm:constr type="ctrX" for="ch" forName="left_11_1" refType="w" fact="0.24"/>
        <dgm:constr type="w" for="ch" forName="right_02_1" refType="w" fact="0.388"/>
        <dgm:constr type="h" for="ch" forName="right_02_1" refType="h" fact="0.36"/>
        <dgm:constr type="b" for="ch" forName="right_02_1" refType="h" fact="0.76"/>
        <dgm:constr type="ctrX" for="ch" forName="right_02_1" refType="w" fact="0.77"/>
        <dgm:constr type="w" for="ch" forName="right_02_2" refType="w" fact="0.388"/>
        <dgm:constr type="h" for="ch" forName="right_02_2" refType="h" fact="0.36"/>
        <dgm:constr type="b" for="ch" forName="right_02_2" refType="h" fact="0.42"/>
        <dgm:constr type="ctrX" for="ch" forName="right_02_2" refType="w" fact="0.79"/>
        <dgm:constr type="w" for="ch" forName="left_20_1" refType="w" fact="0.388"/>
        <dgm:constr type="h" for="ch" forName="left_20_1" refType="h" fact="0.36"/>
        <dgm:constr type="b" for="ch" forName="left_20_1" refType="h" fact="0.76"/>
        <dgm:constr type="ctrX" for="ch" forName="left_20_1" refType="w" fact="0.23"/>
        <dgm:constr type="w" for="ch" forName="left_20_2" refType="w" fact="0.388"/>
        <dgm:constr type="h" for="ch" forName="left_20_2" refType="h" fact="0.36"/>
        <dgm:constr type="b" for="ch" forName="left_20_2" refType="h" fact="0.42"/>
        <dgm:constr type="ctrX" for="ch" forName="left_20_2" refType="w" fact="0.21"/>
        <dgm:constr type="w" for="ch" forName="right_12_1" refType="w" fact="0.388"/>
        <dgm:constr type="h" for="ch" forName="right_12_1" refType="h" fact="0.36"/>
        <dgm:constr type="b" for="ch" forName="right_12_1" refType="h" fact="0.76"/>
        <dgm:constr type="ctrX" for="ch" forName="right_12_1" refType="w" fact="0.77"/>
        <dgm:constr type="w" for="ch" forName="right_12_2" refType="w" fact="0.388"/>
        <dgm:constr type="h" for="ch" forName="right_12_2" refType="h" fact="0.36"/>
        <dgm:constr type="b" for="ch" forName="right_12_2" refType="h" fact="0.42"/>
        <dgm:constr type="ctrX" for="ch" forName="right_12_2" refType="w" fact="0.79"/>
        <dgm:constr type="w" for="ch" forName="left_12_1" refType="w" fact="0.388"/>
        <dgm:constr type="h" for="ch" forName="left_12_1" refType="h" fact="0.36"/>
        <dgm:constr type="b" for="ch" forName="left_12_1" refType="h" fact="0.715"/>
        <dgm:constr type="ctrX" for="ch" forName="left_12_1" refType="w" fact="0.255"/>
        <dgm:constr type="w" for="ch" forName="right_22_1" refType="w" fact="0.36"/>
        <dgm:constr type="h" for="ch" forName="right_22_1" refType="h" fact="0.32"/>
        <dgm:constr type="b" for="ch" forName="right_22_1" refType="h" fact="0.725"/>
        <dgm:constr type="ctrX" for="ch" forName="right_22_1" refType="w" fact="0.76"/>
        <dgm:constr type="w" for="ch" forName="right_22_2" refType="w" fact="0.36"/>
        <dgm:constr type="h" for="ch" forName="right_22_2" refType="h" fact="0.32"/>
        <dgm:constr type="b" for="ch" forName="right_22_2" refType="h" fact="0.39"/>
        <dgm:constr type="ctrX" for="ch" forName="right_22_2" refType="w" fact="0.76"/>
        <dgm:constr type="w" for="ch" forName="left_22_1" refType="w" fact="0.36"/>
        <dgm:constr type="h" for="ch" forName="left_22_1" refType="h" fact="0.32"/>
        <dgm:constr type="b" for="ch" forName="left_22_1" refType="h" fact="0.725"/>
        <dgm:constr type="ctrX" for="ch" forName="left_22_1" refType="w" fact="0.24"/>
        <dgm:constr type="w" for="ch" forName="left_22_2" refType="w" fact="0.36"/>
        <dgm:constr type="h" for="ch" forName="left_22_2" refType="h" fact="0.32"/>
        <dgm:constr type="b" for="ch" forName="left_22_2" refType="h" fact="0.39"/>
        <dgm:constr type="ctrX" for="ch" forName="left_22_2" refType="w" fact="0.24"/>
        <dgm:constr type="w" for="ch" forName="left_21_1" refType="w" fact="0.388"/>
        <dgm:constr type="h" for="ch" forName="left_21_1" refType="h" fact="0.36"/>
        <dgm:constr type="b" for="ch" forName="left_21_1" refType="h" fact="0.76"/>
        <dgm:constr type="ctrX" for="ch" forName="left_21_1" refType="w" fact="0.23"/>
        <dgm:constr type="w" for="ch" forName="left_21_2" refType="w" fact="0.388"/>
        <dgm:constr type="h" for="ch" forName="left_21_2" refType="h" fact="0.36"/>
        <dgm:constr type="b" for="ch" forName="left_21_2" refType="h" fact="0.42"/>
        <dgm:constr type="ctrX" for="ch" forName="left_21_2" refType="w" fact="0.21"/>
        <dgm:constr type="w" for="ch" forName="right_21_1" refType="w" fact="0.388"/>
        <dgm:constr type="h" for="ch" forName="right_21_1" refType="h" fact="0.36"/>
        <dgm:constr type="b" for="ch" forName="right_21_1" refType="h" fact="0.715"/>
        <dgm:constr type="ctrX" for="ch" forName="right_21_1" refType="w" fact="0.745"/>
        <dgm:constr type="w" for="ch" forName="right_03_1" refType="w" fact="0.37"/>
        <dgm:constr type="h" for="ch" forName="right_03_1" refType="h" fact="0.24"/>
        <dgm:constr type="b" for="ch" forName="right_03_1" refType="h" fact="0.76"/>
        <dgm:constr type="ctrX" for="ch" forName="right_03_1" refType="w" fact="0.77"/>
        <dgm:constr type="w" for="ch" forName="right_03_2" refType="w" fact="0.37"/>
        <dgm:constr type="h" for="ch" forName="right_03_2" refType="h" fact="0.24"/>
        <dgm:constr type="b" for="ch" forName="right_03_2" refType="h" fact="0.535"/>
        <dgm:constr type="ctrX" for="ch" forName="right_03_2" refType="w" fact="0.783"/>
        <dgm:constr type="w" for="ch" forName="right_03_3" refType="w" fact="0.37"/>
        <dgm:constr type="h" for="ch" forName="right_03_3" refType="h" fact="0.24"/>
        <dgm:constr type="b" for="ch" forName="right_03_3" refType="h" fact="0.315"/>
        <dgm:constr type="ctrX" for="ch" forName="right_03_3" refType="w" fact="0.796"/>
        <dgm:constr type="w" for="ch" forName="left_30_1" refType="w" fact="0.37"/>
        <dgm:constr type="h" for="ch" forName="left_30_1" refType="h" fact="0.24"/>
        <dgm:constr type="b" for="ch" forName="left_30_1" refType="h" fact="0.76"/>
        <dgm:constr type="ctrX" for="ch" forName="left_30_1" refType="w" fact="0.23"/>
        <dgm:constr type="w" for="ch" forName="left_30_2" refType="w" fact="0.37"/>
        <dgm:constr type="h" for="ch" forName="left_30_2" refType="h" fact="0.24"/>
        <dgm:constr type="b" for="ch" forName="left_30_2" refType="h" fact="0.535"/>
        <dgm:constr type="ctrX" for="ch" forName="left_30_2" refType="w" fact="0.217"/>
        <dgm:constr type="w" for="ch" forName="left_30_3" refType="w" fact="0.37"/>
        <dgm:constr type="h" for="ch" forName="left_30_3" refType="h" fact="0.24"/>
        <dgm:constr type="b" for="ch" forName="left_30_3" refType="h" fact="0.315"/>
        <dgm:constr type="ctrX" for="ch" forName="left_30_3" refType="w" fact="0.204"/>
        <dgm:constr type="w" for="ch" forName="right_13_1" refType="w" fact="0.37"/>
        <dgm:constr type="h" for="ch" forName="right_13_1" refType="h" fact="0.24"/>
        <dgm:constr type="b" for="ch" forName="right_13_1" refType="h" fact="0.76"/>
        <dgm:constr type="ctrX" for="ch" forName="right_13_1" refType="w" fact="0.77"/>
        <dgm:constr type="w" for="ch" forName="right_13_2" refType="w" fact="0.37"/>
        <dgm:constr type="h" for="ch" forName="right_13_2" refType="h" fact="0.24"/>
        <dgm:constr type="b" for="ch" forName="right_13_2" refType="h" fact="0.535"/>
        <dgm:constr type="ctrX" for="ch" forName="right_13_2" refType="w" fact="0.783"/>
        <dgm:constr type="w" for="ch" forName="right_13_3" refType="w" fact="0.37"/>
        <dgm:constr type="h" for="ch" forName="right_13_3" refType="h" fact="0.24"/>
        <dgm:constr type="b" for="ch" forName="right_13_3" refType="h" fact="0.315"/>
        <dgm:constr type="ctrX" for="ch" forName="right_13_3" refType="w" fact="0.796"/>
        <dgm:constr type="w" for="ch" forName="left_13_1" refType="w" fact="0.37"/>
        <dgm:constr type="h" for="ch" forName="left_13_1" refType="h" fact="0.24"/>
        <dgm:constr type="b" for="ch" forName="left_13_1" refType="h" fact="0.715"/>
        <dgm:constr type="ctrX" for="ch" forName="left_13_1" refType="w" fact="0.255"/>
        <dgm:constr type="w" for="ch" forName="left_31_1" refType="w" fact="0.37"/>
        <dgm:constr type="h" for="ch" forName="left_31_1" refType="h" fact="0.24"/>
        <dgm:constr type="b" for="ch" forName="left_31_1" refType="h" fact="0.76"/>
        <dgm:constr type="ctrX" for="ch" forName="left_31_1" refType="w" fact="0.23"/>
        <dgm:constr type="w" for="ch" forName="left_31_2" refType="w" fact="0.37"/>
        <dgm:constr type="h" for="ch" forName="left_31_2" refType="h" fact="0.24"/>
        <dgm:constr type="b" for="ch" forName="left_31_2" refType="h" fact="0.535"/>
        <dgm:constr type="ctrX" for="ch" forName="left_31_2" refType="w" fact="0.217"/>
        <dgm:constr type="w" for="ch" forName="left_31_3" refType="w" fact="0.37"/>
        <dgm:constr type="h" for="ch" forName="left_31_3" refType="h" fact="0.24"/>
        <dgm:constr type="b" for="ch" forName="left_31_3" refType="h" fact="0.315"/>
        <dgm:constr type="ctrX" for="ch" forName="left_31_3" refType="w" fact="0.204"/>
        <dgm:constr type="w" for="ch" forName="right_31_1" refType="w" fact="0.37"/>
        <dgm:constr type="h" for="ch" forName="right_31_1" refType="h" fact="0.24"/>
        <dgm:constr type="b" for="ch" forName="right_31_1" refType="h" fact="0.715"/>
        <dgm:constr type="ctrX" for="ch" forName="right_31_1" refType="w" fact="0.745"/>
        <dgm:constr type="w" for="ch" forName="right_23_1" refType="w" fact="0.37"/>
        <dgm:constr type="h" for="ch" forName="right_23_1" refType="h" fact="0.24"/>
        <dgm:constr type="b" for="ch" forName="right_23_1" refType="h" fact="0.76"/>
        <dgm:constr type="ctrX" for="ch" forName="right_23_1" refType="w" fact="0.77"/>
        <dgm:constr type="w" for="ch" forName="right_23_2" refType="w" fact="0.37"/>
        <dgm:constr type="h" for="ch" forName="right_23_2" refType="h" fact="0.24"/>
        <dgm:constr type="b" for="ch" forName="right_23_2" refType="h" fact="0.535"/>
        <dgm:constr type="ctrX" for="ch" forName="right_23_2" refType="w" fact="0.783"/>
        <dgm:constr type="w" for="ch" forName="right_23_3" refType="w" fact="0.37"/>
        <dgm:constr type="h" for="ch" forName="right_23_3" refType="h" fact="0.24"/>
        <dgm:constr type="b" for="ch" forName="right_23_3" refType="h" fact="0.315"/>
        <dgm:constr type="ctrX" for="ch" forName="right_23_3" refType="w" fact="0.796"/>
        <dgm:constr type="w" for="ch" forName="left_23_1" refType="w" fact="0.37"/>
        <dgm:constr type="h" for="ch" forName="left_23_1" refType="h" fact="0.24"/>
        <dgm:constr type="b" for="ch" forName="left_23_1" refType="h" fact="0.715"/>
        <dgm:constr type="ctrX" for="ch" forName="left_23_1" refType="w" fact="0.255"/>
        <dgm:constr type="w" for="ch" forName="left_23_2" refType="w" fact="0.37"/>
        <dgm:constr type="h" for="ch" forName="left_23_2" refType="h" fact="0.24"/>
        <dgm:constr type="b" for="ch" forName="left_23_2" refType="h" fact="0.49"/>
        <dgm:constr type="ctrX" for="ch" forName="left_23_2" refType="w" fact="0.268"/>
        <dgm:constr type="w" for="ch" forName="left_32_1" refType="w" fact="0.37"/>
        <dgm:constr type="h" for="ch" forName="left_32_1" refType="h" fact="0.24"/>
        <dgm:constr type="b" for="ch" forName="left_32_1" refType="h" fact="0.76"/>
        <dgm:constr type="ctrX" for="ch" forName="left_32_1" refType="w" fact="0.23"/>
        <dgm:constr type="w" for="ch" forName="left_32_2" refType="w" fact="0.37"/>
        <dgm:constr type="h" for="ch" forName="left_32_2" refType="h" fact="0.24"/>
        <dgm:constr type="b" for="ch" forName="left_32_2" refType="h" fact="0.535"/>
        <dgm:constr type="ctrX" for="ch" forName="left_32_2" refType="w" fact="0.217"/>
        <dgm:constr type="w" for="ch" forName="left_32_3" refType="w" fact="0.37"/>
        <dgm:constr type="h" for="ch" forName="left_32_3" refType="h" fact="0.24"/>
        <dgm:constr type="b" for="ch" forName="left_32_3" refType="h" fact="0.315"/>
        <dgm:constr type="ctrX" for="ch" forName="left_32_3" refType="w" fact="0.204"/>
        <dgm:constr type="w" for="ch" forName="right_32_1" refType="w" fact="0.37"/>
        <dgm:constr type="h" for="ch" forName="right_32_1" refType="h" fact="0.24"/>
        <dgm:constr type="b" for="ch" forName="right_32_1" refType="h" fact="0.715"/>
        <dgm:constr type="ctrX" for="ch" forName="right_32_1" refType="w" fact="0.745"/>
        <dgm:constr type="w" for="ch" forName="right_32_2" refType="w" fact="0.37"/>
        <dgm:constr type="h" for="ch" forName="right_32_2" refType="h" fact="0.24"/>
        <dgm:constr type="b" for="ch" forName="right_32_2" refType="h" fact="0.49"/>
        <dgm:constr type="ctrX" for="ch" forName="right_32_2" refType="w" fact="0.732"/>
        <dgm:constr type="w" for="ch" forName="right_33_1" refType="w" fact="0.36"/>
        <dgm:constr type="h" for="ch" forName="right_33_1" refType="h" fact="0.21"/>
        <dgm:constr type="b" for="ch" forName="right_33_1" refType="h" fact="0.725"/>
        <dgm:constr type="ctrX" for="ch" forName="right_33_1" refType="w" fact="0.76"/>
        <dgm:constr type="w" for="ch" forName="right_33_2" refType="w" fact="0.36"/>
        <dgm:constr type="h" for="ch" forName="right_33_2" refType="h" fact="0.21"/>
        <dgm:constr type="b" for="ch" forName="right_33_2" refType="h" fact="0.5"/>
        <dgm:constr type="ctrX" for="ch" forName="right_33_2" refType="w" fact="0.76"/>
        <dgm:constr type="w" for="ch" forName="right_33_3" refType="w" fact="0.36"/>
        <dgm:constr type="h" for="ch" forName="right_33_3" refType="h" fact="0.21"/>
        <dgm:constr type="b" for="ch" forName="right_33_3" refType="h" fact="0.275"/>
        <dgm:constr type="ctrX" for="ch" forName="right_33_3" refType="w" fact="0.76"/>
        <dgm:constr type="w" for="ch" forName="left_33_1" refType="w" fact="0.36"/>
        <dgm:constr type="h" for="ch" forName="left_33_1" refType="h" fact="0.21"/>
        <dgm:constr type="b" for="ch" forName="left_33_1" refType="h" fact="0.725"/>
        <dgm:constr type="ctrX" for="ch" forName="left_33_1" refType="w" fact="0.24"/>
        <dgm:constr type="w" for="ch" forName="left_33_2" refType="w" fact="0.36"/>
        <dgm:constr type="h" for="ch" forName="left_33_2" refType="h" fact="0.21"/>
        <dgm:constr type="b" for="ch" forName="left_33_2" refType="h" fact="0.5"/>
        <dgm:constr type="ctrX" for="ch" forName="left_33_2" refType="w" fact="0.24"/>
        <dgm:constr type="w" for="ch" forName="left_33_3" refType="w" fact="0.36"/>
        <dgm:constr type="h" for="ch" forName="left_33_3" refType="h" fact="0.21"/>
        <dgm:constr type="b" for="ch" forName="left_33_3" refType="h" fact="0.275"/>
        <dgm:constr type="ctrX" for="ch" forName="left_33_3" refType="w" fact="0.24"/>
        <dgm:constr type="w" for="ch" forName="right_04_1" refType="w" fact="0.365"/>
        <dgm:constr type="h" for="ch" forName="right_04_1" refType="h" fact="0.185"/>
        <dgm:constr type="b" for="ch" forName="right_04_1" refType="h" fact="0.76"/>
        <dgm:constr type="ctrX" for="ch" forName="right_04_1" refType="w" fact="0.77"/>
        <dgm:constr type="w" for="ch" forName="right_04_2" refType="w" fact="0.365"/>
        <dgm:constr type="h" for="ch" forName="right_04_2" refType="h" fact="0.185"/>
        <dgm:constr type="b" for="ch" forName="right_04_2" refType="h" fact="0.595"/>
        <dgm:constr type="ctrX" for="ch" forName="right_04_2" refType="w" fact="0.78"/>
        <dgm:constr type="w" for="ch" forName="right_04_3" refType="w" fact="0.365"/>
        <dgm:constr type="h" for="ch" forName="right_04_3" refType="h" fact="0.185"/>
        <dgm:constr type="b" for="ch" forName="right_04_3" refType="h" fact="0.43"/>
        <dgm:constr type="ctrX" for="ch" forName="right_04_3" refType="w" fact="0.79"/>
        <dgm:constr type="w" for="ch" forName="right_04_4" refType="w" fact="0.365"/>
        <dgm:constr type="h" for="ch" forName="right_04_4" refType="h" fact="0.185"/>
        <dgm:constr type="b" for="ch" forName="right_04_4" refType="h" fact="0.265"/>
        <dgm:constr type="ctrX" for="ch" forName="right_04_4" refType="w" fact="0.8"/>
        <dgm:constr type="w" for="ch" forName="left_40_1" refType="w" fact="0.365"/>
        <dgm:constr type="h" for="ch" forName="left_40_1" refType="h" fact="0.185"/>
        <dgm:constr type="b" for="ch" forName="left_40_1" refType="h" fact="0.76"/>
        <dgm:constr type="ctrX" for="ch" forName="left_40_1" refType="w" fact="0.23"/>
        <dgm:constr type="w" for="ch" forName="left_40_2" refType="w" fact="0.365"/>
        <dgm:constr type="h" for="ch" forName="left_40_2" refType="h" fact="0.185"/>
        <dgm:constr type="b" for="ch" forName="left_40_2" refType="h" fact="0.595"/>
        <dgm:constr type="ctrX" for="ch" forName="left_40_2" refType="w" fact="0.22"/>
        <dgm:constr type="w" for="ch" forName="left_40_3" refType="w" fact="0.365"/>
        <dgm:constr type="h" for="ch" forName="left_40_3" refType="h" fact="0.185"/>
        <dgm:constr type="b" for="ch" forName="left_40_3" refType="h" fact="0.43"/>
        <dgm:constr type="ctrX" for="ch" forName="left_40_3" refType="w" fact="0.21"/>
        <dgm:constr type="w" for="ch" forName="left_40_4" refType="w" fact="0.365"/>
        <dgm:constr type="h" for="ch" forName="left_40_4" refType="h" fact="0.185"/>
        <dgm:constr type="b" for="ch" forName="left_40_4" refType="h" fact="0.265"/>
        <dgm:constr type="ctrX" for="ch" forName="left_40_4" refType="w" fact="0.2"/>
        <dgm:constr type="w" for="ch" forName="right_14_1" refType="w" fact="0.365"/>
        <dgm:constr type="h" for="ch" forName="right_14_1" refType="h" fact="0.185"/>
        <dgm:constr type="b" for="ch" forName="right_14_1" refType="h" fact="0.76"/>
        <dgm:constr type="ctrX" for="ch" forName="right_14_1" refType="w" fact="0.77"/>
        <dgm:constr type="w" for="ch" forName="right_14_2" refType="w" fact="0.365"/>
        <dgm:constr type="h" for="ch" forName="right_14_2" refType="h" fact="0.185"/>
        <dgm:constr type="b" for="ch" forName="right_14_2" refType="h" fact="0.595"/>
        <dgm:constr type="ctrX" for="ch" forName="right_14_2" refType="w" fact="0.78"/>
        <dgm:constr type="w" for="ch" forName="right_14_3" refType="w" fact="0.365"/>
        <dgm:constr type="h" for="ch" forName="right_14_3" refType="h" fact="0.185"/>
        <dgm:constr type="b" for="ch" forName="right_14_3" refType="h" fact="0.43"/>
        <dgm:constr type="ctrX" for="ch" forName="right_14_3" refType="w" fact="0.79"/>
        <dgm:constr type="w" for="ch" forName="right_14_4" refType="w" fact="0.365"/>
        <dgm:constr type="h" for="ch" forName="right_14_4" refType="h" fact="0.185"/>
        <dgm:constr type="b" for="ch" forName="right_14_4" refType="h" fact="0.265"/>
        <dgm:constr type="ctrX" for="ch" forName="right_14_4" refType="w" fact="0.8"/>
        <dgm:constr type="w" for="ch" forName="left_14_1" refType="w" fact="0.365"/>
        <dgm:constr type="h" for="ch" forName="left_14_1" refType="h" fact="0.185"/>
        <dgm:constr type="b" for="ch" forName="left_14_1" refType="h" fact="0.715"/>
        <dgm:constr type="ctrX" for="ch" forName="left_14_1" refType="w" fact="0.25"/>
        <dgm:constr type="w" for="ch" forName="left_41_1" refType="w" fact="0.365"/>
        <dgm:constr type="h" for="ch" forName="left_41_1" refType="h" fact="0.185"/>
        <dgm:constr type="b" for="ch" forName="left_41_1" refType="h" fact="0.76"/>
        <dgm:constr type="ctrX" for="ch" forName="left_41_1" refType="w" fact="0.23"/>
        <dgm:constr type="w" for="ch" forName="left_41_2" refType="w" fact="0.365"/>
        <dgm:constr type="h" for="ch" forName="left_41_2" refType="h" fact="0.185"/>
        <dgm:constr type="b" for="ch" forName="left_41_2" refType="h" fact="0.595"/>
        <dgm:constr type="ctrX" for="ch" forName="left_41_2" refType="w" fact="0.22"/>
        <dgm:constr type="w" for="ch" forName="left_41_3" refType="w" fact="0.365"/>
        <dgm:constr type="h" for="ch" forName="left_41_3" refType="h" fact="0.185"/>
        <dgm:constr type="b" for="ch" forName="left_41_3" refType="h" fact="0.43"/>
        <dgm:constr type="ctrX" for="ch" forName="left_41_3" refType="w" fact="0.21"/>
        <dgm:constr type="w" for="ch" forName="left_41_4" refType="w" fact="0.365"/>
        <dgm:constr type="h" for="ch" forName="left_41_4" refType="h" fact="0.185"/>
        <dgm:constr type="b" for="ch" forName="left_41_4" refType="h" fact="0.265"/>
        <dgm:constr type="ctrX" for="ch" forName="left_41_4" refType="w" fact="0.2"/>
        <dgm:constr type="w" for="ch" forName="right_41_1" refType="w" fact="0.365"/>
        <dgm:constr type="h" for="ch" forName="right_41_1" refType="h" fact="0.185"/>
        <dgm:constr type="b" for="ch" forName="right_41_1" refType="h" fact="0.715"/>
        <dgm:constr type="ctrX" for="ch" forName="right_41_1" refType="w" fact="0.75"/>
        <dgm:constr type="w" for="ch" forName="right_24_1" refType="w" fact="0.365"/>
        <dgm:constr type="h" for="ch" forName="right_24_1" refType="h" fact="0.185"/>
        <dgm:constr type="b" for="ch" forName="right_24_1" refType="h" fact="0.76"/>
        <dgm:constr type="ctrX" for="ch" forName="right_24_1" refType="w" fact="0.77"/>
        <dgm:constr type="w" for="ch" forName="right_24_2" refType="w" fact="0.365"/>
        <dgm:constr type="h" for="ch" forName="right_24_2" refType="h" fact="0.185"/>
        <dgm:constr type="b" for="ch" forName="right_24_2" refType="h" fact="0.595"/>
        <dgm:constr type="ctrX" for="ch" forName="right_24_2" refType="w" fact="0.78"/>
        <dgm:constr type="w" for="ch" forName="right_24_3" refType="w" fact="0.365"/>
        <dgm:constr type="h" for="ch" forName="right_24_3" refType="h" fact="0.185"/>
        <dgm:constr type="b" for="ch" forName="right_24_3" refType="h" fact="0.43"/>
        <dgm:constr type="ctrX" for="ch" forName="right_24_3" refType="w" fact="0.79"/>
        <dgm:constr type="w" for="ch" forName="right_24_4" refType="w" fact="0.365"/>
        <dgm:constr type="h" for="ch" forName="right_24_4" refType="h" fact="0.185"/>
        <dgm:constr type="b" for="ch" forName="right_24_4" refType="h" fact="0.265"/>
        <dgm:constr type="ctrX" for="ch" forName="right_24_4" refType="w" fact="0.8"/>
        <dgm:constr type="w" for="ch" forName="left_24_1" refType="w" fact="0.365"/>
        <dgm:constr type="h" for="ch" forName="left_24_1" refType="h" fact="0.185"/>
        <dgm:constr type="b" for="ch" forName="left_24_1" refType="h" fact="0.715"/>
        <dgm:constr type="ctrX" for="ch" forName="left_24_1" refType="w" fact="0.25"/>
        <dgm:constr type="w" for="ch" forName="left_24_2" refType="w" fact="0.365"/>
        <dgm:constr type="h" for="ch" forName="left_24_2" refType="h" fact="0.185"/>
        <dgm:constr type="b" for="ch" forName="left_24_2" refType="h" fact="0.55"/>
        <dgm:constr type="ctrX" for="ch" forName="left_24_2" refType="w" fact="0.26"/>
        <dgm:constr type="w" for="ch" forName="left_42_1" refType="w" fact="0.365"/>
        <dgm:constr type="h" for="ch" forName="left_42_1" refType="h" fact="0.185"/>
        <dgm:constr type="b" for="ch" forName="left_42_1" refType="h" fact="0.76"/>
        <dgm:constr type="ctrX" for="ch" forName="left_42_1" refType="w" fact="0.23"/>
        <dgm:constr type="w" for="ch" forName="left_42_2" refType="w" fact="0.365"/>
        <dgm:constr type="h" for="ch" forName="left_42_2" refType="h" fact="0.185"/>
        <dgm:constr type="b" for="ch" forName="left_42_2" refType="h" fact="0.595"/>
        <dgm:constr type="ctrX" for="ch" forName="left_42_2" refType="w" fact="0.22"/>
        <dgm:constr type="w" for="ch" forName="left_42_3" refType="w" fact="0.365"/>
        <dgm:constr type="h" for="ch" forName="left_42_3" refType="h" fact="0.185"/>
        <dgm:constr type="b" for="ch" forName="left_42_3" refType="h" fact="0.43"/>
        <dgm:constr type="ctrX" for="ch" forName="left_42_3" refType="w" fact="0.21"/>
        <dgm:constr type="w" for="ch" forName="left_42_4" refType="w" fact="0.365"/>
        <dgm:constr type="h" for="ch" forName="left_42_4" refType="h" fact="0.185"/>
        <dgm:constr type="b" for="ch" forName="left_42_4" refType="h" fact="0.265"/>
        <dgm:constr type="ctrX" for="ch" forName="left_42_4" refType="w" fact="0.2"/>
        <dgm:constr type="w" for="ch" forName="right_42_1" refType="w" fact="0.365"/>
        <dgm:constr type="h" for="ch" forName="right_42_1" refType="h" fact="0.185"/>
        <dgm:constr type="b" for="ch" forName="right_42_1" refType="h" fact="0.715"/>
        <dgm:constr type="ctrX" for="ch" forName="right_42_1" refType="w" fact="0.75"/>
        <dgm:constr type="w" for="ch" forName="right_42_2" refType="w" fact="0.365"/>
        <dgm:constr type="h" for="ch" forName="right_42_2" refType="h" fact="0.185"/>
        <dgm:constr type="b" for="ch" forName="right_42_2" refType="h" fact="0.55"/>
        <dgm:constr type="ctrX" for="ch" forName="right_42_2" refType="w" fact="0.74"/>
        <dgm:constr type="w" for="ch" forName="right_34_1" refType="w" fact="0.365"/>
        <dgm:constr type="h" for="ch" forName="right_34_1" refType="h" fact="0.185"/>
        <dgm:constr type="b" for="ch" forName="right_34_1" refType="h" fact="0.76"/>
        <dgm:constr type="ctrX" for="ch" forName="right_34_1" refType="w" fact="0.77"/>
        <dgm:constr type="w" for="ch" forName="right_34_2" refType="w" fact="0.365"/>
        <dgm:constr type="h" for="ch" forName="right_34_2" refType="h" fact="0.185"/>
        <dgm:constr type="b" for="ch" forName="right_34_2" refType="h" fact="0.595"/>
        <dgm:constr type="ctrX" for="ch" forName="right_34_2" refType="w" fact="0.78"/>
        <dgm:constr type="w" for="ch" forName="right_34_3" refType="w" fact="0.365"/>
        <dgm:constr type="h" for="ch" forName="right_34_3" refType="h" fact="0.185"/>
        <dgm:constr type="b" for="ch" forName="right_34_3" refType="h" fact="0.43"/>
        <dgm:constr type="ctrX" for="ch" forName="right_34_3" refType="w" fact="0.79"/>
        <dgm:constr type="w" for="ch" forName="right_34_4" refType="w" fact="0.365"/>
        <dgm:constr type="h" for="ch" forName="right_34_4" refType="h" fact="0.185"/>
        <dgm:constr type="b" for="ch" forName="right_34_4" refType="h" fact="0.265"/>
        <dgm:constr type="ctrX" for="ch" forName="right_34_4" refType="w" fact="0.8"/>
        <dgm:constr type="w" for="ch" forName="left_34_1" refType="w" fact="0.365"/>
        <dgm:constr type="h" for="ch" forName="left_34_1" refType="h" fact="0.185"/>
        <dgm:constr type="b" for="ch" forName="left_34_1" refType="h" fact="0.715"/>
        <dgm:constr type="ctrX" for="ch" forName="left_34_1" refType="w" fact="0.25"/>
        <dgm:constr type="w" for="ch" forName="left_34_2" refType="w" fact="0.365"/>
        <dgm:constr type="h" for="ch" forName="left_34_2" refType="h" fact="0.185"/>
        <dgm:constr type="b" for="ch" forName="left_34_2" refType="h" fact="0.55"/>
        <dgm:constr type="ctrX" for="ch" forName="left_34_2" refType="w" fact="0.26"/>
        <dgm:constr type="w" for="ch" forName="left_34_3" refType="w" fact="0.365"/>
        <dgm:constr type="h" for="ch" forName="left_34_3" refType="h" fact="0.185"/>
        <dgm:constr type="b" for="ch" forName="left_34_3" refType="h" fact="0.385"/>
        <dgm:constr type="ctrX" for="ch" forName="left_34_3" refType="w" fact="0.27"/>
        <dgm:constr type="w" for="ch" forName="left_43_1" refType="w" fact="0.365"/>
        <dgm:constr type="h" for="ch" forName="left_43_1" refType="h" fact="0.185"/>
        <dgm:constr type="b" for="ch" forName="left_43_1" refType="h" fact="0.76"/>
        <dgm:constr type="ctrX" for="ch" forName="left_43_1" refType="w" fact="0.23"/>
        <dgm:constr type="w" for="ch" forName="left_43_2" refType="w" fact="0.365"/>
        <dgm:constr type="h" for="ch" forName="left_43_2" refType="h" fact="0.185"/>
        <dgm:constr type="b" for="ch" forName="left_43_2" refType="h" fact="0.595"/>
        <dgm:constr type="ctrX" for="ch" forName="left_43_2" refType="w" fact="0.22"/>
        <dgm:constr type="w" for="ch" forName="left_43_3" refType="w" fact="0.365"/>
        <dgm:constr type="h" for="ch" forName="left_43_3" refType="h" fact="0.185"/>
        <dgm:constr type="b" for="ch" forName="left_43_3" refType="h" fact="0.43"/>
        <dgm:constr type="ctrX" for="ch" forName="left_43_3" refType="w" fact="0.21"/>
        <dgm:constr type="w" for="ch" forName="left_43_4" refType="w" fact="0.365"/>
        <dgm:constr type="h" for="ch" forName="left_43_4" refType="h" fact="0.185"/>
        <dgm:constr type="b" for="ch" forName="left_43_4" refType="h" fact="0.265"/>
        <dgm:constr type="ctrX" for="ch" forName="left_43_4" refType="w" fact="0.2"/>
        <dgm:constr type="w" for="ch" forName="right_43_1" refType="w" fact="0.365"/>
        <dgm:constr type="h" for="ch" forName="right_43_1" refType="h" fact="0.185"/>
        <dgm:constr type="b" for="ch" forName="right_43_1" refType="h" fact="0.715"/>
        <dgm:constr type="ctrX" for="ch" forName="right_43_1" refType="w" fact="0.75"/>
        <dgm:constr type="w" for="ch" forName="right_43_2" refType="w" fact="0.365"/>
        <dgm:constr type="h" for="ch" forName="right_43_2" refType="h" fact="0.185"/>
        <dgm:constr type="b" for="ch" forName="right_43_2" refType="h" fact="0.55"/>
        <dgm:constr type="ctrX" for="ch" forName="right_43_2" refType="w" fact="0.74"/>
        <dgm:constr type="w" for="ch" forName="right_43_3" refType="w" fact="0.365"/>
        <dgm:constr type="h" for="ch" forName="right_43_3" refType="h" fact="0.185"/>
        <dgm:constr type="b" for="ch" forName="right_43_3" refType="h" fact="0.385"/>
        <dgm:constr type="ctrX" for="ch" forName="right_43_3" refType="w" fact="0.73"/>
        <dgm:constr type="w" for="ch" forName="right_44_1" refType="w" fact="0.36"/>
        <dgm:constr type="h" for="ch" forName="right_44_1" refType="h" fact="0.154"/>
        <dgm:constr type="b" for="ch" forName="right_44_1" refType="h" fact="0.725"/>
        <dgm:constr type="ctrX" for="ch" forName="right_44_1" refType="w" fact="0.76"/>
        <dgm:constr type="w" for="ch" forName="right_44_2" refType="w" fact="0.36"/>
        <dgm:constr type="h" for="ch" forName="right_44_2" refType="h" fact="0.154"/>
        <dgm:constr type="b" for="ch" forName="right_44_2" refType="h" fact="0.559"/>
        <dgm:constr type="ctrX" for="ch" forName="right_44_2" refType="w" fact="0.76"/>
        <dgm:constr type="w" for="ch" forName="right_44_3" refType="w" fact="0.36"/>
        <dgm:constr type="h" for="ch" forName="right_44_3" refType="h" fact="0.154"/>
        <dgm:constr type="b" for="ch" forName="right_44_3" refType="h" fact="0.393"/>
        <dgm:constr type="ctrX" for="ch" forName="right_44_3" refType="w" fact="0.76"/>
        <dgm:constr type="w" for="ch" forName="right_44_4" refType="w" fact="0.36"/>
        <dgm:constr type="h" for="ch" forName="right_44_4" refType="h" fact="0.154"/>
        <dgm:constr type="b" for="ch" forName="right_44_4" refType="h" fact="0.224"/>
        <dgm:constr type="ctrX" for="ch" forName="right_44_4" refType="w" fact="0.76"/>
        <dgm:constr type="w" for="ch" forName="left_44_1" refType="w" fact="0.36"/>
        <dgm:constr type="h" for="ch" forName="left_44_1" refType="h" fact="0.154"/>
        <dgm:constr type="b" for="ch" forName="left_44_1" refType="h" fact="0.725"/>
        <dgm:constr type="ctrX" for="ch" forName="left_44_1" refType="w" fact="0.24"/>
        <dgm:constr type="w" for="ch" forName="left_44_2" refType="w" fact="0.36"/>
        <dgm:constr type="h" for="ch" forName="left_44_2" refType="h" fact="0.154"/>
        <dgm:constr type="b" for="ch" forName="left_44_2" refType="h" fact="0.559"/>
        <dgm:constr type="ctrX" for="ch" forName="left_44_2" refType="w" fact="0.24"/>
        <dgm:constr type="w" for="ch" forName="left_44_3" refType="w" fact="0.36"/>
        <dgm:constr type="h" for="ch" forName="left_44_3" refType="h" fact="0.154"/>
        <dgm:constr type="b" for="ch" forName="left_44_3" refType="h" fact="0.393"/>
        <dgm:constr type="ctrX" for="ch" forName="left_44_3" refType="w" fact="0.24"/>
        <dgm:constr type="w" for="ch" forName="left_44_4" refType="w" fact="0.36"/>
        <dgm:constr type="h" for="ch" forName="left_44_4" refType="h" fact="0.154"/>
        <dgm:constr type="b" for="ch" forName="left_44_4" refType="h" fact="0.224"/>
        <dgm:constr type="ctrX" for="ch" forName="left_44_4" refType="w" fact="0.24"/>
      </dgm:constrLst>
      <dgm:ruleLst/>
      <dgm:layoutNode name="dummyMaxCanvas_ChildArea">
        <dgm:alg type="sp"/>
        <dgm:shape xmlns:r="http://schemas.openxmlformats.org/officeDocument/2006/relationships" r:blip="">
          <dgm:adjLst/>
        </dgm:shape>
        <dgm:presOf/>
        <dgm:constrLst/>
        <dgm:ruleLst/>
      </dgm:layoutNode>
      <dgm:layoutNode name="fulcrum" styleLbl="alignAccFollowNode1">
        <dgm:alg type="sp"/>
        <dgm:shape xmlns:r="http://schemas.openxmlformats.org/officeDocument/2006/relationships" type="triangle" r:blip="">
          <dgm:adjLst/>
        </dgm:shape>
        <dgm:presOf/>
        <dgm:constrLst/>
        <dgm:ruleLst/>
      </dgm:layoutNode>
      <dgm:choose name="Name0">
        <dgm:if name="Name1" axis="ch ch" ptType="node node" st="1 1" cnt="1 0" func="cnt" op="equ" val="0">
          <dgm:choose name="Name2">
            <dgm:if name="Name3" axis="ch ch" ptType="node node" st="2 1" cnt="1 0" func="cnt" op="equ" val="0">
              <dgm:layoutNode name="balance_00" styleLbl="alignAccFollowNode1">
                <dgm:varLst>
                  <dgm:bulletEnabled val="1"/>
                </dgm:varLst>
                <dgm:alg type="sp"/>
                <dgm:shape xmlns:r="http://schemas.openxmlformats.org/officeDocument/2006/relationships" type="rect" r:blip="">
                  <dgm:adjLst/>
                </dgm:shape>
                <dgm:presOf/>
                <dgm:constrLst/>
                <dgm:ruleLst/>
              </dgm:layoutNode>
            </dgm:if>
            <dgm:else name="Name4">
              <dgm:choose name="Name5">
                <dgm:if name="Name6" axis="ch ch" ptType="node node" st="2 1" cnt="1 0" func="cnt" op="equ" val="1">
                  <dgm:layoutNode name="balance_01" styleLbl="alignAccFollowNode1">
                    <dgm:varLst>
                      <dgm:bulletEnabled val="1"/>
                    </dgm:varLst>
                    <dgm:alg type="sp"/>
                    <dgm:shape xmlns:r="http://schemas.openxmlformats.org/officeDocument/2006/relationships" rot="4" type="rect" r:blip="">
                      <dgm:adjLst/>
                    </dgm:shape>
                    <dgm:presOf/>
                    <dgm:constrLst/>
                    <dgm:ruleLst/>
                  </dgm:layoutNode>
                  <dgm:layoutNode name="right_0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
                  <dgm:choose name="Name8">
                    <dgm:if name="Name9" axis="ch ch" ptType="node node" st="2 1" cnt="1 0" func="cnt" op="equ" val="2">
                      <dgm:layoutNode name="balance_02" styleLbl="alignAccFollowNode1">
                        <dgm:varLst>
                          <dgm:bulletEnabled val="1"/>
                        </dgm:varLst>
                        <dgm:alg type="sp"/>
                        <dgm:shape xmlns:r="http://schemas.openxmlformats.org/officeDocument/2006/relationships" rot="4" type="rect" r:blip="">
                          <dgm:adjLst/>
                        </dgm:shape>
                        <dgm:presOf/>
                        <dgm:constrLst/>
                        <dgm:ruleLst/>
                      </dgm:layoutNode>
                      <dgm:layoutNode name="right_0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
                      <dgm:choose name="Name11">
                        <dgm:if name="Name12" axis="ch ch" ptType="node node" st="2 1" cnt="1 0" func="cnt" op="equ" val="3">
                          <dgm:layoutNode name="balance_03" styleLbl="alignAccFollowNode1">
                            <dgm:varLst>
                              <dgm:bulletEnabled val="1"/>
                            </dgm:varLst>
                            <dgm:alg type="sp"/>
                            <dgm:shape xmlns:r="http://schemas.openxmlformats.org/officeDocument/2006/relationships" rot="4" type="rect" r:blip="">
                              <dgm:adjLst/>
                            </dgm:shape>
                            <dgm:presOf/>
                            <dgm:constrLst/>
                            <dgm:ruleLst/>
                          </dgm:layoutNode>
                          <dgm:layoutNode name="right_0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3">
                          <dgm:choose name="Name14">
                            <dgm:if name="Name15" axis="ch ch" ptType="node node" st="2 1" cnt="1 0" func="cnt" op="gte" val="4">
                              <dgm:layoutNode name="balance_04" styleLbl="alignAccFollowNode1">
                                <dgm:varLst>
                                  <dgm:bulletEnabled val="1"/>
                                </dgm:varLst>
                                <dgm:alg type="sp"/>
                                <dgm:shape xmlns:r="http://schemas.openxmlformats.org/officeDocument/2006/relationships" rot="4" type="rect" r:blip="">
                                  <dgm:adjLst/>
                                </dgm:shape>
                                <dgm:presOf/>
                                <dgm:constrLst/>
                                <dgm:ruleLst/>
                              </dgm:layoutNode>
                              <dgm:layoutNode name="right_0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6"/>
                          </dgm:choose>
                        </dgm:else>
                      </dgm:choose>
                    </dgm:else>
                  </dgm:choose>
                </dgm:else>
              </dgm:choose>
            </dgm:else>
          </dgm:choose>
        </dgm:if>
        <dgm:else name="Name17">
          <dgm:choose name="Name18">
            <dgm:if name="Name19" axis="ch ch" ptType="node node" st="1 1" cnt="1 0" func="cnt" op="equ" val="1">
              <dgm:choose name="Name20">
                <dgm:if name="Name21" axis="ch ch" ptType="node node" st="2 1" cnt="1 0" func="cnt" op="equ" val="0">
                  <dgm:layoutNode name="balance_10" styleLbl="alignAccFollowNode1">
                    <dgm:varLst>
                      <dgm:bulletEnabled val="1"/>
                    </dgm:varLst>
                    <dgm:alg type="sp"/>
                    <dgm:shape xmlns:r="http://schemas.openxmlformats.org/officeDocument/2006/relationships" rot="-4" type="rect" r:blip="">
                      <dgm:adjLst/>
                    </dgm:shape>
                    <dgm:presOf/>
                    <dgm:constrLst/>
                    <dgm:ruleLst/>
                  </dgm:layoutNode>
                  <dgm:layoutNode name="left_1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2">
                  <dgm:choose name="Name23">
                    <dgm:if name="Name24" axis="ch ch" ptType="node node" st="2 1" cnt="1 0" func="cnt" op="equ" val="1">
                      <dgm:layoutNode name="balance_11" styleLbl="alignAccFollowNode1">
                        <dgm:varLst>
                          <dgm:bulletEnabled val="1"/>
                        </dgm:varLst>
                        <dgm:alg type="sp"/>
                        <dgm:shape xmlns:r="http://schemas.openxmlformats.org/officeDocument/2006/relationships" type="rect" r:blip="">
                          <dgm:adjLst/>
                        </dgm:shape>
                        <dgm:presOf/>
                        <dgm:constrLst/>
                        <dgm:ruleLst/>
                      </dgm:layoutNode>
                      <dgm:layoutNode name="left_11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1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5">
                      <dgm:choose name="Name26">
                        <dgm:if name="Name27" axis="ch ch" ptType="node node" st="2 1" cnt="1 0" func="cnt" op="equ" val="2">
                          <dgm:layoutNode name="balance_12" styleLbl="alignAccFollowNode1">
                            <dgm:varLst>
                              <dgm:bulletEnabled val="1"/>
                            </dgm:varLst>
                            <dgm:alg type="sp"/>
                            <dgm:shape xmlns:r="http://schemas.openxmlformats.org/officeDocument/2006/relationships" rot="4" type="rect" r:blip="">
                              <dgm:adjLst/>
                            </dgm:shape>
                            <dgm:presOf/>
                            <dgm:constrLst/>
                            <dgm:ruleLst/>
                          </dgm:layoutNode>
                          <dgm:layoutNode name="right_1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8">
                          <dgm:choose name="Name29">
                            <dgm:if name="Name30" axis="ch ch" ptType="node node" st="2 1" cnt="1 0" func="cnt" op="equ" val="3">
                              <dgm:layoutNode name="balance_13" styleLbl="alignAccFollowNode1">
                                <dgm:varLst>
                                  <dgm:bulletEnabled val="1"/>
                                </dgm:varLst>
                                <dgm:alg type="sp"/>
                                <dgm:shape xmlns:r="http://schemas.openxmlformats.org/officeDocument/2006/relationships" rot="4" type="rect" r:blip="">
                                  <dgm:adjLst/>
                                </dgm:shape>
                                <dgm:presOf/>
                                <dgm:constrLst/>
                                <dgm:ruleLst/>
                              </dgm:layoutNode>
                              <dgm:layoutNode name="right_1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1">
                              <dgm:choose name="Name32">
                                <dgm:if name="Name33" axis="ch ch" ptType="node node" st="2 1" cnt="1 0" func="cnt" op="gte" val="4">
                                  <dgm:layoutNode name="balance_14" styleLbl="alignAccFollowNode1">
                                    <dgm:varLst>
                                      <dgm:bulletEnabled val="1"/>
                                    </dgm:varLst>
                                    <dgm:alg type="sp"/>
                                    <dgm:shape xmlns:r="http://schemas.openxmlformats.org/officeDocument/2006/relationships" rot="4" type="rect" r:blip="">
                                      <dgm:adjLst/>
                                    </dgm:shape>
                                    <dgm:presOf/>
                                    <dgm:constrLst/>
                                    <dgm:ruleLst/>
                                  </dgm:layoutNode>
                                  <dgm:layoutNode name="right_1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4"/>
                              </dgm:choose>
                            </dgm:else>
                          </dgm:choose>
                        </dgm:else>
                      </dgm:choose>
                    </dgm:else>
                  </dgm:choose>
                </dgm:else>
              </dgm:choose>
            </dgm:if>
            <dgm:else name="Name35">
              <dgm:choose name="Name36">
                <dgm:if name="Name37" axis="ch ch" ptType="node node" st="1 1" cnt="1 0" func="cnt" op="equ" val="2">
                  <dgm:choose name="Name38">
                    <dgm:if name="Name39" axis="ch ch" ptType="node node" st="2 1" cnt="1 0" func="cnt" op="equ" val="0">
                      <dgm:layoutNode name="balance_20" styleLbl="alignAccFollowNode1">
                        <dgm:varLst>
                          <dgm:bulletEnabled val="1"/>
                        </dgm:varLst>
                        <dgm:alg type="sp"/>
                        <dgm:shape xmlns:r="http://schemas.openxmlformats.org/officeDocument/2006/relationships" rot="-4" type="rect" r:blip="">
                          <dgm:adjLst/>
                        </dgm:shape>
                        <dgm:presOf/>
                        <dgm:constrLst/>
                        <dgm:ruleLst/>
                      </dgm:layoutNode>
                      <dgm:layoutNode name="left_2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0">
                      <dgm:choose name="Name41">
                        <dgm:if name="Name42" axis="ch ch" ptType="node node" st="2 1" cnt="1 0" func="cnt" op="equ" val="1">
                          <dgm:layoutNode name="balance_21" styleLbl="alignAccFollowNode1">
                            <dgm:varLst>
                              <dgm:bulletEnabled val="1"/>
                            </dgm:varLst>
                            <dgm:alg type="sp"/>
                            <dgm:shape xmlns:r="http://schemas.openxmlformats.org/officeDocument/2006/relationships" rot="-4" type="rect" r:blip="">
                              <dgm:adjLst/>
                            </dgm:shape>
                            <dgm:presOf/>
                            <dgm:constrLst/>
                            <dgm:ruleLst/>
                          </dgm:layoutNode>
                          <dgm:layoutNode name="left_2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3">
                          <dgm:choose name="Name44">
                            <dgm:if name="Name45" axis="ch ch" ptType="node node" st="2 1" cnt="1 0" func="cnt" op="equ" val="2">
                              <dgm:layoutNode name="balance_22" styleLbl="alignAccFollowNode1">
                                <dgm:varLst>
                                  <dgm:bulletEnabled val="1"/>
                                </dgm:varLst>
                                <dgm:alg type="sp"/>
                                <dgm:shape xmlns:r="http://schemas.openxmlformats.org/officeDocument/2006/relationships" type="rect" r:blip="">
                                  <dgm:adjLst/>
                                </dgm:shape>
                                <dgm:presOf/>
                                <dgm:constrLst/>
                                <dgm:ruleLst/>
                              </dgm:layoutNode>
                              <dgm:layoutNode name="right_22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2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6">
                              <dgm:choose name="Name47">
                                <dgm:if name="Name48" axis="ch ch" ptType="node node" st="2 1" cnt="1 0" func="cnt" op="equ" val="3">
                                  <dgm:layoutNode name="balance_23" styleLbl="alignAccFollowNode1">
                                    <dgm:varLst>
                                      <dgm:bulletEnabled val="1"/>
                                    </dgm:varLst>
                                    <dgm:alg type="sp"/>
                                    <dgm:shape xmlns:r="http://schemas.openxmlformats.org/officeDocument/2006/relationships" rot="4" type="rect" r:blip="">
                                      <dgm:adjLst/>
                                    </dgm:shape>
                                    <dgm:presOf/>
                                    <dgm:constrLst/>
                                    <dgm:ruleLst/>
                                  </dgm:layoutNode>
                                  <dgm:layoutNode name="right_2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9">
                                  <dgm:choose name="Name50">
                                    <dgm:if name="Name51" axis="ch ch" ptType="node node" st="2 1" cnt="1 0" func="cnt" op="gte" val="4">
                                      <dgm:layoutNode name="balance_24" styleLbl="alignAccFollowNode1">
                                        <dgm:varLst>
                                          <dgm:bulletEnabled val="1"/>
                                        </dgm:varLst>
                                        <dgm:alg type="sp"/>
                                        <dgm:shape xmlns:r="http://schemas.openxmlformats.org/officeDocument/2006/relationships" rot="4" type="rect" r:blip="">
                                          <dgm:adjLst/>
                                        </dgm:shape>
                                        <dgm:presOf/>
                                        <dgm:constrLst/>
                                        <dgm:ruleLst/>
                                      </dgm:layoutNode>
                                      <dgm:layoutNode name="right_2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2"/>
                                  </dgm:choose>
                                </dgm:else>
                              </dgm:choose>
                            </dgm:else>
                          </dgm:choose>
                        </dgm:else>
                      </dgm:choose>
                    </dgm:else>
                  </dgm:choose>
                </dgm:if>
                <dgm:else name="Name53">
                  <dgm:choose name="Name54">
                    <dgm:if name="Name55" axis="ch ch" ptType="node node" st="1 1" cnt="1 0" func="cnt" op="equ" val="3">
                      <dgm:choose name="Name56">
                        <dgm:if name="Name57" axis="ch ch" ptType="node node" st="2 1" cnt="1 0" func="cnt" op="equ" val="0">
                          <dgm:layoutNode name="balance_30" styleLbl="alignAccFollowNode1">
                            <dgm:varLst>
                              <dgm:bulletEnabled val="1"/>
                            </dgm:varLst>
                            <dgm:alg type="sp"/>
                            <dgm:shape xmlns:r="http://schemas.openxmlformats.org/officeDocument/2006/relationships" rot="-4" type="rect" r:blip="">
                              <dgm:adjLst/>
                            </dgm:shape>
                            <dgm:presOf/>
                            <dgm:constrLst/>
                            <dgm:ruleLst/>
                          </dgm:layoutNode>
                          <dgm:layoutNode name="left_3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name="Name59">
                            <dgm:if name="Name60" axis="ch ch" ptType="node node" st="2 1" cnt="1 0" func="cnt" op="equ" val="1">
                              <dgm:layoutNode name="balance_31" styleLbl="alignAccFollowNode1">
                                <dgm:varLst>
                                  <dgm:bulletEnabled val="1"/>
                                </dgm:varLst>
                                <dgm:alg type="sp"/>
                                <dgm:shape xmlns:r="http://schemas.openxmlformats.org/officeDocument/2006/relationships" rot="-4" type="rect" r:blip="">
                                  <dgm:adjLst/>
                                </dgm:shape>
                                <dgm:presOf/>
                                <dgm:constrLst/>
                                <dgm:ruleLst/>
                              </dgm:layoutNode>
                              <dgm:layoutNode name="left_3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1">
                              <dgm:choose name="Name62">
                                <dgm:if name="Name63" axis="ch ch" ptType="node node" st="2 1" cnt="1 0" func="cnt" op="equ" val="2">
                                  <dgm:layoutNode name="balance_32" styleLbl="alignAccFollowNode1">
                                    <dgm:varLst>
                                      <dgm:bulletEnabled val="1"/>
                                    </dgm:varLst>
                                    <dgm:alg type="sp"/>
                                    <dgm:shape xmlns:r="http://schemas.openxmlformats.org/officeDocument/2006/relationships" rot="-4" type="rect" r:blip="">
                                      <dgm:adjLst/>
                                    </dgm:shape>
                                    <dgm:presOf/>
                                    <dgm:constrLst/>
                                    <dgm:ruleLst/>
                                  </dgm:layoutNode>
                                  <dgm:layoutNode name="left_3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4">
                                  <dgm:choose name="Name65">
                                    <dgm:if name="Name66" axis="ch ch" ptType="node node" st="2 1" cnt="1 0" func="cnt" op="equ" val="3">
                                      <dgm:layoutNode name="balance_33" styleLbl="alignAccFollowNode1">
                                        <dgm:varLst>
                                          <dgm:bulletEnabled val="1"/>
                                        </dgm:varLst>
                                        <dgm:alg type="sp"/>
                                        <dgm:shape xmlns:r="http://schemas.openxmlformats.org/officeDocument/2006/relationships" type="rect" r:blip="">
                                          <dgm:adjLst/>
                                        </dgm:shape>
                                        <dgm:presOf/>
                                        <dgm:constrLst/>
                                        <dgm:ruleLst/>
                                      </dgm:layoutNode>
                                      <dgm:layoutNode name="right_33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7">
                                      <dgm:choose name="Name68">
                                        <dgm:if name="Name69" axis="ch ch" ptType="node node" st="2 1" cnt="1 0" func="cnt" op="gte" val="4">
                                          <dgm:layoutNode name="balance_34" styleLbl="alignAccFollowNode1">
                                            <dgm:varLst>
                                              <dgm:bulletEnabled val="1"/>
                                            </dgm:varLst>
                                            <dgm:alg type="sp"/>
                                            <dgm:shape xmlns:r="http://schemas.openxmlformats.org/officeDocument/2006/relationships" rot="4" type="rect" r:blip="">
                                              <dgm:adjLst/>
                                            </dgm:shape>
                                            <dgm:presOf/>
                                            <dgm:constrLst/>
                                            <dgm:ruleLst/>
                                          </dgm:layoutNode>
                                          <dgm:layoutNode name="right_3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0"/>
                                      </dgm:choose>
                                    </dgm:else>
                                  </dgm:choose>
                                </dgm:else>
                              </dgm:choose>
                            </dgm:else>
                          </dgm:choose>
                        </dgm:else>
                      </dgm:choose>
                    </dgm:if>
                    <dgm:else name="Name71">
                      <dgm:choose name="Name72">
                        <dgm:if name="Name73" axis="ch ch" ptType="node node" st="1 1" cnt="1 0" func="cnt" op="gte" val="4">
                          <dgm:choose name="Name74">
                            <dgm:if name="Name75" axis="ch ch" ptType="node node" st="2 1" cnt="1 0" func="cnt" op="equ" val="0">
                              <dgm:layoutNode name="balance_40" styleLbl="alignAccFollowNode1">
                                <dgm:varLst>
                                  <dgm:bulletEnabled val="1"/>
                                </dgm:varLst>
                                <dgm:alg type="sp"/>
                                <dgm:shape xmlns:r="http://schemas.openxmlformats.org/officeDocument/2006/relationships" rot="-4" type="rect" r:blip="">
                                  <dgm:adjLst/>
                                </dgm:shape>
                                <dgm:presOf/>
                                <dgm:constrLst/>
                                <dgm:ruleLst/>
                              </dgm:layoutNode>
                              <dgm:layoutNode name="left_4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6">
                              <dgm:choose name="Name77">
                                <dgm:if name="Name78" axis="ch ch" ptType="node node" st="2 1" cnt="1 0" func="cnt" op="equ" val="1">
                                  <dgm:layoutNode name="balance_41" styleLbl="alignAccFollowNode1">
                                    <dgm:varLst>
                                      <dgm:bulletEnabled val="1"/>
                                    </dgm:varLst>
                                    <dgm:alg type="sp"/>
                                    <dgm:shape xmlns:r="http://schemas.openxmlformats.org/officeDocument/2006/relationships" rot="-4" type="rect" r:blip="">
                                      <dgm:adjLst/>
                                    </dgm:shape>
                                    <dgm:presOf/>
                                    <dgm:constrLst/>
                                    <dgm:ruleLst/>
                                  </dgm:layoutNode>
                                  <dgm:layoutNode name="left_4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name="Name80">
                                    <dgm:if name="Name81" axis="ch ch" ptType="node node" st="2 1" cnt="1 0" func="cnt" op="equ" val="2">
                                      <dgm:layoutNode name="balance_42" styleLbl="alignAccFollowNode1">
                                        <dgm:varLst>
                                          <dgm:bulletEnabled val="1"/>
                                        </dgm:varLst>
                                        <dgm:alg type="sp"/>
                                        <dgm:shape xmlns:r="http://schemas.openxmlformats.org/officeDocument/2006/relationships" rot="-4" type="rect" r:blip="">
                                          <dgm:adjLst/>
                                        </dgm:shape>
                                        <dgm:presOf/>
                                        <dgm:constrLst/>
                                        <dgm:ruleLst/>
                                      </dgm:layoutNode>
                                      <dgm:layoutNode name="left_4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2">
                                      <dgm:choose name="Name83">
                                        <dgm:if name="Name84" axis="ch ch" ptType="node node" st="2 1" cnt="1 0" func="cnt" op="equ" val="3">
                                          <dgm:layoutNode name="balance_43" styleLbl="alignAccFollowNode1">
                                            <dgm:varLst>
                                              <dgm:bulletEnabled val="1"/>
                                            </dgm:varLst>
                                            <dgm:alg type="sp"/>
                                            <dgm:shape xmlns:r="http://schemas.openxmlformats.org/officeDocument/2006/relationships" rot="-4" type="rect" r:blip="">
                                              <dgm:adjLst/>
                                            </dgm:shape>
                                            <dgm:presOf/>
                                            <dgm:constrLst/>
                                            <dgm:ruleLst/>
                                          </dgm:layoutNode>
                                          <dgm:layoutNode name="left_4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5">
                                          <dgm:choose name="Name86">
                                            <dgm:if name="Name87" axis="ch ch" ptType="node node" st="2 1" cnt="1 0" func="cnt" op="gte" val="4">
                                              <dgm:layoutNode name="balance_44" styleLbl="alignAccFollowNode1">
                                                <dgm:varLst>
                                                  <dgm:bulletEnabled val="1"/>
                                                </dgm:varLst>
                                                <dgm:alg type="sp"/>
                                                <dgm:shape xmlns:r="http://schemas.openxmlformats.org/officeDocument/2006/relationships" type="rect" r:blip="">
                                                  <dgm:adjLst/>
                                                </dgm:shape>
                                                <dgm:presOf/>
                                                <dgm:constrLst/>
                                                <dgm:ruleLst/>
                                              </dgm:layoutNode>
                                              <dgm:layoutNode name="right_44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4" styleLbl="node1">
                                                <dgm:varLst>
                                                  <dgm:bulletEnabled val="1"/>
                                                </dgm:varLst>
                                                <dgm:alg type="tx"/>
                                                <dgm:shape xmlns:r="http://schemas.openxmlformats.org/officeDocument/2006/relationships"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4" styleLbl="node1">
                                                <dgm:varLst>
                                                  <dgm:bulletEnabled val="1"/>
                                                </dgm:varLst>
                                                <dgm:alg type="tx"/>
                                                <dgm:shape xmlns:r="http://schemas.openxmlformats.org/officeDocument/2006/relationships"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8"/>
                                          </dgm:choose>
                                        </dgm:else>
                                      </dgm:choose>
                                    </dgm:else>
                                  </dgm:choose>
                                </dgm:else>
                              </dgm:choose>
                            </dgm:else>
                          </dgm:choose>
                        </dgm:if>
                        <dgm:else name="Name89"/>
                      </dgm:choose>
                    </dgm:else>
                  </dgm:choose>
                </dgm:else>
              </dgm:choose>
            </dgm:else>
          </dgm:choose>
        </dgm:else>
      </dgm:choose>
    </dgm:layoutNode>
  </dgm:layoutNode>
</dgm:layoutDef>
</file>

<file path=ppt/diagrams/layout3.xml><?xml version="1.0" encoding="utf-8"?>
<dgm:layoutDef xmlns:dgm="http://schemas.openxmlformats.org/drawingml/2006/diagram" xmlns:a="http://schemas.openxmlformats.org/drawingml/2006/main" uniqueId="urn:microsoft.com/office/officeart/2005/8/layout/balance1">
  <dgm:title val=""/>
  <dgm:desc val=""/>
  <dgm:catLst>
    <dgm:cat type="relationship" pri="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23">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25" srcId="2" destId="23" srcOrd="0" destOrd="0"/>
      </dgm:cxnLst>
      <dgm:bg/>
      <dgm:whole/>
    </dgm:dataModel>
  </dgm:sampData>
  <dgm:styleData>
    <dgm:dataModel>
      <dgm:ptLst>
        <dgm:pt modelId="0" type="doc"/>
        <dgm:pt modelId="1"/>
        <dgm:pt modelId="11"/>
        <dgm:pt modelId="12"/>
        <dgm:pt modelId="2"/>
        <dgm:pt modelId="21"/>
        <dgm:pt modelId="22"/>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tyleData>
  <dgm:clrData>
    <dgm:dataModel>
      <dgm:ptLst>
        <dgm:pt modelId="0" type="doc"/>
        <dgm:pt modelId="1"/>
        <dgm:pt modelId="11"/>
        <dgm:pt modelId="12"/>
        <dgm:pt modelId="13"/>
        <dgm:pt modelId="2"/>
        <dgm:pt modelId="21"/>
        <dgm:pt modelId="22"/>
        <dgm:pt modelId="23"/>
      </dgm:ptLst>
      <dgm:cxnLst>
        <dgm:cxn modelId="4" srcId="0" destId="1" srcOrd="0" destOrd="0"/>
        <dgm:cxn modelId="5" srcId="0" destId="2" srcOrd="1" destOrd="0"/>
        <dgm:cxn modelId="15" srcId="1" destId="11" srcOrd="0" destOrd="0"/>
        <dgm:cxn modelId="16" srcId="1" destId="12" srcOrd="0" destOrd="0"/>
        <dgm:cxn modelId="17" srcId="1" destId="13" srcOrd="0" destOrd="0"/>
        <dgm:cxn modelId="25" srcId="2" destId="21" srcOrd="0" destOrd="0"/>
        <dgm:cxn modelId="26" srcId="2" destId="22" srcOrd="0" destOrd="0"/>
        <dgm:cxn modelId="27" srcId="2" destId="23" srcOrd="0" destOrd="0"/>
      </dgm:cxnLst>
      <dgm:bg/>
      <dgm:whole/>
    </dgm:dataModel>
  </dgm:clrData>
  <dgm:layoutNode name="outerComposite">
    <dgm:varLst>
      <dgm:chMax val="2"/>
      <dgm:animLvl val="lvl"/>
      <dgm:resizeHandles val="exact"/>
    </dgm:varLst>
    <dgm:alg type="composite">
      <dgm:param type="ar" val="1"/>
    </dgm:alg>
    <dgm:shape xmlns:r="http://schemas.openxmlformats.org/officeDocument/2006/relationships" r:blip="">
      <dgm:adjLst/>
    </dgm:shape>
    <dgm:presOf/>
    <dgm:constrLst>
      <dgm:constr type="h" for="ch" forName="parentComposite" refType="h" refFor="ch" refForName="dummyMaxCanvas" op="equ" fact="0.2"/>
      <dgm:constr type="t" for="ch" forName="parentComposite"/>
      <dgm:constr type="h" for="ch" forName="childrenComposite" refType="h" refFor="ch" refForName="dummyMaxCanvas" op="equ" fact="0.8"/>
      <dgm:constr type="t" for="ch" forName="childrenComposite" refType="h" refFor="ch" refForName="dummyMaxCanvas" fact="0.2"/>
    </dgm:constrLst>
    <dgm:ruleLst/>
    <dgm:layoutNode name="dummyMaxCanvas">
      <dgm:alg type="sp"/>
      <dgm:shape xmlns:r="http://schemas.openxmlformats.org/officeDocument/2006/relationships" r:blip="">
        <dgm:adjLst/>
      </dgm:shape>
      <dgm:presOf/>
      <dgm:constrLst/>
      <dgm:ruleLst/>
    </dgm:layoutNode>
    <dgm:layoutNode name="parentComposite">
      <dgm:alg type="composite"/>
      <dgm:shape xmlns:r="http://schemas.openxmlformats.org/officeDocument/2006/relationships" r:blip="">
        <dgm:adjLst/>
      </dgm:shape>
      <dgm:presOf/>
      <dgm:constrLst>
        <dgm:constr type="w" for="ch" forName="parent1" refType="w" fact="0.36"/>
        <dgm:constr type="ctrX" for="ch" forName="parent1" refType="w" fact="0.24"/>
        <dgm:constr type="w" for="ch" forName="parent2" refType="w" fact="0.36"/>
        <dgm:constr type="ctrX" for="ch" forName="parent2" refType="w" fact="0.76"/>
        <dgm:constr type="primFontSz" for="ch" ptType="node" op="equ"/>
      </dgm:constrLst>
      <dgm:ruleLst/>
      <dgm:layoutNode name="parent1" styleLbl="alignAccFollowNode1">
        <dgm:varLst>
          <dgm:chMax val="4"/>
        </dgm:varLst>
        <dgm:alg type="tx"/>
        <dgm:shape xmlns:r="http://schemas.openxmlformats.org/officeDocument/2006/relationships" type="roundRect" r:blip="">
          <dgm:adjLst>
            <dgm:adj idx="1" val="0.1"/>
          </dgm:adjLst>
        </dgm:shape>
        <dgm:presOf axis="ch" ptType="node"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2" styleLbl="alignAccFollowNode1">
        <dgm:varLst>
          <dgm:chMax val="4"/>
        </dgm:varLst>
        <dgm:alg type="tx"/>
        <dgm:shape xmlns:r="http://schemas.openxmlformats.org/officeDocument/2006/relationships" type="roundRect" r:blip="">
          <dgm:adjLst>
            <dgm:adj idx="1" val="0.1"/>
          </dgm:adjLst>
        </dgm:shape>
        <dgm:presOf axis="ch" ptType="node" st="2"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name="childrenComposite">
      <dgm:alg type="composite"/>
      <dgm:shape xmlns:r="http://schemas.openxmlformats.org/officeDocument/2006/relationships" r:blip="">
        <dgm:adjLst/>
      </dgm:shape>
      <dgm:presOf/>
      <dgm:constrLst>
        <dgm:constr type="primFontSz" for="ch" ptType="node" op="equ" val="65"/>
        <dgm:constr type="w" for="ch" forName="fulcrum" refType="w" fact="0.15"/>
        <dgm:constr type="h" for="ch" forName="fulcrum" refType="w" refFor="ch" refForName="fulcrum"/>
        <dgm:constr type="b" for="ch" forName="fulcrum" refType="h"/>
        <dgm:constr type="ctrX" for="ch" forName="fulcrum" refType="w" fact="0.5"/>
        <dgm:constr type="w" for="ch" forName="balance_00" refType="w" fact="0.9"/>
        <dgm:constr type="h" for="ch" forName="balance_00" refType="h" fact="0.076"/>
        <dgm:constr type="b" for="ch" forName="balance_00" refType="h" fact="0.81"/>
        <dgm:constr type="ctrX" for="ch" forName="balance_00" refType="w" fact="0.5"/>
        <dgm:constr type="w" for="ch" forName="balance_01" refType="w"/>
        <dgm:constr type="h" for="ch" forName="balance_01" refType="h" fact="0.157"/>
        <dgm:constr type="b" for="ch" forName="balance_01" refType="h" fact="0.85"/>
        <dgm:constr type="ctrX" for="ch" forName="balance_01" refType="w" fact="0.5"/>
        <dgm:constr type="w" for="ch" forName="balance_02" refType="w"/>
        <dgm:constr type="h" for="ch" forName="balance_02" refType="h" fact="0.157"/>
        <dgm:constr type="b" for="ch" forName="balance_02" refType="h" fact="0.85"/>
        <dgm:constr type="ctrX" for="ch" forName="balance_02" refType="w" fact="0.5"/>
        <dgm:constr type="w" for="ch" forName="balance_03" refType="w"/>
        <dgm:constr type="h" for="ch" forName="balance_03" refType="h" fact="0.157"/>
        <dgm:constr type="b" for="ch" forName="balance_03" refType="h" fact="0.85"/>
        <dgm:constr type="ctrX" for="ch" forName="balance_03" refType="w" fact="0.5"/>
        <dgm:constr type="w" for="ch" forName="balance_04" refType="w"/>
        <dgm:constr type="h" for="ch" forName="balance_04" refType="h" fact="0.157"/>
        <dgm:constr type="b" for="ch" forName="balance_04" refType="h" fact="0.85"/>
        <dgm:constr type="ctrX" for="ch" forName="balance_04" refType="w" fact="0.5"/>
        <dgm:constr type="w" for="ch" forName="balance_10" refType="w"/>
        <dgm:constr type="h" for="ch" forName="balance_10" refType="h" fact="0.157"/>
        <dgm:constr type="b" for="ch" forName="balance_10" refType="h" fact="0.85"/>
        <dgm:constr type="ctrX" for="ch" forName="balance_10" refType="w" fact="0.5"/>
        <dgm:constr type="w" for="ch" forName="balance_11" refType="w" fact="0.9"/>
        <dgm:constr type="h" for="ch" forName="balance_11" refType="h" fact="0.076"/>
        <dgm:constr type="b" for="ch" forName="balance_11" refType="h" fact="0.81"/>
        <dgm:constr type="ctrX" for="ch" forName="balance_11" refType="w" fact="0.5"/>
        <dgm:constr type="w" for="ch" forName="balance_12" refType="w"/>
        <dgm:constr type="h" for="ch" forName="balance_12" refType="h" fact="0.157"/>
        <dgm:constr type="b" for="ch" forName="balance_12" refType="h" fact="0.85"/>
        <dgm:constr type="ctrX" for="ch" forName="balance_12" refType="w" fact="0.5"/>
        <dgm:constr type="w" for="ch" forName="balance_13" refType="w"/>
        <dgm:constr type="h" for="ch" forName="balance_13" refType="h" fact="0.157"/>
        <dgm:constr type="b" for="ch" forName="balance_13" refType="h" fact="0.85"/>
        <dgm:constr type="ctrX" for="ch" forName="balance_13" refType="w" fact="0.5"/>
        <dgm:constr type="w" for="ch" forName="balance_14" refType="w"/>
        <dgm:constr type="h" for="ch" forName="balance_14" refType="h" fact="0.157"/>
        <dgm:constr type="b" for="ch" forName="balance_14" refType="h" fact="0.85"/>
        <dgm:constr type="ctrX" for="ch" forName="balance_14" refType="w" fact="0.5"/>
        <dgm:constr type="w" for="ch" forName="balance_20" refType="w"/>
        <dgm:constr type="h" for="ch" forName="balance_20" refType="h" fact="0.157"/>
        <dgm:constr type="b" for="ch" forName="balance_20" refType="h" fact="0.85"/>
        <dgm:constr type="ctrX" for="ch" forName="balance_20" refType="w" fact="0.5"/>
        <dgm:constr type="w" for="ch" forName="balance_21" refType="w"/>
        <dgm:constr type="h" for="ch" forName="balance_21" refType="h" fact="0.157"/>
        <dgm:constr type="b" for="ch" forName="balance_21" refType="h" fact="0.85"/>
        <dgm:constr type="ctrX" for="ch" forName="balance_21" refType="w" fact="0.5"/>
        <dgm:constr type="w" for="ch" forName="balance_22" refType="w" fact="0.9"/>
        <dgm:constr type="h" for="ch" forName="balance_22" refType="h" fact="0.076"/>
        <dgm:constr type="b" for="ch" forName="balance_22" refType="h" fact="0.81"/>
        <dgm:constr type="ctrX" for="ch" forName="balance_22" refType="w" fact="0.5"/>
        <dgm:constr type="w" for="ch" forName="balance_23" refType="w"/>
        <dgm:constr type="h" for="ch" forName="balance_23" refType="h" fact="0.157"/>
        <dgm:constr type="b" for="ch" forName="balance_23" refType="h" fact="0.85"/>
        <dgm:constr type="ctrX" for="ch" forName="balance_23" refType="w" fact="0.5"/>
        <dgm:constr type="w" for="ch" forName="balance_24" refType="w"/>
        <dgm:constr type="h" for="ch" forName="balance_24" refType="h" fact="0.157"/>
        <dgm:constr type="b" for="ch" forName="balance_24" refType="h" fact="0.85"/>
        <dgm:constr type="ctrX" for="ch" forName="balance_24" refType="w" fact="0.5"/>
        <dgm:constr type="w" for="ch" forName="balance_30" refType="w"/>
        <dgm:constr type="h" for="ch" forName="balance_30" refType="h" fact="0.157"/>
        <dgm:constr type="b" for="ch" forName="balance_30" refType="h" fact="0.85"/>
        <dgm:constr type="ctrX" for="ch" forName="balance_30" refType="w" fact="0.5"/>
        <dgm:constr type="w" for="ch" forName="balance_31" refType="w"/>
        <dgm:constr type="h" for="ch" forName="balance_31" refType="h" fact="0.157"/>
        <dgm:constr type="b" for="ch" forName="balance_31" refType="h" fact="0.85"/>
        <dgm:constr type="ctrX" for="ch" forName="balance_31" refType="w" fact="0.5"/>
        <dgm:constr type="w" for="ch" forName="balance_32" refType="w"/>
        <dgm:constr type="h" for="ch" forName="balance_32" refType="h" fact="0.157"/>
        <dgm:constr type="b" for="ch" forName="balance_32" refType="h" fact="0.85"/>
        <dgm:constr type="ctrX" for="ch" forName="balance_32" refType="w" fact="0.5"/>
        <dgm:constr type="w" for="ch" forName="balance_33" refType="w" fact="0.9"/>
        <dgm:constr type="h" for="ch" forName="balance_33" refType="h" fact="0.076"/>
        <dgm:constr type="b" for="ch" forName="balance_33" refType="h" fact="0.81"/>
        <dgm:constr type="ctrX" for="ch" forName="balance_33" refType="w" fact="0.5"/>
        <dgm:constr type="w" for="ch" forName="balance_34" refType="w"/>
        <dgm:constr type="h" for="ch" forName="balance_34" refType="h" fact="0.157"/>
        <dgm:constr type="b" for="ch" forName="balance_34" refType="h" fact="0.85"/>
        <dgm:constr type="ctrX" for="ch" forName="balance_34" refType="w" fact="0.5"/>
        <dgm:constr type="w" for="ch" forName="balance_40" refType="w"/>
        <dgm:constr type="h" for="ch" forName="balance_40" refType="h" fact="0.157"/>
        <dgm:constr type="b" for="ch" forName="balance_40" refType="h" fact="0.85"/>
        <dgm:constr type="ctrX" for="ch" forName="balance_40" refType="w" fact="0.5"/>
        <dgm:constr type="w" for="ch" forName="balance_41" refType="w"/>
        <dgm:constr type="h" for="ch" forName="balance_41" refType="h" fact="0.157"/>
        <dgm:constr type="b" for="ch" forName="balance_41" refType="h" fact="0.85"/>
        <dgm:constr type="ctrX" for="ch" forName="balance_41" refType="w" fact="0.5"/>
        <dgm:constr type="w" for="ch" forName="balance_42" refType="w"/>
        <dgm:constr type="h" for="ch" forName="balance_42" refType="h" fact="0.157"/>
        <dgm:constr type="b" for="ch" forName="balance_42" refType="h" fact="0.85"/>
        <dgm:constr type="ctrX" for="ch" forName="balance_42" refType="w" fact="0.5"/>
        <dgm:constr type="w" for="ch" forName="balance_43" refType="w"/>
        <dgm:constr type="h" for="ch" forName="balance_43" refType="h" fact="0.157"/>
        <dgm:constr type="b" for="ch" forName="balance_43" refType="h" fact="0.85"/>
        <dgm:constr type="ctrX" for="ch" forName="balance_43" refType="w" fact="0.5"/>
        <dgm:constr type="w" for="ch" forName="balance_44" refType="w" fact="0.9"/>
        <dgm:constr type="h" for="ch" forName="balance_44" refType="h" fact="0.076"/>
        <dgm:constr type="b" for="ch" forName="balance_44" refType="h" fact="0.81"/>
        <dgm:constr type="ctrX" for="ch" forName="balance_44" refType="w" fact="0.5"/>
        <dgm:constr type="w" for="ch" forName="right_01_1" refType="w" fact="0.4"/>
        <dgm:constr type="h" for="ch" forName="right_01_1" refType="h" fact="0.7"/>
        <dgm:constr type="b" for="ch" forName="right_01_1" refType="h" fact="0.76"/>
        <dgm:constr type="ctrX" for="ch" forName="right_01_1" refType="w" fact="0.78"/>
        <dgm:constr type="w" for="ch" forName="left_10_1" refType="w" fact="0.4"/>
        <dgm:constr type="h" for="ch" forName="left_10_1" refType="h" fact="0.7"/>
        <dgm:constr type="b" for="ch" forName="left_10_1" refType="h" fact="0.76"/>
        <dgm:constr type="ctrX" for="ch" forName="left_10_1" refType="w" fact="0.22"/>
        <dgm:constr type="w" for="ch" forName="right_11_1" refType="w" fact="0.36"/>
        <dgm:constr type="h" for="ch" forName="right_11_1" refType="h" fact="0.67"/>
        <dgm:constr type="b" for="ch" forName="right_11_1" refType="h" fact="0.725"/>
        <dgm:constr type="ctrX" for="ch" forName="right_11_1" refType="w" fact="0.76"/>
        <dgm:constr type="w" for="ch" forName="left_11_1" refType="w" fact="0.36"/>
        <dgm:constr type="h" for="ch" forName="left_11_1" refType="h" fact="0.67"/>
        <dgm:constr type="b" for="ch" forName="left_11_1" refType="h" fact="0.725"/>
        <dgm:constr type="ctrX" for="ch" forName="left_11_1" refType="w" fact="0.24"/>
        <dgm:constr type="w" for="ch" forName="right_02_1" refType="w" fact="0.388"/>
        <dgm:constr type="h" for="ch" forName="right_02_1" refType="h" fact="0.36"/>
        <dgm:constr type="b" for="ch" forName="right_02_1" refType="h" fact="0.76"/>
        <dgm:constr type="ctrX" for="ch" forName="right_02_1" refType="w" fact="0.77"/>
        <dgm:constr type="w" for="ch" forName="right_02_2" refType="w" fact="0.388"/>
        <dgm:constr type="h" for="ch" forName="right_02_2" refType="h" fact="0.36"/>
        <dgm:constr type="b" for="ch" forName="right_02_2" refType="h" fact="0.42"/>
        <dgm:constr type="ctrX" for="ch" forName="right_02_2" refType="w" fact="0.79"/>
        <dgm:constr type="w" for="ch" forName="left_20_1" refType="w" fact="0.388"/>
        <dgm:constr type="h" for="ch" forName="left_20_1" refType="h" fact="0.36"/>
        <dgm:constr type="b" for="ch" forName="left_20_1" refType="h" fact="0.76"/>
        <dgm:constr type="ctrX" for="ch" forName="left_20_1" refType="w" fact="0.23"/>
        <dgm:constr type="w" for="ch" forName="left_20_2" refType="w" fact="0.388"/>
        <dgm:constr type="h" for="ch" forName="left_20_2" refType="h" fact="0.36"/>
        <dgm:constr type="b" for="ch" forName="left_20_2" refType="h" fact="0.42"/>
        <dgm:constr type="ctrX" for="ch" forName="left_20_2" refType="w" fact="0.21"/>
        <dgm:constr type="w" for="ch" forName="right_12_1" refType="w" fact="0.388"/>
        <dgm:constr type="h" for="ch" forName="right_12_1" refType="h" fact="0.36"/>
        <dgm:constr type="b" for="ch" forName="right_12_1" refType="h" fact="0.76"/>
        <dgm:constr type="ctrX" for="ch" forName="right_12_1" refType="w" fact="0.77"/>
        <dgm:constr type="w" for="ch" forName="right_12_2" refType="w" fact="0.388"/>
        <dgm:constr type="h" for="ch" forName="right_12_2" refType="h" fact="0.36"/>
        <dgm:constr type="b" for="ch" forName="right_12_2" refType="h" fact="0.42"/>
        <dgm:constr type="ctrX" for="ch" forName="right_12_2" refType="w" fact="0.79"/>
        <dgm:constr type="w" for="ch" forName="left_12_1" refType="w" fact="0.388"/>
        <dgm:constr type="h" for="ch" forName="left_12_1" refType="h" fact="0.36"/>
        <dgm:constr type="b" for="ch" forName="left_12_1" refType="h" fact="0.715"/>
        <dgm:constr type="ctrX" for="ch" forName="left_12_1" refType="w" fact="0.255"/>
        <dgm:constr type="w" for="ch" forName="right_22_1" refType="w" fact="0.36"/>
        <dgm:constr type="h" for="ch" forName="right_22_1" refType="h" fact="0.32"/>
        <dgm:constr type="b" for="ch" forName="right_22_1" refType="h" fact="0.725"/>
        <dgm:constr type="ctrX" for="ch" forName="right_22_1" refType="w" fact="0.76"/>
        <dgm:constr type="w" for="ch" forName="right_22_2" refType="w" fact="0.36"/>
        <dgm:constr type="h" for="ch" forName="right_22_2" refType="h" fact="0.32"/>
        <dgm:constr type="b" for="ch" forName="right_22_2" refType="h" fact="0.39"/>
        <dgm:constr type="ctrX" for="ch" forName="right_22_2" refType="w" fact="0.76"/>
        <dgm:constr type="w" for="ch" forName="left_22_1" refType="w" fact="0.36"/>
        <dgm:constr type="h" for="ch" forName="left_22_1" refType="h" fact="0.32"/>
        <dgm:constr type="b" for="ch" forName="left_22_1" refType="h" fact="0.725"/>
        <dgm:constr type="ctrX" for="ch" forName="left_22_1" refType="w" fact="0.24"/>
        <dgm:constr type="w" for="ch" forName="left_22_2" refType="w" fact="0.36"/>
        <dgm:constr type="h" for="ch" forName="left_22_2" refType="h" fact="0.32"/>
        <dgm:constr type="b" for="ch" forName="left_22_2" refType="h" fact="0.39"/>
        <dgm:constr type="ctrX" for="ch" forName="left_22_2" refType="w" fact="0.24"/>
        <dgm:constr type="w" for="ch" forName="left_21_1" refType="w" fact="0.388"/>
        <dgm:constr type="h" for="ch" forName="left_21_1" refType="h" fact="0.36"/>
        <dgm:constr type="b" for="ch" forName="left_21_1" refType="h" fact="0.76"/>
        <dgm:constr type="ctrX" for="ch" forName="left_21_1" refType="w" fact="0.23"/>
        <dgm:constr type="w" for="ch" forName="left_21_2" refType="w" fact="0.388"/>
        <dgm:constr type="h" for="ch" forName="left_21_2" refType="h" fact="0.36"/>
        <dgm:constr type="b" for="ch" forName="left_21_2" refType="h" fact="0.42"/>
        <dgm:constr type="ctrX" for="ch" forName="left_21_2" refType="w" fact="0.21"/>
        <dgm:constr type="w" for="ch" forName="right_21_1" refType="w" fact="0.388"/>
        <dgm:constr type="h" for="ch" forName="right_21_1" refType="h" fact="0.36"/>
        <dgm:constr type="b" for="ch" forName="right_21_1" refType="h" fact="0.715"/>
        <dgm:constr type="ctrX" for="ch" forName="right_21_1" refType="w" fact="0.745"/>
        <dgm:constr type="w" for="ch" forName="right_03_1" refType="w" fact="0.37"/>
        <dgm:constr type="h" for="ch" forName="right_03_1" refType="h" fact="0.24"/>
        <dgm:constr type="b" for="ch" forName="right_03_1" refType="h" fact="0.76"/>
        <dgm:constr type="ctrX" for="ch" forName="right_03_1" refType="w" fact="0.77"/>
        <dgm:constr type="w" for="ch" forName="right_03_2" refType="w" fact="0.37"/>
        <dgm:constr type="h" for="ch" forName="right_03_2" refType="h" fact="0.24"/>
        <dgm:constr type="b" for="ch" forName="right_03_2" refType="h" fact="0.535"/>
        <dgm:constr type="ctrX" for="ch" forName="right_03_2" refType="w" fact="0.783"/>
        <dgm:constr type="w" for="ch" forName="right_03_3" refType="w" fact="0.37"/>
        <dgm:constr type="h" for="ch" forName="right_03_3" refType="h" fact="0.24"/>
        <dgm:constr type="b" for="ch" forName="right_03_3" refType="h" fact="0.315"/>
        <dgm:constr type="ctrX" for="ch" forName="right_03_3" refType="w" fact="0.796"/>
        <dgm:constr type="w" for="ch" forName="left_30_1" refType="w" fact="0.37"/>
        <dgm:constr type="h" for="ch" forName="left_30_1" refType="h" fact="0.24"/>
        <dgm:constr type="b" for="ch" forName="left_30_1" refType="h" fact="0.76"/>
        <dgm:constr type="ctrX" for="ch" forName="left_30_1" refType="w" fact="0.23"/>
        <dgm:constr type="w" for="ch" forName="left_30_2" refType="w" fact="0.37"/>
        <dgm:constr type="h" for="ch" forName="left_30_2" refType="h" fact="0.24"/>
        <dgm:constr type="b" for="ch" forName="left_30_2" refType="h" fact="0.535"/>
        <dgm:constr type="ctrX" for="ch" forName="left_30_2" refType="w" fact="0.217"/>
        <dgm:constr type="w" for="ch" forName="left_30_3" refType="w" fact="0.37"/>
        <dgm:constr type="h" for="ch" forName="left_30_3" refType="h" fact="0.24"/>
        <dgm:constr type="b" for="ch" forName="left_30_3" refType="h" fact="0.315"/>
        <dgm:constr type="ctrX" for="ch" forName="left_30_3" refType="w" fact="0.204"/>
        <dgm:constr type="w" for="ch" forName="right_13_1" refType="w" fact="0.37"/>
        <dgm:constr type="h" for="ch" forName="right_13_1" refType="h" fact="0.24"/>
        <dgm:constr type="b" for="ch" forName="right_13_1" refType="h" fact="0.76"/>
        <dgm:constr type="ctrX" for="ch" forName="right_13_1" refType="w" fact="0.77"/>
        <dgm:constr type="w" for="ch" forName="right_13_2" refType="w" fact="0.37"/>
        <dgm:constr type="h" for="ch" forName="right_13_2" refType="h" fact="0.24"/>
        <dgm:constr type="b" for="ch" forName="right_13_2" refType="h" fact="0.535"/>
        <dgm:constr type="ctrX" for="ch" forName="right_13_2" refType="w" fact="0.783"/>
        <dgm:constr type="w" for="ch" forName="right_13_3" refType="w" fact="0.37"/>
        <dgm:constr type="h" for="ch" forName="right_13_3" refType="h" fact="0.24"/>
        <dgm:constr type="b" for="ch" forName="right_13_3" refType="h" fact="0.315"/>
        <dgm:constr type="ctrX" for="ch" forName="right_13_3" refType="w" fact="0.796"/>
        <dgm:constr type="w" for="ch" forName="left_13_1" refType="w" fact="0.37"/>
        <dgm:constr type="h" for="ch" forName="left_13_1" refType="h" fact="0.24"/>
        <dgm:constr type="b" for="ch" forName="left_13_1" refType="h" fact="0.715"/>
        <dgm:constr type="ctrX" for="ch" forName="left_13_1" refType="w" fact="0.255"/>
        <dgm:constr type="w" for="ch" forName="left_31_1" refType="w" fact="0.37"/>
        <dgm:constr type="h" for="ch" forName="left_31_1" refType="h" fact="0.24"/>
        <dgm:constr type="b" for="ch" forName="left_31_1" refType="h" fact="0.76"/>
        <dgm:constr type="ctrX" for="ch" forName="left_31_1" refType="w" fact="0.23"/>
        <dgm:constr type="w" for="ch" forName="left_31_2" refType="w" fact="0.37"/>
        <dgm:constr type="h" for="ch" forName="left_31_2" refType="h" fact="0.24"/>
        <dgm:constr type="b" for="ch" forName="left_31_2" refType="h" fact="0.535"/>
        <dgm:constr type="ctrX" for="ch" forName="left_31_2" refType="w" fact="0.217"/>
        <dgm:constr type="w" for="ch" forName="left_31_3" refType="w" fact="0.37"/>
        <dgm:constr type="h" for="ch" forName="left_31_3" refType="h" fact="0.24"/>
        <dgm:constr type="b" for="ch" forName="left_31_3" refType="h" fact="0.315"/>
        <dgm:constr type="ctrX" for="ch" forName="left_31_3" refType="w" fact="0.204"/>
        <dgm:constr type="w" for="ch" forName="right_31_1" refType="w" fact="0.37"/>
        <dgm:constr type="h" for="ch" forName="right_31_1" refType="h" fact="0.24"/>
        <dgm:constr type="b" for="ch" forName="right_31_1" refType="h" fact="0.715"/>
        <dgm:constr type="ctrX" for="ch" forName="right_31_1" refType="w" fact="0.745"/>
        <dgm:constr type="w" for="ch" forName="right_23_1" refType="w" fact="0.37"/>
        <dgm:constr type="h" for="ch" forName="right_23_1" refType="h" fact="0.24"/>
        <dgm:constr type="b" for="ch" forName="right_23_1" refType="h" fact="0.76"/>
        <dgm:constr type="ctrX" for="ch" forName="right_23_1" refType="w" fact="0.77"/>
        <dgm:constr type="w" for="ch" forName="right_23_2" refType="w" fact="0.37"/>
        <dgm:constr type="h" for="ch" forName="right_23_2" refType="h" fact="0.24"/>
        <dgm:constr type="b" for="ch" forName="right_23_2" refType="h" fact="0.535"/>
        <dgm:constr type="ctrX" for="ch" forName="right_23_2" refType="w" fact="0.783"/>
        <dgm:constr type="w" for="ch" forName="right_23_3" refType="w" fact="0.37"/>
        <dgm:constr type="h" for="ch" forName="right_23_3" refType="h" fact="0.24"/>
        <dgm:constr type="b" for="ch" forName="right_23_3" refType="h" fact="0.315"/>
        <dgm:constr type="ctrX" for="ch" forName="right_23_3" refType="w" fact="0.796"/>
        <dgm:constr type="w" for="ch" forName="left_23_1" refType="w" fact="0.37"/>
        <dgm:constr type="h" for="ch" forName="left_23_1" refType="h" fact="0.24"/>
        <dgm:constr type="b" for="ch" forName="left_23_1" refType="h" fact="0.715"/>
        <dgm:constr type="ctrX" for="ch" forName="left_23_1" refType="w" fact="0.255"/>
        <dgm:constr type="w" for="ch" forName="left_23_2" refType="w" fact="0.37"/>
        <dgm:constr type="h" for="ch" forName="left_23_2" refType="h" fact="0.24"/>
        <dgm:constr type="b" for="ch" forName="left_23_2" refType="h" fact="0.49"/>
        <dgm:constr type="ctrX" for="ch" forName="left_23_2" refType="w" fact="0.268"/>
        <dgm:constr type="w" for="ch" forName="left_32_1" refType="w" fact="0.37"/>
        <dgm:constr type="h" for="ch" forName="left_32_1" refType="h" fact="0.24"/>
        <dgm:constr type="b" for="ch" forName="left_32_1" refType="h" fact="0.76"/>
        <dgm:constr type="ctrX" for="ch" forName="left_32_1" refType="w" fact="0.23"/>
        <dgm:constr type="w" for="ch" forName="left_32_2" refType="w" fact="0.37"/>
        <dgm:constr type="h" for="ch" forName="left_32_2" refType="h" fact="0.24"/>
        <dgm:constr type="b" for="ch" forName="left_32_2" refType="h" fact="0.535"/>
        <dgm:constr type="ctrX" for="ch" forName="left_32_2" refType="w" fact="0.217"/>
        <dgm:constr type="w" for="ch" forName="left_32_3" refType="w" fact="0.37"/>
        <dgm:constr type="h" for="ch" forName="left_32_3" refType="h" fact="0.24"/>
        <dgm:constr type="b" for="ch" forName="left_32_3" refType="h" fact="0.315"/>
        <dgm:constr type="ctrX" for="ch" forName="left_32_3" refType="w" fact="0.204"/>
        <dgm:constr type="w" for="ch" forName="right_32_1" refType="w" fact="0.37"/>
        <dgm:constr type="h" for="ch" forName="right_32_1" refType="h" fact="0.24"/>
        <dgm:constr type="b" for="ch" forName="right_32_1" refType="h" fact="0.715"/>
        <dgm:constr type="ctrX" for="ch" forName="right_32_1" refType="w" fact="0.745"/>
        <dgm:constr type="w" for="ch" forName="right_32_2" refType="w" fact="0.37"/>
        <dgm:constr type="h" for="ch" forName="right_32_2" refType="h" fact="0.24"/>
        <dgm:constr type="b" for="ch" forName="right_32_2" refType="h" fact="0.49"/>
        <dgm:constr type="ctrX" for="ch" forName="right_32_2" refType="w" fact="0.732"/>
        <dgm:constr type="w" for="ch" forName="right_33_1" refType="w" fact="0.36"/>
        <dgm:constr type="h" for="ch" forName="right_33_1" refType="h" fact="0.21"/>
        <dgm:constr type="b" for="ch" forName="right_33_1" refType="h" fact="0.725"/>
        <dgm:constr type="ctrX" for="ch" forName="right_33_1" refType="w" fact="0.76"/>
        <dgm:constr type="w" for="ch" forName="right_33_2" refType="w" fact="0.36"/>
        <dgm:constr type="h" for="ch" forName="right_33_2" refType="h" fact="0.21"/>
        <dgm:constr type="b" for="ch" forName="right_33_2" refType="h" fact="0.5"/>
        <dgm:constr type="ctrX" for="ch" forName="right_33_2" refType="w" fact="0.76"/>
        <dgm:constr type="w" for="ch" forName="right_33_3" refType="w" fact="0.36"/>
        <dgm:constr type="h" for="ch" forName="right_33_3" refType="h" fact="0.21"/>
        <dgm:constr type="b" for="ch" forName="right_33_3" refType="h" fact="0.275"/>
        <dgm:constr type="ctrX" for="ch" forName="right_33_3" refType="w" fact="0.76"/>
        <dgm:constr type="w" for="ch" forName="left_33_1" refType="w" fact="0.36"/>
        <dgm:constr type="h" for="ch" forName="left_33_1" refType="h" fact="0.21"/>
        <dgm:constr type="b" for="ch" forName="left_33_1" refType="h" fact="0.725"/>
        <dgm:constr type="ctrX" for="ch" forName="left_33_1" refType="w" fact="0.24"/>
        <dgm:constr type="w" for="ch" forName="left_33_2" refType="w" fact="0.36"/>
        <dgm:constr type="h" for="ch" forName="left_33_2" refType="h" fact="0.21"/>
        <dgm:constr type="b" for="ch" forName="left_33_2" refType="h" fact="0.5"/>
        <dgm:constr type="ctrX" for="ch" forName="left_33_2" refType="w" fact="0.24"/>
        <dgm:constr type="w" for="ch" forName="left_33_3" refType="w" fact="0.36"/>
        <dgm:constr type="h" for="ch" forName="left_33_3" refType="h" fact="0.21"/>
        <dgm:constr type="b" for="ch" forName="left_33_3" refType="h" fact="0.275"/>
        <dgm:constr type="ctrX" for="ch" forName="left_33_3" refType="w" fact="0.24"/>
        <dgm:constr type="w" for="ch" forName="right_04_1" refType="w" fact="0.365"/>
        <dgm:constr type="h" for="ch" forName="right_04_1" refType="h" fact="0.185"/>
        <dgm:constr type="b" for="ch" forName="right_04_1" refType="h" fact="0.76"/>
        <dgm:constr type="ctrX" for="ch" forName="right_04_1" refType="w" fact="0.77"/>
        <dgm:constr type="w" for="ch" forName="right_04_2" refType="w" fact="0.365"/>
        <dgm:constr type="h" for="ch" forName="right_04_2" refType="h" fact="0.185"/>
        <dgm:constr type="b" for="ch" forName="right_04_2" refType="h" fact="0.595"/>
        <dgm:constr type="ctrX" for="ch" forName="right_04_2" refType="w" fact="0.78"/>
        <dgm:constr type="w" for="ch" forName="right_04_3" refType="w" fact="0.365"/>
        <dgm:constr type="h" for="ch" forName="right_04_3" refType="h" fact="0.185"/>
        <dgm:constr type="b" for="ch" forName="right_04_3" refType="h" fact="0.43"/>
        <dgm:constr type="ctrX" for="ch" forName="right_04_3" refType="w" fact="0.79"/>
        <dgm:constr type="w" for="ch" forName="right_04_4" refType="w" fact="0.365"/>
        <dgm:constr type="h" for="ch" forName="right_04_4" refType="h" fact="0.185"/>
        <dgm:constr type="b" for="ch" forName="right_04_4" refType="h" fact="0.265"/>
        <dgm:constr type="ctrX" for="ch" forName="right_04_4" refType="w" fact="0.8"/>
        <dgm:constr type="w" for="ch" forName="left_40_1" refType="w" fact="0.365"/>
        <dgm:constr type="h" for="ch" forName="left_40_1" refType="h" fact="0.185"/>
        <dgm:constr type="b" for="ch" forName="left_40_1" refType="h" fact="0.76"/>
        <dgm:constr type="ctrX" for="ch" forName="left_40_1" refType="w" fact="0.23"/>
        <dgm:constr type="w" for="ch" forName="left_40_2" refType="w" fact="0.365"/>
        <dgm:constr type="h" for="ch" forName="left_40_2" refType="h" fact="0.185"/>
        <dgm:constr type="b" for="ch" forName="left_40_2" refType="h" fact="0.595"/>
        <dgm:constr type="ctrX" for="ch" forName="left_40_2" refType="w" fact="0.22"/>
        <dgm:constr type="w" for="ch" forName="left_40_3" refType="w" fact="0.365"/>
        <dgm:constr type="h" for="ch" forName="left_40_3" refType="h" fact="0.185"/>
        <dgm:constr type="b" for="ch" forName="left_40_3" refType="h" fact="0.43"/>
        <dgm:constr type="ctrX" for="ch" forName="left_40_3" refType="w" fact="0.21"/>
        <dgm:constr type="w" for="ch" forName="left_40_4" refType="w" fact="0.365"/>
        <dgm:constr type="h" for="ch" forName="left_40_4" refType="h" fact="0.185"/>
        <dgm:constr type="b" for="ch" forName="left_40_4" refType="h" fact="0.265"/>
        <dgm:constr type="ctrX" for="ch" forName="left_40_4" refType="w" fact="0.2"/>
        <dgm:constr type="w" for="ch" forName="right_14_1" refType="w" fact="0.365"/>
        <dgm:constr type="h" for="ch" forName="right_14_1" refType="h" fact="0.185"/>
        <dgm:constr type="b" for="ch" forName="right_14_1" refType="h" fact="0.76"/>
        <dgm:constr type="ctrX" for="ch" forName="right_14_1" refType="w" fact="0.77"/>
        <dgm:constr type="w" for="ch" forName="right_14_2" refType="w" fact="0.365"/>
        <dgm:constr type="h" for="ch" forName="right_14_2" refType="h" fact="0.185"/>
        <dgm:constr type="b" for="ch" forName="right_14_2" refType="h" fact="0.595"/>
        <dgm:constr type="ctrX" for="ch" forName="right_14_2" refType="w" fact="0.78"/>
        <dgm:constr type="w" for="ch" forName="right_14_3" refType="w" fact="0.365"/>
        <dgm:constr type="h" for="ch" forName="right_14_3" refType="h" fact="0.185"/>
        <dgm:constr type="b" for="ch" forName="right_14_3" refType="h" fact="0.43"/>
        <dgm:constr type="ctrX" for="ch" forName="right_14_3" refType="w" fact="0.79"/>
        <dgm:constr type="w" for="ch" forName="right_14_4" refType="w" fact="0.365"/>
        <dgm:constr type="h" for="ch" forName="right_14_4" refType="h" fact="0.185"/>
        <dgm:constr type="b" for="ch" forName="right_14_4" refType="h" fact="0.265"/>
        <dgm:constr type="ctrX" for="ch" forName="right_14_4" refType="w" fact="0.8"/>
        <dgm:constr type="w" for="ch" forName="left_14_1" refType="w" fact="0.365"/>
        <dgm:constr type="h" for="ch" forName="left_14_1" refType="h" fact="0.185"/>
        <dgm:constr type="b" for="ch" forName="left_14_1" refType="h" fact="0.715"/>
        <dgm:constr type="ctrX" for="ch" forName="left_14_1" refType="w" fact="0.25"/>
        <dgm:constr type="w" for="ch" forName="left_41_1" refType="w" fact="0.365"/>
        <dgm:constr type="h" for="ch" forName="left_41_1" refType="h" fact="0.185"/>
        <dgm:constr type="b" for="ch" forName="left_41_1" refType="h" fact="0.76"/>
        <dgm:constr type="ctrX" for="ch" forName="left_41_1" refType="w" fact="0.23"/>
        <dgm:constr type="w" for="ch" forName="left_41_2" refType="w" fact="0.365"/>
        <dgm:constr type="h" for="ch" forName="left_41_2" refType="h" fact="0.185"/>
        <dgm:constr type="b" for="ch" forName="left_41_2" refType="h" fact="0.595"/>
        <dgm:constr type="ctrX" for="ch" forName="left_41_2" refType="w" fact="0.22"/>
        <dgm:constr type="w" for="ch" forName="left_41_3" refType="w" fact="0.365"/>
        <dgm:constr type="h" for="ch" forName="left_41_3" refType="h" fact="0.185"/>
        <dgm:constr type="b" for="ch" forName="left_41_3" refType="h" fact="0.43"/>
        <dgm:constr type="ctrX" for="ch" forName="left_41_3" refType="w" fact="0.21"/>
        <dgm:constr type="w" for="ch" forName="left_41_4" refType="w" fact="0.365"/>
        <dgm:constr type="h" for="ch" forName="left_41_4" refType="h" fact="0.185"/>
        <dgm:constr type="b" for="ch" forName="left_41_4" refType="h" fact="0.265"/>
        <dgm:constr type="ctrX" for="ch" forName="left_41_4" refType="w" fact="0.2"/>
        <dgm:constr type="w" for="ch" forName="right_41_1" refType="w" fact="0.365"/>
        <dgm:constr type="h" for="ch" forName="right_41_1" refType="h" fact="0.185"/>
        <dgm:constr type="b" for="ch" forName="right_41_1" refType="h" fact="0.715"/>
        <dgm:constr type="ctrX" for="ch" forName="right_41_1" refType="w" fact="0.75"/>
        <dgm:constr type="w" for="ch" forName="right_24_1" refType="w" fact="0.365"/>
        <dgm:constr type="h" for="ch" forName="right_24_1" refType="h" fact="0.185"/>
        <dgm:constr type="b" for="ch" forName="right_24_1" refType="h" fact="0.76"/>
        <dgm:constr type="ctrX" for="ch" forName="right_24_1" refType="w" fact="0.77"/>
        <dgm:constr type="w" for="ch" forName="right_24_2" refType="w" fact="0.365"/>
        <dgm:constr type="h" for="ch" forName="right_24_2" refType="h" fact="0.185"/>
        <dgm:constr type="b" for="ch" forName="right_24_2" refType="h" fact="0.595"/>
        <dgm:constr type="ctrX" for="ch" forName="right_24_2" refType="w" fact="0.78"/>
        <dgm:constr type="w" for="ch" forName="right_24_3" refType="w" fact="0.365"/>
        <dgm:constr type="h" for="ch" forName="right_24_3" refType="h" fact="0.185"/>
        <dgm:constr type="b" for="ch" forName="right_24_3" refType="h" fact="0.43"/>
        <dgm:constr type="ctrX" for="ch" forName="right_24_3" refType="w" fact="0.79"/>
        <dgm:constr type="w" for="ch" forName="right_24_4" refType="w" fact="0.365"/>
        <dgm:constr type="h" for="ch" forName="right_24_4" refType="h" fact="0.185"/>
        <dgm:constr type="b" for="ch" forName="right_24_4" refType="h" fact="0.265"/>
        <dgm:constr type="ctrX" for="ch" forName="right_24_4" refType="w" fact="0.8"/>
        <dgm:constr type="w" for="ch" forName="left_24_1" refType="w" fact="0.365"/>
        <dgm:constr type="h" for="ch" forName="left_24_1" refType="h" fact="0.185"/>
        <dgm:constr type="b" for="ch" forName="left_24_1" refType="h" fact="0.715"/>
        <dgm:constr type="ctrX" for="ch" forName="left_24_1" refType="w" fact="0.25"/>
        <dgm:constr type="w" for="ch" forName="left_24_2" refType="w" fact="0.365"/>
        <dgm:constr type="h" for="ch" forName="left_24_2" refType="h" fact="0.185"/>
        <dgm:constr type="b" for="ch" forName="left_24_2" refType="h" fact="0.55"/>
        <dgm:constr type="ctrX" for="ch" forName="left_24_2" refType="w" fact="0.26"/>
        <dgm:constr type="w" for="ch" forName="left_42_1" refType="w" fact="0.365"/>
        <dgm:constr type="h" for="ch" forName="left_42_1" refType="h" fact="0.185"/>
        <dgm:constr type="b" for="ch" forName="left_42_1" refType="h" fact="0.76"/>
        <dgm:constr type="ctrX" for="ch" forName="left_42_1" refType="w" fact="0.23"/>
        <dgm:constr type="w" for="ch" forName="left_42_2" refType="w" fact="0.365"/>
        <dgm:constr type="h" for="ch" forName="left_42_2" refType="h" fact="0.185"/>
        <dgm:constr type="b" for="ch" forName="left_42_2" refType="h" fact="0.595"/>
        <dgm:constr type="ctrX" for="ch" forName="left_42_2" refType="w" fact="0.22"/>
        <dgm:constr type="w" for="ch" forName="left_42_3" refType="w" fact="0.365"/>
        <dgm:constr type="h" for="ch" forName="left_42_3" refType="h" fact="0.185"/>
        <dgm:constr type="b" for="ch" forName="left_42_3" refType="h" fact="0.43"/>
        <dgm:constr type="ctrX" for="ch" forName="left_42_3" refType="w" fact="0.21"/>
        <dgm:constr type="w" for="ch" forName="left_42_4" refType="w" fact="0.365"/>
        <dgm:constr type="h" for="ch" forName="left_42_4" refType="h" fact="0.185"/>
        <dgm:constr type="b" for="ch" forName="left_42_4" refType="h" fact="0.265"/>
        <dgm:constr type="ctrX" for="ch" forName="left_42_4" refType="w" fact="0.2"/>
        <dgm:constr type="w" for="ch" forName="right_42_1" refType="w" fact="0.365"/>
        <dgm:constr type="h" for="ch" forName="right_42_1" refType="h" fact="0.185"/>
        <dgm:constr type="b" for="ch" forName="right_42_1" refType="h" fact="0.715"/>
        <dgm:constr type="ctrX" for="ch" forName="right_42_1" refType="w" fact="0.75"/>
        <dgm:constr type="w" for="ch" forName="right_42_2" refType="w" fact="0.365"/>
        <dgm:constr type="h" for="ch" forName="right_42_2" refType="h" fact="0.185"/>
        <dgm:constr type="b" for="ch" forName="right_42_2" refType="h" fact="0.55"/>
        <dgm:constr type="ctrX" for="ch" forName="right_42_2" refType="w" fact="0.74"/>
        <dgm:constr type="w" for="ch" forName="right_34_1" refType="w" fact="0.365"/>
        <dgm:constr type="h" for="ch" forName="right_34_1" refType="h" fact="0.185"/>
        <dgm:constr type="b" for="ch" forName="right_34_1" refType="h" fact="0.76"/>
        <dgm:constr type="ctrX" for="ch" forName="right_34_1" refType="w" fact="0.77"/>
        <dgm:constr type="w" for="ch" forName="right_34_2" refType="w" fact="0.365"/>
        <dgm:constr type="h" for="ch" forName="right_34_2" refType="h" fact="0.185"/>
        <dgm:constr type="b" for="ch" forName="right_34_2" refType="h" fact="0.595"/>
        <dgm:constr type="ctrX" for="ch" forName="right_34_2" refType="w" fact="0.78"/>
        <dgm:constr type="w" for="ch" forName="right_34_3" refType="w" fact="0.365"/>
        <dgm:constr type="h" for="ch" forName="right_34_3" refType="h" fact="0.185"/>
        <dgm:constr type="b" for="ch" forName="right_34_3" refType="h" fact="0.43"/>
        <dgm:constr type="ctrX" for="ch" forName="right_34_3" refType="w" fact="0.79"/>
        <dgm:constr type="w" for="ch" forName="right_34_4" refType="w" fact="0.365"/>
        <dgm:constr type="h" for="ch" forName="right_34_4" refType="h" fact="0.185"/>
        <dgm:constr type="b" for="ch" forName="right_34_4" refType="h" fact="0.265"/>
        <dgm:constr type="ctrX" for="ch" forName="right_34_4" refType="w" fact="0.8"/>
        <dgm:constr type="w" for="ch" forName="left_34_1" refType="w" fact="0.365"/>
        <dgm:constr type="h" for="ch" forName="left_34_1" refType="h" fact="0.185"/>
        <dgm:constr type="b" for="ch" forName="left_34_1" refType="h" fact="0.715"/>
        <dgm:constr type="ctrX" for="ch" forName="left_34_1" refType="w" fact="0.25"/>
        <dgm:constr type="w" for="ch" forName="left_34_2" refType="w" fact="0.365"/>
        <dgm:constr type="h" for="ch" forName="left_34_2" refType="h" fact="0.185"/>
        <dgm:constr type="b" for="ch" forName="left_34_2" refType="h" fact="0.55"/>
        <dgm:constr type="ctrX" for="ch" forName="left_34_2" refType="w" fact="0.26"/>
        <dgm:constr type="w" for="ch" forName="left_34_3" refType="w" fact="0.365"/>
        <dgm:constr type="h" for="ch" forName="left_34_3" refType="h" fact="0.185"/>
        <dgm:constr type="b" for="ch" forName="left_34_3" refType="h" fact="0.385"/>
        <dgm:constr type="ctrX" for="ch" forName="left_34_3" refType="w" fact="0.27"/>
        <dgm:constr type="w" for="ch" forName="left_43_1" refType="w" fact="0.365"/>
        <dgm:constr type="h" for="ch" forName="left_43_1" refType="h" fact="0.185"/>
        <dgm:constr type="b" for="ch" forName="left_43_1" refType="h" fact="0.76"/>
        <dgm:constr type="ctrX" for="ch" forName="left_43_1" refType="w" fact="0.23"/>
        <dgm:constr type="w" for="ch" forName="left_43_2" refType="w" fact="0.365"/>
        <dgm:constr type="h" for="ch" forName="left_43_2" refType="h" fact="0.185"/>
        <dgm:constr type="b" for="ch" forName="left_43_2" refType="h" fact="0.595"/>
        <dgm:constr type="ctrX" for="ch" forName="left_43_2" refType="w" fact="0.22"/>
        <dgm:constr type="w" for="ch" forName="left_43_3" refType="w" fact="0.365"/>
        <dgm:constr type="h" for="ch" forName="left_43_3" refType="h" fact="0.185"/>
        <dgm:constr type="b" for="ch" forName="left_43_3" refType="h" fact="0.43"/>
        <dgm:constr type="ctrX" for="ch" forName="left_43_3" refType="w" fact="0.21"/>
        <dgm:constr type="w" for="ch" forName="left_43_4" refType="w" fact="0.365"/>
        <dgm:constr type="h" for="ch" forName="left_43_4" refType="h" fact="0.185"/>
        <dgm:constr type="b" for="ch" forName="left_43_4" refType="h" fact="0.265"/>
        <dgm:constr type="ctrX" for="ch" forName="left_43_4" refType="w" fact="0.2"/>
        <dgm:constr type="w" for="ch" forName="right_43_1" refType="w" fact="0.365"/>
        <dgm:constr type="h" for="ch" forName="right_43_1" refType="h" fact="0.185"/>
        <dgm:constr type="b" for="ch" forName="right_43_1" refType="h" fact="0.715"/>
        <dgm:constr type="ctrX" for="ch" forName="right_43_1" refType="w" fact="0.75"/>
        <dgm:constr type="w" for="ch" forName="right_43_2" refType="w" fact="0.365"/>
        <dgm:constr type="h" for="ch" forName="right_43_2" refType="h" fact="0.185"/>
        <dgm:constr type="b" for="ch" forName="right_43_2" refType="h" fact="0.55"/>
        <dgm:constr type="ctrX" for="ch" forName="right_43_2" refType="w" fact="0.74"/>
        <dgm:constr type="w" for="ch" forName="right_43_3" refType="w" fact="0.365"/>
        <dgm:constr type="h" for="ch" forName="right_43_3" refType="h" fact="0.185"/>
        <dgm:constr type="b" for="ch" forName="right_43_3" refType="h" fact="0.385"/>
        <dgm:constr type="ctrX" for="ch" forName="right_43_3" refType="w" fact="0.73"/>
        <dgm:constr type="w" for="ch" forName="right_44_1" refType="w" fact="0.36"/>
        <dgm:constr type="h" for="ch" forName="right_44_1" refType="h" fact="0.154"/>
        <dgm:constr type="b" for="ch" forName="right_44_1" refType="h" fact="0.725"/>
        <dgm:constr type="ctrX" for="ch" forName="right_44_1" refType="w" fact="0.76"/>
        <dgm:constr type="w" for="ch" forName="right_44_2" refType="w" fact="0.36"/>
        <dgm:constr type="h" for="ch" forName="right_44_2" refType="h" fact="0.154"/>
        <dgm:constr type="b" for="ch" forName="right_44_2" refType="h" fact="0.559"/>
        <dgm:constr type="ctrX" for="ch" forName="right_44_2" refType="w" fact="0.76"/>
        <dgm:constr type="w" for="ch" forName="right_44_3" refType="w" fact="0.36"/>
        <dgm:constr type="h" for="ch" forName="right_44_3" refType="h" fact="0.154"/>
        <dgm:constr type="b" for="ch" forName="right_44_3" refType="h" fact="0.393"/>
        <dgm:constr type="ctrX" for="ch" forName="right_44_3" refType="w" fact="0.76"/>
        <dgm:constr type="w" for="ch" forName="right_44_4" refType="w" fact="0.36"/>
        <dgm:constr type="h" for="ch" forName="right_44_4" refType="h" fact="0.154"/>
        <dgm:constr type="b" for="ch" forName="right_44_4" refType="h" fact="0.224"/>
        <dgm:constr type="ctrX" for="ch" forName="right_44_4" refType="w" fact="0.76"/>
        <dgm:constr type="w" for="ch" forName="left_44_1" refType="w" fact="0.36"/>
        <dgm:constr type="h" for="ch" forName="left_44_1" refType="h" fact="0.154"/>
        <dgm:constr type="b" for="ch" forName="left_44_1" refType="h" fact="0.725"/>
        <dgm:constr type="ctrX" for="ch" forName="left_44_1" refType="w" fact="0.24"/>
        <dgm:constr type="w" for="ch" forName="left_44_2" refType="w" fact="0.36"/>
        <dgm:constr type="h" for="ch" forName="left_44_2" refType="h" fact="0.154"/>
        <dgm:constr type="b" for="ch" forName="left_44_2" refType="h" fact="0.559"/>
        <dgm:constr type="ctrX" for="ch" forName="left_44_2" refType="w" fact="0.24"/>
        <dgm:constr type="w" for="ch" forName="left_44_3" refType="w" fact="0.36"/>
        <dgm:constr type="h" for="ch" forName="left_44_3" refType="h" fact="0.154"/>
        <dgm:constr type="b" for="ch" forName="left_44_3" refType="h" fact="0.393"/>
        <dgm:constr type="ctrX" for="ch" forName="left_44_3" refType="w" fact="0.24"/>
        <dgm:constr type="w" for="ch" forName="left_44_4" refType="w" fact="0.36"/>
        <dgm:constr type="h" for="ch" forName="left_44_4" refType="h" fact="0.154"/>
        <dgm:constr type="b" for="ch" forName="left_44_4" refType="h" fact="0.224"/>
        <dgm:constr type="ctrX" for="ch" forName="left_44_4" refType="w" fact="0.24"/>
      </dgm:constrLst>
      <dgm:ruleLst/>
      <dgm:layoutNode name="dummyMaxCanvas_ChildArea">
        <dgm:alg type="sp"/>
        <dgm:shape xmlns:r="http://schemas.openxmlformats.org/officeDocument/2006/relationships" r:blip="">
          <dgm:adjLst/>
        </dgm:shape>
        <dgm:presOf/>
        <dgm:constrLst/>
        <dgm:ruleLst/>
      </dgm:layoutNode>
      <dgm:layoutNode name="fulcrum" styleLbl="alignAccFollowNode1">
        <dgm:alg type="sp"/>
        <dgm:shape xmlns:r="http://schemas.openxmlformats.org/officeDocument/2006/relationships" type="triangle" r:blip="">
          <dgm:adjLst/>
        </dgm:shape>
        <dgm:presOf/>
        <dgm:constrLst/>
        <dgm:ruleLst/>
      </dgm:layoutNode>
      <dgm:choose name="Name0">
        <dgm:if name="Name1" axis="ch ch" ptType="node node" st="1 1" cnt="1 0" func="cnt" op="equ" val="0">
          <dgm:choose name="Name2">
            <dgm:if name="Name3" axis="ch ch" ptType="node node" st="2 1" cnt="1 0" func="cnt" op="equ" val="0">
              <dgm:layoutNode name="balance_00" styleLbl="alignAccFollowNode1">
                <dgm:varLst>
                  <dgm:bulletEnabled val="1"/>
                </dgm:varLst>
                <dgm:alg type="sp"/>
                <dgm:shape xmlns:r="http://schemas.openxmlformats.org/officeDocument/2006/relationships" type="rect" r:blip="">
                  <dgm:adjLst/>
                </dgm:shape>
                <dgm:presOf/>
                <dgm:constrLst/>
                <dgm:ruleLst/>
              </dgm:layoutNode>
            </dgm:if>
            <dgm:else name="Name4">
              <dgm:choose name="Name5">
                <dgm:if name="Name6" axis="ch ch" ptType="node node" st="2 1" cnt="1 0" func="cnt" op="equ" val="1">
                  <dgm:layoutNode name="balance_01" styleLbl="alignAccFollowNode1">
                    <dgm:varLst>
                      <dgm:bulletEnabled val="1"/>
                    </dgm:varLst>
                    <dgm:alg type="sp"/>
                    <dgm:shape xmlns:r="http://schemas.openxmlformats.org/officeDocument/2006/relationships" rot="4" type="rect" r:blip="">
                      <dgm:adjLst/>
                    </dgm:shape>
                    <dgm:presOf/>
                    <dgm:constrLst/>
                    <dgm:ruleLst/>
                  </dgm:layoutNode>
                  <dgm:layoutNode name="right_0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
                  <dgm:choose name="Name8">
                    <dgm:if name="Name9" axis="ch ch" ptType="node node" st="2 1" cnt="1 0" func="cnt" op="equ" val="2">
                      <dgm:layoutNode name="balance_02" styleLbl="alignAccFollowNode1">
                        <dgm:varLst>
                          <dgm:bulletEnabled val="1"/>
                        </dgm:varLst>
                        <dgm:alg type="sp"/>
                        <dgm:shape xmlns:r="http://schemas.openxmlformats.org/officeDocument/2006/relationships" rot="4" type="rect" r:blip="">
                          <dgm:adjLst/>
                        </dgm:shape>
                        <dgm:presOf/>
                        <dgm:constrLst/>
                        <dgm:ruleLst/>
                      </dgm:layoutNode>
                      <dgm:layoutNode name="right_0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
                      <dgm:choose name="Name11">
                        <dgm:if name="Name12" axis="ch ch" ptType="node node" st="2 1" cnt="1 0" func="cnt" op="equ" val="3">
                          <dgm:layoutNode name="balance_03" styleLbl="alignAccFollowNode1">
                            <dgm:varLst>
                              <dgm:bulletEnabled val="1"/>
                            </dgm:varLst>
                            <dgm:alg type="sp"/>
                            <dgm:shape xmlns:r="http://schemas.openxmlformats.org/officeDocument/2006/relationships" rot="4" type="rect" r:blip="">
                              <dgm:adjLst/>
                            </dgm:shape>
                            <dgm:presOf/>
                            <dgm:constrLst/>
                            <dgm:ruleLst/>
                          </dgm:layoutNode>
                          <dgm:layoutNode name="right_0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3">
                          <dgm:choose name="Name14">
                            <dgm:if name="Name15" axis="ch ch" ptType="node node" st="2 1" cnt="1 0" func="cnt" op="gte" val="4">
                              <dgm:layoutNode name="balance_04" styleLbl="alignAccFollowNode1">
                                <dgm:varLst>
                                  <dgm:bulletEnabled val="1"/>
                                </dgm:varLst>
                                <dgm:alg type="sp"/>
                                <dgm:shape xmlns:r="http://schemas.openxmlformats.org/officeDocument/2006/relationships" rot="4" type="rect" r:blip="">
                                  <dgm:adjLst/>
                                </dgm:shape>
                                <dgm:presOf/>
                                <dgm:constrLst/>
                                <dgm:ruleLst/>
                              </dgm:layoutNode>
                              <dgm:layoutNode name="right_0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6"/>
                          </dgm:choose>
                        </dgm:else>
                      </dgm:choose>
                    </dgm:else>
                  </dgm:choose>
                </dgm:else>
              </dgm:choose>
            </dgm:else>
          </dgm:choose>
        </dgm:if>
        <dgm:else name="Name17">
          <dgm:choose name="Name18">
            <dgm:if name="Name19" axis="ch ch" ptType="node node" st="1 1" cnt="1 0" func="cnt" op="equ" val="1">
              <dgm:choose name="Name20">
                <dgm:if name="Name21" axis="ch ch" ptType="node node" st="2 1" cnt="1 0" func="cnt" op="equ" val="0">
                  <dgm:layoutNode name="balance_10" styleLbl="alignAccFollowNode1">
                    <dgm:varLst>
                      <dgm:bulletEnabled val="1"/>
                    </dgm:varLst>
                    <dgm:alg type="sp"/>
                    <dgm:shape xmlns:r="http://schemas.openxmlformats.org/officeDocument/2006/relationships" rot="-4" type="rect" r:blip="">
                      <dgm:adjLst/>
                    </dgm:shape>
                    <dgm:presOf/>
                    <dgm:constrLst/>
                    <dgm:ruleLst/>
                  </dgm:layoutNode>
                  <dgm:layoutNode name="left_1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2">
                  <dgm:choose name="Name23">
                    <dgm:if name="Name24" axis="ch ch" ptType="node node" st="2 1" cnt="1 0" func="cnt" op="equ" val="1">
                      <dgm:layoutNode name="balance_11" styleLbl="alignAccFollowNode1">
                        <dgm:varLst>
                          <dgm:bulletEnabled val="1"/>
                        </dgm:varLst>
                        <dgm:alg type="sp"/>
                        <dgm:shape xmlns:r="http://schemas.openxmlformats.org/officeDocument/2006/relationships" type="rect" r:blip="">
                          <dgm:adjLst/>
                        </dgm:shape>
                        <dgm:presOf/>
                        <dgm:constrLst/>
                        <dgm:ruleLst/>
                      </dgm:layoutNode>
                      <dgm:layoutNode name="left_11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1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5">
                      <dgm:choose name="Name26">
                        <dgm:if name="Name27" axis="ch ch" ptType="node node" st="2 1" cnt="1 0" func="cnt" op="equ" val="2">
                          <dgm:layoutNode name="balance_12" styleLbl="alignAccFollowNode1">
                            <dgm:varLst>
                              <dgm:bulletEnabled val="1"/>
                            </dgm:varLst>
                            <dgm:alg type="sp"/>
                            <dgm:shape xmlns:r="http://schemas.openxmlformats.org/officeDocument/2006/relationships" rot="4" type="rect" r:blip="">
                              <dgm:adjLst/>
                            </dgm:shape>
                            <dgm:presOf/>
                            <dgm:constrLst/>
                            <dgm:ruleLst/>
                          </dgm:layoutNode>
                          <dgm:layoutNode name="right_1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8">
                          <dgm:choose name="Name29">
                            <dgm:if name="Name30" axis="ch ch" ptType="node node" st="2 1" cnt="1 0" func="cnt" op="equ" val="3">
                              <dgm:layoutNode name="balance_13" styleLbl="alignAccFollowNode1">
                                <dgm:varLst>
                                  <dgm:bulletEnabled val="1"/>
                                </dgm:varLst>
                                <dgm:alg type="sp"/>
                                <dgm:shape xmlns:r="http://schemas.openxmlformats.org/officeDocument/2006/relationships" rot="4" type="rect" r:blip="">
                                  <dgm:adjLst/>
                                </dgm:shape>
                                <dgm:presOf/>
                                <dgm:constrLst/>
                                <dgm:ruleLst/>
                              </dgm:layoutNode>
                              <dgm:layoutNode name="right_1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1">
                              <dgm:choose name="Name32">
                                <dgm:if name="Name33" axis="ch ch" ptType="node node" st="2 1" cnt="1 0" func="cnt" op="gte" val="4">
                                  <dgm:layoutNode name="balance_14" styleLbl="alignAccFollowNode1">
                                    <dgm:varLst>
                                      <dgm:bulletEnabled val="1"/>
                                    </dgm:varLst>
                                    <dgm:alg type="sp"/>
                                    <dgm:shape xmlns:r="http://schemas.openxmlformats.org/officeDocument/2006/relationships" rot="4" type="rect" r:blip="">
                                      <dgm:adjLst/>
                                    </dgm:shape>
                                    <dgm:presOf/>
                                    <dgm:constrLst/>
                                    <dgm:ruleLst/>
                                  </dgm:layoutNode>
                                  <dgm:layoutNode name="right_1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4"/>
                              </dgm:choose>
                            </dgm:else>
                          </dgm:choose>
                        </dgm:else>
                      </dgm:choose>
                    </dgm:else>
                  </dgm:choose>
                </dgm:else>
              </dgm:choose>
            </dgm:if>
            <dgm:else name="Name35">
              <dgm:choose name="Name36">
                <dgm:if name="Name37" axis="ch ch" ptType="node node" st="1 1" cnt="1 0" func="cnt" op="equ" val="2">
                  <dgm:choose name="Name38">
                    <dgm:if name="Name39" axis="ch ch" ptType="node node" st="2 1" cnt="1 0" func="cnt" op="equ" val="0">
                      <dgm:layoutNode name="balance_20" styleLbl="alignAccFollowNode1">
                        <dgm:varLst>
                          <dgm:bulletEnabled val="1"/>
                        </dgm:varLst>
                        <dgm:alg type="sp"/>
                        <dgm:shape xmlns:r="http://schemas.openxmlformats.org/officeDocument/2006/relationships" rot="-4" type="rect" r:blip="">
                          <dgm:adjLst/>
                        </dgm:shape>
                        <dgm:presOf/>
                        <dgm:constrLst/>
                        <dgm:ruleLst/>
                      </dgm:layoutNode>
                      <dgm:layoutNode name="left_2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0">
                      <dgm:choose name="Name41">
                        <dgm:if name="Name42" axis="ch ch" ptType="node node" st="2 1" cnt="1 0" func="cnt" op="equ" val="1">
                          <dgm:layoutNode name="balance_21" styleLbl="alignAccFollowNode1">
                            <dgm:varLst>
                              <dgm:bulletEnabled val="1"/>
                            </dgm:varLst>
                            <dgm:alg type="sp"/>
                            <dgm:shape xmlns:r="http://schemas.openxmlformats.org/officeDocument/2006/relationships" rot="-4" type="rect" r:blip="">
                              <dgm:adjLst/>
                            </dgm:shape>
                            <dgm:presOf/>
                            <dgm:constrLst/>
                            <dgm:ruleLst/>
                          </dgm:layoutNode>
                          <dgm:layoutNode name="left_2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3">
                          <dgm:choose name="Name44">
                            <dgm:if name="Name45" axis="ch ch" ptType="node node" st="2 1" cnt="1 0" func="cnt" op="equ" val="2">
                              <dgm:layoutNode name="balance_22" styleLbl="alignAccFollowNode1">
                                <dgm:varLst>
                                  <dgm:bulletEnabled val="1"/>
                                </dgm:varLst>
                                <dgm:alg type="sp"/>
                                <dgm:shape xmlns:r="http://schemas.openxmlformats.org/officeDocument/2006/relationships" type="rect" r:blip="">
                                  <dgm:adjLst/>
                                </dgm:shape>
                                <dgm:presOf/>
                                <dgm:constrLst/>
                                <dgm:ruleLst/>
                              </dgm:layoutNode>
                              <dgm:layoutNode name="right_22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2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6">
                              <dgm:choose name="Name47">
                                <dgm:if name="Name48" axis="ch ch" ptType="node node" st="2 1" cnt="1 0" func="cnt" op="equ" val="3">
                                  <dgm:layoutNode name="balance_23" styleLbl="alignAccFollowNode1">
                                    <dgm:varLst>
                                      <dgm:bulletEnabled val="1"/>
                                    </dgm:varLst>
                                    <dgm:alg type="sp"/>
                                    <dgm:shape xmlns:r="http://schemas.openxmlformats.org/officeDocument/2006/relationships" rot="4" type="rect" r:blip="">
                                      <dgm:adjLst/>
                                    </dgm:shape>
                                    <dgm:presOf/>
                                    <dgm:constrLst/>
                                    <dgm:ruleLst/>
                                  </dgm:layoutNode>
                                  <dgm:layoutNode name="right_2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9">
                                  <dgm:choose name="Name50">
                                    <dgm:if name="Name51" axis="ch ch" ptType="node node" st="2 1" cnt="1 0" func="cnt" op="gte" val="4">
                                      <dgm:layoutNode name="balance_24" styleLbl="alignAccFollowNode1">
                                        <dgm:varLst>
                                          <dgm:bulletEnabled val="1"/>
                                        </dgm:varLst>
                                        <dgm:alg type="sp"/>
                                        <dgm:shape xmlns:r="http://schemas.openxmlformats.org/officeDocument/2006/relationships" rot="4" type="rect" r:blip="">
                                          <dgm:adjLst/>
                                        </dgm:shape>
                                        <dgm:presOf/>
                                        <dgm:constrLst/>
                                        <dgm:ruleLst/>
                                      </dgm:layoutNode>
                                      <dgm:layoutNode name="right_2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2"/>
                                  </dgm:choose>
                                </dgm:else>
                              </dgm:choose>
                            </dgm:else>
                          </dgm:choose>
                        </dgm:else>
                      </dgm:choose>
                    </dgm:else>
                  </dgm:choose>
                </dgm:if>
                <dgm:else name="Name53">
                  <dgm:choose name="Name54">
                    <dgm:if name="Name55" axis="ch ch" ptType="node node" st="1 1" cnt="1 0" func="cnt" op="equ" val="3">
                      <dgm:choose name="Name56">
                        <dgm:if name="Name57" axis="ch ch" ptType="node node" st="2 1" cnt="1 0" func="cnt" op="equ" val="0">
                          <dgm:layoutNode name="balance_30" styleLbl="alignAccFollowNode1">
                            <dgm:varLst>
                              <dgm:bulletEnabled val="1"/>
                            </dgm:varLst>
                            <dgm:alg type="sp"/>
                            <dgm:shape xmlns:r="http://schemas.openxmlformats.org/officeDocument/2006/relationships" rot="-4" type="rect" r:blip="">
                              <dgm:adjLst/>
                            </dgm:shape>
                            <dgm:presOf/>
                            <dgm:constrLst/>
                            <dgm:ruleLst/>
                          </dgm:layoutNode>
                          <dgm:layoutNode name="left_3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name="Name59">
                            <dgm:if name="Name60" axis="ch ch" ptType="node node" st="2 1" cnt="1 0" func="cnt" op="equ" val="1">
                              <dgm:layoutNode name="balance_31" styleLbl="alignAccFollowNode1">
                                <dgm:varLst>
                                  <dgm:bulletEnabled val="1"/>
                                </dgm:varLst>
                                <dgm:alg type="sp"/>
                                <dgm:shape xmlns:r="http://schemas.openxmlformats.org/officeDocument/2006/relationships" rot="-4" type="rect" r:blip="">
                                  <dgm:adjLst/>
                                </dgm:shape>
                                <dgm:presOf/>
                                <dgm:constrLst/>
                                <dgm:ruleLst/>
                              </dgm:layoutNode>
                              <dgm:layoutNode name="left_3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1">
                              <dgm:choose name="Name62">
                                <dgm:if name="Name63" axis="ch ch" ptType="node node" st="2 1" cnt="1 0" func="cnt" op="equ" val="2">
                                  <dgm:layoutNode name="balance_32" styleLbl="alignAccFollowNode1">
                                    <dgm:varLst>
                                      <dgm:bulletEnabled val="1"/>
                                    </dgm:varLst>
                                    <dgm:alg type="sp"/>
                                    <dgm:shape xmlns:r="http://schemas.openxmlformats.org/officeDocument/2006/relationships" rot="-4" type="rect" r:blip="">
                                      <dgm:adjLst/>
                                    </dgm:shape>
                                    <dgm:presOf/>
                                    <dgm:constrLst/>
                                    <dgm:ruleLst/>
                                  </dgm:layoutNode>
                                  <dgm:layoutNode name="left_3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4">
                                  <dgm:choose name="Name65">
                                    <dgm:if name="Name66" axis="ch ch" ptType="node node" st="2 1" cnt="1 0" func="cnt" op="equ" val="3">
                                      <dgm:layoutNode name="balance_33" styleLbl="alignAccFollowNode1">
                                        <dgm:varLst>
                                          <dgm:bulletEnabled val="1"/>
                                        </dgm:varLst>
                                        <dgm:alg type="sp"/>
                                        <dgm:shape xmlns:r="http://schemas.openxmlformats.org/officeDocument/2006/relationships" type="rect" r:blip="">
                                          <dgm:adjLst/>
                                        </dgm:shape>
                                        <dgm:presOf/>
                                        <dgm:constrLst/>
                                        <dgm:ruleLst/>
                                      </dgm:layoutNode>
                                      <dgm:layoutNode name="right_33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7">
                                      <dgm:choose name="Name68">
                                        <dgm:if name="Name69" axis="ch ch" ptType="node node" st="2 1" cnt="1 0" func="cnt" op="gte" val="4">
                                          <dgm:layoutNode name="balance_34" styleLbl="alignAccFollowNode1">
                                            <dgm:varLst>
                                              <dgm:bulletEnabled val="1"/>
                                            </dgm:varLst>
                                            <dgm:alg type="sp"/>
                                            <dgm:shape xmlns:r="http://schemas.openxmlformats.org/officeDocument/2006/relationships" rot="4" type="rect" r:blip="">
                                              <dgm:adjLst/>
                                            </dgm:shape>
                                            <dgm:presOf/>
                                            <dgm:constrLst/>
                                            <dgm:ruleLst/>
                                          </dgm:layoutNode>
                                          <dgm:layoutNode name="right_3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0"/>
                                      </dgm:choose>
                                    </dgm:else>
                                  </dgm:choose>
                                </dgm:else>
                              </dgm:choose>
                            </dgm:else>
                          </dgm:choose>
                        </dgm:else>
                      </dgm:choose>
                    </dgm:if>
                    <dgm:else name="Name71">
                      <dgm:choose name="Name72">
                        <dgm:if name="Name73" axis="ch ch" ptType="node node" st="1 1" cnt="1 0" func="cnt" op="gte" val="4">
                          <dgm:choose name="Name74">
                            <dgm:if name="Name75" axis="ch ch" ptType="node node" st="2 1" cnt="1 0" func="cnt" op="equ" val="0">
                              <dgm:layoutNode name="balance_40" styleLbl="alignAccFollowNode1">
                                <dgm:varLst>
                                  <dgm:bulletEnabled val="1"/>
                                </dgm:varLst>
                                <dgm:alg type="sp"/>
                                <dgm:shape xmlns:r="http://schemas.openxmlformats.org/officeDocument/2006/relationships" rot="-4" type="rect" r:blip="">
                                  <dgm:adjLst/>
                                </dgm:shape>
                                <dgm:presOf/>
                                <dgm:constrLst/>
                                <dgm:ruleLst/>
                              </dgm:layoutNode>
                              <dgm:layoutNode name="left_4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6">
                              <dgm:choose name="Name77">
                                <dgm:if name="Name78" axis="ch ch" ptType="node node" st="2 1" cnt="1 0" func="cnt" op="equ" val="1">
                                  <dgm:layoutNode name="balance_41" styleLbl="alignAccFollowNode1">
                                    <dgm:varLst>
                                      <dgm:bulletEnabled val="1"/>
                                    </dgm:varLst>
                                    <dgm:alg type="sp"/>
                                    <dgm:shape xmlns:r="http://schemas.openxmlformats.org/officeDocument/2006/relationships" rot="-4" type="rect" r:blip="">
                                      <dgm:adjLst/>
                                    </dgm:shape>
                                    <dgm:presOf/>
                                    <dgm:constrLst/>
                                    <dgm:ruleLst/>
                                  </dgm:layoutNode>
                                  <dgm:layoutNode name="left_4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name="Name80">
                                    <dgm:if name="Name81" axis="ch ch" ptType="node node" st="2 1" cnt="1 0" func="cnt" op="equ" val="2">
                                      <dgm:layoutNode name="balance_42" styleLbl="alignAccFollowNode1">
                                        <dgm:varLst>
                                          <dgm:bulletEnabled val="1"/>
                                        </dgm:varLst>
                                        <dgm:alg type="sp"/>
                                        <dgm:shape xmlns:r="http://schemas.openxmlformats.org/officeDocument/2006/relationships" rot="-4" type="rect" r:blip="">
                                          <dgm:adjLst/>
                                        </dgm:shape>
                                        <dgm:presOf/>
                                        <dgm:constrLst/>
                                        <dgm:ruleLst/>
                                      </dgm:layoutNode>
                                      <dgm:layoutNode name="left_4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2">
                                      <dgm:choose name="Name83">
                                        <dgm:if name="Name84" axis="ch ch" ptType="node node" st="2 1" cnt="1 0" func="cnt" op="equ" val="3">
                                          <dgm:layoutNode name="balance_43" styleLbl="alignAccFollowNode1">
                                            <dgm:varLst>
                                              <dgm:bulletEnabled val="1"/>
                                            </dgm:varLst>
                                            <dgm:alg type="sp"/>
                                            <dgm:shape xmlns:r="http://schemas.openxmlformats.org/officeDocument/2006/relationships" rot="-4" type="rect" r:blip="">
                                              <dgm:adjLst/>
                                            </dgm:shape>
                                            <dgm:presOf/>
                                            <dgm:constrLst/>
                                            <dgm:ruleLst/>
                                          </dgm:layoutNode>
                                          <dgm:layoutNode name="left_4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5">
                                          <dgm:choose name="Name86">
                                            <dgm:if name="Name87" axis="ch ch" ptType="node node" st="2 1" cnt="1 0" func="cnt" op="gte" val="4">
                                              <dgm:layoutNode name="balance_44" styleLbl="alignAccFollowNode1">
                                                <dgm:varLst>
                                                  <dgm:bulletEnabled val="1"/>
                                                </dgm:varLst>
                                                <dgm:alg type="sp"/>
                                                <dgm:shape xmlns:r="http://schemas.openxmlformats.org/officeDocument/2006/relationships" type="rect" r:blip="">
                                                  <dgm:adjLst/>
                                                </dgm:shape>
                                                <dgm:presOf/>
                                                <dgm:constrLst/>
                                                <dgm:ruleLst/>
                                              </dgm:layoutNode>
                                              <dgm:layoutNode name="right_44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4" styleLbl="node1">
                                                <dgm:varLst>
                                                  <dgm:bulletEnabled val="1"/>
                                                </dgm:varLst>
                                                <dgm:alg type="tx"/>
                                                <dgm:shape xmlns:r="http://schemas.openxmlformats.org/officeDocument/2006/relationships"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4" styleLbl="node1">
                                                <dgm:varLst>
                                                  <dgm:bulletEnabled val="1"/>
                                                </dgm:varLst>
                                                <dgm:alg type="tx"/>
                                                <dgm:shape xmlns:r="http://schemas.openxmlformats.org/officeDocument/2006/relationships"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8"/>
                                          </dgm:choose>
                                        </dgm:else>
                                      </dgm:choose>
                                    </dgm:else>
                                  </dgm:choose>
                                </dgm:else>
                              </dgm:choose>
                            </dgm:else>
                          </dgm:choose>
                        </dgm:if>
                        <dgm:else name="Name89"/>
                      </dgm:choose>
                    </dgm:else>
                  </dgm:choose>
                </dgm:else>
              </dgm:choose>
            </dgm:else>
          </dgm:choose>
        </dgm:else>
      </dgm:choose>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325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a:latin typeface="Arial" charset="0"/>
                <a:ea typeface="+mn-ea"/>
                <a:cs typeface="+mn-cs"/>
              </a:defRPr>
            </a:lvl1pPr>
          </a:lstStyle>
          <a:p>
            <a:pPr>
              <a:defRPr/>
            </a:pPr>
            <a:endParaRPr lang="en-US"/>
          </a:p>
        </p:txBody>
      </p:sp>
      <p:sp>
        <p:nvSpPr>
          <p:cNvPr id="53251"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ea typeface="+mn-ea"/>
                <a:cs typeface="+mn-cs"/>
              </a:defRPr>
            </a:lvl1pPr>
          </a:lstStyle>
          <a:p>
            <a:pPr>
              <a:defRPr/>
            </a:pPr>
            <a:endParaRPr lang="en-US"/>
          </a:p>
        </p:txBody>
      </p:sp>
      <p:sp>
        <p:nvSpPr>
          <p:cNvPr id="17203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53253"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3254"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a:latin typeface="Arial" charset="0"/>
                <a:ea typeface="+mn-ea"/>
                <a:cs typeface="+mn-cs"/>
              </a:defRPr>
            </a:lvl1pPr>
          </a:lstStyle>
          <a:p>
            <a:pPr>
              <a:defRPr/>
            </a:pPr>
            <a:endParaRPr lang="en-US"/>
          </a:p>
        </p:txBody>
      </p:sp>
      <p:sp>
        <p:nvSpPr>
          <p:cNvPr id="53255"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92449075-6428-6045-85D2-6CCB9673E1B0}" type="slidenum">
              <a:rPr lang="en-US"/>
              <a:pPr/>
              <a:t>‹#›</a:t>
            </a:fld>
            <a:endParaRPr lang="en-US"/>
          </a:p>
        </p:txBody>
      </p:sp>
    </p:spTree>
    <p:extLst>
      <p:ext uri="{BB962C8B-B14F-4D97-AF65-F5344CB8AC3E}">
        <p14:creationId xmlns:p14="http://schemas.microsoft.com/office/powerpoint/2010/main" val="133254005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11" charset="0"/>
        <a:ea typeface="ＭＳ Ｐゴシック" pitchFamily="-111" charset="-128"/>
        <a:cs typeface="ＭＳ Ｐゴシック" pitchFamily="-111" charset="-128"/>
      </a:defRPr>
    </a:lvl1pPr>
    <a:lvl2pPr marL="457082" algn="l" rtl="0" eaLnBrk="0" fontAlgn="base" hangingPunct="0">
      <a:spcBef>
        <a:spcPct val="30000"/>
      </a:spcBef>
      <a:spcAft>
        <a:spcPct val="0"/>
      </a:spcAft>
      <a:defRPr sz="1200" kern="1200">
        <a:solidFill>
          <a:schemeClr val="tx1"/>
        </a:solidFill>
        <a:latin typeface="Times New Roman" pitchFamily="-111" charset="0"/>
        <a:ea typeface="ＭＳ Ｐゴシック" pitchFamily="-111" charset="-128"/>
        <a:cs typeface="+mn-cs"/>
      </a:defRPr>
    </a:lvl2pPr>
    <a:lvl3pPr marL="914165" algn="l" rtl="0" eaLnBrk="0" fontAlgn="base" hangingPunct="0">
      <a:spcBef>
        <a:spcPct val="30000"/>
      </a:spcBef>
      <a:spcAft>
        <a:spcPct val="0"/>
      </a:spcAft>
      <a:defRPr sz="1200" kern="1200">
        <a:solidFill>
          <a:schemeClr val="tx1"/>
        </a:solidFill>
        <a:latin typeface="Times New Roman" pitchFamily="-111" charset="0"/>
        <a:ea typeface="ＭＳ Ｐゴシック" pitchFamily="-111" charset="-128"/>
        <a:cs typeface="+mn-cs"/>
      </a:defRPr>
    </a:lvl3pPr>
    <a:lvl4pPr marL="1371250" algn="l" rtl="0" eaLnBrk="0" fontAlgn="base" hangingPunct="0">
      <a:spcBef>
        <a:spcPct val="30000"/>
      </a:spcBef>
      <a:spcAft>
        <a:spcPct val="0"/>
      </a:spcAft>
      <a:defRPr sz="1200" kern="1200">
        <a:solidFill>
          <a:schemeClr val="tx1"/>
        </a:solidFill>
        <a:latin typeface="Times New Roman" pitchFamily="-111" charset="0"/>
        <a:ea typeface="ＭＳ Ｐゴシック" pitchFamily="-111" charset="-128"/>
        <a:cs typeface="+mn-cs"/>
      </a:defRPr>
    </a:lvl4pPr>
    <a:lvl5pPr marL="1828332" algn="l" rtl="0" eaLnBrk="0" fontAlgn="base" hangingPunct="0">
      <a:spcBef>
        <a:spcPct val="30000"/>
      </a:spcBef>
      <a:spcAft>
        <a:spcPct val="0"/>
      </a:spcAft>
      <a:defRPr sz="1200" kern="1200">
        <a:solidFill>
          <a:schemeClr val="tx1"/>
        </a:solidFill>
        <a:latin typeface="Times New Roman" pitchFamily="-111" charset="0"/>
        <a:ea typeface="ＭＳ Ｐゴシック" pitchFamily="-111" charset="-128"/>
        <a:cs typeface="+mn-cs"/>
      </a:defRPr>
    </a:lvl5pPr>
    <a:lvl6pPr marL="2285415" algn="l" defTabSz="457082" rtl="0" eaLnBrk="1" latinLnBrk="0" hangingPunct="1">
      <a:defRPr sz="1200" kern="1200">
        <a:solidFill>
          <a:schemeClr val="tx1"/>
        </a:solidFill>
        <a:latin typeface="+mn-lt"/>
        <a:ea typeface="+mn-ea"/>
        <a:cs typeface="+mn-cs"/>
      </a:defRPr>
    </a:lvl6pPr>
    <a:lvl7pPr marL="2742500" algn="l" defTabSz="457082" rtl="0" eaLnBrk="1" latinLnBrk="0" hangingPunct="1">
      <a:defRPr sz="1200" kern="1200">
        <a:solidFill>
          <a:schemeClr val="tx1"/>
        </a:solidFill>
        <a:latin typeface="+mn-lt"/>
        <a:ea typeface="+mn-ea"/>
        <a:cs typeface="+mn-cs"/>
      </a:defRPr>
    </a:lvl7pPr>
    <a:lvl8pPr marL="3199580" algn="l" defTabSz="457082" rtl="0" eaLnBrk="1" latinLnBrk="0" hangingPunct="1">
      <a:defRPr sz="1200" kern="1200">
        <a:solidFill>
          <a:schemeClr val="tx1"/>
        </a:solidFill>
        <a:latin typeface="+mn-lt"/>
        <a:ea typeface="+mn-ea"/>
        <a:cs typeface="+mn-cs"/>
      </a:defRPr>
    </a:lvl8pPr>
    <a:lvl9pPr marL="3656665" algn="l" defTabSz="45708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886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B5C8802-B017-1047-A878-7279F06957BC}" type="slidenum">
              <a:rPr kumimoji="0" lang="en-US" sz="1200" b="1"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US" sz="12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548867" name="Rectangle 2"/>
          <p:cNvSpPr>
            <a:spLocks noGrp="1" noRot="1" noChangeAspect="1" noChangeArrowheads="1" noTextEdit="1"/>
          </p:cNvSpPr>
          <p:nvPr>
            <p:ph type="sldImg"/>
          </p:nvPr>
        </p:nvSpPr>
        <p:spPr>
          <a:ln/>
        </p:spPr>
      </p:sp>
      <p:sp>
        <p:nvSpPr>
          <p:cNvPr id="54886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ヒラギノ角ゴ Pro W3" charset="0"/>
              <a:cs typeface="ヒラギノ角ゴ Pro W3" charset="0"/>
            </a:endParaRPr>
          </a:p>
        </p:txBody>
      </p:sp>
    </p:spTree>
    <p:extLst>
      <p:ext uri="{BB962C8B-B14F-4D97-AF65-F5344CB8AC3E}">
        <p14:creationId xmlns:p14="http://schemas.microsoft.com/office/powerpoint/2010/main" val="31996932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6DC40EA-6D90-9840-8EB3-43C49DD55227}" type="slidenum">
              <a:rPr kumimoji="0" lang="en-US" sz="1200" b="1"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sz="12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6451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64516"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charset="0"/>
                <a:ea typeface="ヒラギノ角ゴ Pro W3" pitchFamily="80" charset="-128"/>
                <a:cs typeface="ヒラギノ角ゴ Pro W3" pitchFamily="-111" charset="-128"/>
              </a:rPr>
              <a:t>But Paul took this denial of the resurrection very seriously!  So let’s see </a:t>
            </a:r>
          </a:p>
          <a:p>
            <a:r>
              <a:rPr lang="en-US" sz="1200" kern="1200" dirty="0">
                <a:solidFill>
                  <a:schemeClr val="tx1"/>
                </a:solidFill>
                <a:effectLst/>
                <a:latin typeface="Arial" charset="0"/>
                <a:ea typeface="ヒラギノ角ゴ Pro W3" pitchFamily="80" charset="-128"/>
                <a:cs typeface="ヒラギノ角ゴ Pro W3" pitchFamily="-111" charset="-128"/>
              </a:rPr>
              <a:t>• three reasons</a:t>
            </a:r>
            <a:r>
              <a:rPr lang="en-US" sz="1200" i="1" kern="1200" dirty="0">
                <a:solidFill>
                  <a:schemeClr val="tx1"/>
                </a:solidFill>
                <a:effectLst/>
                <a:latin typeface="Arial" charset="0"/>
                <a:ea typeface="ヒラギノ角ゴ Pro W3" pitchFamily="80" charset="-128"/>
                <a:cs typeface="ヒラギノ角ゴ Pro W3" pitchFamily="-111" charset="-128"/>
              </a:rPr>
              <a:t> Paul says Christ’s resurrection is important</a:t>
            </a:r>
            <a:r>
              <a:rPr lang="en-US" sz="1200" kern="1200" dirty="0">
                <a:solidFill>
                  <a:schemeClr val="tx1"/>
                </a:solidFill>
                <a:effectLst/>
                <a:latin typeface="Arial" charset="0"/>
                <a:ea typeface="ヒラギノ角ゴ Pro W3" pitchFamily="80" charset="-128"/>
                <a:cs typeface="ヒラギノ角ゴ Pro W3" pitchFamily="-111" charset="-128"/>
              </a:rPr>
              <a:t> in 1 Corinthians 15.  First…</a:t>
            </a:r>
            <a:r>
              <a:rPr lang="en-US" dirty="0">
                <a:effectLst/>
              </a:rPr>
              <a:t> </a:t>
            </a:r>
            <a:endParaRPr lang="en-US" dirty="0">
              <a:ea typeface="ヒラギノ角ゴ Pro W3" charset="0"/>
              <a:cs typeface="ヒラギノ角ゴ Pro W3" charset="0"/>
            </a:endParaRPr>
          </a:p>
          <a:p>
            <a:pPr eaLnBrk="1" hangingPunct="1"/>
            <a:endParaRPr lang="en-US" dirty="0">
              <a:latin typeface="Calibri" charset="0"/>
              <a:ea typeface="ＭＳ Ｐゴシック" charset="0"/>
              <a:cs typeface="ＭＳ Ｐゴシック" charset="0"/>
            </a:endParaRPr>
          </a:p>
        </p:txBody>
      </p:sp>
    </p:spTree>
    <p:extLst>
      <p:ext uri="{BB962C8B-B14F-4D97-AF65-F5344CB8AC3E}">
        <p14:creationId xmlns:p14="http://schemas.microsoft.com/office/powerpoint/2010/main" val="25340806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80E330F-A07D-2A4D-86D1-BB3A307578E7}" type="slidenum">
              <a:rPr kumimoji="0" lang="en-US" sz="1200" b="0" i="0" u="none" strike="noStrike" kern="1200" cap="none" spc="0" normalizeH="0" baseline="0" noProof="0">
                <a:ln>
                  <a:noFill/>
                </a:ln>
                <a:solidFill>
                  <a:srgbClr val="000000"/>
                </a:solidFill>
                <a:effectLst/>
                <a:uLnTx/>
                <a:uFillTx/>
                <a:latin typeface="Arial" charset="0"/>
                <a:ea typeface="ヒラギノ角ゴ Pro W3" charset="0"/>
              </a:rPr>
              <a:pPr marL="0" marR="0" lvl="0" indent="0" algn="r" defTabSz="914400" rtl="0" eaLnBrk="0" fontAlgn="base" latinLnBrk="0" hangingPunct="0">
                <a:lnSpc>
                  <a:spcPct val="100000"/>
                </a:lnSpc>
                <a:spcBef>
                  <a:spcPct val="0"/>
                </a:spcBef>
                <a:spcAft>
                  <a:spcPct val="0"/>
                </a:spcAft>
                <a:buClrTx/>
                <a:buSzTx/>
                <a:buFontTx/>
                <a:buNone/>
                <a:tabLst/>
                <a:defRPr/>
              </a:pPr>
              <a:t>11</a:t>
            </a:fld>
            <a:endParaRPr kumimoji="0" lang="en-US" sz="1200" b="0" i="0" u="none" strike="noStrike" kern="1200" cap="none" spc="0" normalizeH="0" baseline="0" noProof="0">
              <a:ln>
                <a:noFill/>
              </a:ln>
              <a:solidFill>
                <a:srgbClr val="000000"/>
              </a:solidFill>
              <a:effectLst/>
              <a:uLnTx/>
              <a:uFillTx/>
              <a:latin typeface="Arial" charset="0"/>
              <a:ea typeface="ヒラギノ角ゴ Pro W3" charset="0"/>
            </a:endParaRPr>
          </a:p>
        </p:txBody>
      </p:sp>
      <p:sp>
        <p:nvSpPr>
          <p:cNvPr id="62466" name="Rectangle 2"/>
          <p:cNvSpPr>
            <a:spLocks noGrp="1" noRot="1" noChangeAspect="1" noChangeArrowheads="1" noTextEdit="1"/>
          </p:cNvSpPr>
          <p:nvPr>
            <p:ph type="sldImg"/>
          </p:nvPr>
        </p:nvSpPr>
        <p:spPr>
          <a:ln/>
        </p:spPr>
      </p:sp>
      <p:sp>
        <p:nvSpPr>
          <p:cNvPr id="624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US" sz="1200" b="0" kern="1200" dirty="0">
                <a:solidFill>
                  <a:schemeClr val="tx1"/>
                </a:solidFill>
                <a:effectLst/>
                <a:latin typeface="Arial" charset="0"/>
                <a:ea typeface="ヒラギノ角ゴ Pro W3" pitchFamily="80" charset="-128"/>
                <a:cs typeface="ヒラギノ角ゴ Pro W3" pitchFamily="-111" charset="-128"/>
              </a:rPr>
              <a:t> [You don’t have the true message of salvation without a living Jesus!]</a:t>
            </a:r>
            <a:endParaRPr lang="en-US" b="0" dirty="0">
              <a:ea typeface="ヒラギノ角ゴ Pro W3" charset="0"/>
              <a:cs typeface="ヒラギノ角ゴ Pro W3"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gospel is so vital that our faith is founded on it (1-3a).</a:t>
            </a:r>
          </a:p>
          <a:p>
            <a:endParaRPr lang="en-US" dirty="0"/>
          </a:p>
          <a:p>
            <a:r>
              <a:rPr lang="en-US" dirty="0"/>
              <a:t>The Corinthians, like us, received the gospel for salvation (1-2).</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The gospel was the most vital doctrine they knew (3a; NLT “</a:t>
            </a:r>
            <a:r>
              <a:rPr lang="en-US" sz="1200" kern="1200" dirty="0">
                <a:solidFill>
                  <a:schemeClr val="tx1"/>
                </a:solidFill>
                <a:effectLst/>
                <a:latin typeface="Arial" charset="0"/>
                <a:ea typeface="ヒラギノ角ゴ Pro W3" pitchFamily="80" charset="-128"/>
                <a:cs typeface="ヒラギノ角ゴ Pro W3" pitchFamily="-111" charset="-128"/>
              </a:rPr>
              <a:t>I passed on to you what was most important</a:t>
            </a:r>
            <a:r>
              <a:rPr lang="en-US" dirty="0"/>
              <a: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890A4A3C-0641-5C43-92A4-91910631791E}" type="slidenum">
              <a:rPr kumimoji="0" lang="en-US" sz="1200" b="0" i="0" u="none" strike="noStrike" kern="1200" cap="none" spc="0" normalizeH="0" baseline="0" noProof="0" smtClean="0">
                <a:ln>
                  <a:noFill/>
                </a:ln>
                <a:solidFill>
                  <a:srgbClr val="000000"/>
                </a:solidFill>
                <a:effectLst/>
                <a:uLnTx/>
                <a:uFillTx/>
                <a:latin typeface="Arial" charset="0"/>
                <a:ea typeface="ヒラギノ角ゴ Pro W3" charset="0"/>
              </a:rPr>
              <a:pPr marL="0" marR="0" lvl="0" indent="0" algn="r" defTabSz="914400" rtl="0" eaLnBrk="0" fontAlgn="base" latinLnBrk="0" hangingPunct="0">
                <a:lnSpc>
                  <a:spcPct val="100000"/>
                </a:lnSpc>
                <a:spcBef>
                  <a:spcPct val="0"/>
                </a:spcBef>
                <a:spcAft>
                  <a:spcPct val="0"/>
                </a:spcAft>
                <a:buClrTx/>
                <a:buSzTx/>
                <a:buFontTx/>
                <a:buNone/>
                <a:tabLst/>
                <a:defRPr/>
              </a:pPr>
              <a:t>12</a:t>
            </a:fld>
            <a:endParaRPr kumimoji="0" lang="en-US" sz="1200" b="0" i="0" u="none" strike="noStrike" kern="1200" cap="none" spc="0" normalizeH="0" baseline="0" noProof="0">
              <a:ln>
                <a:noFill/>
              </a:ln>
              <a:solidFill>
                <a:srgbClr val="000000"/>
              </a:solidFill>
              <a:effectLst/>
              <a:uLnTx/>
              <a:uFillTx/>
              <a:latin typeface="Arial" charset="0"/>
              <a:ea typeface="ヒラギノ角ゴ Pro W3" charset="0"/>
            </a:endParaRPr>
          </a:p>
        </p:txBody>
      </p:sp>
    </p:spTree>
    <p:extLst>
      <p:ext uri="{BB962C8B-B14F-4D97-AF65-F5344CB8AC3E}">
        <p14:creationId xmlns:p14="http://schemas.microsoft.com/office/powerpoint/2010/main" val="17313843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Is "gospel" a type of music?</a:t>
            </a: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890A4A3C-0641-5C43-92A4-91910631791E}" type="slidenum">
              <a:rPr kumimoji="0" lang="en-US" sz="1200" b="0" i="0" u="none" strike="noStrike" kern="1200" cap="none" spc="0" normalizeH="0" baseline="0" noProof="0" smtClean="0">
                <a:ln>
                  <a:noFill/>
                </a:ln>
                <a:solidFill>
                  <a:srgbClr val="000000"/>
                </a:solidFill>
                <a:effectLst/>
                <a:uLnTx/>
                <a:uFillTx/>
                <a:latin typeface="Arial" charset="0"/>
                <a:ea typeface="ヒラギノ角ゴ Pro W3" charset="0"/>
              </a:rPr>
              <a:pPr marL="0" marR="0" lvl="0" indent="0" algn="r" defTabSz="914400" rtl="0" eaLnBrk="0" fontAlgn="base" latinLnBrk="0" hangingPunct="0">
                <a:lnSpc>
                  <a:spcPct val="100000"/>
                </a:lnSpc>
                <a:spcBef>
                  <a:spcPct val="0"/>
                </a:spcBef>
                <a:spcAft>
                  <a:spcPct val="0"/>
                </a:spcAft>
                <a:buClrTx/>
                <a:buSzTx/>
                <a:buFontTx/>
                <a:buNone/>
                <a:tabLst/>
                <a:defRPr/>
              </a:pPr>
              <a:t>13</a:t>
            </a:fld>
            <a:endParaRPr kumimoji="0" lang="en-US" sz="1200" b="0" i="0" u="none" strike="noStrike" kern="1200" cap="none" spc="0" normalizeH="0" baseline="0" noProof="0">
              <a:ln>
                <a:noFill/>
              </a:ln>
              <a:solidFill>
                <a:srgbClr val="000000"/>
              </a:solidFill>
              <a:effectLst/>
              <a:uLnTx/>
              <a:uFillTx/>
              <a:latin typeface="Arial" charset="0"/>
              <a:ea typeface="ヒラギノ角ゴ Pro W3" charset="0"/>
            </a:endParaRPr>
          </a:p>
        </p:txBody>
      </p:sp>
    </p:spTree>
    <p:extLst>
      <p:ext uri="{BB962C8B-B14F-4D97-AF65-F5344CB8AC3E}">
        <p14:creationId xmlns:p14="http://schemas.microsoft.com/office/powerpoint/2010/main" val="6577836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gospel has three key elements (3b-8):</a:t>
            </a:r>
          </a:p>
          <a:p>
            <a:r>
              <a:rPr lang="en-US" dirty="0"/>
              <a:t>Christ’s death fulfilled Isaiah 53 to show He bore our sins rather than His own (3b).</a:t>
            </a:r>
          </a:p>
          <a:p>
            <a:r>
              <a:rPr lang="en-US" dirty="0"/>
              <a:t>Christ’s burial proved He really died (4a).</a:t>
            </a:r>
          </a:p>
          <a:p>
            <a:r>
              <a:rPr lang="en-US" dirty="0"/>
              <a:t>Christ’s resurrection and appearances proved Him to be the Messiah prophesied by the OT (4b-8).</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2449075-6428-6045-85D2-6CCB9673E1B0}" type="slidenum">
              <a:rPr kumimoji="0" lang="en-US" sz="1200" b="1"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sz="1200" b="1"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17629075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59E0FD9-2C67-0445-BAB9-8EEEE842FDBC}" type="slidenum">
              <a:rPr kumimoji="0" lang="en-US" sz="1200" b="0" i="0" u="none" strike="noStrike" kern="1200" cap="none" spc="0" normalizeH="0" baseline="0" noProof="0">
                <a:ln>
                  <a:noFill/>
                </a:ln>
                <a:solidFill>
                  <a:srgbClr val="000000"/>
                </a:solidFill>
                <a:effectLst/>
                <a:uLnTx/>
                <a:uFillTx/>
                <a:latin typeface="Arial" charset="0"/>
                <a:ea typeface="ヒラギノ角ゴ Pro W3" charset="0"/>
              </a:rPr>
              <a:pPr marL="0" marR="0" lvl="0" indent="0" algn="r" defTabSz="914400" rtl="0" eaLnBrk="0" fontAlgn="base" latinLnBrk="0" hangingPunct="0">
                <a:lnSpc>
                  <a:spcPct val="100000"/>
                </a:lnSpc>
                <a:spcBef>
                  <a:spcPct val="0"/>
                </a:spcBef>
                <a:spcAft>
                  <a:spcPct val="0"/>
                </a:spcAft>
                <a:buClrTx/>
                <a:buSzTx/>
                <a:buFontTx/>
                <a:buNone/>
                <a:tabLst/>
                <a:defRPr/>
              </a:pPr>
              <a:t>15</a:t>
            </a:fld>
            <a:endParaRPr kumimoji="0" lang="en-US" sz="1200" b="0" i="0" u="none" strike="noStrike" kern="1200" cap="none" spc="0" normalizeH="0" baseline="0" noProof="0">
              <a:ln>
                <a:noFill/>
              </a:ln>
              <a:solidFill>
                <a:srgbClr val="000000"/>
              </a:solidFill>
              <a:effectLst/>
              <a:uLnTx/>
              <a:uFillTx/>
              <a:latin typeface="Arial" charset="0"/>
              <a:ea typeface="ヒラギノ角ゴ Pro W3" charset="0"/>
            </a:endParaRPr>
          </a:p>
        </p:txBody>
      </p:sp>
      <p:sp>
        <p:nvSpPr>
          <p:cNvPr id="67586" name="Rectangle 2"/>
          <p:cNvSpPr>
            <a:spLocks noGrp="1" noRot="1" noChangeAspect="1" noChangeArrowheads="1" noTextEdit="1"/>
          </p:cNvSpPr>
          <p:nvPr>
            <p:ph type="sldImg"/>
          </p:nvPr>
        </p:nvSpPr>
        <p:spPr>
          <a:ln/>
        </p:spPr>
      </p:sp>
      <p:sp>
        <p:nvSpPr>
          <p:cNvPr id="6758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a:ea typeface="ヒラギノ角ゴ Pro W3" charset="0"/>
                <a:cs typeface="ヒラギノ角ゴ Pro W3" charset="0"/>
              </a:rPr>
              <a:t>The resurrection makes Jesus unique among the world’s religious leaders—not even ONE of them died and rose again!  Abraham, Buddha, and Mohammed all are still dead.</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9337414-6DF9-1642-9D1F-D84BF7418CF6}" type="slidenum">
              <a:rPr kumimoji="0" lang="en-US" sz="1200" b="0" i="0" u="none" strike="noStrike" kern="1200" cap="none" spc="0" normalizeH="0" baseline="0" noProof="0">
                <a:ln>
                  <a:noFill/>
                </a:ln>
                <a:solidFill>
                  <a:srgbClr val="000000"/>
                </a:solidFill>
                <a:effectLst/>
                <a:uLnTx/>
                <a:uFillTx/>
                <a:latin typeface="Arial" charset="0"/>
                <a:ea typeface="ヒラギノ角ゴ Pro W3" charset="0"/>
              </a:rPr>
              <a:pPr marL="0" marR="0" lvl="0" indent="0" algn="r" defTabSz="914400" rtl="0" eaLnBrk="0" fontAlgn="base" latinLnBrk="0" hangingPunct="0">
                <a:lnSpc>
                  <a:spcPct val="100000"/>
                </a:lnSpc>
                <a:spcBef>
                  <a:spcPct val="0"/>
                </a:spcBef>
                <a:spcAft>
                  <a:spcPct val="0"/>
                </a:spcAft>
                <a:buClrTx/>
                <a:buSzTx/>
                <a:buFontTx/>
                <a:buNone/>
                <a:tabLst/>
                <a:defRPr/>
              </a:pPr>
              <a:t>16</a:t>
            </a:fld>
            <a:endParaRPr kumimoji="0" lang="en-US" sz="1200" b="0" i="0" u="none" strike="noStrike" kern="1200" cap="none" spc="0" normalizeH="0" baseline="0" noProof="0">
              <a:ln>
                <a:noFill/>
              </a:ln>
              <a:solidFill>
                <a:srgbClr val="000000"/>
              </a:solidFill>
              <a:effectLst/>
              <a:uLnTx/>
              <a:uFillTx/>
              <a:latin typeface="Arial" charset="0"/>
              <a:ea typeface="ヒラギノ角ゴ Pro W3" charset="0"/>
            </a:endParaRPr>
          </a:p>
        </p:txBody>
      </p:sp>
      <p:sp>
        <p:nvSpPr>
          <p:cNvPr id="69634" name="Rectangle 2"/>
          <p:cNvSpPr>
            <a:spLocks noGrp="1" noRot="1" noChangeAspect="1" noChangeArrowheads="1" noTextEdit="1"/>
          </p:cNvSpPr>
          <p:nvPr>
            <p:ph type="sldImg"/>
          </p:nvPr>
        </p:nvSpPr>
        <p:spPr>
          <a:ln/>
        </p:spPr>
      </p:sp>
      <p:sp>
        <p:nvSpPr>
          <p:cNvPr id="6963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ヒラギノ角ゴ Pro W3" pitchFamily="80" charset="-128"/>
                <a:cs typeface="ヒラギノ角ゴ Pro W3" pitchFamily="-111" charset="-128"/>
              </a:rPr>
              <a:t>Paul confesses, "Last of all, as though I had been born at the wrong time, I also saw him" (15:8). In fact, Jesus proved his resurrection with at least 11 appearances.</a:t>
            </a:r>
          </a:p>
          <a:p>
            <a:pPr eaLnBrk="1" hangingPunct="1"/>
            <a:endParaRPr lang="en-US" sz="1200" kern="1200" dirty="0">
              <a:solidFill>
                <a:schemeClr val="tx1"/>
              </a:solidFill>
              <a:effectLst/>
              <a:latin typeface="Arial" charset="0"/>
              <a:ea typeface="ヒラギノ角ゴ Pro W3" pitchFamily="80" charset="-128"/>
              <a:cs typeface="ヒラギノ角ゴ Pro W3" pitchFamily="-111" charset="-128"/>
            </a:endParaRPr>
          </a:p>
          <a:p>
            <a:pPr eaLnBrk="1" hangingPunct="1"/>
            <a:r>
              <a:rPr lang="en-US" sz="1200" kern="1200" dirty="0">
                <a:solidFill>
                  <a:schemeClr val="tx1"/>
                </a:solidFill>
                <a:effectLst/>
                <a:latin typeface="Arial" charset="0"/>
                <a:ea typeface="ヒラギノ角ゴ Pro W3" pitchFamily="80" charset="-128"/>
                <a:cs typeface="ヒラギノ角ゴ Pro W3" pitchFamily="-111" charset="-128"/>
              </a:rPr>
              <a:t>OPTIONAL:</a:t>
            </a:r>
            <a:br>
              <a:rPr lang="en-US" sz="1200" kern="1200" dirty="0">
                <a:solidFill>
                  <a:schemeClr val="tx1"/>
                </a:solidFill>
                <a:effectLst/>
                <a:latin typeface="Arial" charset="0"/>
                <a:ea typeface="ヒラギノ角ゴ Pro W3" pitchFamily="80" charset="-128"/>
                <a:cs typeface="ヒラギノ角ゴ Pro W3" pitchFamily="-111" charset="-128"/>
              </a:rPr>
            </a:br>
            <a:r>
              <a:rPr lang="en-US" sz="1200" kern="1200" dirty="0">
                <a:solidFill>
                  <a:schemeClr val="tx1"/>
                </a:solidFill>
                <a:effectLst/>
                <a:latin typeface="Arial" charset="0"/>
                <a:ea typeface="ヒラギノ角ゴ Pro W3" pitchFamily="80" charset="-128"/>
                <a:cs typeface="ヒラギノ角ゴ Pro W3" pitchFamily="-111" charset="-128"/>
              </a:rPr>
              <a:t>Also, the gospel of Christ being alive today brings salvation to all who believe</a:t>
            </a:r>
            <a:r>
              <a:rPr lang="en-US" dirty="0">
                <a:effectLst/>
              </a:rPr>
              <a:t> </a:t>
            </a:r>
            <a:r>
              <a:rPr lang="en-US" sz="1200" kern="1200" dirty="0">
                <a:solidFill>
                  <a:schemeClr val="tx1"/>
                </a:solidFill>
                <a:effectLst/>
                <a:latin typeface="Arial" charset="0"/>
                <a:ea typeface="ヒラギノ角ゴ Pro W3" pitchFamily="80" charset="-128"/>
                <a:cs typeface="ヒラギノ角ゴ Pro W3" pitchFamily="-111" charset="-128"/>
              </a:rPr>
              <a:t>(9-11).</a:t>
            </a:r>
          </a:p>
          <a:p>
            <a:r>
              <a:rPr lang="en-US" sz="1200" b="1" kern="1200" dirty="0">
                <a:solidFill>
                  <a:schemeClr val="tx1"/>
                </a:solidFill>
                <a:effectLst/>
                <a:latin typeface="Arial" charset="0"/>
                <a:ea typeface="ヒラギノ角ゴ Pro W3" pitchFamily="80" charset="-128"/>
                <a:cs typeface="ヒラギノ角ゴ Pro W3" pitchFamily="-111" charset="-128"/>
              </a:rPr>
              <a:t>1Cor. 15:9-11 NLT</a:t>
            </a:r>
            <a:r>
              <a:rPr lang="en-US" sz="1200" kern="1200" dirty="0">
                <a:solidFill>
                  <a:schemeClr val="tx1"/>
                </a:solidFill>
                <a:effectLst/>
                <a:latin typeface="Arial" charset="0"/>
                <a:ea typeface="ヒラギノ角ゴ Pro W3" pitchFamily="80" charset="-128"/>
                <a:cs typeface="ヒラギノ角ゴ Pro W3" pitchFamily="-111" charset="-128"/>
              </a:rPr>
              <a:t>   </a:t>
            </a:r>
            <a:r>
              <a:rPr lang="en-US" sz="1200" b="1" kern="1200" baseline="30000" dirty="0">
                <a:solidFill>
                  <a:schemeClr val="tx1"/>
                </a:solidFill>
                <a:effectLst/>
                <a:latin typeface="Arial" charset="0"/>
                <a:ea typeface="ヒラギノ角ゴ Pro W3" pitchFamily="80" charset="-128"/>
                <a:cs typeface="ヒラギノ角ゴ Pro W3" pitchFamily="-111" charset="-128"/>
              </a:rPr>
              <a:t>9</a:t>
            </a:r>
            <a:r>
              <a:rPr lang="en-US" sz="1200" kern="1200" dirty="0">
                <a:solidFill>
                  <a:schemeClr val="tx1"/>
                </a:solidFill>
                <a:effectLst/>
                <a:latin typeface="Arial" charset="0"/>
                <a:ea typeface="ヒラギノ角ゴ Pro W3" pitchFamily="80" charset="-128"/>
                <a:cs typeface="ヒラギノ角ゴ Pro W3" pitchFamily="-111" charset="-128"/>
              </a:rPr>
              <a:t> For I am the least of all the apostles. In fact, I’m not even worthy to be called an apostle after the way I persecuted God’s church. </a:t>
            </a:r>
            <a:r>
              <a:rPr lang="en-US" sz="1200" b="1" kern="1200" baseline="30000" dirty="0">
                <a:solidFill>
                  <a:schemeClr val="tx1"/>
                </a:solidFill>
                <a:effectLst/>
                <a:latin typeface="Arial" charset="0"/>
                <a:ea typeface="ヒラギノ角ゴ Pro W3" pitchFamily="80" charset="-128"/>
                <a:cs typeface="ヒラギノ角ゴ Pro W3" pitchFamily="-111" charset="-128"/>
              </a:rPr>
              <a:t>10</a:t>
            </a:r>
            <a:r>
              <a:rPr lang="en-US" sz="1200" kern="1200" dirty="0">
                <a:solidFill>
                  <a:schemeClr val="tx1"/>
                </a:solidFill>
                <a:effectLst/>
                <a:latin typeface="Arial" charset="0"/>
                <a:ea typeface="ヒラギノ角ゴ Pro W3" pitchFamily="80" charset="-128"/>
                <a:cs typeface="ヒラギノ角ゴ Pro W3" pitchFamily="-111" charset="-128"/>
              </a:rPr>
              <a:t> But whatever I am now, it is all because God poured out his special favor on me—and not without results. For I have worked harder than any of the other apostles; yet it was not I but God who was working through me by his grace. </a:t>
            </a:r>
            <a:r>
              <a:rPr lang="en-US" sz="1200" b="1" kern="1200" baseline="30000">
                <a:solidFill>
                  <a:schemeClr val="tx1"/>
                </a:solidFill>
                <a:effectLst/>
                <a:latin typeface="Arial" charset="0"/>
                <a:ea typeface="ヒラギノ角ゴ Pro W3" pitchFamily="80" charset="-128"/>
                <a:cs typeface="ヒラギノ角ゴ Pro W3" pitchFamily="-111" charset="-128"/>
              </a:rPr>
              <a:t>11</a:t>
            </a:r>
            <a:r>
              <a:rPr lang="en-US" sz="1200" kern="1200">
                <a:solidFill>
                  <a:schemeClr val="tx1"/>
                </a:solidFill>
                <a:effectLst/>
                <a:latin typeface="Arial" charset="0"/>
                <a:ea typeface="ヒラギノ角ゴ Pro W3" pitchFamily="80" charset="-128"/>
                <a:cs typeface="ヒラギノ角ゴ Pro W3" pitchFamily="-111" charset="-128"/>
              </a:rPr>
              <a:t> So it makes no difference whether I preach or they preach, for we all preach the same message you have already believed.</a:t>
            </a:r>
          </a:p>
          <a:p>
            <a:pPr eaLnBrk="1" hangingPunct="1"/>
            <a:endParaRPr lang="en-US" dirty="0">
              <a:ea typeface="ヒラギノ角ゴ Pro W3" charset="0"/>
              <a:cs typeface="ヒラギノ角ゴ Pro W3"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Slide Image Placeholder 1"/>
          <p:cNvSpPr>
            <a:spLocks noGrp="1" noRot="1" noChangeAspect="1" noTextEdit="1"/>
          </p:cNvSpPr>
          <p:nvPr>
            <p:ph type="sldImg"/>
          </p:nvPr>
        </p:nvSpPr>
        <p:spPr>
          <a:ln/>
        </p:spPr>
      </p:sp>
      <p:sp>
        <p:nvSpPr>
          <p:cNvPr id="54274"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a:spcBef>
                <a:spcPct val="0"/>
              </a:spcBef>
            </a:pPr>
            <a:r>
              <a:rPr lang="en-US" sz="1200" kern="1200" dirty="0">
                <a:solidFill>
                  <a:schemeClr val="tx1"/>
                </a:solidFill>
                <a:effectLst/>
                <a:latin typeface="Arial" charset="0"/>
                <a:ea typeface="ヒラギノ角ゴ Pro W3" pitchFamily="80" charset="-128"/>
                <a:cs typeface="ヒラギノ角ゴ Pro W3" pitchFamily="-111" charset="-128"/>
              </a:rPr>
              <a:t>What’s so important about Christ’s resurrection?  Why should it matter to you and me that Jesus arose?</a:t>
            </a:r>
            <a:endParaRPr lang="en-US" dirty="0">
              <a:ea typeface="ヒラギノ角ゴ Pro W3" charset="0"/>
              <a:cs typeface="ヒラギノ角ゴ Pro W3" charset="0"/>
            </a:endParaRPr>
          </a:p>
        </p:txBody>
      </p:sp>
      <p:sp>
        <p:nvSpPr>
          <p:cNvPr id="54275"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1F05DC2-03B8-0448-A918-8CC0EACEF3FA}" type="slidenum">
              <a:rPr kumimoji="0" lang="en-US" sz="1200" b="0" i="0" u="none" strike="noStrike" kern="1200" cap="none" spc="0" normalizeH="0" baseline="0" noProof="0">
                <a:ln>
                  <a:noFill/>
                </a:ln>
                <a:solidFill>
                  <a:srgbClr val="000000"/>
                </a:solidFill>
                <a:effectLst/>
                <a:uLnTx/>
                <a:uFillTx/>
                <a:latin typeface="Arial" charset="0"/>
                <a:ea typeface="ヒラギノ角ゴ Pro W3" charset="0"/>
              </a:rPr>
              <a:pPr marL="0" marR="0" lvl="0" indent="0" algn="r" defTabSz="914400" rtl="0" eaLnBrk="0" fontAlgn="base" latinLnBrk="0" hangingPunct="0">
                <a:lnSpc>
                  <a:spcPct val="100000"/>
                </a:lnSpc>
                <a:spcBef>
                  <a:spcPct val="0"/>
                </a:spcBef>
                <a:spcAft>
                  <a:spcPct val="0"/>
                </a:spcAft>
                <a:buClrTx/>
                <a:buSzTx/>
                <a:buFontTx/>
                <a:buNone/>
                <a:tabLst/>
                <a:defRPr/>
              </a:pPr>
              <a:t>17</a:t>
            </a:fld>
            <a:endParaRPr kumimoji="0" lang="en-US" sz="1200" b="0" i="0" u="none" strike="noStrike" kern="1200" cap="none" spc="0" normalizeH="0" baseline="0" noProof="0">
              <a:ln>
                <a:noFill/>
              </a:ln>
              <a:solidFill>
                <a:srgbClr val="000000"/>
              </a:solidFill>
              <a:effectLst/>
              <a:uLnTx/>
              <a:uFillTx/>
              <a:latin typeface="Arial" charset="0"/>
              <a:ea typeface="ヒラギノ角ゴ Pro W3" charset="0"/>
            </a:endParaRPr>
          </a:p>
        </p:txBody>
      </p:sp>
    </p:spTree>
    <p:extLst>
      <p:ext uri="{BB962C8B-B14F-4D97-AF65-F5344CB8AC3E}">
        <p14:creationId xmlns:p14="http://schemas.microsoft.com/office/powerpoint/2010/main" val="2606948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80E330F-A07D-2A4D-86D1-BB3A307578E7}" type="slidenum">
              <a:rPr kumimoji="0" lang="en-US" sz="1200" b="0" i="0" u="none" strike="noStrike" kern="1200" cap="none" spc="0" normalizeH="0" baseline="0" noProof="0">
                <a:ln>
                  <a:noFill/>
                </a:ln>
                <a:solidFill>
                  <a:srgbClr val="000000"/>
                </a:solidFill>
                <a:effectLst/>
                <a:uLnTx/>
                <a:uFillTx/>
                <a:latin typeface="Arial" charset="0"/>
                <a:ea typeface="ヒラギノ角ゴ Pro W3" charset="0"/>
              </a:rPr>
              <a:pPr marL="0" marR="0" lvl="0" indent="0" algn="r" defTabSz="914400" rtl="0" eaLnBrk="0" fontAlgn="base" latinLnBrk="0" hangingPunct="0">
                <a:lnSpc>
                  <a:spcPct val="100000"/>
                </a:lnSpc>
                <a:spcBef>
                  <a:spcPct val="0"/>
                </a:spcBef>
                <a:spcAft>
                  <a:spcPct val="0"/>
                </a:spcAft>
                <a:buClrTx/>
                <a:buSzTx/>
                <a:buFontTx/>
                <a:buNone/>
                <a:tabLst/>
                <a:defRPr/>
              </a:pPr>
              <a:t>18</a:t>
            </a:fld>
            <a:endParaRPr kumimoji="0" lang="en-US" sz="1200" b="0" i="0" u="none" strike="noStrike" kern="1200" cap="none" spc="0" normalizeH="0" baseline="0" noProof="0">
              <a:ln>
                <a:noFill/>
              </a:ln>
              <a:solidFill>
                <a:srgbClr val="000000"/>
              </a:solidFill>
              <a:effectLst/>
              <a:uLnTx/>
              <a:uFillTx/>
              <a:latin typeface="Arial" charset="0"/>
              <a:ea typeface="ヒラギノ角ゴ Pro W3" charset="0"/>
            </a:endParaRPr>
          </a:p>
        </p:txBody>
      </p:sp>
      <p:sp>
        <p:nvSpPr>
          <p:cNvPr id="62466" name="Rectangle 2"/>
          <p:cNvSpPr>
            <a:spLocks noGrp="1" noRot="1" noChangeAspect="1" noChangeArrowheads="1" noTextEdit="1"/>
          </p:cNvSpPr>
          <p:nvPr>
            <p:ph type="sldImg"/>
          </p:nvPr>
        </p:nvSpPr>
        <p:spPr>
          <a:ln/>
        </p:spPr>
      </p:sp>
      <p:sp>
        <p:nvSpPr>
          <p:cNvPr id="624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US" sz="1200" b="0" kern="1200" dirty="0">
                <a:solidFill>
                  <a:schemeClr val="tx1"/>
                </a:solidFill>
                <a:effectLst/>
                <a:latin typeface="Arial" charset="0"/>
                <a:ea typeface="ヒラギノ角ゴ Pro W3" pitchFamily="80" charset="-128"/>
                <a:cs typeface="ヒラギノ角ゴ Pro W3" pitchFamily="-111" charset="-128"/>
              </a:rPr>
              <a:t> [You don’t have the true message of salvation without a living Jesus!]</a:t>
            </a:r>
            <a:endParaRPr lang="en-US" b="0" dirty="0">
              <a:ea typeface="ヒラギノ角ゴ Pro W3" charset="0"/>
              <a:cs typeface="ヒラギノ角ゴ Pro W3" charset="0"/>
            </a:endParaRPr>
          </a:p>
        </p:txBody>
      </p:sp>
    </p:spTree>
    <p:extLst>
      <p:ext uri="{BB962C8B-B14F-4D97-AF65-F5344CB8AC3E}">
        <p14:creationId xmlns:p14="http://schemas.microsoft.com/office/powerpoint/2010/main" val="17235808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1E23818-67AB-8C49-99B9-D0C9B5C88E06}" type="slidenum">
              <a:rPr kumimoji="0" lang="en-US" sz="1200" b="0" i="0" u="none" strike="noStrike" kern="1200" cap="none" spc="0" normalizeH="0" baseline="0" noProof="0">
                <a:ln>
                  <a:noFill/>
                </a:ln>
                <a:solidFill>
                  <a:srgbClr val="000000"/>
                </a:solidFill>
                <a:effectLst/>
                <a:uLnTx/>
                <a:uFillTx/>
                <a:latin typeface="Arial" charset="0"/>
                <a:ea typeface="ヒラギノ角ゴ Pro W3" charset="0"/>
              </a:rPr>
              <a:pPr marL="0" marR="0" lvl="0" indent="0" algn="r" defTabSz="914400" rtl="0" eaLnBrk="0" fontAlgn="base" latinLnBrk="0" hangingPunct="0">
                <a:lnSpc>
                  <a:spcPct val="100000"/>
                </a:lnSpc>
                <a:spcBef>
                  <a:spcPct val="0"/>
                </a:spcBef>
                <a:spcAft>
                  <a:spcPct val="0"/>
                </a:spcAft>
                <a:buClrTx/>
                <a:buSzTx/>
                <a:buFontTx/>
                <a:buNone/>
                <a:tabLst/>
                <a:defRPr/>
              </a:pPr>
              <a:t>19</a:t>
            </a:fld>
            <a:endParaRPr kumimoji="0" lang="en-US" sz="1200" b="0" i="0" u="none" strike="noStrike" kern="1200" cap="none" spc="0" normalizeH="0" baseline="0" noProof="0">
              <a:ln>
                <a:noFill/>
              </a:ln>
              <a:solidFill>
                <a:srgbClr val="000000"/>
              </a:solidFill>
              <a:effectLst/>
              <a:uLnTx/>
              <a:uFillTx/>
              <a:latin typeface="Arial" charset="0"/>
              <a:ea typeface="ヒラギノ角ゴ Pro W3" charset="0"/>
            </a:endParaRPr>
          </a:p>
        </p:txBody>
      </p:sp>
      <p:sp>
        <p:nvSpPr>
          <p:cNvPr id="73730" name="Rectangle 2"/>
          <p:cNvSpPr>
            <a:spLocks noGrp="1" noRot="1" noChangeAspect="1" noChangeArrowheads="1" noTextEdit="1"/>
          </p:cNvSpPr>
          <p:nvPr>
            <p:ph type="sldImg"/>
          </p:nvPr>
        </p:nvSpPr>
        <p:spPr>
          <a:ln/>
        </p:spPr>
      </p:sp>
      <p:sp>
        <p:nvSpPr>
          <p:cNvPr id="7373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sz="1200" b="0" kern="1200" dirty="0">
                <a:solidFill>
                  <a:schemeClr val="tx1"/>
                </a:solidFill>
                <a:effectLst/>
                <a:latin typeface="Arial" charset="0"/>
                <a:ea typeface="ヒラギノ角ゴ Pro W3" pitchFamily="80" charset="-128"/>
                <a:cs typeface="ヒラギノ角ゴ Pro W3" pitchFamily="-111" charset="-128"/>
              </a:rPr>
              <a:t> [Since Christ rose, you will too!]</a:t>
            </a:r>
            <a:endParaRPr lang="en-US" b="0" dirty="0">
              <a:ea typeface="ヒラギノ角ゴ Pro W3" charset="0"/>
              <a:cs typeface="ヒラギノ角ゴ Pro W3"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ヒラギノ角ゴ Pro W3" pitchFamily="80" charset="-128"/>
                <a:cs typeface="ヒラギノ角ゴ Pro W3" pitchFamily="-111" charset="-128"/>
              </a:rPr>
              <a:t>Have you noticed that nearly every year there is an attack on Jesus in March?  </a:t>
            </a:r>
            <a:r>
              <a:rPr lang="en-US" sz="1200" i="1" kern="1200" dirty="0">
                <a:solidFill>
                  <a:schemeClr val="tx1"/>
                </a:solidFill>
                <a:effectLst/>
                <a:latin typeface="Arial" charset="0"/>
                <a:ea typeface="ヒラギノ角ゴ Pro W3" pitchFamily="80" charset="-128"/>
                <a:cs typeface="ヒラギノ角ゴ Pro W3" pitchFamily="-111" charset="-128"/>
              </a:rPr>
              <a:t>The Da Vinci Code</a:t>
            </a:r>
            <a:r>
              <a:rPr lang="en-US" sz="1200" kern="1200" dirty="0">
                <a:solidFill>
                  <a:schemeClr val="tx1"/>
                </a:solidFill>
                <a:effectLst/>
                <a:latin typeface="Arial" charset="0"/>
                <a:ea typeface="ヒラギノ角ゴ Pro W3" pitchFamily="80" charset="-128"/>
                <a:cs typeface="ヒラギノ角ゴ Pro W3" pitchFamily="-111" charset="-128"/>
              </a:rPr>
              <a:t> rolled off the presses in March, then years later the film came out in March.  </a:t>
            </a:r>
            <a:r>
              <a:rPr lang="en-US" sz="1200" i="1" kern="1200" dirty="0">
                <a:solidFill>
                  <a:schemeClr val="tx1"/>
                </a:solidFill>
                <a:effectLst/>
                <a:latin typeface="Arial" charset="0"/>
                <a:ea typeface="ヒラギノ角ゴ Pro W3" pitchFamily="80" charset="-128"/>
                <a:cs typeface="ヒラギノ角ゴ Pro W3" pitchFamily="-111" charset="-128"/>
              </a:rPr>
              <a:t>The Gospel of Judas</a:t>
            </a:r>
            <a:r>
              <a:rPr lang="en-US" sz="1200" kern="1200" dirty="0">
                <a:solidFill>
                  <a:schemeClr val="tx1"/>
                </a:solidFill>
                <a:effectLst/>
                <a:latin typeface="Arial" charset="0"/>
                <a:ea typeface="ヒラギノ角ゴ Pro W3" pitchFamily="80" charset="-128"/>
                <a:cs typeface="ヒラギノ角ゴ Pro W3" pitchFamily="-111" charset="-128"/>
              </a:rPr>
              <a:t> attacked Jesus in March too.  All of these are attacks on the death and resurrection of Jesus Christ.</a:t>
            </a:r>
            <a:r>
              <a:rPr lang="en-US" dirty="0">
                <a:effectLst/>
              </a:rPr>
              <a:t>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890A4A3C-0641-5C43-92A4-91910631791E}" type="slidenum">
              <a:rPr kumimoji="0" lang="en-US" sz="1200" b="0" i="0" u="none" strike="noStrike" kern="1200" cap="none" spc="0" normalizeH="0" baseline="0" noProof="0" smtClean="0">
                <a:ln>
                  <a:noFill/>
                </a:ln>
                <a:solidFill>
                  <a:srgbClr val="000000"/>
                </a:solidFill>
                <a:effectLst/>
                <a:uLnTx/>
                <a:uFillTx/>
                <a:latin typeface="Arial" charset="0"/>
                <a:ea typeface="ヒラギノ角ゴ Pro W3" charset="0"/>
              </a:rPr>
              <a:pPr marL="0" marR="0" lvl="0" indent="0" algn="r" defTabSz="914400" rtl="0" eaLnBrk="0" fontAlgn="base" latinLnBrk="0" hangingPunct="0">
                <a:lnSpc>
                  <a:spcPct val="100000"/>
                </a:lnSpc>
                <a:spcBef>
                  <a:spcPct val="0"/>
                </a:spcBef>
                <a:spcAft>
                  <a:spcPct val="0"/>
                </a:spcAft>
                <a:buClrTx/>
                <a:buSzTx/>
                <a:buFontTx/>
                <a:buNone/>
                <a:tabLst/>
                <a:defRPr/>
              </a:pPr>
              <a:t>2</a:t>
            </a:fld>
            <a:endParaRPr kumimoji="0" lang="en-US" sz="1200" b="0" i="0" u="none" strike="noStrike" kern="1200" cap="none" spc="0" normalizeH="0" baseline="0" noProof="0">
              <a:ln>
                <a:noFill/>
              </a:ln>
              <a:solidFill>
                <a:srgbClr val="000000"/>
              </a:solidFill>
              <a:effectLst/>
              <a:uLnTx/>
              <a:uFillTx/>
              <a:latin typeface="Arial" charset="0"/>
              <a:ea typeface="ヒラギノ角ゴ Pro W3" charset="0"/>
            </a:endParaRPr>
          </a:p>
        </p:txBody>
      </p:sp>
    </p:spTree>
    <p:extLst>
      <p:ext uri="{BB962C8B-B14F-4D97-AF65-F5344CB8AC3E}">
        <p14:creationId xmlns:p14="http://schemas.microsoft.com/office/powerpoint/2010/main" val="8832641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a:solidFill>
                  <a:schemeClr val="tx1"/>
                </a:solidFill>
                <a:effectLst/>
                <a:latin typeface="Arial" charset="0"/>
                <a:ea typeface="ヒラギノ角ゴ Pro W3" pitchFamily="80" charset="-128"/>
                <a:cs typeface="ヒラギノ角ゴ Pro W3" pitchFamily="-111" charset="-128"/>
              </a:rPr>
              <a:t> [Since we know we’ll rise </a:t>
            </a:r>
            <a:r>
              <a:rPr lang="en-US" sz="1200" b="0" i="1" kern="1200" dirty="0">
                <a:solidFill>
                  <a:schemeClr val="tx1"/>
                </a:solidFill>
                <a:effectLst/>
                <a:latin typeface="Arial" charset="0"/>
                <a:ea typeface="ヒラギノ角ゴ Pro W3" pitchFamily="80" charset="-128"/>
                <a:cs typeface="ヒラギノ角ゴ Pro W3" pitchFamily="-111" charset="-128"/>
              </a:rPr>
              <a:t>then</a:t>
            </a:r>
            <a:r>
              <a:rPr lang="en-US" sz="1200" b="0" kern="1200" dirty="0">
                <a:solidFill>
                  <a:schemeClr val="tx1"/>
                </a:solidFill>
                <a:effectLst/>
                <a:latin typeface="Arial" charset="0"/>
                <a:ea typeface="ヒラギノ角ゴ Pro W3" pitchFamily="80" charset="-128"/>
                <a:cs typeface="ヒラギノ角ゴ Pro W3" pitchFamily="-111" charset="-128"/>
              </a:rPr>
              <a:t>, we should rise to service </a:t>
            </a:r>
            <a:r>
              <a:rPr lang="en-US" sz="1200" b="0" i="1" kern="1200" dirty="0">
                <a:solidFill>
                  <a:schemeClr val="tx1"/>
                </a:solidFill>
                <a:effectLst/>
                <a:latin typeface="Arial" charset="0"/>
                <a:ea typeface="ヒラギノ角ゴ Pro W3" pitchFamily="80" charset="-128"/>
                <a:cs typeface="ヒラギノ角ゴ Pro W3" pitchFamily="-111" charset="-128"/>
              </a:rPr>
              <a:t>now</a:t>
            </a:r>
            <a:r>
              <a:rPr lang="en-US" sz="1200" b="0" kern="1200" dirty="0">
                <a:solidFill>
                  <a:schemeClr val="tx1"/>
                </a:solidFill>
                <a:effectLst/>
                <a:latin typeface="Arial" charset="0"/>
                <a:ea typeface="ヒラギノ角ゴ Pro W3" pitchFamily="80" charset="-128"/>
                <a:cs typeface="ヒラギノ角ゴ Pro W3" pitchFamily="-111" charset="-128"/>
              </a:rPr>
              <a:t>!]</a:t>
            </a:r>
          </a:p>
          <a:p>
            <a:endParaRPr lang="en-US" sz="1200" b="0" kern="1200" dirty="0">
              <a:solidFill>
                <a:schemeClr val="tx1"/>
              </a:solidFill>
              <a:effectLst/>
              <a:latin typeface="Arial" charset="0"/>
              <a:ea typeface="ヒラギノ角ゴ Pro W3" pitchFamily="80"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kern="1200" dirty="0">
                <a:solidFill>
                  <a:schemeClr val="tx1"/>
                </a:solidFill>
                <a:effectLst/>
                <a:latin typeface="Arial" charset="0"/>
                <a:ea typeface="ヒラギノ角ゴ Pro W3" pitchFamily="80" charset="-128"/>
              </a:rPr>
              <a:t>NIV </a:t>
            </a:r>
            <a:r>
              <a:rPr lang="en-US" sz="1200" kern="1200" dirty="0">
                <a:solidFill>
                  <a:schemeClr val="tx1"/>
                </a:solidFill>
                <a:effectLst/>
                <a:latin typeface="Arial" charset="0"/>
                <a:ea typeface="ヒラギノ角ゴ Pro W3" pitchFamily="80" charset="-128"/>
                <a:cs typeface="ヒラギノ角ゴ Pro W3" pitchFamily="-111" charset="-128"/>
              </a:rPr>
              <a:t>1Cor. 15:58     </a:t>
            </a:r>
            <a:r>
              <a:rPr lang="en-US" sz="1200" b="1" i="1" kern="1200" dirty="0">
                <a:solidFill>
                  <a:schemeClr val="tx1"/>
                </a:solidFill>
                <a:effectLst/>
                <a:latin typeface="Arial" charset="0"/>
                <a:ea typeface="ヒラギノ角ゴ Pro W3" pitchFamily="80" charset="-128"/>
                <a:cs typeface="ヒラギノ角ゴ Pro W3" pitchFamily="-111" charset="-128"/>
              </a:rPr>
              <a:t>Therefore, my dear brothers, stand firm.</a:t>
            </a:r>
            <a:r>
              <a:rPr lang="en-US" sz="1200" kern="1200" dirty="0">
                <a:solidFill>
                  <a:schemeClr val="tx1"/>
                </a:solidFill>
                <a:effectLst/>
                <a:latin typeface="Arial" charset="0"/>
                <a:ea typeface="ヒラギノ角ゴ Pro W3" pitchFamily="80" charset="-128"/>
                <a:cs typeface="ヒラギノ角ゴ Pro W3" pitchFamily="-111" charset="-128"/>
              </a:rPr>
              <a:t> Stand firm in what? In the resurrection!</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Arial" charset="0"/>
              <a:ea typeface="ヒラギノ角ゴ Pro W3" pitchFamily="80" charset="-128"/>
              <a:cs typeface="ヒラギノ角ゴ Pro W3" pitchFamily="-111"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i="1" kern="1200" dirty="0">
                <a:solidFill>
                  <a:schemeClr val="tx1"/>
                </a:solidFill>
                <a:effectLst/>
                <a:latin typeface="Arial" charset="0"/>
                <a:ea typeface="ヒラギノ角ゴ Pro W3" pitchFamily="80" charset="-128"/>
                <a:cs typeface="ヒラギノ角ゴ Pro W3" pitchFamily="-111" charset="-128"/>
              </a:rPr>
              <a:t>• Let nothing move you. </a:t>
            </a:r>
            <a:r>
              <a:rPr lang="en-US" sz="1200" kern="1200" dirty="0">
                <a:solidFill>
                  <a:schemeClr val="tx1"/>
                </a:solidFill>
                <a:effectLst/>
                <a:latin typeface="Arial" charset="0"/>
                <a:ea typeface="ヒラギノ角ゴ Pro W3" pitchFamily="80" charset="-128"/>
                <a:cs typeface="ヒラギノ角ゴ Pro W3" pitchFamily="-111" charset="-128"/>
              </a:rPr>
              <a:t>Does this mean to be stubborn about everything? No. Don't let anyone shake your belief in the risen Jesus.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Arial" charset="0"/>
              <a:ea typeface="ヒラギノ角ゴ Pro W3" pitchFamily="80" charset="-128"/>
              <a:cs typeface="ヒラギノ角ゴ Pro W3" pitchFamily="-111"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i="1" kern="1200" dirty="0">
                <a:solidFill>
                  <a:schemeClr val="tx1"/>
                </a:solidFill>
                <a:effectLst/>
                <a:latin typeface="Arial" charset="0"/>
                <a:ea typeface="ヒラギノ角ゴ Pro W3" pitchFamily="80" charset="-128"/>
                <a:cs typeface="ヒラギノ角ゴ Pro W3" pitchFamily="-111" charset="-128"/>
              </a:rPr>
              <a:t>• Always give yourselves fully to the work of the Lord</a:t>
            </a:r>
            <a:r>
              <a:rPr lang="en-US" sz="1200" kern="1200" dirty="0">
                <a:solidFill>
                  <a:schemeClr val="tx1"/>
                </a:solidFill>
                <a:effectLst/>
                <a:latin typeface="Arial" charset="0"/>
                <a:ea typeface="ヒラギノ角ゴ Pro W3" pitchFamily="80" charset="-128"/>
                <a:cs typeface="ヒラギノ角ゴ Pro W3" pitchFamily="-111" charset="-128"/>
              </a:rPr>
              <a:t>—don't be half-hearted in serving Jesus.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Arial" charset="0"/>
              <a:ea typeface="ヒラギノ角ゴ Pro W3" pitchFamily="80" charset="-128"/>
              <a:cs typeface="ヒラギノ角ゴ Pro W3" pitchFamily="-111"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i="1" kern="1200" dirty="0">
                <a:solidFill>
                  <a:schemeClr val="tx1"/>
                </a:solidFill>
                <a:effectLst/>
                <a:latin typeface="Arial" charset="0"/>
                <a:ea typeface="ヒラギノ角ゴ Pro W3" pitchFamily="80" charset="-128"/>
                <a:cs typeface="ヒラギノ角ゴ Pro W3" pitchFamily="-111" charset="-128"/>
              </a:rPr>
              <a:t>• because you know that your labor in the Lord is not in vain. </a:t>
            </a:r>
            <a:r>
              <a:rPr lang="en-US" sz="1200" kern="1200" dirty="0">
                <a:solidFill>
                  <a:schemeClr val="tx1"/>
                </a:solidFill>
                <a:effectLst/>
                <a:latin typeface="Arial" charset="0"/>
                <a:ea typeface="ヒラギノ角ゴ Pro W3" pitchFamily="80" charset="-128"/>
                <a:cs typeface="ヒラギノ角ゴ Pro W3" pitchFamily="-111" charset="-128"/>
              </a:rPr>
              <a:t>You support a truth—the resurrection of Jesus and your future resurrection—so you are not wasting your life to serve Christ. You will be rewarded.</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890A4A3C-0641-5C43-92A4-91910631791E}" type="slidenum">
              <a:rPr kumimoji="0" lang="en-US" sz="1200" b="0" i="0" u="none" strike="noStrike" kern="1200" cap="none" spc="0" normalizeH="0" baseline="0" noProof="0" smtClean="0">
                <a:ln>
                  <a:noFill/>
                </a:ln>
                <a:solidFill>
                  <a:srgbClr val="000000"/>
                </a:solidFill>
                <a:effectLst/>
                <a:uLnTx/>
                <a:uFillTx/>
                <a:latin typeface="Arial" charset="0"/>
                <a:ea typeface="ヒラギノ角ゴ Pro W3" charset="0"/>
              </a:rPr>
              <a:pPr marL="0" marR="0" lvl="0" indent="0" algn="r" defTabSz="914400" rtl="0" eaLnBrk="0" fontAlgn="base" latinLnBrk="0" hangingPunct="0">
                <a:lnSpc>
                  <a:spcPct val="100000"/>
                </a:lnSpc>
                <a:spcBef>
                  <a:spcPct val="0"/>
                </a:spcBef>
                <a:spcAft>
                  <a:spcPct val="0"/>
                </a:spcAft>
                <a:buClrTx/>
                <a:buSzTx/>
                <a:buFontTx/>
                <a:buNone/>
                <a:tabLst/>
                <a:defRPr/>
              </a:pPr>
              <a:t>20</a:t>
            </a:fld>
            <a:endParaRPr kumimoji="0" lang="en-US" sz="1200" b="0" i="0" u="none" strike="noStrike" kern="1200" cap="none" spc="0" normalizeH="0" baseline="0" noProof="0">
              <a:ln>
                <a:noFill/>
              </a:ln>
              <a:solidFill>
                <a:srgbClr val="000000"/>
              </a:solidFill>
              <a:effectLst/>
              <a:uLnTx/>
              <a:uFillTx/>
              <a:latin typeface="Arial" charset="0"/>
              <a:ea typeface="ヒラギノ角ゴ Pro W3" charset="0"/>
            </a:endParaRPr>
          </a:p>
        </p:txBody>
      </p:sp>
    </p:spTree>
    <p:extLst>
      <p:ext uri="{BB962C8B-B14F-4D97-AF65-F5344CB8AC3E}">
        <p14:creationId xmlns:p14="http://schemas.microsoft.com/office/powerpoint/2010/main" val="42801192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Slide Image Placeholder 1"/>
          <p:cNvSpPr>
            <a:spLocks noGrp="1" noRot="1" noChangeAspect="1" noTextEdit="1"/>
          </p:cNvSpPr>
          <p:nvPr>
            <p:ph type="sldImg"/>
          </p:nvPr>
        </p:nvSpPr>
        <p:spPr>
          <a:ln/>
        </p:spPr>
      </p:sp>
      <p:sp>
        <p:nvSpPr>
          <p:cNvPr id="54274"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a:spcBef>
                <a:spcPct val="0"/>
              </a:spcBef>
            </a:pPr>
            <a:r>
              <a:rPr lang="en-US" sz="1200" kern="1200" dirty="0">
                <a:solidFill>
                  <a:schemeClr val="tx1"/>
                </a:solidFill>
                <a:effectLst/>
                <a:latin typeface="Arial" charset="0"/>
                <a:ea typeface="ヒラギノ角ゴ Pro W3" pitchFamily="80" charset="-128"/>
                <a:cs typeface="ヒラギノ角ゴ Pro W3" pitchFamily="-111" charset="-128"/>
              </a:rPr>
              <a:t>What’s so important about Christ’s resurrection?  Why should it matter to you and me that Jesus arose?</a:t>
            </a:r>
            <a:endParaRPr lang="en-US" dirty="0">
              <a:ea typeface="ヒラギノ角ゴ Pro W3" charset="0"/>
              <a:cs typeface="ヒラギノ角ゴ Pro W3" charset="0"/>
            </a:endParaRPr>
          </a:p>
        </p:txBody>
      </p:sp>
      <p:sp>
        <p:nvSpPr>
          <p:cNvPr id="54275"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1F05DC2-03B8-0448-A918-8CC0EACEF3FA}" type="slidenum">
              <a:rPr kumimoji="0" lang="en-US" sz="1200" b="0" i="0" u="none" strike="noStrike" kern="1200" cap="none" spc="0" normalizeH="0" baseline="0" noProof="0">
                <a:ln>
                  <a:noFill/>
                </a:ln>
                <a:solidFill>
                  <a:srgbClr val="000000"/>
                </a:solidFill>
                <a:effectLst/>
                <a:uLnTx/>
                <a:uFillTx/>
                <a:latin typeface="Arial" charset="0"/>
                <a:ea typeface="ヒラギノ角ゴ Pro W3" charset="0"/>
              </a:rPr>
              <a:pPr marL="0" marR="0" lvl="0" indent="0" algn="r" defTabSz="914400" rtl="0" eaLnBrk="0" fontAlgn="base" latinLnBrk="0" hangingPunct="0">
                <a:lnSpc>
                  <a:spcPct val="100000"/>
                </a:lnSpc>
                <a:spcBef>
                  <a:spcPct val="0"/>
                </a:spcBef>
                <a:spcAft>
                  <a:spcPct val="0"/>
                </a:spcAft>
                <a:buClrTx/>
                <a:buSzTx/>
                <a:buFontTx/>
                <a:buNone/>
                <a:tabLst/>
                <a:defRPr/>
              </a:pPr>
              <a:t>21</a:t>
            </a:fld>
            <a:endParaRPr kumimoji="0" lang="en-US" sz="1200" b="0" i="0" u="none" strike="noStrike" kern="1200" cap="none" spc="0" normalizeH="0" baseline="0" noProof="0">
              <a:ln>
                <a:noFill/>
              </a:ln>
              <a:solidFill>
                <a:srgbClr val="000000"/>
              </a:solidFill>
              <a:effectLst/>
              <a:uLnTx/>
              <a:uFillTx/>
              <a:latin typeface="Arial" charset="0"/>
              <a:ea typeface="ヒラギノ角ゴ Pro W3" charset="0"/>
            </a:endParaRPr>
          </a:p>
        </p:txBody>
      </p:sp>
    </p:spTree>
    <p:extLst>
      <p:ext uri="{BB962C8B-B14F-4D97-AF65-F5344CB8AC3E}">
        <p14:creationId xmlns:p14="http://schemas.microsoft.com/office/powerpoint/2010/main" val="4426993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FF5DBCE-D3EF-9249-8DA6-4DC4BF87B69F}" type="slidenum">
              <a:rPr kumimoji="0" lang="en-US" sz="1200" b="0" i="0" u="none" strike="noStrike" kern="1200" cap="none" spc="0" normalizeH="0" baseline="0" noProof="0">
                <a:ln>
                  <a:noFill/>
                </a:ln>
                <a:solidFill>
                  <a:srgbClr val="000000"/>
                </a:solidFill>
                <a:effectLst/>
                <a:uLnTx/>
                <a:uFillTx/>
                <a:latin typeface="Arial" charset="0"/>
                <a:ea typeface="ヒラギノ角ゴ Pro W3" charset="0"/>
              </a:rPr>
              <a:pPr marL="0" marR="0" lvl="0" indent="0" algn="r" defTabSz="914400" rtl="0" eaLnBrk="0" fontAlgn="base" latinLnBrk="0" hangingPunct="0">
                <a:lnSpc>
                  <a:spcPct val="100000"/>
                </a:lnSpc>
                <a:spcBef>
                  <a:spcPct val="0"/>
                </a:spcBef>
                <a:spcAft>
                  <a:spcPct val="0"/>
                </a:spcAft>
                <a:buClrTx/>
                <a:buSzTx/>
                <a:buFontTx/>
                <a:buNone/>
                <a:tabLst/>
                <a:defRPr/>
              </a:pPr>
              <a:t>22</a:t>
            </a:fld>
            <a:endParaRPr kumimoji="0" lang="en-US" sz="1200" b="0" i="0" u="none" strike="noStrike" kern="1200" cap="none" spc="0" normalizeH="0" baseline="0" noProof="0">
              <a:ln>
                <a:noFill/>
              </a:ln>
              <a:solidFill>
                <a:srgbClr val="000000"/>
              </a:solidFill>
              <a:effectLst/>
              <a:uLnTx/>
              <a:uFillTx/>
              <a:latin typeface="Arial" charset="0"/>
              <a:ea typeface="ヒラギノ角ゴ Pro W3" charset="0"/>
            </a:endParaRPr>
          </a:p>
        </p:txBody>
      </p:sp>
      <p:sp>
        <p:nvSpPr>
          <p:cNvPr id="121858" name="Rectangle 2"/>
          <p:cNvSpPr>
            <a:spLocks noGrp="1" noRot="1" noChangeAspect="1" noChangeArrowheads="1" noTextEdit="1"/>
          </p:cNvSpPr>
          <p:nvPr>
            <p:ph type="sldImg"/>
          </p:nvPr>
        </p:nvSpPr>
        <p:spPr>
          <a:ln/>
        </p:spPr>
      </p:sp>
      <p:sp>
        <p:nvSpPr>
          <p:cNvPr id="1218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sz="1200" kern="1200" dirty="0">
                <a:solidFill>
                  <a:schemeClr val="tx1"/>
                </a:solidFill>
                <a:effectLst/>
                <a:latin typeface="Arial" charset="0"/>
                <a:ea typeface="ヒラギノ角ゴ Pro W3" pitchFamily="80" charset="-128"/>
                <a:cs typeface="ヒラギノ角ゴ Pro W3" pitchFamily="-111" charset="-128"/>
              </a:rPr>
              <a:t>Jesus is alive today—since he also will make us alive again after death, serve him now until death.</a:t>
            </a:r>
            <a:r>
              <a:rPr lang="en-US" dirty="0">
                <a:effectLst/>
              </a:rPr>
              <a:t> </a:t>
            </a:r>
            <a:endParaRPr lang="en-US" b="0" dirty="0">
              <a:ea typeface="ヒラギノ角ゴ Pro W3" charset="0"/>
              <a:cs typeface="ヒラギノ角ゴ Pro W3"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what does a “resurrection life” look like?</a:t>
            </a:r>
          </a:p>
          <a:p>
            <a:r>
              <a:rPr lang="en-US" dirty="0"/>
              <a:t>Verse 58 says to “give yourself fully to the work of the Lord”!  Do you serve Him with all of your might?</a:t>
            </a:r>
          </a:p>
          <a:p>
            <a:r>
              <a:rPr lang="en-US" dirty="0"/>
              <a:t>“Resurrection life” has hope too. Don’t be like these Corinthians who lost hope (Gospel presentation).</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890A4A3C-0641-5C43-92A4-91910631791E}" type="slidenum">
              <a:rPr kumimoji="0" lang="en-US" sz="1200" b="0" i="0" u="none" strike="noStrike" kern="1200" cap="none" spc="0" normalizeH="0" baseline="0" noProof="0" smtClean="0">
                <a:ln>
                  <a:noFill/>
                </a:ln>
                <a:solidFill>
                  <a:srgbClr val="000000"/>
                </a:solidFill>
                <a:effectLst/>
                <a:uLnTx/>
                <a:uFillTx/>
                <a:latin typeface="Arial" charset="0"/>
                <a:ea typeface="ヒラギノ角ゴ Pro W3" charset="0"/>
              </a:rPr>
              <a:pPr marL="0" marR="0" lvl="0" indent="0" algn="r" defTabSz="914400" rtl="0" eaLnBrk="0" fontAlgn="base" latinLnBrk="0" hangingPunct="0">
                <a:lnSpc>
                  <a:spcPct val="100000"/>
                </a:lnSpc>
                <a:spcBef>
                  <a:spcPct val="0"/>
                </a:spcBef>
                <a:spcAft>
                  <a:spcPct val="0"/>
                </a:spcAft>
                <a:buClrTx/>
                <a:buSzTx/>
                <a:buFontTx/>
                <a:buNone/>
                <a:tabLst/>
                <a:defRPr/>
              </a:pPr>
              <a:t>23</a:t>
            </a:fld>
            <a:endParaRPr kumimoji="0" lang="en-US" sz="1200" b="0" i="0" u="none" strike="noStrike" kern="1200" cap="none" spc="0" normalizeH="0" baseline="0" noProof="0">
              <a:ln>
                <a:noFill/>
              </a:ln>
              <a:solidFill>
                <a:srgbClr val="000000"/>
              </a:solidFill>
              <a:effectLst/>
              <a:uLnTx/>
              <a:uFillTx/>
              <a:latin typeface="Arial" charset="0"/>
              <a:ea typeface="ヒラギノ角ゴ Pro W3" charset="0"/>
            </a:endParaRPr>
          </a:p>
        </p:txBody>
      </p:sp>
    </p:spTree>
    <p:extLst>
      <p:ext uri="{BB962C8B-B14F-4D97-AF65-F5344CB8AC3E}">
        <p14:creationId xmlns:p14="http://schemas.microsoft.com/office/powerpoint/2010/main" val="6530605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A2EDCEA-0CB3-DA48-9F73-F780BAA943B6}" type="slidenum">
              <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sz="1200" b="0" dirty="0">
                <a:solidFill>
                  <a:srgbClr val="FFFFFF"/>
                </a:solidFill>
                <a:latin typeface="Arial" charset="0"/>
                <a:ea typeface="ＭＳ Ｐゴシック" charset="0"/>
              </a:rPr>
              <a:t>NP NT Preaching (np) Arabic</a:t>
            </a:r>
            <a:endParaRPr lang="en-US" b="0"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9139929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Slide Image Placeholder 1"/>
          <p:cNvSpPr>
            <a:spLocks noGrp="1" noRot="1" noChangeAspect="1"/>
          </p:cNvSpPr>
          <p:nvPr>
            <p:ph type="sldImg"/>
          </p:nvPr>
        </p:nvSpPr>
        <p:spPr>
          <a:ln/>
        </p:spPr>
      </p:sp>
      <p:sp>
        <p:nvSpPr>
          <p:cNvPr id="50178"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sz="1200" kern="1200" dirty="0">
                <a:solidFill>
                  <a:schemeClr val="tx1"/>
                </a:solidFill>
                <a:effectLst/>
                <a:latin typeface="Arial" charset="0"/>
                <a:ea typeface="ヒラギノ角ゴ Pro W3" pitchFamily="80" charset="-128"/>
                <a:cs typeface="ヒラギノ角ゴ Pro W3" pitchFamily="-111" charset="-128"/>
              </a:rPr>
              <a:t>In 2007 the media at a news conference in New York photographed two ossuaries—these are chests made for human bones. Why?  Filmmaker James Cameron claimed that these ossuaries were found in a 2,000-year-old tomb in Jerusalem in 1980 and they may have held the bones of Jesus and “his wife,” Mary Magdalene. He claims that Jesus and Mary Magdalene may have even had a son named Judah</a:t>
            </a:r>
            <a:r>
              <a:rPr lang="en-US" dirty="0">
                <a:ea typeface="ヒラギノ角ゴ Pro W3" charset="0"/>
                <a:cs typeface="ヒラギノ角ゴ Pro W3" charset="0"/>
              </a:rPr>
              <a:t>.</a:t>
            </a:r>
          </a:p>
          <a:p>
            <a:endParaRPr lang="en-US" dirty="0">
              <a:ea typeface="ヒラギノ角ゴ Pro W3" charset="0"/>
              <a:cs typeface="ヒラギノ角ゴ Pro W3" charset="0"/>
            </a:endParaRPr>
          </a:p>
          <a:p>
            <a:r>
              <a:rPr lang="en-US" dirty="0">
                <a:ea typeface="ヒラギノ角ゴ Pro W3" charset="0"/>
                <a:cs typeface="ヒラギノ角ゴ Pro W3" charset="0"/>
              </a:rPr>
              <a:t>26 Feb 2007 REUTERS/Mike Segar</a:t>
            </a:r>
          </a:p>
        </p:txBody>
      </p:sp>
      <p:sp>
        <p:nvSpPr>
          <p:cNvPr id="50179"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74A208E-431C-D048-8118-5CBDF5DE3430}" type="slidenum">
              <a:rPr kumimoji="0" lang="en-US" sz="1200" b="0" i="0" u="none" strike="noStrike" kern="1200" cap="none" spc="0" normalizeH="0" baseline="0" noProof="0">
                <a:ln>
                  <a:noFill/>
                </a:ln>
                <a:solidFill>
                  <a:srgbClr val="000000"/>
                </a:solidFill>
                <a:effectLst/>
                <a:uLnTx/>
                <a:uFillTx/>
                <a:latin typeface="Arial" charset="0"/>
                <a:ea typeface="ヒラギノ角ゴ Pro W3" charset="0"/>
              </a:rPr>
              <a:pPr marL="0" marR="0" lvl="0" indent="0" algn="r" defTabSz="914400" rtl="0" eaLnBrk="0" fontAlgn="base" latinLnBrk="0" hangingPunct="0">
                <a:lnSpc>
                  <a:spcPct val="100000"/>
                </a:lnSpc>
                <a:spcBef>
                  <a:spcPct val="0"/>
                </a:spcBef>
                <a:spcAft>
                  <a:spcPct val="0"/>
                </a:spcAft>
                <a:buClrTx/>
                <a:buSzTx/>
                <a:buFontTx/>
                <a:buNone/>
                <a:tabLst/>
                <a:defRPr/>
              </a:pPr>
              <a:t>3</a:t>
            </a:fld>
            <a:endParaRPr kumimoji="0" lang="en-US" sz="1200" b="0" i="0" u="none" strike="noStrike" kern="1200" cap="none" spc="0" normalizeH="0" baseline="0" noProof="0">
              <a:ln>
                <a:noFill/>
              </a:ln>
              <a:solidFill>
                <a:srgbClr val="000000"/>
              </a:solidFill>
              <a:effectLst/>
              <a:uLnTx/>
              <a:uFillTx/>
              <a:latin typeface="Arial" charset="0"/>
              <a:ea typeface="ヒラギノ角ゴ Pro W3"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wonder if this concerns you.  Would it really matter to you personally if they did find Jesus’ body?  What would change in your life if this report was true?</a:t>
            </a:r>
          </a:p>
          <a:p>
            <a:r>
              <a:rPr lang="en-US" dirty="0"/>
              <a:t>Would a dead Jesus change how you spend your time?</a:t>
            </a:r>
          </a:p>
          <a:p>
            <a:r>
              <a:rPr lang="en-US" dirty="0"/>
              <a:t>Does the resurrection of Christ affect how you spend your money?</a:t>
            </a:r>
          </a:p>
          <a:p>
            <a:r>
              <a:rPr lang="en-US" dirty="0"/>
              <a:t>Would it affect your marriage?</a:t>
            </a:r>
          </a:p>
          <a:p>
            <a:r>
              <a:rPr lang="en-US" dirty="0"/>
              <a:t>What would change—for you—if anything?</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890A4A3C-0641-5C43-92A4-91910631791E}" type="slidenum">
              <a:rPr kumimoji="0" lang="en-US" sz="1200" b="0" i="0" u="none" strike="noStrike" kern="1200" cap="none" spc="0" normalizeH="0" baseline="0" noProof="0" smtClean="0">
                <a:ln>
                  <a:noFill/>
                </a:ln>
                <a:solidFill>
                  <a:srgbClr val="000000"/>
                </a:solidFill>
                <a:effectLst/>
                <a:uLnTx/>
                <a:uFillTx/>
                <a:latin typeface="Arial" charset="0"/>
                <a:ea typeface="ヒラギノ角ゴ Pro W3" charset="0"/>
              </a:rPr>
              <a:pPr marL="0" marR="0" lvl="0" indent="0" algn="r" defTabSz="914400" rtl="0" eaLnBrk="0" fontAlgn="base" latinLnBrk="0" hangingPunct="0">
                <a:lnSpc>
                  <a:spcPct val="100000"/>
                </a:lnSpc>
                <a:spcBef>
                  <a:spcPct val="0"/>
                </a:spcBef>
                <a:spcAft>
                  <a:spcPct val="0"/>
                </a:spcAft>
                <a:buClrTx/>
                <a:buSzTx/>
                <a:buFontTx/>
                <a:buNone/>
                <a:tabLst/>
                <a:defRPr/>
              </a:pPr>
              <a:t>4</a:t>
            </a:fld>
            <a:endParaRPr kumimoji="0" lang="en-US" sz="1200" b="0" i="0" u="none" strike="noStrike" kern="1200" cap="none" spc="0" normalizeH="0" baseline="0" noProof="0">
              <a:ln>
                <a:noFill/>
              </a:ln>
              <a:solidFill>
                <a:srgbClr val="000000"/>
              </a:solidFill>
              <a:effectLst/>
              <a:uLnTx/>
              <a:uFillTx/>
              <a:latin typeface="Arial" charset="0"/>
              <a:ea typeface="ヒラギノ角ゴ Pro W3" charset="0"/>
            </a:endParaRPr>
          </a:p>
        </p:txBody>
      </p:sp>
    </p:spTree>
    <p:extLst>
      <p:ext uri="{BB962C8B-B14F-4D97-AF65-F5344CB8AC3E}">
        <p14:creationId xmlns:p14="http://schemas.microsoft.com/office/powerpoint/2010/main" val="20379797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2" indent="0" algn="l" defTabSz="914400" rtl="0" eaLnBrk="0" fontAlgn="base" latinLnBrk="0" hangingPunct="0">
              <a:lnSpc>
                <a:spcPct val="100000"/>
              </a:lnSpc>
              <a:spcBef>
                <a:spcPct val="30000"/>
              </a:spcBef>
              <a:spcAft>
                <a:spcPct val="0"/>
              </a:spcAft>
              <a:buClrTx/>
              <a:buSzTx/>
              <a:buFontTx/>
              <a:buNone/>
              <a:tabLst/>
              <a:defRPr/>
            </a:pPr>
            <a:r>
              <a:rPr lang="en-US" dirty="0"/>
              <a:t>Of course, we know that Jesus did rise from the dead—like He said He would!</a:t>
            </a:r>
          </a:p>
          <a:p>
            <a:pPr marL="0" marR="0" lvl="2" indent="0" algn="l" defTabSz="914400" rtl="0" eaLnBrk="0" fontAlgn="base" latinLnBrk="0" hangingPunct="0">
              <a:lnSpc>
                <a:spcPct val="100000"/>
              </a:lnSpc>
              <a:spcBef>
                <a:spcPct val="30000"/>
              </a:spcBef>
              <a:spcAft>
                <a:spcPct val="0"/>
              </a:spcAft>
              <a:buClrTx/>
              <a:buSzTx/>
              <a:buFontTx/>
              <a:buNone/>
              <a:tabLst/>
              <a:defRPr/>
            </a:pPr>
            <a:r>
              <a:rPr lang="en-US" dirty="0"/>
              <a:t>Did you hear that someone asked the owner of the tomb, Joseph of Arimathea, “That was a great tomb.  Why did you give it to someone else to be buried in?”</a:t>
            </a:r>
          </a:p>
          <a:p>
            <a:pPr marL="0" marR="0" lvl="2" indent="0" algn="l" defTabSz="914400" rtl="0" eaLnBrk="0" fontAlgn="base" latinLnBrk="0" hangingPunct="0">
              <a:lnSpc>
                <a:spcPct val="100000"/>
              </a:lnSpc>
              <a:spcBef>
                <a:spcPct val="30000"/>
              </a:spcBef>
              <a:spcAft>
                <a:spcPct val="0"/>
              </a:spcAft>
              <a:buClrTx/>
              <a:buSzTx/>
              <a:buFontTx/>
              <a:buNone/>
              <a:tabLst/>
              <a:defRPr/>
            </a:pPr>
            <a:r>
              <a:rPr lang="en-US" dirty="0"/>
              <a:t>“Oh,” Joseph said, “He only needed it for the weekend.”</a:t>
            </a:r>
          </a:p>
          <a:p>
            <a:pPr marL="0" marR="0" lvl="2" indent="0" algn="l" defTabSz="914400" rtl="0" eaLnBrk="0" fontAlgn="base" latinLnBrk="0" hangingPunct="0">
              <a:lnSpc>
                <a:spcPct val="100000"/>
              </a:lnSpc>
              <a:spcBef>
                <a:spcPct val="30000"/>
              </a:spcBef>
              <a:spcAft>
                <a:spcPct val="0"/>
              </a:spcAft>
              <a:buClrTx/>
              <a:buSzTx/>
              <a:buFontTx/>
              <a:buNone/>
              <a:tabLst/>
              <a:defRPr/>
            </a:pPr>
            <a:r>
              <a:rPr lang="en-US" dirty="0"/>
              <a:t>The resurrection is a fact!  But… </a:t>
            </a: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890A4A3C-0641-5C43-92A4-91910631791E}" type="slidenum">
              <a:rPr kumimoji="0" lang="en-US" sz="1200" b="0" i="0" u="none" strike="noStrike" kern="1200" cap="none" spc="0" normalizeH="0" baseline="0" noProof="0" smtClean="0">
                <a:ln>
                  <a:noFill/>
                </a:ln>
                <a:solidFill>
                  <a:srgbClr val="000000"/>
                </a:solidFill>
                <a:effectLst/>
                <a:uLnTx/>
                <a:uFillTx/>
                <a:latin typeface="Arial" charset="0"/>
                <a:ea typeface="ヒラギノ角ゴ Pro W3" charset="0"/>
              </a:rPr>
              <a:pPr marL="0" marR="0" lvl="0" indent="0" algn="r" defTabSz="914400" rtl="0" eaLnBrk="0" fontAlgn="base" latinLnBrk="0" hangingPunct="0">
                <a:lnSpc>
                  <a:spcPct val="100000"/>
                </a:lnSpc>
                <a:spcBef>
                  <a:spcPct val="0"/>
                </a:spcBef>
                <a:spcAft>
                  <a:spcPct val="0"/>
                </a:spcAft>
                <a:buClrTx/>
                <a:buSzTx/>
                <a:buFontTx/>
                <a:buNone/>
                <a:tabLst/>
                <a:defRPr/>
              </a:pPr>
              <a:t>5</a:t>
            </a:fld>
            <a:endParaRPr kumimoji="0" lang="en-US" sz="1200" b="0" i="0" u="none" strike="noStrike" kern="1200" cap="none" spc="0" normalizeH="0" baseline="0" noProof="0">
              <a:ln>
                <a:noFill/>
              </a:ln>
              <a:solidFill>
                <a:srgbClr val="000000"/>
              </a:solidFill>
              <a:effectLst/>
              <a:uLnTx/>
              <a:uFillTx/>
              <a:latin typeface="Arial" charset="0"/>
              <a:ea typeface="ヒラギノ角ゴ Pro W3" charset="0"/>
            </a:endParaRPr>
          </a:p>
        </p:txBody>
      </p:sp>
    </p:spTree>
    <p:extLst>
      <p:ext uri="{BB962C8B-B14F-4D97-AF65-F5344CB8AC3E}">
        <p14:creationId xmlns:p14="http://schemas.microsoft.com/office/powerpoint/2010/main" val="25825942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Slide Image Placeholder 1"/>
          <p:cNvSpPr>
            <a:spLocks noGrp="1" noRot="1" noChangeAspect="1" noTextEdit="1"/>
          </p:cNvSpPr>
          <p:nvPr>
            <p:ph type="sldImg"/>
          </p:nvPr>
        </p:nvSpPr>
        <p:spPr>
          <a:ln/>
        </p:spPr>
      </p:sp>
      <p:sp>
        <p:nvSpPr>
          <p:cNvPr id="54274"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a:spcBef>
                <a:spcPct val="0"/>
              </a:spcBef>
            </a:pPr>
            <a:r>
              <a:rPr lang="en-US" sz="1200" kern="1200" dirty="0">
                <a:solidFill>
                  <a:schemeClr val="tx1"/>
                </a:solidFill>
                <a:effectLst/>
                <a:latin typeface="Arial" charset="0"/>
                <a:ea typeface="ヒラギノ角ゴ Pro W3" pitchFamily="80" charset="-128"/>
                <a:cs typeface="ヒラギノ角ゴ Pro W3" pitchFamily="-111" charset="-128"/>
              </a:rPr>
              <a:t>What’s so important about Christ’s resurrection?  Why should it matter to you and me that Jesus arose?</a:t>
            </a:r>
            <a:endParaRPr lang="en-US" dirty="0">
              <a:ea typeface="ヒラギノ角ゴ Pro W3" charset="0"/>
              <a:cs typeface="ヒラギノ角ゴ Pro W3" charset="0"/>
            </a:endParaRPr>
          </a:p>
        </p:txBody>
      </p:sp>
      <p:sp>
        <p:nvSpPr>
          <p:cNvPr id="54275"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1F05DC2-03B8-0448-A918-8CC0EACEF3FA}" type="slidenum">
              <a:rPr kumimoji="0" lang="en-US" sz="1200" b="0" i="0" u="none" strike="noStrike" kern="1200" cap="none" spc="0" normalizeH="0" baseline="0" noProof="0">
                <a:ln>
                  <a:noFill/>
                </a:ln>
                <a:solidFill>
                  <a:srgbClr val="000000"/>
                </a:solidFill>
                <a:effectLst/>
                <a:uLnTx/>
                <a:uFillTx/>
                <a:latin typeface="Arial" charset="0"/>
                <a:ea typeface="ヒラギノ角ゴ Pro W3" charset="0"/>
              </a:rPr>
              <a:pPr marL="0" marR="0" lvl="0" indent="0" algn="r" defTabSz="914400" rtl="0" eaLnBrk="0" fontAlgn="base" latinLnBrk="0" hangingPunct="0">
                <a:lnSpc>
                  <a:spcPct val="100000"/>
                </a:lnSpc>
                <a:spcBef>
                  <a:spcPct val="0"/>
                </a:spcBef>
                <a:spcAft>
                  <a:spcPct val="0"/>
                </a:spcAft>
                <a:buClrTx/>
                <a:buSzTx/>
                <a:buFontTx/>
                <a:buNone/>
                <a:tabLst/>
                <a:defRPr/>
              </a:pPr>
              <a:t>6</a:t>
            </a:fld>
            <a:endParaRPr kumimoji="0" lang="en-US" sz="1200" b="0" i="0" u="none" strike="noStrike" kern="1200" cap="none" spc="0" normalizeH="0" baseline="0" noProof="0">
              <a:ln>
                <a:noFill/>
              </a:ln>
              <a:solidFill>
                <a:srgbClr val="000000"/>
              </a:solidFill>
              <a:effectLst/>
              <a:uLnTx/>
              <a:uFillTx/>
              <a:latin typeface="Arial" charset="0"/>
              <a:ea typeface="ヒラギノ角ゴ Pro W3"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8" name="Rectangle 7"/>
          <p:cNvSpPr>
            <a:spLocks noGrp="1" noChangeArrowheads="1"/>
          </p:cNvSpPr>
          <p:nvPr>
            <p:ph type="sldNum" sz="quarter" idx="5"/>
          </p:nvPr>
        </p:nvSpPr>
        <p:spPr/>
        <p:txBody>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5007DF3-68B0-104C-A2F8-1D04BFF94CFB}" type="slidenum">
              <a:rPr kumimoji="0" lang="en-US" sz="1200" b="1" i="0" u="none" strike="noStrike" kern="1200" cap="none" spc="0" normalizeH="0" baseline="0" noProof="0" smtClean="0">
                <a:ln>
                  <a:noFill/>
                </a:ln>
                <a:solidFill>
                  <a:srgbClr val="000000"/>
                </a:solidFill>
                <a:effectLst/>
                <a:uLnTx/>
                <a:uFillTx/>
                <a:latin typeface="26"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1" i="0" u="none" strike="noStrike" kern="1200" cap="none" spc="0" normalizeH="0" baseline="0" noProof="0">
              <a:ln>
                <a:noFill/>
              </a:ln>
              <a:solidFill>
                <a:srgbClr val="000000"/>
              </a:solidFill>
              <a:effectLst/>
              <a:uLnTx/>
              <a:uFillTx/>
              <a:latin typeface="26" charset="0"/>
              <a:ea typeface="ＭＳ Ｐゴシック" charset="0"/>
            </a:endParaRPr>
          </a:p>
        </p:txBody>
      </p:sp>
      <p:sp>
        <p:nvSpPr>
          <p:cNvPr id="387074" name="Rectangle 2"/>
          <p:cNvSpPr>
            <a:spLocks noGrp="1" noRot="1" noChangeAspect="1" noChangeArrowheads="1"/>
          </p:cNvSpPr>
          <p:nvPr>
            <p:ph type="sldImg"/>
          </p:nvPr>
        </p:nvSpPr>
        <p:spPr>
          <a:xfrm>
            <a:off x="838200" y="457200"/>
            <a:ext cx="5181600" cy="3886200"/>
          </a:xfrm>
          <a:solidFill>
            <a:srgbClr val="FFFFFF"/>
          </a:solidFill>
          <a:ln/>
        </p:spPr>
      </p:sp>
      <p:sp>
        <p:nvSpPr>
          <p:cNvPr id="387075" name="Rectangle 3"/>
          <p:cNvSpPr>
            <a:spLocks noGrp="1" noChangeArrowheads="1"/>
          </p:cNvSpPr>
          <p:nvPr>
            <p:ph type="body" idx="1"/>
          </p:nvPr>
        </p:nvSpPr>
        <p:spPr>
          <a:solidFill>
            <a:srgbClr val="FFFFFF"/>
          </a:solidFill>
          <a:ln>
            <a:solidFill>
              <a:srgbClr val="000000"/>
            </a:solidFill>
          </a:ln>
        </p:spPr>
        <p:txBody>
          <a:bodyPr/>
          <a:lstStyle/>
          <a:p>
            <a:pPr marL="0" marR="0" lvl="2" indent="0" algn="l" defTabSz="914400" rtl="0" eaLnBrk="1" fontAlgn="base" latinLnBrk="0" hangingPunct="1">
              <a:lnSpc>
                <a:spcPct val="100000"/>
              </a:lnSpc>
              <a:spcBef>
                <a:spcPct val="30000"/>
              </a:spcBef>
              <a:spcAft>
                <a:spcPct val="0"/>
              </a:spcAft>
              <a:buClrTx/>
              <a:buSzTx/>
              <a:buFontTx/>
              <a:buNone/>
              <a:tabLst/>
              <a:defRPr/>
            </a:pPr>
            <a:r>
              <a:rPr lang="en-US" dirty="0">
                <a:ea typeface="ヒラギノ角ゴ Pro W3" charset="0"/>
                <a:cs typeface="ヒラギノ角ゴ Pro W3" charset="0"/>
              </a:rPr>
              <a:t>Paul addressed this issue to some people who doubted the resurrection.</a:t>
            </a:r>
          </a:p>
          <a:p>
            <a:pPr marL="0" marR="0" lvl="2" indent="0" algn="l" defTabSz="914400" rtl="0" eaLnBrk="1" fontAlgn="base" latinLnBrk="0" hangingPunct="1">
              <a:lnSpc>
                <a:spcPct val="100000"/>
              </a:lnSpc>
              <a:spcBef>
                <a:spcPct val="30000"/>
              </a:spcBef>
              <a:spcAft>
                <a:spcPct val="0"/>
              </a:spcAft>
              <a:buClrTx/>
              <a:buSzTx/>
              <a:buFontTx/>
              <a:buNone/>
              <a:tabLst/>
              <a:defRPr/>
            </a:pPr>
            <a:r>
              <a:rPr lang="en-US" dirty="0">
                <a:ea typeface="ヒラギノ角ゴ Pro W3" charset="0"/>
                <a:cs typeface="ヒラギノ角ゴ Pro W3" charset="0"/>
              </a:rPr>
              <a:t>They lived in ancient Corinth—a seaport city where a lot of ideas floated around.</a:t>
            </a:r>
          </a:p>
          <a:p>
            <a:pPr eaLnBrk="1" hangingPunct="1"/>
            <a:endParaRPr lang="en-US" dirty="0">
              <a:ea typeface="ＭＳ Ｐゴシック" charset="0"/>
              <a:cs typeface="ＭＳ Ｐゴシック" charset="0"/>
            </a:endParaRPr>
          </a:p>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23975899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8" name="Rectangle 7"/>
          <p:cNvSpPr>
            <a:spLocks noGrp="1" noChangeArrowheads="1"/>
          </p:cNvSpPr>
          <p:nvPr>
            <p:ph type="sldNum" sz="quarter" idx="5"/>
          </p:nvPr>
        </p:nvSpPr>
        <p:spPr/>
        <p:txBody>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5007DF3-68B0-104C-A2F8-1D04BFF94CFB}" type="slidenum">
              <a:rPr kumimoji="0" lang="en-US" sz="1200" b="1" i="0" u="none" strike="noStrike" kern="1200" cap="none" spc="0" normalizeH="0" baseline="0" noProof="0" smtClean="0">
                <a:ln>
                  <a:noFill/>
                </a:ln>
                <a:solidFill>
                  <a:srgbClr val="000000"/>
                </a:solidFill>
                <a:effectLst/>
                <a:uLnTx/>
                <a:uFillTx/>
                <a:latin typeface="26"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1" i="0" u="none" strike="noStrike" kern="1200" cap="none" spc="0" normalizeH="0" baseline="0" noProof="0">
              <a:ln>
                <a:noFill/>
              </a:ln>
              <a:solidFill>
                <a:srgbClr val="000000"/>
              </a:solidFill>
              <a:effectLst/>
              <a:uLnTx/>
              <a:uFillTx/>
              <a:latin typeface="26" charset="0"/>
              <a:ea typeface="ＭＳ Ｐゴシック" charset="0"/>
            </a:endParaRPr>
          </a:p>
        </p:txBody>
      </p:sp>
      <p:sp>
        <p:nvSpPr>
          <p:cNvPr id="387074" name="Rectangle 2"/>
          <p:cNvSpPr>
            <a:spLocks noGrp="1" noRot="1" noChangeAspect="1" noChangeArrowheads="1"/>
          </p:cNvSpPr>
          <p:nvPr>
            <p:ph type="sldImg"/>
          </p:nvPr>
        </p:nvSpPr>
        <p:spPr>
          <a:xfrm>
            <a:off x="838200" y="457200"/>
            <a:ext cx="5181600" cy="3886200"/>
          </a:xfrm>
          <a:solidFill>
            <a:srgbClr val="FFFFFF"/>
          </a:solidFill>
          <a:ln/>
        </p:spPr>
      </p:sp>
      <p:sp>
        <p:nvSpPr>
          <p:cNvPr id="387075" name="Rectangle 3"/>
          <p:cNvSpPr>
            <a:spLocks noGrp="1" noChangeArrowheads="1"/>
          </p:cNvSpPr>
          <p:nvPr>
            <p:ph type="body" idx="1"/>
          </p:nvPr>
        </p:nvSpPr>
        <p:spPr>
          <a:solidFill>
            <a:srgbClr val="FFFFFF"/>
          </a:solidFill>
          <a:ln>
            <a:solidFill>
              <a:srgbClr val="000000"/>
            </a:solidFill>
          </a:ln>
        </p:spPr>
        <p:txBody>
          <a:bodyPr/>
          <a:lstStyle/>
          <a:p>
            <a:pPr marL="0" marR="0" lvl="2" indent="0" algn="l" defTabSz="914400" rtl="0" eaLnBrk="1" fontAlgn="base" latinLnBrk="0" hangingPunct="1">
              <a:lnSpc>
                <a:spcPct val="100000"/>
              </a:lnSpc>
              <a:spcBef>
                <a:spcPct val="30000"/>
              </a:spcBef>
              <a:spcAft>
                <a:spcPct val="0"/>
              </a:spcAft>
              <a:buClrTx/>
              <a:buSzTx/>
              <a:buFontTx/>
              <a:buNone/>
              <a:tabLst/>
              <a:defRPr/>
            </a:pPr>
            <a:r>
              <a:rPr lang="en-US" dirty="0">
                <a:ea typeface="ヒラギノ角ゴ Pro W3" charset="0"/>
                <a:cs typeface="ヒラギノ角ゴ Pro W3" charset="0"/>
              </a:rPr>
              <a:t>Paul addressed this issue to some people who doubted the resurrection.</a:t>
            </a:r>
          </a:p>
          <a:p>
            <a:pPr marL="0" marR="0" lvl="2" indent="0" algn="l" defTabSz="914400" rtl="0" eaLnBrk="1" fontAlgn="base" latinLnBrk="0" hangingPunct="1">
              <a:lnSpc>
                <a:spcPct val="100000"/>
              </a:lnSpc>
              <a:spcBef>
                <a:spcPct val="30000"/>
              </a:spcBef>
              <a:spcAft>
                <a:spcPct val="0"/>
              </a:spcAft>
              <a:buClrTx/>
              <a:buSzTx/>
              <a:buFontTx/>
              <a:buNone/>
              <a:tabLst/>
              <a:defRPr/>
            </a:pPr>
            <a:r>
              <a:rPr lang="en-US" dirty="0">
                <a:ea typeface="ヒラギノ角ゴ Pro W3" charset="0"/>
                <a:cs typeface="ヒラギノ角ゴ Pro W3" charset="0"/>
              </a:rPr>
              <a:t>They lived in ancient Corinth—a seaport city where a lot of ideas floated around.</a:t>
            </a:r>
          </a:p>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1749235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A90EAB1-9AD7-3645-A315-C32C2E3BBC99}" type="slidenum">
              <a:rPr kumimoji="0" lang="en-US" sz="1200" b="0" i="0" u="none" strike="noStrike" kern="1200" cap="none" spc="0" normalizeH="0" baseline="0" noProof="0">
                <a:ln>
                  <a:noFill/>
                </a:ln>
                <a:solidFill>
                  <a:srgbClr val="000000"/>
                </a:solidFill>
                <a:effectLst/>
                <a:uLnTx/>
                <a:uFillTx/>
                <a:latin typeface="Arial" charset="0"/>
                <a:ea typeface="ヒラギノ角ゴ Pro W3" charset="0"/>
              </a:rPr>
              <a:pPr marL="0" marR="0" lvl="0" indent="0" algn="r" defTabSz="914400" rtl="0" eaLnBrk="0" fontAlgn="base" latinLnBrk="0" hangingPunct="0">
                <a:lnSpc>
                  <a:spcPct val="100000"/>
                </a:lnSpc>
                <a:spcBef>
                  <a:spcPct val="0"/>
                </a:spcBef>
                <a:spcAft>
                  <a:spcPct val="0"/>
                </a:spcAft>
                <a:buClrTx/>
                <a:buSzTx/>
                <a:buFontTx/>
                <a:buNone/>
                <a:tabLst/>
                <a:defRPr/>
              </a:pPr>
              <a:t>9</a:t>
            </a:fld>
            <a:endParaRPr kumimoji="0" lang="en-US" sz="1200" b="0" i="0" u="none" strike="noStrike" kern="1200" cap="none" spc="0" normalizeH="0" baseline="0" noProof="0">
              <a:ln>
                <a:noFill/>
              </a:ln>
              <a:solidFill>
                <a:srgbClr val="000000"/>
              </a:solidFill>
              <a:effectLst/>
              <a:uLnTx/>
              <a:uFillTx/>
              <a:latin typeface="Arial" charset="0"/>
              <a:ea typeface="ヒラギノ角ゴ Pro W3" charset="0"/>
            </a:endParaRPr>
          </a:p>
        </p:txBody>
      </p:sp>
      <p:sp>
        <p:nvSpPr>
          <p:cNvPr id="58370" name="Rectangle 2"/>
          <p:cNvSpPr>
            <a:spLocks noGrp="1" noRot="1" noChangeAspect="1" noChangeArrowheads="1" noTextEdit="1"/>
          </p:cNvSpPr>
          <p:nvPr>
            <p:ph type="sldImg"/>
          </p:nvPr>
        </p:nvSpPr>
        <p:spPr>
          <a:ln/>
        </p:spPr>
      </p:sp>
      <p:sp>
        <p:nvSpPr>
          <p:cNvPr id="583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charset="0"/>
                <a:ea typeface="ヒラギノ角ゴ Pro W3" pitchFamily="80" charset="-128"/>
                <a:cs typeface="ヒラギノ角ゴ Pro W3" pitchFamily="-111" charset="-128"/>
              </a:rPr>
              <a:t>Nearby philosophies like Epicureanism and Stoicism influenced many people in Corinth to scoff at the idea of bodily existence after death, so some of the Corinthian Christians had even followed this line of doubt.</a:t>
            </a:r>
            <a:endParaRPr lang="en-US" dirty="0">
              <a:ea typeface="ヒラギノ角ゴ Pro W3" charset="0"/>
              <a:cs typeface="ヒラギノ角ゴ Pro W3"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9876502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491586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4853140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6233561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9386308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082" indent="0" algn="ctr">
              <a:buNone/>
              <a:defRPr/>
            </a:lvl2pPr>
            <a:lvl3pPr marL="914165" indent="0" algn="ctr">
              <a:buNone/>
              <a:defRPr/>
            </a:lvl3pPr>
            <a:lvl4pPr marL="1371250" indent="0" algn="ctr">
              <a:buNone/>
              <a:defRPr/>
            </a:lvl4pPr>
            <a:lvl5pPr marL="1828332" indent="0" algn="ctr">
              <a:buNone/>
              <a:defRPr/>
            </a:lvl5pPr>
            <a:lvl6pPr marL="2285415" indent="0" algn="ctr">
              <a:buNone/>
              <a:defRPr/>
            </a:lvl6pPr>
            <a:lvl7pPr marL="2742500" indent="0" algn="ctr">
              <a:buNone/>
              <a:defRPr/>
            </a:lvl7pPr>
            <a:lvl8pPr marL="3199580" indent="0" algn="ctr">
              <a:buNone/>
              <a:defRPr/>
            </a:lvl8pPr>
            <a:lvl9pPr marL="3656665"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b="1">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b="1">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b="1">
                <a:ea typeface="ＭＳ Ｐゴシック" charset="0"/>
                <a:cs typeface="ＭＳ Ｐゴシック" charset="0"/>
              </a:defRPr>
            </a:lvl1pPr>
          </a:lstStyle>
          <a:p>
            <a:fld id="{31ADAB97-616D-3E47-9AE2-BAC0DA631670}" type="slidenum">
              <a:rPr lang="en-US"/>
              <a:pPr/>
              <a:t>‹#›</a:t>
            </a:fld>
            <a:endParaRPr lang="en-US"/>
          </a:p>
        </p:txBody>
      </p:sp>
    </p:spTree>
    <p:extLst>
      <p:ext uri="{BB962C8B-B14F-4D97-AF65-F5344CB8AC3E}">
        <p14:creationId xmlns:p14="http://schemas.microsoft.com/office/powerpoint/2010/main" val="17973545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DDF711C-AED7-564F-AC58-2C025336883F}" type="slidenum">
              <a:rPr lang="en-US"/>
              <a:pPr>
                <a:defRPr/>
              </a:pPr>
              <a:t>‹#›</a:t>
            </a:fld>
            <a:endParaRPr lang="en-US"/>
          </a:p>
        </p:txBody>
      </p:sp>
    </p:spTree>
    <p:extLst>
      <p:ext uri="{BB962C8B-B14F-4D97-AF65-F5344CB8AC3E}">
        <p14:creationId xmlns:p14="http://schemas.microsoft.com/office/powerpoint/2010/main" val="30172223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D966927-8481-BE49-80C2-655A3861320F}" type="slidenum">
              <a:rPr lang="en-US"/>
              <a:pPr>
                <a:defRPr/>
              </a:pPr>
              <a:t>‹#›</a:t>
            </a:fld>
            <a:endParaRPr lang="en-US"/>
          </a:p>
        </p:txBody>
      </p:sp>
    </p:spTree>
    <p:extLst>
      <p:ext uri="{BB962C8B-B14F-4D97-AF65-F5344CB8AC3E}">
        <p14:creationId xmlns:p14="http://schemas.microsoft.com/office/powerpoint/2010/main" val="779668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2ADF0F9-761F-E44A-94D9-0FFC976EA1FD}" type="slidenum">
              <a:rPr lang="en-US"/>
              <a:pPr>
                <a:defRPr/>
              </a:pPr>
              <a:t>‹#›</a:t>
            </a:fld>
            <a:endParaRPr lang="en-US"/>
          </a:p>
        </p:txBody>
      </p:sp>
    </p:spTree>
    <p:extLst>
      <p:ext uri="{BB962C8B-B14F-4D97-AF65-F5344CB8AC3E}">
        <p14:creationId xmlns:p14="http://schemas.microsoft.com/office/powerpoint/2010/main" val="42172574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89FAB7E-2E69-7A4D-804D-D2F691EE820D}" type="slidenum">
              <a:rPr lang="en-US"/>
              <a:pPr>
                <a:defRPr/>
              </a:pPr>
              <a:t>‹#›</a:t>
            </a:fld>
            <a:endParaRPr lang="en-US"/>
          </a:p>
        </p:txBody>
      </p:sp>
    </p:spTree>
    <p:extLst>
      <p:ext uri="{BB962C8B-B14F-4D97-AF65-F5344CB8AC3E}">
        <p14:creationId xmlns:p14="http://schemas.microsoft.com/office/powerpoint/2010/main" val="12568152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B3B0D976-AAB9-3C48-92BC-650BDA47D5AB}" type="slidenum">
              <a:rPr lang="en-US"/>
              <a:pPr>
                <a:defRPr/>
              </a:pPr>
              <a:t>‹#›</a:t>
            </a:fld>
            <a:endParaRPr lang="en-US"/>
          </a:p>
        </p:txBody>
      </p:sp>
    </p:spTree>
    <p:extLst>
      <p:ext uri="{BB962C8B-B14F-4D97-AF65-F5344CB8AC3E}">
        <p14:creationId xmlns:p14="http://schemas.microsoft.com/office/powerpoint/2010/main" val="5336318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02058164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E2FC881-2FCA-194B-811C-15E7AAD688C2}" type="slidenum">
              <a:rPr lang="en-US"/>
              <a:pPr>
                <a:defRPr/>
              </a:pPr>
              <a:t>‹#›</a:t>
            </a:fld>
            <a:endParaRPr lang="en-US"/>
          </a:p>
        </p:txBody>
      </p:sp>
    </p:spTree>
    <p:extLst>
      <p:ext uri="{BB962C8B-B14F-4D97-AF65-F5344CB8AC3E}">
        <p14:creationId xmlns:p14="http://schemas.microsoft.com/office/powerpoint/2010/main" val="15009111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6E725A4-E3DB-2340-B2A6-E948802208C5}" type="slidenum">
              <a:rPr lang="en-US"/>
              <a:pPr>
                <a:defRPr/>
              </a:pPr>
              <a:t>‹#›</a:t>
            </a:fld>
            <a:endParaRPr lang="en-US"/>
          </a:p>
        </p:txBody>
      </p:sp>
    </p:spTree>
    <p:extLst>
      <p:ext uri="{BB962C8B-B14F-4D97-AF65-F5344CB8AC3E}">
        <p14:creationId xmlns:p14="http://schemas.microsoft.com/office/powerpoint/2010/main" val="264195190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5C37D81-51AA-6A46-9E4A-939AC1508F5C}" type="slidenum">
              <a:rPr lang="en-US"/>
              <a:pPr>
                <a:defRPr/>
              </a:pPr>
              <a:t>‹#›</a:t>
            </a:fld>
            <a:endParaRPr lang="en-US"/>
          </a:p>
        </p:txBody>
      </p:sp>
    </p:spTree>
    <p:extLst>
      <p:ext uri="{BB962C8B-B14F-4D97-AF65-F5344CB8AC3E}">
        <p14:creationId xmlns:p14="http://schemas.microsoft.com/office/powerpoint/2010/main" val="260684178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B288605-0559-B84B-8F00-5F8B81EF399A}" type="slidenum">
              <a:rPr lang="en-US"/>
              <a:pPr>
                <a:defRPr/>
              </a:pPr>
              <a:t>‹#›</a:t>
            </a:fld>
            <a:endParaRPr lang="en-US"/>
          </a:p>
        </p:txBody>
      </p:sp>
    </p:spTree>
    <p:extLst>
      <p:ext uri="{BB962C8B-B14F-4D97-AF65-F5344CB8AC3E}">
        <p14:creationId xmlns:p14="http://schemas.microsoft.com/office/powerpoint/2010/main" val="412587717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14E6FA1-1F1D-B446-A175-FB3602D32B1E}" type="slidenum">
              <a:rPr lang="en-US"/>
              <a:pPr>
                <a:defRPr/>
              </a:pPr>
              <a:t>‹#›</a:t>
            </a:fld>
            <a:endParaRPr lang="en-US"/>
          </a:p>
        </p:txBody>
      </p:sp>
    </p:spTree>
    <p:extLst>
      <p:ext uri="{BB962C8B-B14F-4D97-AF65-F5344CB8AC3E}">
        <p14:creationId xmlns:p14="http://schemas.microsoft.com/office/powerpoint/2010/main" val="4939786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4D95CC8-8FB1-9F44-9DB2-7BCCA9C76B09}" type="slidenum">
              <a:rPr lang="en-US"/>
              <a:pPr>
                <a:defRPr/>
              </a:pPr>
              <a:t>‹#›</a:t>
            </a:fld>
            <a:endParaRPr lang="en-US"/>
          </a:p>
        </p:txBody>
      </p:sp>
    </p:spTree>
    <p:extLst>
      <p:ext uri="{BB962C8B-B14F-4D97-AF65-F5344CB8AC3E}">
        <p14:creationId xmlns:p14="http://schemas.microsoft.com/office/powerpoint/2010/main" val="210896902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54"/>
          <p:cNvSpPr>
            <a:spLocks noGrp="1" noChangeArrowheads="1"/>
          </p:cNvSpPr>
          <p:nvPr>
            <p:ph type="dt" sz="half" idx="10"/>
          </p:nvPr>
        </p:nvSpPr>
        <p:spPr>
          <a:ln/>
        </p:spPr>
        <p:txBody>
          <a:bodyPr/>
          <a:lstStyle>
            <a:lvl1pPr>
              <a:defRPr/>
            </a:lvl1pPr>
          </a:lstStyle>
          <a:p>
            <a:pPr>
              <a:defRPr/>
            </a:pPr>
            <a:endParaRPr lang="en-US"/>
          </a:p>
        </p:txBody>
      </p:sp>
      <p:sp>
        <p:nvSpPr>
          <p:cNvPr id="4" name="Rectangle 155"/>
          <p:cNvSpPr>
            <a:spLocks noGrp="1" noChangeArrowheads="1"/>
          </p:cNvSpPr>
          <p:nvPr>
            <p:ph type="ftr" sz="quarter" idx="11"/>
          </p:nvPr>
        </p:nvSpPr>
        <p:spPr>
          <a:ln/>
        </p:spPr>
        <p:txBody>
          <a:bodyPr/>
          <a:lstStyle>
            <a:lvl1pPr>
              <a:defRPr/>
            </a:lvl1pPr>
          </a:lstStyle>
          <a:p>
            <a:pPr>
              <a:defRPr/>
            </a:pPr>
            <a:endParaRPr lang="en-US"/>
          </a:p>
        </p:txBody>
      </p:sp>
      <p:sp>
        <p:nvSpPr>
          <p:cNvPr id="5" name="Rectangle 156"/>
          <p:cNvSpPr>
            <a:spLocks noGrp="1" noChangeArrowheads="1"/>
          </p:cNvSpPr>
          <p:nvPr>
            <p:ph type="sldNum" sz="quarter" idx="12"/>
          </p:nvPr>
        </p:nvSpPr>
        <p:spPr>
          <a:ln/>
        </p:spPr>
        <p:txBody>
          <a:bodyPr/>
          <a:lstStyle>
            <a:lvl1pPr>
              <a:defRPr/>
            </a:lvl1pPr>
          </a:lstStyle>
          <a:p>
            <a:pPr>
              <a:defRPr/>
            </a:pPr>
            <a:fld id="{3C07DCA3-5D4A-504E-90E9-D02FE52EE3B2}" type="slidenum">
              <a:rPr lang="en-US"/>
              <a:pPr>
                <a:defRPr/>
              </a:pPr>
              <a:t>‹#›</a:t>
            </a:fld>
            <a:endParaRPr lang="en-US"/>
          </a:p>
        </p:txBody>
      </p:sp>
    </p:spTree>
    <p:extLst>
      <p:ext uri="{BB962C8B-B14F-4D97-AF65-F5344CB8AC3E}">
        <p14:creationId xmlns:p14="http://schemas.microsoft.com/office/powerpoint/2010/main" val="31055615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54"/>
          <p:cNvSpPr>
            <a:spLocks noGrp="1" noChangeArrowheads="1"/>
          </p:cNvSpPr>
          <p:nvPr>
            <p:ph type="dt" sz="half" idx="10"/>
          </p:nvPr>
        </p:nvSpPr>
        <p:spPr>
          <a:ln/>
        </p:spPr>
        <p:txBody>
          <a:bodyPr/>
          <a:lstStyle>
            <a:lvl1pPr>
              <a:defRPr/>
            </a:lvl1pPr>
          </a:lstStyle>
          <a:p>
            <a:pPr>
              <a:defRPr/>
            </a:pPr>
            <a:endParaRPr lang="en-US"/>
          </a:p>
        </p:txBody>
      </p:sp>
      <p:sp>
        <p:nvSpPr>
          <p:cNvPr id="3" name="Rectangle 155"/>
          <p:cNvSpPr>
            <a:spLocks noGrp="1" noChangeArrowheads="1"/>
          </p:cNvSpPr>
          <p:nvPr>
            <p:ph type="ftr" sz="quarter" idx="11"/>
          </p:nvPr>
        </p:nvSpPr>
        <p:spPr>
          <a:ln/>
        </p:spPr>
        <p:txBody>
          <a:bodyPr/>
          <a:lstStyle>
            <a:lvl1pPr>
              <a:defRPr/>
            </a:lvl1pPr>
          </a:lstStyle>
          <a:p>
            <a:pPr>
              <a:defRPr/>
            </a:pPr>
            <a:endParaRPr lang="en-US"/>
          </a:p>
        </p:txBody>
      </p:sp>
      <p:sp>
        <p:nvSpPr>
          <p:cNvPr id="4" name="Rectangle 156"/>
          <p:cNvSpPr>
            <a:spLocks noGrp="1" noChangeArrowheads="1"/>
          </p:cNvSpPr>
          <p:nvPr>
            <p:ph type="sldNum" sz="quarter" idx="12"/>
          </p:nvPr>
        </p:nvSpPr>
        <p:spPr>
          <a:ln/>
        </p:spPr>
        <p:txBody>
          <a:bodyPr/>
          <a:lstStyle>
            <a:lvl1pPr>
              <a:defRPr/>
            </a:lvl1pPr>
          </a:lstStyle>
          <a:p>
            <a:pPr>
              <a:defRPr/>
            </a:pPr>
            <a:fld id="{C4652650-FB65-4A48-BEC9-80A43AF82B64}" type="slidenum">
              <a:rPr lang="en-US"/>
              <a:pPr>
                <a:defRPr/>
              </a:pPr>
              <a:t>‹#›</a:t>
            </a:fld>
            <a:endParaRPr lang="en-US"/>
          </a:p>
        </p:txBody>
      </p:sp>
    </p:spTree>
    <p:extLst>
      <p:ext uri="{BB962C8B-B14F-4D97-AF65-F5344CB8AC3E}">
        <p14:creationId xmlns:p14="http://schemas.microsoft.com/office/powerpoint/2010/main" val="22852862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b="1">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b="1">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b="1">
                <a:ea typeface="ＭＳ Ｐゴシック" charset="0"/>
                <a:cs typeface="ＭＳ Ｐゴシック" charset="0"/>
              </a:defRPr>
            </a:lvl1pPr>
          </a:lstStyle>
          <a:p>
            <a:fld id="{FEA0A10B-B180-354D-8527-5B40D23DECC3}" type="slidenum">
              <a:rPr lang="en-US"/>
              <a:pPr/>
              <a:t>‹#›</a:t>
            </a:fld>
            <a:endParaRPr lang="en-US"/>
          </a:p>
        </p:txBody>
      </p:sp>
    </p:spTree>
    <p:extLst>
      <p:ext uri="{BB962C8B-B14F-4D97-AF65-F5344CB8AC3E}">
        <p14:creationId xmlns:p14="http://schemas.microsoft.com/office/powerpoint/2010/main" val="413553852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082" indent="0" algn="ctr">
              <a:buNone/>
              <a:defRPr/>
            </a:lvl2pPr>
            <a:lvl3pPr marL="914165" indent="0" algn="ctr">
              <a:buNone/>
              <a:defRPr/>
            </a:lvl3pPr>
            <a:lvl4pPr marL="1371250" indent="0" algn="ctr">
              <a:buNone/>
              <a:defRPr/>
            </a:lvl4pPr>
            <a:lvl5pPr marL="1828332" indent="0" algn="ctr">
              <a:buNone/>
              <a:defRPr/>
            </a:lvl5pPr>
            <a:lvl6pPr marL="2285415" indent="0" algn="ctr">
              <a:buNone/>
              <a:defRPr/>
            </a:lvl6pPr>
            <a:lvl7pPr marL="2742500" indent="0" algn="ctr">
              <a:buNone/>
              <a:defRPr/>
            </a:lvl7pPr>
            <a:lvl8pPr marL="3199580" indent="0" algn="ctr">
              <a:buNone/>
              <a:defRPr/>
            </a:lvl8pPr>
            <a:lvl9pPr marL="3656665"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b="1">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b="1">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b="1">
                <a:ea typeface="ＭＳ Ｐゴシック" charset="0"/>
                <a:cs typeface="ＭＳ Ｐゴシック" charset="0"/>
              </a:defRPr>
            </a:lvl1pPr>
          </a:lstStyle>
          <a:p>
            <a:fld id="{31ADAB97-616D-3E47-9AE2-BAC0DA631670}" type="slidenum">
              <a:rPr lang="en-US"/>
              <a:pPr/>
              <a:t>‹#›</a:t>
            </a:fld>
            <a:endParaRPr lang="en-US"/>
          </a:p>
        </p:txBody>
      </p:sp>
    </p:spTree>
    <p:extLst>
      <p:ext uri="{BB962C8B-B14F-4D97-AF65-F5344CB8AC3E}">
        <p14:creationId xmlns:p14="http://schemas.microsoft.com/office/powerpoint/2010/main" val="39426045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13463997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b="1">
                <a:ea typeface="ＭＳ Ｐゴシック" charset="-128"/>
                <a:cs typeface="ＭＳ Ｐゴシック" charset="-128"/>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b="1">
                <a:ea typeface="ＭＳ Ｐゴシック" charset="-128"/>
                <a:cs typeface="ＭＳ Ｐゴシック"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b="1">
                <a:ea typeface="ＭＳ Ｐゴシック" charset="0"/>
                <a:cs typeface="ＭＳ Ｐゴシック" charset="0"/>
              </a:defRPr>
            </a:lvl1pPr>
          </a:lstStyle>
          <a:p>
            <a:fld id="{1A570E1E-21E5-E34A-85BE-FC330E6293A1}" type="slidenum">
              <a:rPr lang="en-US"/>
              <a:pPr/>
              <a:t>‹#›</a:t>
            </a:fld>
            <a:endParaRPr lang="en-US"/>
          </a:p>
        </p:txBody>
      </p:sp>
    </p:spTree>
    <p:extLst>
      <p:ext uri="{BB962C8B-B14F-4D97-AF65-F5344CB8AC3E}">
        <p14:creationId xmlns:p14="http://schemas.microsoft.com/office/powerpoint/2010/main" val="341096547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80567908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8391684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59649339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57288" y="1981200"/>
            <a:ext cx="381952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29213" y="1981200"/>
            <a:ext cx="381952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7955185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4814095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8924169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214269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73613925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9136868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177900179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3014051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0875" y="609600"/>
            <a:ext cx="1947863"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57288" y="609600"/>
            <a:ext cx="5691187"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9140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8621327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32556488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9376165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9444491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5263768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27.xml"/><Relationship Id="rId1" Type="http://schemas.openxmlformats.org/officeDocument/2006/relationships/slideLayout" Target="../slideLayouts/slideLayout26.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slideLayout" Target="../slideLayouts/slideLayout29.xml"/><Relationship Id="rId1" Type="http://schemas.openxmlformats.org/officeDocument/2006/relationships/slideLayout" Target="../slideLayouts/slideLayout28.xml"/><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6.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841463245"/>
      </p:ext>
    </p:extLst>
  </p:cSld>
  <p:clrMap bg1="lt1" tx1="dk1" bg2="lt2" tx2="dk2" accent1="accent1" accent2="accent2" accent3="accent3" accent4="accent4" accent5="accent5" accent6="accent6" hlink="hlink" folHlink="folHlink"/>
  <p:sldLayoutIdLst>
    <p:sldLayoutId id="2147486382" r:id="rId1"/>
    <p:sldLayoutId id="2147486383" r:id="rId2"/>
    <p:sldLayoutId id="2147486384" r:id="rId3"/>
    <p:sldLayoutId id="2147486385" r:id="rId4"/>
    <p:sldLayoutId id="2147486386" r:id="rId5"/>
    <p:sldLayoutId id="2147486387" r:id="rId6"/>
    <p:sldLayoutId id="2147486388" r:id="rId7"/>
    <p:sldLayoutId id="2147486389" r:id="rId8"/>
    <p:sldLayoutId id="2147486390" r:id="rId9"/>
    <p:sldLayoutId id="2147486391" r:id="rId10"/>
    <p:sldLayoutId id="2147486392" r:id="rId11"/>
    <p:sldLayoutId id="2147486393" r:id="rId12"/>
    <p:sldLayoutId id="2147486394"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16" tIns="45709" rIns="91416" bIns="45709" numCol="1" anchor="ctr" anchorCtr="0" compatLnSpc="1">
            <a:prstTxWarp prst="textNoShape">
              <a:avLst/>
            </a:prstTxWarp>
          </a:bodyPr>
          <a:lstStyle/>
          <a:p>
            <a:pPr lvl="0"/>
            <a:r>
              <a:rPr lang="en-US"/>
              <a:t>Click to edit Master title style</a:t>
            </a:r>
          </a:p>
        </p:txBody>
      </p:sp>
      <p:sp>
        <p:nvSpPr>
          <p:cNvPr id="12390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16" tIns="45709" rIns="91416" bIns="4570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lvl1pPr algn="l" eaLnBrk="0" hangingPunct="0">
              <a:defRPr sz="1400" b="0">
                <a:solidFill>
                  <a:srgbClr val="000000"/>
                </a:solidFill>
                <a:latin typeface="Arial" charset="0"/>
                <a:ea typeface="ヒラギノ角ゴ Pro W3" charset="-128"/>
                <a:cs typeface="ヒラギノ角ゴ Pro W3" charset="-128"/>
              </a:defRPr>
            </a:lvl1pPr>
          </a:lstStyle>
          <a:p>
            <a:pPr>
              <a:defRPr/>
            </a:pPr>
            <a:endParaRPr lang="en-US"/>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lvl1pPr algn="ctr" eaLnBrk="0" hangingPunct="0">
              <a:defRPr sz="1400" b="0">
                <a:solidFill>
                  <a:srgbClr val="000000"/>
                </a:solidFill>
                <a:latin typeface="Arial" charset="0"/>
                <a:ea typeface="ヒラギノ角ゴ Pro W3" charset="-128"/>
                <a:cs typeface="ヒラギノ角ゴ Pro W3"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lvl1pPr algn="r" eaLnBrk="0" hangingPunct="0">
              <a:defRPr sz="1400" b="0">
                <a:solidFill>
                  <a:srgbClr val="000000"/>
                </a:solidFill>
                <a:ea typeface="ヒラギノ角ゴ Pro W3" charset="0"/>
                <a:cs typeface="ヒラギノ角ゴ Pro W3" charset="0"/>
              </a:defRPr>
            </a:lvl1pPr>
          </a:lstStyle>
          <a:p>
            <a:fld id="{F9636FE9-36AE-7E49-8782-47C0978B3951}" type="slidenum">
              <a:rPr lang="en-US"/>
              <a:pPr/>
              <a:t>‹#›</a:t>
            </a:fld>
            <a:endParaRPr lang="en-US"/>
          </a:p>
        </p:txBody>
      </p:sp>
    </p:spTree>
    <p:extLst>
      <p:ext uri="{BB962C8B-B14F-4D97-AF65-F5344CB8AC3E}">
        <p14:creationId xmlns:p14="http://schemas.microsoft.com/office/powerpoint/2010/main" val="3437418849"/>
      </p:ext>
    </p:extLst>
  </p:cSld>
  <p:clrMap bg1="lt1" tx1="dk1" bg2="lt2" tx2="dk2" accent1="accent1" accent2="accent2" accent3="accent3" accent4="accent4" accent5="accent5" accent6="accent6" hlink="hlink" folHlink="folHlink"/>
  <p:sldLayoutIdLst>
    <p:sldLayoutId id="2147486396" r:id="rId1"/>
  </p:sldLayoutIdLst>
  <p:txStyles>
    <p:titleStyle>
      <a:lvl1pPr algn="ctr" rtl="0" eaLnBrk="0" fontAlgn="base" hangingPunct="0">
        <a:spcBef>
          <a:spcPct val="0"/>
        </a:spcBef>
        <a:spcAft>
          <a:spcPct val="0"/>
        </a:spcAft>
        <a:defRPr sz="4400">
          <a:solidFill>
            <a:schemeClr val="tx2"/>
          </a:solidFill>
          <a:latin typeface="+mj-lt"/>
          <a:ea typeface="+mj-ea"/>
          <a:cs typeface="ヒラギノ角ゴ Pro W3" pitchFamily="-111" charset="-128"/>
        </a:defRPr>
      </a:lvl1pPr>
      <a:lvl2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2pPr>
      <a:lvl3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3pPr>
      <a:lvl4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4pPr>
      <a:lvl5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5pPr>
      <a:lvl6pPr marL="457082" algn="ctr" rtl="0" fontAlgn="base">
        <a:spcBef>
          <a:spcPct val="0"/>
        </a:spcBef>
        <a:spcAft>
          <a:spcPct val="0"/>
        </a:spcAft>
        <a:defRPr sz="4400">
          <a:solidFill>
            <a:schemeClr val="tx2"/>
          </a:solidFill>
          <a:latin typeface="Arial" charset="0"/>
          <a:ea typeface="ヒラギノ角ゴ Pro W3" pitchFamily="80" charset="-128"/>
        </a:defRPr>
      </a:lvl6pPr>
      <a:lvl7pPr marL="914165" algn="ctr" rtl="0" fontAlgn="base">
        <a:spcBef>
          <a:spcPct val="0"/>
        </a:spcBef>
        <a:spcAft>
          <a:spcPct val="0"/>
        </a:spcAft>
        <a:defRPr sz="4400">
          <a:solidFill>
            <a:schemeClr val="tx2"/>
          </a:solidFill>
          <a:latin typeface="Arial" charset="0"/>
          <a:ea typeface="ヒラギノ角ゴ Pro W3" pitchFamily="80" charset="-128"/>
        </a:defRPr>
      </a:lvl7pPr>
      <a:lvl8pPr marL="1371250" algn="ctr" rtl="0" fontAlgn="base">
        <a:spcBef>
          <a:spcPct val="0"/>
        </a:spcBef>
        <a:spcAft>
          <a:spcPct val="0"/>
        </a:spcAft>
        <a:defRPr sz="4400">
          <a:solidFill>
            <a:schemeClr val="tx2"/>
          </a:solidFill>
          <a:latin typeface="Arial" charset="0"/>
          <a:ea typeface="ヒラギノ角ゴ Pro W3" pitchFamily="80" charset="-128"/>
        </a:defRPr>
      </a:lvl8pPr>
      <a:lvl9pPr marL="1828332" algn="ctr" rtl="0" fontAlgn="base">
        <a:spcBef>
          <a:spcPct val="0"/>
        </a:spcBef>
        <a:spcAft>
          <a:spcPct val="0"/>
        </a:spcAft>
        <a:defRPr sz="4400">
          <a:solidFill>
            <a:schemeClr val="tx2"/>
          </a:solidFill>
          <a:latin typeface="Arial" charset="0"/>
          <a:ea typeface="ヒラギノ角ゴ Pro W3" pitchFamily="80" charset="-128"/>
        </a:defRPr>
      </a:lvl9pPr>
    </p:titleStyle>
    <p:bodyStyle>
      <a:lvl1pPr marL="342813" indent="-342813" algn="l" rtl="0" eaLnBrk="0" fontAlgn="base" hangingPunct="0">
        <a:spcBef>
          <a:spcPct val="20000"/>
        </a:spcBef>
        <a:spcAft>
          <a:spcPct val="0"/>
        </a:spcAft>
        <a:buChar char="•"/>
        <a:defRPr sz="3200">
          <a:solidFill>
            <a:schemeClr val="tx1"/>
          </a:solidFill>
          <a:latin typeface="+mn-lt"/>
          <a:ea typeface="+mn-ea"/>
          <a:cs typeface="ヒラギノ角ゴ Pro W3" pitchFamily="-111" charset="-128"/>
        </a:defRPr>
      </a:lvl1pPr>
      <a:lvl2pPr marL="742760" indent="-285677" algn="l" rtl="0" eaLnBrk="0" fontAlgn="base" hangingPunct="0">
        <a:spcBef>
          <a:spcPct val="20000"/>
        </a:spcBef>
        <a:spcAft>
          <a:spcPct val="0"/>
        </a:spcAft>
        <a:buChar char="–"/>
        <a:defRPr sz="2800">
          <a:solidFill>
            <a:schemeClr val="tx1"/>
          </a:solidFill>
          <a:latin typeface="+mn-lt"/>
          <a:ea typeface="+mn-ea"/>
          <a:cs typeface="ヒラギノ角ゴ Pro W3" pitchFamily="-111" charset="-128"/>
        </a:defRPr>
      </a:lvl2pPr>
      <a:lvl3pPr marL="1142706" indent="-228541" algn="l" rtl="0" eaLnBrk="0" fontAlgn="base" hangingPunct="0">
        <a:spcBef>
          <a:spcPct val="20000"/>
        </a:spcBef>
        <a:spcAft>
          <a:spcPct val="0"/>
        </a:spcAft>
        <a:buChar char="•"/>
        <a:defRPr sz="2400">
          <a:solidFill>
            <a:schemeClr val="tx1"/>
          </a:solidFill>
          <a:latin typeface="+mn-lt"/>
          <a:ea typeface="+mn-ea"/>
          <a:cs typeface="ヒラギノ角ゴ Pro W3" pitchFamily="-111" charset="-128"/>
        </a:defRPr>
      </a:lvl3pPr>
      <a:lvl4pPr marL="1599790" indent="-228541" algn="l" rtl="0" eaLnBrk="0" fontAlgn="base" hangingPunct="0">
        <a:spcBef>
          <a:spcPct val="20000"/>
        </a:spcBef>
        <a:spcAft>
          <a:spcPct val="0"/>
        </a:spcAft>
        <a:buChar char="–"/>
        <a:defRPr sz="2000">
          <a:solidFill>
            <a:schemeClr val="tx1"/>
          </a:solidFill>
          <a:latin typeface="+mn-lt"/>
          <a:ea typeface="+mn-ea"/>
          <a:cs typeface="ヒラギノ角ゴ Pro W3" pitchFamily="-111" charset="-128"/>
        </a:defRPr>
      </a:lvl4pPr>
      <a:lvl5pPr marL="2056875" indent="-228541" algn="l" rtl="0" eaLnBrk="0" fontAlgn="base" hangingPunct="0">
        <a:spcBef>
          <a:spcPct val="20000"/>
        </a:spcBef>
        <a:spcAft>
          <a:spcPct val="0"/>
        </a:spcAft>
        <a:buChar char="»"/>
        <a:defRPr sz="2000">
          <a:solidFill>
            <a:schemeClr val="tx1"/>
          </a:solidFill>
          <a:latin typeface="+mn-lt"/>
          <a:ea typeface="+mn-ea"/>
          <a:cs typeface="ヒラギノ角ゴ Pro W3" pitchFamily="-111" charset="-128"/>
        </a:defRPr>
      </a:lvl5pPr>
      <a:lvl6pPr marL="2513959" indent="-228541" algn="l" rtl="0" fontAlgn="base">
        <a:spcBef>
          <a:spcPct val="20000"/>
        </a:spcBef>
        <a:spcAft>
          <a:spcPct val="0"/>
        </a:spcAft>
        <a:buChar char="»"/>
        <a:defRPr sz="2000">
          <a:solidFill>
            <a:schemeClr val="tx1"/>
          </a:solidFill>
          <a:latin typeface="+mn-lt"/>
          <a:ea typeface="+mn-ea"/>
        </a:defRPr>
      </a:lvl6pPr>
      <a:lvl7pPr marL="2971040" indent="-228541" algn="l" rtl="0" fontAlgn="base">
        <a:spcBef>
          <a:spcPct val="20000"/>
        </a:spcBef>
        <a:spcAft>
          <a:spcPct val="0"/>
        </a:spcAft>
        <a:buChar char="»"/>
        <a:defRPr sz="2000">
          <a:solidFill>
            <a:schemeClr val="tx1"/>
          </a:solidFill>
          <a:latin typeface="+mn-lt"/>
          <a:ea typeface="+mn-ea"/>
        </a:defRPr>
      </a:lvl7pPr>
      <a:lvl8pPr marL="3428124" indent="-228541" algn="l" rtl="0" fontAlgn="base">
        <a:spcBef>
          <a:spcPct val="20000"/>
        </a:spcBef>
        <a:spcAft>
          <a:spcPct val="0"/>
        </a:spcAft>
        <a:buChar char="»"/>
        <a:defRPr sz="2000">
          <a:solidFill>
            <a:schemeClr val="tx1"/>
          </a:solidFill>
          <a:latin typeface="+mn-lt"/>
          <a:ea typeface="+mn-ea"/>
        </a:defRPr>
      </a:lvl8pPr>
      <a:lvl9pPr marL="3885205" indent="-228541"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pPr>
              <a:defRPr/>
            </a:pPr>
            <a:fld id="{4D60DE23-C63A-C94F-A540-BD2BDC26D7BE}" type="slidenum">
              <a:rPr lang="en-US"/>
              <a:pPr>
                <a:defRPr/>
              </a:pPr>
              <a:t>‹#›</a:t>
            </a:fld>
            <a:endParaRPr lang="en-US"/>
          </a:p>
        </p:txBody>
      </p:sp>
    </p:spTree>
    <p:extLst>
      <p:ext uri="{BB962C8B-B14F-4D97-AF65-F5344CB8AC3E}">
        <p14:creationId xmlns:p14="http://schemas.microsoft.com/office/powerpoint/2010/main" val="3590343113"/>
      </p:ext>
    </p:extLst>
  </p:cSld>
  <p:clrMap bg1="lt1" tx1="dk1" bg2="lt2" tx2="dk2" accent1="accent1" accent2="accent2" accent3="accent3" accent4="accent4" accent5="accent5" accent6="accent6" hlink="hlink" folHlink="folHlink"/>
  <p:sldLayoutIdLst>
    <p:sldLayoutId id="2147486398" r:id="rId1"/>
    <p:sldLayoutId id="2147486399" r:id="rId2"/>
    <p:sldLayoutId id="2147486400" r:id="rId3"/>
    <p:sldLayoutId id="2147486401" r:id="rId4"/>
    <p:sldLayoutId id="2147486402" r:id="rId5"/>
    <p:sldLayoutId id="2147486403" r:id="rId6"/>
    <p:sldLayoutId id="2147486404" r:id="rId7"/>
    <p:sldLayoutId id="2147486405" r:id="rId8"/>
    <p:sldLayoutId id="2147486406" r:id="rId9"/>
    <p:sldLayoutId id="2147486407" r:id="rId10"/>
    <p:sldLayoutId id="2147486408" r:id="rId11"/>
  </p:sldLayoutIdLst>
  <p:txStyles>
    <p:titleStyle>
      <a:lvl1pPr algn="ctr" rtl="0" eaLnBrk="0" fontAlgn="base" hangingPunct="0">
        <a:spcBef>
          <a:spcPct val="0"/>
        </a:spcBef>
        <a:spcAft>
          <a:spcPct val="0"/>
        </a:spcAft>
        <a:defRPr sz="4400">
          <a:solidFill>
            <a:schemeClr val="tx2"/>
          </a:solidFill>
          <a:latin typeface="+mj-lt"/>
          <a:ea typeface="+mj-ea"/>
          <a:cs typeface="ヒラギノ角ゴ Pro W3" pitchFamily="-111" charset="-128"/>
        </a:defRPr>
      </a:lvl1pPr>
      <a:lvl2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2pPr>
      <a:lvl3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3pPr>
      <a:lvl4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4pPr>
      <a:lvl5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5pPr>
      <a:lvl6pPr marL="457200" algn="ctr" rtl="0" fontAlgn="base">
        <a:spcBef>
          <a:spcPct val="0"/>
        </a:spcBef>
        <a:spcAft>
          <a:spcPct val="0"/>
        </a:spcAft>
        <a:defRPr sz="4400">
          <a:solidFill>
            <a:schemeClr val="tx2"/>
          </a:solidFill>
          <a:latin typeface="Arial" charset="0"/>
          <a:ea typeface="ヒラギノ角ゴ Pro W3" pitchFamily="80" charset="-128"/>
        </a:defRPr>
      </a:lvl6pPr>
      <a:lvl7pPr marL="914400" algn="ctr" rtl="0" fontAlgn="base">
        <a:spcBef>
          <a:spcPct val="0"/>
        </a:spcBef>
        <a:spcAft>
          <a:spcPct val="0"/>
        </a:spcAft>
        <a:defRPr sz="4400">
          <a:solidFill>
            <a:schemeClr val="tx2"/>
          </a:solidFill>
          <a:latin typeface="Arial" charset="0"/>
          <a:ea typeface="ヒラギノ角ゴ Pro W3" pitchFamily="80" charset="-128"/>
        </a:defRPr>
      </a:lvl7pPr>
      <a:lvl8pPr marL="1371600" algn="ctr" rtl="0" fontAlgn="base">
        <a:spcBef>
          <a:spcPct val="0"/>
        </a:spcBef>
        <a:spcAft>
          <a:spcPct val="0"/>
        </a:spcAft>
        <a:defRPr sz="4400">
          <a:solidFill>
            <a:schemeClr val="tx2"/>
          </a:solidFill>
          <a:latin typeface="Arial" charset="0"/>
          <a:ea typeface="ヒラギノ角ゴ Pro W3" pitchFamily="80" charset="-128"/>
        </a:defRPr>
      </a:lvl8pPr>
      <a:lvl9pPr marL="1828800" algn="ctr" rtl="0" fontAlgn="base">
        <a:spcBef>
          <a:spcPct val="0"/>
        </a:spcBef>
        <a:spcAft>
          <a:spcPct val="0"/>
        </a:spcAft>
        <a:defRPr sz="4400">
          <a:solidFill>
            <a:schemeClr val="tx2"/>
          </a:solidFill>
          <a:latin typeface="Arial" charset="0"/>
          <a:ea typeface="ヒラギノ角ゴ Pro W3" pitchFamily="80"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ヒラギノ角ゴ Pro W3" pitchFamily="-111" charset="-128"/>
        </a:defRPr>
      </a:lvl1pPr>
      <a:lvl2pPr marL="742950" indent="-285750" algn="l" rtl="0" eaLnBrk="0" fontAlgn="base" hangingPunct="0">
        <a:spcBef>
          <a:spcPct val="20000"/>
        </a:spcBef>
        <a:spcAft>
          <a:spcPct val="0"/>
        </a:spcAft>
        <a:buChar char="–"/>
        <a:defRPr sz="2800">
          <a:solidFill>
            <a:schemeClr val="tx1"/>
          </a:solidFill>
          <a:latin typeface="+mn-lt"/>
          <a:ea typeface="+mn-ea"/>
          <a:cs typeface="ヒラギノ角ゴ Pro W3"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mn-ea"/>
          <a:cs typeface="ヒラギノ角ゴ Pro W3"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mn-ea"/>
          <a:cs typeface="ヒラギノ角ゴ Pro W3"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mn-ea"/>
          <a:cs typeface="ヒラギノ角ゴ Pro W3" pitchFamily="-111"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90980"/>
                <a:invGamma/>
              </a:schemeClr>
            </a:gs>
          </a:gsLst>
          <a:lin ang="5400000" scaled="1"/>
        </a:gradFill>
        <a:effectLst/>
      </p:bgPr>
    </p:bg>
    <p:spTree>
      <p:nvGrpSpPr>
        <p:cNvPr id="1" name=""/>
        <p:cNvGrpSpPr/>
        <p:nvPr/>
      </p:nvGrpSpPr>
      <p:grpSpPr>
        <a:xfrm>
          <a:off x="0" y="0"/>
          <a:ext cx="0" cy="0"/>
          <a:chOff x="0" y="0"/>
          <a:chExt cx="0" cy="0"/>
        </a:xfrm>
      </p:grpSpPr>
      <p:grpSp>
        <p:nvGrpSpPr>
          <p:cNvPr id="20482" name="Group 2"/>
          <p:cNvGrpSpPr>
            <a:grpSpLocks/>
          </p:cNvGrpSpPr>
          <p:nvPr/>
        </p:nvGrpSpPr>
        <p:grpSpPr bwMode="auto">
          <a:xfrm>
            <a:off x="0" y="1422400"/>
            <a:ext cx="9147175" cy="5435600"/>
            <a:chOff x="0" y="896"/>
            <a:chExt cx="5762" cy="3424"/>
          </a:xfrm>
        </p:grpSpPr>
        <p:grpSp>
          <p:nvGrpSpPr>
            <p:cNvPr id="20488" name="Group 3"/>
            <p:cNvGrpSpPr>
              <a:grpSpLocks/>
            </p:cNvGrpSpPr>
            <p:nvPr userDrawn="1"/>
          </p:nvGrpSpPr>
          <p:grpSpPr bwMode="auto">
            <a:xfrm>
              <a:off x="20" y="896"/>
              <a:ext cx="5742" cy="3424"/>
              <a:chOff x="20" y="896"/>
              <a:chExt cx="5742" cy="3424"/>
            </a:xfrm>
          </p:grpSpPr>
          <p:sp>
            <p:nvSpPr>
              <p:cNvPr id="20625" name="Freeform 4"/>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0626" name="Freeform 5"/>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0627" name="Freeform 6"/>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0628" name="Freeform 7"/>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0629" name="Freeform 8"/>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0630" name="Freeform 9"/>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0631" name="Freeform 10"/>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0632" name="Freeform 11"/>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0633" name="Freeform 12"/>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0634" name="Freeform 13"/>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0635" name="Freeform 14"/>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0636" name="Freeform 15"/>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0637" name="Freeform 16"/>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grpSp>
        <p:grpSp>
          <p:nvGrpSpPr>
            <p:cNvPr id="20489" name="Group 17"/>
            <p:cNvGrpSpPr>
              <a:grpSpLocks/>
            </p:cNvGrpSpPr>
            <p:nvPr userDrawn="1"/>
          </p:nvGrpSpPr>
          <p:grpSpPr bwMode="auto">
            <a:xfrm>
              <a:off x="0" y="2291"/>
              <a:ext cx="1385" cy="1702"/>
              <a:chOff x="0" y="2291"/>
              <a:chExt cx="1385" cy="1702"/>
            </a:xfrm>
          </p:grpSpPr>
          <p:sp>
            <p:nvSpPr>
              <p:cNvPr id="20490" name="Rectangle 18"/>
              <p:cNvSpPr>
                <a:spLocks noChangeArrowheads="1"/>
              </p:cNvSpPr>
              <p:nvPr userDrawn="1"/>
            </p:nvSpPr>
            <p:spPr bwMode="ltGray">
              <a:xfrm rot="6798887">
                <a:off x="63" y="3882"/>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491" name="Rectangle 19"/>
              <p:cNvSpPr>
                <a:spLocks noChangeArrowheads="1"/>
              </p:cNvSpPr>
              <p:nvPr userDrawn="1"/>
            </p:nvSpPr>
            <p:spPr bwMode="ltGray">
              <a:xfrm rot="6798887">
                <a:off x="33" y="388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492" name="Rectangle 20"/>
              <p:cNvSpPr>
                <a:spLocks noChangeArrowheads="1"/>
              </p:cNvSpPr>
              <p:nvPr userDrawn="1"/>
            </p:nvSpPr>
            <p:spPr bwMode="ltGray">
              <a:xfrm rot="6798887">
                <a:off x="7" y="3874"/>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493" name="Rectangle 21"/>
              <p:cNvSpPr>
                <a:spLocks noChangeArrowheads="1"/>
              </p:cNvSpPr>
              <p:nvPr userDrawn="1"/>
            </p:nvSpPr>
            <p:spPr bwMode="ltGray">
              <a:xfrm rot="5999912">
                <a:off x="209" y="388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494" name="Rectangle 22"/>
              <p:cNvSpPr>
                <a:spLocks noChangeArrowheads="1"/>
              </p:cNvSpPr>
              <p:nvPr userDrawn="1"/>
            </p:nvSpPr>
            <p:spPr bwMode="ltGray">
              <a:xfrm rot="5999912">
                <a:off x="183" y="388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495" name="Rectangle 23"/>
              <p:cNvSpPr>
                <a:spLocks noChangeArrowheads="1"/>
              </p:cNvSpPr>
              <p:nvPr userDrawn="1"/>
            </p:nvSpPr>
            <p:spPr bwMode="ltGray">
              <a:xfrm rot="6250138">
                <a:off x="153" y="388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496" name="Rectangle 24"/>
              <p:cNvSpPr>
                <a:spLocks noChangeArrowheads="1"/>
              </p:cNvSpPr>
              <p:nvPr userDrawn="1"/>
            </p:nvSpPr>
            <p:spPr bwMode="ltGray">
              <a:xfrm rot="6238076">
                <a:off x="123" y="388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497" name="Rectangle 25"/>
              <p:cNvSpPr>
                <a:spLocks noChangeArrowheads="1"/>
              </p:cNvSpPr>
              <p:nvPr userDrawn="1"/>
            </p:nvSpPr>
            <p:spPr bwMode="ltGray">
              <a:xfrm rot="5380717">
                <a:off x="363" y="386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498" name="Rectangle 26"/>
              <p:cNvSpPr>
                <a:spLocks noChangeArrowheads="1"/>
              </p:cNvSpPr>
              <p:nvPr userDrawn="1"/>
            </p:nvSpPr>
            <p:spPr bwMode="ltGray">
              <a:xfrm rot="5380717">
                <a:off x="333" y="3872"/>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499" name="Rectangle 27"/>
              <p:cNvSpPr>
                <a:spLocks noChangeArrowheads="1"/>
              </p:cNvSpPr>
              <p:nvPr userDrawn="1"/>
            </p:nvSpPr>
            <p:spPr bwMode="ltGray">
              <a:xfrm rot="5583200">
                <a:off x="303" y="387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500" name="Rectangle 28"/>
              <p:cNvSpPr>
                <a:spLocks noChangeArrowheads="1"/>
              </p:cNvSpPr>
              <p:nvPr userDrawn="1"/>
            </p:nvSpPr>
            <p:spPr bwMode="ltGray">
              <a:xfrm rot="5737625">
                <a:off x="271" y="3882"/>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501" name="Rectangle 29"/>
              <p:cNvSpPr>
                <a:spLocks noChangeArrowheads="1"/>
              </p:cNvSpPr>
              <p:nvPr userDrawn="1"/>
            </p:nvSpPr>
            <p:spPr bwMode="ltGray">
              <a:xfrm rot="4715477">
                <a:off x="517" y="382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502" name="Rectangle 30"/>
              <p:cNvSpPr>
                <a:spLocks noChangeArrowheads="1"/>
              </p:cNvSpPr>
              <p:nvPr userDrawn="1"/>
            </p:nvSpPr>
            <p:spPr bwMode="ltGray">
              <a:xfrm rot="4924949">
                <a:off x="486" y="383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503" name="Rectangle 31"/>
              <p:cNvSpPr>
                <a:spLocks noChangeArrowheads="1"/>
              </p:cNvSpPr>
              <p:nvPr userDrawn="1"/>
            </p:nvSpPr>
            <p:spPr bwMode="ltGray">
              <a:xfrm rot="4924949">
                <a:off x="456" y="384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504" name="Rectangle 32"/>
              <p:cNvSpPr>
                <a:spLocks noChangeArrowheads="1"/>
              </p:cNvSpPr>
              <p:nvPr userDrawn="1"/>
            </p:nvSpPr>
            <p:spPr bwMode="ltGray">
              <a:xfrm rot="5041352">
                <a:off x="427" y="3850"/>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505" name="Rectangle 33"/>
              <p:cNvSpPr>
                <a:spLocks noChangeArrowheads="1"/>
              </p:cNvSpPr>
              <p:nvPr userDrawn="1"/>
            </p:nvSpPr>
            <p:spPr bwMode="ltGray">
              <a:xfrm rot="3816889">
                <a:off x="664" y="376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506" name="Rectangle 34"/>
              <p:cNvSpPr>
                <a:spLocks noChangeArrowheads="1"/>
              </p:cNvSpPr>
              <p:nvPr userDrawn="1"/>
            </p:nvSpPr>
            <p:spPr bwMode="ltGray">
              <a:xfrm rot="3816889">
                <a:off x="634" y="3780"/>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507" name="Rectangle 35"/>
              <p:cNvSpPr>
                <a:spLocks noChangeArrowheads="1"/>
              </p:cNvSpPr>
              <p:nvPr userDrawn="1"/>
            </p:nvSpPr>
            <p:spPr bwMode="ltGray">
              <a:xfrm rot="4104184">
                <a:off x="606" y="3790"/>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508" name="Rectangle 36"/>
              <p:cNvSpPr>
                <a:spLocks noChangeArrowheads="1"/>
              </p:cNvSpPr>
              <p:nvPr userDrawn="1"/>
            </p:nvSpPr>
            <p:spPr bwMode="ltGray">
              <a:xfrm rot="4325343">
                <a:off x="575" y="380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509" name="Rectangle 37"/>
              <p:cNvSpPr>
                <a:spLocks noChangeArrowheads="1"/>
              </p:cNvSpPr>
              <p:nvPr userDrawn="1"/>
            </p:nvSpPr>
            <p:spPr bwMode="ltGray">
              <a:xfrm rot="3368036">
                <a:off x="800" y="368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510" name="Rectangle 38"/>
              <p:cNvSpPr>
                <a:spLocks noChangeArrowheads="1"/>
              </p:cNvSpPr>
              <p:nvPr userDrawn="1"/>
            </p:nvSpPr>
            <p:spPr bwMode="ltGray">
              <a:xfrm rot="3368036">
                <a:off x="772" y="369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511" name="Rectangle 39"/>
              <p:cNvSpPr>
                <a:spLocks noChangeArrowheads="1"/>
              </p:cNvSpPr>
              <p:nvPr userDrawn="1"/>
            </p:nvSpPr>
            <p:spPr bwMode="ltGray">
              <a:xfrm rot="3368036">
                <a:off x="746" y="3716"/>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512" name="Rectangle 40"/>
              <p:cNvSpPr>
                <a:spLocks noChangeArrowheads="1"/>
              </p:cNvSpPr>
              <p:nvPr userDrawn="1"/>
            </p:nvSpPr>
            <p:spPr bwMode="ltGray">
              <a:xfrm rot="3816889">
                <a:off x="717" y="373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513" name="Rectangle 41"/>
              <p:cNvSpPr>
                <a:spLocks noChangeArrowheads="1"/>
              </p:cNvSpPr>
              <p:nvPr userDrawn="1"/>
            </p:nvSpPr>
            <p:spPr bwMode="ltGray">
              <a:xfrm rot="2302266">
                <a:off x="923" y="3587"/>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514" name="Rectangle 42"/>
              <p:cNvSpPr>
                <a:spLocks noChangeArrowheads="1"/>
              </p:cNvSpPr>
              <p:nvPr userDrawn="1"/>
            </p:nvSpPr>
            <p:spPr bwMode="ltGray">
              <a:xfrm rot="2302266">
                <a:off x="899" y="360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515" name="Rectangle 43"/>
              <p:cNvSpPr>
                <a:spLocks noChangeArrowheads="1"/>
              </p:cNvSpPr>
              <p:nvPr userDrawn="1"/>
            </p:nvSpPr>
            <p:spPr bwMode="ltGray">
              <a:xfrm rot="2707562">
                <a:off x="876" y="362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516" name="Rectangle 44"/>
              <p:cNvSpPr>
                <a:spLocks noChangeArrowheads="1"/>
              </p:cNvSpPr>
              <p:nvPr userDrawn="1"/>
            </p:nvSpPr>
            <p:spPr bwMode="ltGray">
              <a:xfrm rot="2707562">
                <a:off x="850" y="364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517" name="Rectangle 45"/>
              <p:cNvSpPr>
                <a:spLocks noChangeArrowheads="1"/>
              </p:cNvSpPr>
              <p:nvPr userDrawn="1"/>
            </p:nvSpPr>
            <p:spPr bwMode="ltGray">
              <a:xfrm rot="1525830">
                <a:off x="1027" y="3473"/>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518" name="Rectangle 46"/>
              <p:cNvSpPr>
                <a:spLocks noChangeArrowheads="1"/>
              </p:cNvSpPr>
              <p:nvPr userDrawn="1"/>
            </p:nvSpPr>
            <p:spPr bwMode="ltGray">
              <a:xfrm rot="1525830">
                <a:off x="1009" y="3497"/>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519" name="Rectangle 47"/>
              <p:cNvSpPr>
                <a:spLocks noChangeArrowheads="1"/>
              </p:cNvSpPr>
              <p:nvPr userDrawn="1"/>
            </p:nvSpPr>
            <p:spPr bwMode="ltGray">
              <a:xfrm rot="1788117">
                <a:off x="990" y="3519"/>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520" name="Rectangle 48"/>
              <p:cNvSpPr>
                <a:spLocks noChangeArrowheads="1"/>
              </p:cNvSpPr>
              <p:nvPr userDrawn="1"/>
            </p:nvSpPr>
            <p:spPr bwMode="ltGray">
              <a:xfrm rot="1788117">
                <a:off x="969" y="354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521" name="Rectangle 49"/>
              <p:cNvSpPr>
                <a:spLocks noChangeArrowheads="1"/>
              </p:cNvSpPr>
              <p:nvPr userDrawn="1"/>
            </p:nvSpPr>
            <p:spPr bwMode="ltGray">
              <a:xfrm rot="841630">
                <a:off x="1113" y="3355"/>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522" name="Rectangle 50"/>
              <p:cNvSpPr>
                <a:spLocks noChangeArrowheads="1"/>
              </p:cNvSpPr>
              <p:nvPr userDrawn="1"/>
            </p:nvSpPr>
            <p:spPr bwMode="ltGray">
              <a:xfrm rot="841630">
                <a:off x="1100" y="337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523" name="Rectangle 51"/>
              <p:cNvSpPr>
                <a:spLocks noChangeArrowheads="1"/>
              </p:cNvSpPr>
              <p:nvPr userDrawn="1"/>
            </p:nvSpPr>
            <p:spPr bwMode="ltGray">
              <a:xfrm rot="1308689">
                <a:off x="1086" y="340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524" name="Rectangle 52"/>
              <p:cNvSpPr>
                <a:spLocks noChangeArrowheads="1"/>
              </p:cNvSpPr>
              <p:nvPr userDrawn="1"/>
            </p:nvSpPr>
            <p:spPr bwMode="ltGray">
              <a:xfrm rot="1308689">
                <a:off x="1064" y="3425"/>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525" name="Rectangle 53"/>
              <p:cNvSpPr>
                <a:spLocks noChangeArrowheads="1"/>
              </p:cNvSpPr>
              <p:nvPr userDrawn="1"/>
            </p:nvSpPr>
            <p:spPr bwMode="ltGray">
              <a:xfrm rot="469913">
                <a:off x="1172" y="3225"/>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526" name="Rectangle 54"/>
              <p:cNvSpPr>
                <a:spLocks noChangeArrowheads="1"/>
              </p:cNvSpPr>
              <p:nvPr userDrawn="1"/>
            </p:nvSpPr>
            <p:spPr bwMode="ltGray">
              <a:xfrm rot="559869">
                <a:off x="1162" y="3250"/>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527" name="Rectangle 55"/>
              <p:cNvSpPr>
                <a:spLocks noChangeArrowheads="1"/>
              </p:cNvSpPr>
              <p:nvPr userDrawn="1"/>
            </p:nvSpPr>
            <p:spPr bwMode="ltGray">
              <a:xfrm rot="734079">
                <a:off x="1154" y="3276"/>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528" name="Rectangle 56"/>
              <p:cNvSpPr>
                <a:spLocks noChangeArrowheads="1"/>
              </p:cNvSpPr>
              <p:nvPr userDrawn="1"/>
            </p:nvSpPr>
            <p:spPr bwMode="ltGray">
              <a:xfrm rot="734079">
                <a:off x="1141" y="3304"/>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529" name="Rectangle 57"/>
              <p:cNvSpPr>
                <a:spLocks noChangeArrowheads="1"/>
              </p:cNvSpPr>
              <p:nvPr userDrawn="1"/>
            </p:nvSpPr>
            <p:spPr bwMode="ltGray">
              <a:xfrm rot="-293905">
                <a:off x="1211" y="3096"/>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530" name="Rectangle 58"/>
              <p:cNvSpPr>
                <a:spLocks noChangeArrowheads="1"/>
              </p:cNvSpPr>
              <p:nvPr userDrawn="1"/>
            </p:nvSpPr>
            <p:spPr bwMode="ltGray">
              <a:xfrm rot="-8">
                <a:off x="1201" y="3122"/>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531" name="Rectangle 59"/>
              <p:cNvSpPr>
                <a:spLocks noChangeArrowheads="1"/>
              </p:cNvSpPr>
              <p:nvPr userDrawn="1"/>
            </p:nvSpPr>
            <p:spPr bwMode="ltGray">
              <a:xfrm rot="-8">
                <a:off x="1200" y="3147"/>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532" name="Rectangle 60"/>
              <p:cNvSpPr>
                <a:spLocks noChangeArrowheads="1"/>
              </p:cNvSpPr>
              <p:nvPr userDrawn="1"/>
            </p:nvSpPr>
            <p:spPr bwMode="ltGray">
              <a:xfrm rot="214188">
                <a:off x="1189" y="3173"/>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533" name="Rectangle 61"/>
              <p:cNvSpPr>
                <a:spLocks noChangeArrowheads="1"/>
              </p:cNvSpPr>
              <p:nvPr userDrawn="1"/>
            </p:nvSpPr>
            <p:spPr bwMode="ltGray">
              <a:xfrm rot="-682388">
                <a:off x="1219" y="296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534" name="Rectangle 62"/>
              <p:cNvSpPr>
                <a:spLocks noChangeArrowheads="1"/>
              </p:cNvSpPr>
              <p:nvPr userDrawn="1"/>
            </p:nvSpPr>
            <p:spPr bwMode="ltGray">
              <a:xfrm rot="-480400">
                <a:off x="1220" y="2991"/>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535" name="Rectangle 63"/>
              <p:cNvSpPr>
                <a:spLocks noChangeArrowheads="1"/>
              </p:cNvSpPr>
              <p:nvPr userDrawn="1"/>
            </p:nvSpPr>
            <p:spPr bwMode="ltGray">
              <a:xfrm rot="-480400">
                <a:off x="1220" y="301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536" name="Rectangle 64"/>
              <p:cNvSpPr>
                <a:spLocks noChangeArrowheads="1"/>
              </p:cNvSpPr>
              <p:nvPr userDrawn="1"/>
            </p:nvSpPr>
            <p:spPr bwMode="ltGray">
              <a:xfrm rot="-270546">
                <a:off x="1219" y="3041"/>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537" name="Rectangle 65"/>
              <p:cNvSpPr>
                <a:spLocks noChangeArrowheads="1"/>
              </p:cNvSpPr>
              <p:nvPr userDrawn="1"/>
            </p:nvSpPr>
            <p:spPr bwMode="ltGray">
              <a:xfrm rot="-1132286">
                <a:off x="1207" y="2843"/>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538" name="Rectangle 66"/>
              <p:cNvSpPr>
                <a:spLocks noChangeArrowheads="1"/>
              </p:cNvSpPr>
              <p:nvPr userDrawn="1"/>
            </p:nvSpPr>
            <p:spPr bwMode="ltGray">
              <a:xfrm rot="-969272">
                <a:off x="1213" y="2864"/>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539" name="Rectangle 67"/>
              <p:cNvSpPr>
                <a:spLocks noChangeArrowheads="1"/>
              </p:cNvSpPr>
              <p:nvPr userDrawn="1"/>
            </p:nvSpPr>
            <p:spPr bwMode="ltGray">
              <a:xfrm rot="-969272">
                <a:off x="1216" y="2888"/>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540" name="Rectangle 68"/>
              <p:cNvSpPr>
                <a:spLocks noChangeArrowheads="1"/>
              </p:cNvSpPr>
              <p:nvPr userDrawn="1"/>
            </p:nvSpPr>
            <p:spPr bwMode="ltGray">
              <a:xfrm rot="-806259">
                <a:off x="1219" y="291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541" name="Rectangle 69"/>
              <p:cNvSpPr>
                <a:spLocks noChangeArrowheads="1"/>
              </p:cNvSpPr>
              <p:nvPr userDrawn="1"/>
            </p:nvSpPr>
            <p:spPr bwMode="ltGray">
              <a:xfrm rot="-1543941">
                <a:off x="1165" y="272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542" name="Rectangle 70"/>
              <p:cNvSpPr>
                <a:spLocks noChangeArrowheads="1"/>
              </p:cNvSpPr>
              <p:nvPr userDrawn="1"/>
            </p:nvSpPr>
            <p:spPr bwMode="ltGray">
              <a:xfrm rot="-1341953">
                <a:off x="1176" y="2752"/>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543" name="Rectangle 71"/>
              <p:cNvSpPr>
                <a:spLocks noChangeArrowheads="1"/>
              </p:cNvSpPr>
              <p:nvPr userDrawn="1"/>
            </p:nvSpPr>
            <p:spPr bwMode="ltGray">
              <a:xfrm rot="-1341953">
                <a:off x="1184" y="277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544" name="Rectangle 72"/>
              <p:cNvSpPr>
                <a:spLocks noChangeArrowheads="1"/>
              </p:cNvSpPr>
              <p:nvPr userDrawn="1"/>
            </p:nvSpPr>
            <p:spPr bwMode="ltGray">
              <a:xfrm rot="-1341953">
                <a:off x="1194" y="279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545" name="Rectangle 73"/>
              <p:cNvSpPr>
                <a:spLocks noChangeArrowheads="1"/>
              </p:cNvSpPr>
              <p:nvPr userDrawn="1"/>
            </p:nvSpPr>
            <p:spPr bwMode="ltGray">
              <a:xfrm rot="-1928746">
                <a:off x="1101" y="2628"/>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546" name="Rectangle 74"/>
              <p:cNvSpPr>
                <a:spLocks noChangeArrowheads="1"/>
              </p:cNvSpPr>
              <p:nvPr userDrawn="1"/>
            </p:nvSpPr>
            <p:spPr bwMode="ltGray">
              <a:xfrm rot="-1844175">
                <a:off x="1114" y="264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547" name="Rectangle 75"/>
              <p:cNvSpPr>
                <a:spLocks noChangeArrowheads="1"/>
              </p:cNvSpPr>
              <p:nvPr userDrawn="1"/>
            </p:nvSpPr>
            <p:spPr bwMode="ltGray">
              <a:xfrm rot="-1752383">
                <a:off x="1129" y="266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548" name="Rectangle 76"/>
              <p:cNvSpPr>
                <a:spLocks noChangeArrowheads="1"/>
              </p:cNvSpPr>
              <p:nvPr userDrawn="1"/>
            </p:nvSpPr>
            <p:spPr bwMode="ltGray">
              <a:xfrm rot="-1752383">
                <a:off x="1142" y="2684"/>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549" name="Rectangle 77"/>
              <p:cNvSpPr>
                <a:spLocks noChangeArrowheads="1"/>
              </p:cNvSpPr>
              <p:nvPr userDrawn="1"/>
            </p:nvSpPr>
            <p:spPr bwMode="ltGray">
              <a:xfrm rot="-2466736">
                <a:off x="1014" y="2538"/>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550" name="Rectangle 78"/>
              <p:cNvSpPr>
                <a:spLocks noChangeArrowheads="1"/>
              </p:cNvSpPr>
              <p:nvPr userDrawn="1"/>
            </p:nvSpPr>
            <p:spPr bwMode="ltGray">
              <a:xfrm rot="-2466736">
                <a:off x="1035" y="255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551" name="Rectangle 79"/>
              <p:cNvSpPr>
                <a:spLocks noChangeArrowheads="1"/>
              </p:cNvSpPr>
              <p:nvPr userDrawn="1"/>
            </p:nvSpPr>
            <p:spPr bwMode="ltGray">
              <a:xfrm rot="-2466736">
                <a:off x="1050" y="2574"/>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552" name="Rectangle 80"/>
              <p:cNvSpPr>
                <a:spLocks noChangeArrowheads="1"/>
              </p:cNvSpPr>
              <p:nvPr userDrawn="1"/>
            </p:nvSpPr>
            <p:spPr bwMode="ltGray">
              <a:xfrm rot="-2342866">
                <a:off x="1068" y="2590"/>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553" name="Freeform 81"/>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0554" name="Rectangle 82"/>
              <p:cNvSpPr>
                <a:spLocks noChangeArrowheads="1"/>
              </p:cNvSpPr>
              <p:nvPr userDrawn="1"/>
            </p:nvSpPr>
            <p:spPr bwMode="ltGray">
              <a:xfrm rot="6575641">
                <a:off x="-217" y="3138"/>
                <a:ext cx="122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555" name="Rectangle 83"/>
              <p:cNvSpPr>
                <a:spLocks noChangeArrowheads="1"/>
              </p:cNvSpPr>
              <p:nvPr userDrawn="1"/>
            </p:nvSpPr>
            <p:spPr bwMode="ltGray">
              <a:xfrm rot="238799">
                <a:off x="4" y="3146"/>
                <a:ext cx="103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556" name="Rectangle 84"/>
              <p:cNvSpPr>
                <a:spLocks noChangeArrowheads="1"/>
              </p:cNvSpPr>
              <p:nvPr userDrawn="1"/>
            </p:nvSpPr>
            <p:spPr bwMode="ltGray">
              <a:xfrm rot="-2957028">
                <a:off x="907" y="2472"/>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557" name="Rectangle 85"/>
              <p:cNvSpPr>
                <a:spLocks noChangeArrowheads="1"/>
              </p:cNvSpPr>
              <p:nvPr userDrawn="1"/>
            </p:nvSpPr>
            <p:spPr bwMode="ltGray">
              <a:xfrm rot="-2957028">
                <a:off x="930" y="2486"/>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558" name="Rectangle 86"/>
              <p:cNvSpPr>
                <a:spLocks noChangeArrowheads="1"/>
              </p:cNvSpPr>
              <p:nvPr userDrawn="1"/>
            </p:nvSpPr>
            <p:spPr bwMode="ltGray">
              <a:xfrm rot="-2957028">
                <a:off x="954" y="249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559" name="Rectangle 87"/>
              <p:cNvSpPr>
                <a:spLocks noChangeArrowheads="1"/>
              </p:cNvSpPr>
              <p:nvPr userDrawn="1"/>
            </p:nvSpPr>
            <p:spPr bwMode="ltGray">
              <a:xfrm rot="-2661033">
                <a:off x="974" y="2509"/>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560" name="Rectangle 88"/>
              <p:cNvSpPr>
                <a:spLocks noChangeArrowheads="1"/>
              </p:cNvSpPr>
              <p:nvPr userDrawn="1"/>
            </p:nvSpPr>
            <p:spPr bwMode="ltGray">
              <a:xfrm rot="-3638503">
                <a:off x="788" y="2426"/>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561" name="Rectangle 89"/>
              <p:cNvSpPr>
                <a:spLocks noChangeArrowheads="1"/>
              </p:cNvSpPr>
              <p:nvPr userDrawn="1"/>
            </p:nvSpPr>
            <p:spPr bwMode="ltGray">
              <a:xfrm rot="-3638503">
                <a:off x="815" y="2434"/>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562" name="Rectangle 90"/>
              <p:cNvSpPr>
                <a:spLocks noChangeArrowheads="1"/>
              </p:cNvSpPr>
              <p:nvPr userDrawn="1"/>
            </p:nvSpPr>
            <p:spPr bwMode="ltGray">
              <a:xfrm rot="-3514633">
                <a:off x="837" y="2440"/>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563" name="Rectangle 91"/>
              <p:cNvSpPr>
                <a:spLocks noChangeArrowheads="1"/>
              </p:cNvSpPr>
              <p:nvPr userDrawn="1"/>
            </p:nvSpPr>
            <p:spPr bwMode="ltGray">
              <a:xfrm rot="-3220799">
                <a:off x="862" y="2452"/>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564" name="Rectangle 92"/>
              <p:cNvSpPr>
                <a:spLocks noChangeArrowheads="1"/>
              </p:cNvSpPr>
              <p:nvPr userDrawn="1"/>
            </p:nvSpPr>
            <p:spPr bwMode="ltGray">
              <a:xfrm rot="-4338250">
                <a:off x="649" y="2396"/>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565" name="Rectangle 93"/>
              <p:cNvSpPr>
                <a:spLocks noChangeArrowheads="1"/>
              </p:cNvSpPr>
              <p:nvPr userDrawn="1"/>
            </p:nvSpPr>
            <p:spPr bwMode="ltGray">
              <a:xfrm rot="-4250359">
                <a:off x="677" y="2402"/>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566" name="Rectangle 94"/>
              <p:cNvSpPr>
                <a:spLocks noChangeArrowheads="1"/>
              </p:cNvSpPr>
              <p:nvPr userDrawn="1"/>
            </p:nvSpPr>
            <p:spPr bwMode="ltGray">
              <a:xfrm rot="-4250359">
                <a:off x="708" y="2406"/>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567" name="Rectangle 95"/>
              <p:cNvSpPr>
                <a:spLocks noChangeArrowheads="1"/>
              </p:cNvSpPr>
              <p:nvPr userDrawn="1"/>
            </p:nvSpPr>
            <p:spPr bwMode="ltGray">
              <a:xfrm rot="-3989246">
                <a:off x="738" y="241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568" name="Rectangle 96"/>
              <p:cNvSpPr>
                <a:spLocks noChangeArrowheads="1"/>
              </p:cNvSpPr>
              <p:nvPr userDrawn="1"/>
            </p:nvSpPr>
            <p:spPr bwMode="ltGray">
              <a:xfrm rot="-4862215">
                <a:off x="503" y="239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569" name="Rectangle 97"/>
              <p:cNvSpPr>
                <a:spLocks noChangeArrowheads="1"/>
              </p:cNvSpPr>
              <p:nvPr userDrawn="1"/>
            </p:nvSpPr>
            <p:spPr bwMode="ltGray">
              <a:xfrm rot="-4673370">
                <a:off x="534" y="2392"/>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570" name="Rectangle 98"/>
              <p:cNvSpPr>
                <a:spLocks noChangeArrowheads="1"/>
              </p:cNvSpPr>
              <p:nvPr userDrawn="1"/>
            </p:nvSpPr>
            <p:spPr bwMode="ltGray">
              <a:xfrm rot="-4646721">
                <a:off x="563" y="239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571" name="Rectangle 99"/>
              <p:cNvSpPr>
                <a:spLocks noChangeArrowheads="1"/>
              </p:cNvSpPr>
              <p:nvPr userDrawn="1"/>
            </p:nvSpPr>
            <p:spPr bwMode="ltGray">
              <a:xfrm rot="-4580623">
                <a:off x="595" y="239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572" name="Rectangle 100"/>
              <p:cNvSpPr>
                <a:spLocks noChangeArrowheads="1"/>
              </p:cNvSpPr>
              <p:nvPr userDrawn="1"/>
            </p:nvSpPr>
            <p:spPr bwMode="ltGray">
              <a:xfrm rot="-5195129">
                <a:off x="355" y="241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573" name="Rectangle 101"/>
              <p:cNvSpPr>
                <a:spLocks noChangeArrowheads="1"/>
              </p:cNvSpPr>
              <p:nvPr userDrawn="1"/>
            </p:nvSpPr>
            <p:spPr bwMode="ltGray">
              <a:xfrm rot="-5360484">
                <a:off x="385" y="240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574" name="Rectangle 102"/>
              <p:cNvSpPr>
                <a:spLocks noChangeArrowheads="1"/>
              </p:cNvSpPr>
              <p:nvPr userDrawn="1"/>
            </p:nvSpPr>
            <p:spPr bwMode="ltGray">
              <a:xfrm rot="-5288939">
                <a:off x="419" y="240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575" name="Rectangle 103"/>
              <p:cNvSpPr>
                <a:spLocks noChangeArrowheads="1"/>
              </p:cNvSpPr>
              <p:nvPr userDrawn="1"/>
            </p:nvSpPr>
            <p:spPr bwMode="ltGray">
              <a:xfrm rot="-5164854">
                <a:off x="449" y="2400"/>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576" name="Rectangle 104"/>
              <p:cNvSpPr>
                <a:spLocks noChangeArrowheads="1"/>
              </p:cNvSpPr>
              <p:nvPr userDrawn="1"/>
            </p:nvSpPr>
            <p:spPr bwMode="ltGray">
              <a:xfrm rot="-6132163">
                <a:off x="206" y="245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577" name="Rectangle 105"/>
              <p:cNvSpPr>
                <a:spLocks noChangeArrowheads="1"/>
              </p:cNvSpPr>
              <p:nvPr userDrawn="1"/>
            </p:nvSpPr>
            <p:spPr bwMode="ltGray">
              <a:xfrm rot="-6220433">
                <a:off x="237" y="244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578" name="Rectangle 106"/>
              <p:cNvSpPr>
                <a:spLocks noChangeArrowheads="1"/>
              </p:cNvSpPr>
              <p:nvPr userDrawn="1"/>
            </p:nvSpPr>
            <p:spPr bwMode="ltGray">
              <a:xfrm rot="-6110943">
                <a:off x="266" y="243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579" name="Rectangle 107"/>
              <p:cNvSpPr>
                <a:spLocks noChangeArrowheads="1"/>
              </p:cNvSpPr>
              <p:nvPr userDrawn="1"/>
            </p:nvSpPr>
            <p:spPr bwMode="ltGray">
              <a:xfrm rot="-5919570">
                <a:off x="293" y="242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580" name="Rectangle 108"/>
              <p:cNvSpPr>
                <a:spLocks noChangeArrowheads="1"/>
              </p:cNvSpPr>
              <p:nvPr userDrawn="1"/>
            </p:nvSpPr>
            <p:spPr bwMode="ltGray">
              <a:xfrm rot="-7376291">
                <a:off x="6" y="254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581" name="Rectangle 109"/>
              <p:cNvSpPr>
                <a:spLocks noChangeArrowheads="1"/>
              </p:cNvSpPr>
              <p:nvPr userDrawn="1"/>
            </p:nvSpPr>
            <p:spPr bwMode="ltGray">
              <a:xfrm rot="-7168347">
                <a:off x="65" y="2516"/>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582" name="Rectangle 110"/>
              <p:cNvSpPr>
                <a:spLocks noChangeArrowheads="1"/>
              </p:cNvSpPr>
              <p:nvPr userDrawn="1"/>
            </p:nvSpPr>
            <p:spPr bwMode="ltGray">
              <a:xfrm rot="-6802416">
                <a:off x="92" y="250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583" name="Rectangle 111"/>
              <p:cNvSpPr>
                <a:spLocks noChangeArrowheads="1"/>
              </p:cNvSpPr>
              <p:nvPr userDrawn="1"/>
            </p:nvSpPr>
            <p:spPr bwMode="ltGray">
              <a:xfrm rot="-6802416">
                <a:off x="119" y="249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584" name="Rectangle 112"/>
              <p:cNvSpPr>
                <a:spLocks noChangeArrowheads="1"/>
              </p:cNvSpPr>
              <p:nvPr userDrawn="1"/>
            </p:nvSpPr>
            <p:spPr bwMode="ltGray">
              <a:xfrm rot="-6457704">
                <a:off x="150" y="247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585" name="Rectangle 113"/>
              <p:cNvSpPr>
                <a:spLocks noChangeArrowheads="1"/>
              </p:cNvSpPr>
              <p:nvPr userDrawn="1"/>
            </p:nvSpPr>
            <p:spPr bwMode="ltGray">
              <a:xfrm rot="-1876771">
                <a:off x="0" y="3363"/>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586" name="Rectangle 114"/>
              <p:cNvSpPr>
                <a:spLocks noChangeArrowheads="1"/>
              </p:cNvSpPr>
              <p:nvPr userDrawn="1"/>
            </p:nvSpPr>
            <p:spPr bwMode="ltGray">
              <a:xfrm rot="3283992">
                <a:off x="511" y="3478"/>
                <a:ext cx="24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587" name="Rectangle 115"/>
              <p:cNvSpPr>
                <a:spLocks noChangeArrowheads="1"/>
              </p:cNvSpPr>
              <p:nvPr userDrawn="1"/>
            </p:nvSpPr>
            <p:spPr bwMode="ltGray">
              <a:xfrm rot="3283992">
                <a:off x="35" y="2798"/>
                <a:ext cx="24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588" name="Rectangle 116"/>
              <p:cNvSpPr>
                <a:spLocks noChangeArrowheads="1"/>
              </p:cNvSpPr>
              <p:nvPr userDrawn="1"/>
            </p:nvSpPr>
            <p:spPr bwMode="ltGray">
              <a:xfrm rot="-1876771">
                <a:off x="700" y="2851"/>
                <a:ext cx="31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589" name="Rectangle 117"/>
              <p:cNvSpPr>
                <a:spLocks noChangeArrowheads="1"/>
              </p:cNvSpPr>
              <p:nvPr userDrawn="1"/>
            </p:nvSpPr>
            <p:spPr bwMode="ltGray">
              <a:xfrm rot="5908516">
                <a:off x="200" y="3915"/>
                <a:ext cx="138"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590" name="Rectangle 118"/>
              <p:cNvSpPr>
                <a:spLocks noChangeArrowheads="1"/>
              </p:cNvSpPr>
              <p:nvPr userDrawn="1"/>
            </p:nvSpPr>
            <p:spPr bwMode="ltGray">
              <a:xfrm rot="6683973">
                <a:off x="45" y="3915"/>
                <a:ext cx="144"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591" name="Rectangle 119"/>
              <p:cNvSpPr>
                <a:spLocks noChangeArrowheads="1"/>
              </p:cNvSpPr>
              <p:nvPr userDrawn="1"/>
            </p:nvSpPr>
            <p:spPr bwMode="ltGray">
              <a:xfrm rot="5245609">
                <a:off x="361" y="3893"/>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592" name="Rectangle 120"/>
              <p:cNvSpPr>
                <a:spLocks noChangeArrowheads="1"/>
              </p:cNvSpPr>
              <p:nvPr userDrawn="1"/>
            </p:nvSpPr>
            <p:spPr bwMode="ltGray">
              <a:xfrm rot="4500520">
                <a:off x="522" y="3847"/>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593" name="Rectangle 121"/>
              <p:cNvSpPr>
                <a:spLocks noChangeArrowheads="1"/>
              </p:cNvSpPr>
              <p:nvPr userDrawn="1"/>
            </p:nvSpPr>
            <p:spPr bwMode="ltGray">
              <a:xfrm rot="3805227">
                <a:off x="670" y="3778"/>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594" name="Rectangle 122"/>
              <p:cNvSpPr>
                <a:spLocks noChangeArrowheads="1"/>
              </p:cNvSpPr>
              <p:nvPr userDrawn="1"/>
            </p:nvSpPr>
            <p:spPr bwMode="ltGray">
              <a:xfrm rot="3060138">
                <a:off x="813" y="3688"/>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595" name="Rectangle 123"/>
              <p:cNvSpPr>
                <a:spLocks noChangeArrowheads="1"/>
              </p:cNvSpPr>
              <p:nvPr userDrawn="1"/>
            </p:nvSpPr>
            <p:spPr bwMode="ltGray">
              <a:xfrm rot="2090281">
                <a:off x="938" y="3582"/>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596" name="Rectangle 124"/>
              <p:cNvSpPr>
                <a:spLocks noChangeArrowheads="1"/>
              </p:cNvSpPr>
              <p:nvPr userDrawn="1"/>
            </p:nvSpPr>
            <p:spPr bwMode="ltGray">
              <a:xfrm rot="-7168347">
                <a:off x="-18" y="2506"/>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597" name="Rectangle 125"/>
              <p:cNvSpPr>
                <a:spLocks noChangeArrowheads="1"/>
              </p:cNvSpPr>
              <p:nvPr userDrawn="1"/>
            </p:nvSpPr>
            <p:spPr bwMode="ltGray">
              <a:xfrm rot="-6406501">
                <a:off x="136" y="2433"/>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598" name="Rectangle 126"/>
              <p:cNvSpPr>
                <a:spLocks noChangeArrowheads="1"/>
              </p:cNvSpPr>
              <p:nvPr userDrawn="1"/>
            </p:nvSpPr>
            <p:spPr bwMode="ltGray">
              <a:xfrm rot="-4970620">
                <a:off x="447" y="2364"/>
                <a:ext cx="138"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599" name="Rectangle 127"/>
              <p:cNvSpPr>
                <a:spLocks noChangeArrowheads="1"/>
              </p:cNvSpPr>
              <p:nvPr userDrawn="1"/>
            </p:nvSpPr>
            <p:spPr bwMode="ltGray">
              <a:xfrm rot="-4298502">
                <a:off x="597" y="2360"/>
                <a:ext cx="150"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600" name="Rectangle 128"/>
              <p:cNvSpPr>
                <a:spLocks noChangeArrowheads="1"/>
              </p:cNvSpPr>
              <p:nvPr userDrawn="1"/>
            </p:nvSpPr>
            <p:spPr bwMode="ltGray">
              <a:xfrm rot="-3676305">
                <a:off x="739" y="2386"/>
                <a:ext cx="15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601" name="Rectangle 129"/>
              <p:cNvSpPr>
                <a:spLocks noChangeArrowheads="1"/>
              </p:cNvSpPr>
              <p:nvPr userDrawn="1"/>
            </p:nvSpPr>
            <p:spPr bwMode="ltGray">
              <a:xfrm rot="-3188616">
                <a:off x="869" y="2430"/>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602" name="Rectangle 130"/>
              <p:cNvSpPr>
                <a:spLocks noChangeArrowheads="1"/>
              </p:cNvSpPr>
              <p:nvPr userDrawn="1"/>
            </p:nvSpPr>
            <p:spPr bwMode="ltGray">
              <a:xfrm rot="-2610246">
                <a:off x="984" y="2497"/>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603" name="Rectangle 131"/>
              <p:cNvSpPr>
                <a:spLocks noChangeArrowheads="1"/>
              </p:cNvSpPr>
              <p:nvPr userDrawn="1"/>
            </p:nvSpPr>
            <p:spPr bwMode="ltGray">
              <a:xfrm rot="-2190008">
                <a:off x="1075" y="2585"/>
                <a:ext cx="17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604" name="Rectangle 132"/>
              <p:cNvSpPr>
                <a:spLocks noChangeArrowheads="1"/>
              </p:cNvSpPr>
              <p:nvPr userDrawn="1"/>
            </p:nvSpPr>
            <p:spPr bwMode="ltGray">
              <a:xfrm rot="-1728558">
                <a:off x="1147" y="2688"/>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605" name="Rectangle 133"/>
              <p:cNvSpPr>
                <a:spLocks noChangeArrowheads="1"/>
              </p:cNvSpPr>
              <p:nvPr userDrawn="1"/>
            </p:nvSpPr>
            <p:spPr bwMode="ltGray">
              <a:xfrm rot="-1172118">
                <a:off x="1198" y="2805"/>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606" name="Rectangle 134"/>
              <p:cNvSpPr>
                <a:spLocks noChangeArrowheads="1"/>
              </p:cNvSpPr>
              <p:nvPr userDrawn="1"/>
            </p:nvSpPr>
            <p:spPr bwMode="ltGray">
              <a:xfrm rot="-753845">
                <a:off x="1218" y="2930"/>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607" name="Rectangle 135"/>
              <p:cNvSpPr>
                <a:spLocks noChangeArrowheads="1"/>
              </p:cNvSpPr>
              <p:nvPr userDrawn="1"/>
            </p:nvSpPr>
            <p:spPr bwMode="ltGray">
              <a:xfrm rot="-287823">
                <a:off x="1213" y="3066"/>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608" name="Rectangle 136"/>
              <p:cNvSpPr>
                <a:spLocks noChangeArrowheads="1"/>
              </p:cNvSpPr>
              <p:nvPr userDrawn="1"/>
            </p:nvSpPr>
            <p:spPr bwMode="ltGray">
              <a:xfrm rot="696741">
                <a:off x="1126" y="3337"/>
                <a:ext cx="150"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609" name="Rectangle 137"/>
              <p:cNvSpPr>
                <a:spLocks noChangeArrowheads="1"/>
              </p:cNvSpPr>
              <p:nvPr userDrawn="1"/>
            </p:nvSpPr>
            <p:spPr bwMode="ltGray">
              <a:xfrm rot="1529990">
                <a:off x="1041" y="3465"/>
                <a:ext cx="140"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610" name="Freeform 138"/>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0611" name="Freeform 139"/>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0612" name="Freeform 140"/>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0613" name="Freeform 141"/>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0614" name="Freeform 142"/>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0615" name="Freeform 143"/>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0616" name="Freeform 144"/>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0617" name="Freeform 145"/>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0618" name="Freeform 146"/>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0619" name="Rectangle 147"/>
              <p:cNvSpPr>
                <a:spLocks noChangeArrowheads="1"/>
              </p:cNvSpPr>
              <p:nvPr userDrawn="1"/>
            </p:nvSpPr>
            <p:spPr bwMode="ltGray">
              <a:xfrm rot="244926">
                <a:off x="1177" y="3201"/>
                <a:ext cx="16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620" name="Rectangle 148"/>
              <p:cNvSpPr>
                <a:spLocks noChangeArrowheads="1"/>
              </p:cNvSpPr>
              <p:nvPr userDrawn="1"/>
            </p:nvSpPr>
            <p:spPr bwMode="ltGray">
              <a:xfrm rot="-5598588">
                <a:off x="290" y="2386"/>
                <a:ext cx="138"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621" name="Freeform 149"/>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0622" name="Freeform 150"/>
              <p:cNvSpPr>
                <a:spLocks/>
              </p:cNvSpPr>
              <p:nvPr userDrawn="1"/>
            </p:nvSpPr>
            <p:spPr bwMode="ltGray">
              <a:xfrm rot="-2857037">
                <a:off x="619" y="3550"/>
                <a:ext cx="68" cy="69"/>
              </a:xfrm>
              <a:custGeom>
                <a:avLst/>
                <a:gdLst>
                  <a:gd name="T0" fmla="*/ 0 w 144"/>
                  <a:gd name="T1" fmla="*/ 21 h 154"/>
                  <a:gd name="T2" fmla="*/ 13 w 144"/>
                  <a:gd name="T3" fmla="*/ 31 h 154"/>
                  <a:gd name="T4" fmla="*/ 26 w 144"/>
                  <a:gd name="T5" fmla="*/ 24 h 154"/>
                  <a:gd name="T6" fmla="*/ 14 w 144"/>
                  <a:gd name="T7" fmla="*/ 11 h 154"/>
                  <a:gd name="T8" fmla="*/ 23 w 144"/>
                  <a:gd name="T9" fmla="*/ 7 h 154"/>
                  <a:gd name="T10" fmla="*/ 26 w 144"/>
                  <a:gd name="T11" fmla="*/ 11 h 154"/>
                  <a:gd name="T12" fmla="*/ 32 w 144"/>
                  <a:gd name="T13" fmla="*/ 9 h 154"/>
                  <a:gd name="T14" fmla="*/ 22 w 144"/>
                  <a:gd name="T15" fmla="*/ 0 h 154"/>
                  <a:gd name="T16" fmla="*/ 8 w 144"/>
                  <a:gd name="T17" fmla="*/ 7 h 154"/>
                  <a:gd name="T18" fmla="*/ 20 w 144"/>
                  <a:gd name="T19" fmla="*/ 22 h 154"/>
                  <a:gd name="T20" fmla="*/ 6 w 144"/>
                  <a:gd name="T21" fmla="*/ 20 h 154"/>
                  <a:gd name="T22" fmla="*/ 0 w 144"/>
                  <a:gd name="T23" fmla="*/ 21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1415"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a:defRPr/>
                </a:pPr>
                <a:endParaRPr lang="en-US"/>
              </a:p>
            </p:txBody>
          </p:sp>
          <p:sp>
            <p:nvSpPr>
              <p:cNvPr id="11416"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a:defRPr/>
                </a:pPr>
                <a:endParaRPr lang="en-US"/>
              </a:p>
            </p:txBody>
          </p:sp>
        </p:grpSp>
      </p:grpSp>
      <p:sp>
        <p:nvSpPr>
          <p:cNvPr id="11417" name="Rectangle 153"/>
          <p:cNvSpPr>
            <a:spLocks noGrp="1" noRot="1" noChangeArrowheads="1"/>
          </p:cNvSpPr>
          <p:nvPr>
            <p:ph type="title"/>
          </p:nvPr>
        </p:nvSpPr>
        <p:spPr bwMode="auto">
          <a:xfrm>
            <a:off x="301625" y="228600"/>
            <a:ext cx="854075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418" name="Rectangle 154"/>
          <p:cNvSpPr>
            <a:spLocks noGrp="1" noChangeArrowheads="1"/>
          </p:cNvSpPr>
          <p:nvPr>
            <p:ph type="dt" sz="half" idx="2"/>
          </p:nvPr>
        </p:nvSpPr>
        <p:spPr bwMode="auto">
          <a:xfrm>
            <a:off x="301625"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lvl1pPr>
          </a:lstStyle>
          <a:p>
            <a:pPr>
              <a:defRPr/>
            </a:pPr>
            <a:endParaRPr lang="en-US"/>
          </a:p>
        </p:txBody>
      </p:sp>
      <p:sp>
        <p:nvSpPr>
          <p:cNvPr id="11419" name="Rectangle 15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lvl1pPr>
          </a:lstStyle>
          <a:p>
            <a:pPr>
              <a:defRPr/>
            </a:pPr>
            <a:endParaRPr lang="en-US"/>
          </a:p>
        </p:txBody>
      </p:sp>
      <p:sp>
        <p:nvSpPr>
          <p:cNvPr id="11420" name="Rectangle 156"/>
          <p:cNvSpPr>
            <a:spLocks noGrp="1" noChangeArrowheads="1"/>
          </p:cNvSpPr>
          <p:nvPr>
            <p:ph type="sldNum" sz="quarter" idx="4"/>
          </p:nvPr>
        </p:nvSpPr>
        <p:spPr bwMode="auto">
          <a:xfrm>
            <a:off x="6553200"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lvl1pPr>
          </a:lstStyle>
          <a:p>
            <a:pPr>
              <a:defRPr/>
            </a:pPr>
            <a:fld id="{E1E740A1-9A2F-154C-BC5E-63A77EC45A38}" type="slidenum">
              <a:rPr lang="en-US"/>
              <a:pPr>
                <a:defRPr/>
              </a:pPr>
              <a:t>‹#›</a:t>
            </a:fld>
            <a:endParaRPr lang="en-US"/>
          </a:p>
        </p:txBody>
      </p:sp>
      <p:sp>
        <p:nvSpPr>
          <p:cNvPr id="11421" name="Rectangle 157"/>
          <p:cNvSpPr>
            <a:spLocks noGrp="1" noRot="1" noChangeArrowheads="1"/>
          </p:cNvSpPr>
          <p:nvPr>
            <p:ph type="body" idx="1"/>
          </p:nvPr>
        </p:nvSpPr>
        <p:spPr bwMode="auto">
          <a:xfrm>
            <a:off x="301625" y="1600200"/>
            <a:ext cx="8540750" cy="44989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60144460"/>
      </p:ext>
    </p:extLst>
  </p:cSld>
  <p:clrMap bg1="dk2" tx1="lt1" bg2="dk1" tx2="lt2" accent1="accent1" accent2="accent2" accent3="accent3" accent4="accent4" accent5="accent5" accent6="accent6" hlink="hlink" folHlink="folHlink"/>
  <p:sldLayoutIdLst>
    <p:sldLayoutId id="2147486412" r:id="rId1"/>
    <p:sldLayoutId id="2147486413" r:id="rId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9pPr>
    </p:titleStyle>
    <p:bodyStyle>
      <a:lvl1pPr marL="342900" indent="-342900" algn="l" rtl="0" eaLnBrk="0" fontAlgn="base" hangingPunct="0">
        <a:spcBef>
          <a:spcPct val="20000"/>
        </a:spcBef>
        <a:spcAft>
          <a:spcPct val="0"/>
        </a:spcAft>
        <a:buClr>
          <a:schemeClr val="hlink"/>
        </a:buClr>
        <a:buSzPct val="80000"/>
        <a:buFont typeface="Arial" charset="0"/>
        <a:buChar char="►"/>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folHlink"/>
        </a:buClr>
        <a:buFont typeface="Wingdings" charset="0"/>
        <a:buChar char="§"/>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hlink"/>
        </a:buClr>
        <a:buSzPct val="80000"/>
        <a:buFont typeface="Arial" charset="0"/>
        <a:buChar char="►"/>
        <a:defRPr sz="2400">
          <a:solidFill>
            <a:schemeClr val="tx1"/>
          </a:solidFill>
          <a:effectLst>
            <a:outerShdw blurRad="38100" dist="38100" dir="2700000" algn="tl">
              <a:srgbClr val="000000"/>
            </a:outerShdw>
          </a:effectLst>
          <a:latin typeface="+mn-lt"/>
          <a:ea typeface="ＭＳ Ｐゴシック" pitchFamily="-111" charset="-128"/>
        </a:defRPr>
      </a:lvl3pPr>
      <a:lvl4pPr marL="1600200" indent="-228600" algn="l" rtl="0" eaLnBrk="0" fontAlgn="base" hangingPunct="0">
        <a:spcBef>
          <a:spcPct val="20000"/>
        </a:spcBef>
        <a:spcAft>
          <a:spcPct val="0"/>
        </a:spcAft>
        <a:buClr>
          <a:schemeClr val="folHlink"/>
        </a:buClr>
        <a:buFont typeface="Wingdings" charset="0"/>
        <a:buChar char="§"/>
        <a:defRPr sz="2000">
          <a:solidFill>
            <a:schemeClr val="tx1"/>
          </a:solidFill>
          <a:effectLst>
            <a:outerShdw blurRad="38100" dist="38100" dir="2700000" algn="tl">
              <a:srgbClr val="000000"/>
            </a:outerShdw>
          </a:effectLst>
          <a:latin typeface="+mn-lt"/>
          <a:ea typeface="ＭＳ Ｐゴシック" pitchFamily="-111" charset="-128"/>
        </a:defRPr>
      </a:lvl4pPr>
      <a:lvl5pPr marL="2057400" indent="-228600" algn="l" rtl="0" eaLnBrk="0" fontAlgn="base" hangingPunct="0">
        <a:spcBef>
          <a:spcPct val="20000"/>
        </a:spcBef>
        <a:spcAft>
          <a:spcPct val="0"/>
        </a:spcAft>
        <a:buClr>
          <a:schemeClr val="hlink"/>
        </a:buClr>
        <a:buSzPct val="80000"/>
        <a:buFont typeface="Arial" charset="0"/>
        <a:buChar char="►"/>
        <a:defRPr sz="2000">
          <a:solidFill>
            <a:schemeClr val="tx1"/>
          </a:solidFill>
          <a:effectLst>
            <a:outerShdw blurRad="38100" dist="38100" dir="2700000" algn="tl">
              <a:srgbClr val="000000"/>
            </a:outerShdw>
          </a:effectLst>
          <a:latin typeface="+mn-lt"/>
          <a:ea typeface="ＭＳ Ｐゴシック" pitchFamily="-111" charset="-128"/>
        </a:defRPr>
      </a:lvl5pPr>
      <a:lvl6pPr marL="2514600" indent="-228600" algn="l" rtl="0" fontAlgn="base">
        <a:spcBef>
          <a:spcPct val="20000"/>
        </a:spcBef>
        <a:spcAft>
          <a:spcPct val="0"/>
        </a:spcAft>
        <a:buClr>
          <a:schemeClr val="hlink"/>
        </a:buClr>
        <a:buSzPct val="80000"/>
        <a:buFont typeface="Arial" pitchFamily="-111" charset="0"/>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hlink"/>
        </a:buClr>
        <a:buSzPct val="80000"/>
        <a:buFont typeface="Arial" pitchFamily="-111" charset="0"/>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hlink"/>
        </a:buClr>
        <a:buSzPct val="80000"/>
        <a:buFont typeface="Arial" pitchFamily="-111" charset="0"/>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hlink"/>
        </a:buClr>
        <a:buSzPct val="80000"/>
        <a:buFont typeface="Arial" pitchFamily="-111" charset="0"/>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16" tIns="45709" rIns="91416" bIns="45709" numCol="1" anchor="ctr" anchorCtr="0" compatLnSpc="1">
            <a:prstTxWarp prst="textNoShape">
              <a:avLst/>
            </a:prstTxWarp>
          </a:bodyPr>
          <a:lstStyle/>
          <a:p>
            <a:pPr lvl="0"/>
            <a:r>
              <a:rPr lang="en-US"/>
              <a:t>Click to edit Master title style</a:t>
            </a:r>
          </a:p>
        </p:txBody>
      </p:sp>
      <p:sp>
        <p:nvSpPr>
          <p:cNvPr id="12390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16" tIns="45709" rIns="91416" bIns="4570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lvl1pPr algn="l" eaLnBrk="0" hangingPunct="0">
              <a:defRPr sz="1400" b="0">
                <a:solidFill>
                  <a:srgbClr val="000000"/>
                </a:solidFill>
                <a:latin typeface="Arial" charset="0"/>
                <a:ea typeface="ヒラギノ角ゴ Pro W3" charset="-128"/>
                <a:cs typeface="ヒラギノ角ゴ Pro W3" charset="-128"/>
              </a:defRPr>
            </a:lvl1pPr>
          </a:lstStyle>
          <a:p>
            <a:pPr>
              <a:defRPr/>
            </a:pPr>
            <a:endParaRPr lang="en-US"/>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lvl1pPr algn="ctr" eaLnBrk="0" hangingPunct="0">
              <a:defRPr sz="1400" b="0">
                <a:solidFill>
                  <a:srgbClr val="000000"/>
                </a:solidFill>
                <a:latin typeface="Arial" charset="0"/>
                <a:ea typeface="ヒラギノ角ゴ Pro W3" charset="-128"/>
                <a:cs typeface="ヒラギノ角ゴ Pro W3"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lvl1pPr algn="r" eaLnBrk="0" hangingPunct="0">
              <a:defRPr sz="1400" b="0">
                <a:solidFill>
                  <a:srgbClr val="000000"/>
                </a:solidFill>
                <a:ea typeface="ヒラギノ角ゴ Pro W3" charset="0"/>
                <a:cs typeface="ヒラギノ角ゴ Pro W3" charset="0"/>
              </a:defRPr>
            </a:lvl1pPr>
          </a:lstStyle>
          <a:p>
            <a:fld id="{F9636FE9-36AE-7E49-8782-47C0978B3951}" type="slidenum">
              <a:rPr lang="en-US"/>
              <a:pPr/>
              <a:t>‹#›</a:t>
            </a:fld>
            <a:endParaRPr lang="en-US"/>
          </a:p>
        </p:txBody>
      </p:sp>
    </p:spTree>
    <p:extLst>
      <p:ext uri="{BB962C8B-B14F-4D97-AF65-F5344CB8AC3E}">
        <p14:creationId xmlns:p14="http://schemas.microsoft.com/office/powerpoint/2010/main" val="4162882104"/>
      </p:ext>
    </p:extLst>
  </p:cSld>
  <p:clrMap bg1="lt1" tx1="dk1" bg2="lt2" tx2="dk2" accent1="accent1" accent2="accent2" accent3="accent3" accent4="accent4" accent5="accent5" accent6="accent6" hlink="hlink" folHlink="folHlink"/>
  <p:sldLayoutIdLst>
    <p:sldLayoutId id="2147486415" r:id="rId1"/>
    <p:sldLayoutId id="2147486416" r:id="rId2"/>
    <p:sldLayoutId id="2147486417" r:id="rId3"/>
  </p:sldLayoutIdLst>
  <p:txStyles>
    <p:titleStyle>
      <a:lvl1pPr algn="ctr" rtl="0" eaLnBrk="0" fontAlgn="base" hangingPunct="0">
        <a:spcBef>
          <a:spcPct val="0"/>
        </a:spcBef>
        <a:spcAft>
          <a:spcPct val="0"/>
        </a:spcAft>
        <a:defRPr sz="4400">
          <a:solidFill>
            <a:schemeClr val="tx2"/>
          </a:solidFill>
          <a:latin typeface="+mj-lt"/>
          <a:ea typeface="+mj-ea"/>
          <a:cs typeface="ヒラギノ角ゴ Pro W3" pitchFamily="-111" charset="-128"/>
        </a:defRPr>
      </a:lvl1pPr>
      <a:lvl2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2pPr>
      <a:lvl3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3pPr>
      <a:lvl4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4pPr>
      <a:lvl5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5pPr>
      <a:lvl6pPr marL="457082" algn="ctr" rtl="0" fontAlgn="base">
        <a:spcBef>
          <a:spcPct val="0"/>
        </a:spcBef>
        <a:spcAft>
          <a:spcPct val="0"/>
        </a:spcAft>
        <a:defRPr sz="4400">
          <a:solidFill>
            <a:schemeClr val="tx2"/>
          </a:solidFill>
          <a:latin typeface="Arial" charset="0"/>
          <a:ea typeface="ヒラギノ角ゴ Pro W3" pitchFamily="80" charset="-128"/>
        </a:defRPr>
      </a:lvl6pPr>
      <a:lvl7pPr marL="914165" algn="ctr" rtl="0" fontAlgn="base">
        <a:spcBef>
          <a:spcPct val="0"/>
        </a:spcBef>
        <a:spcAft>
          <a:spcPct val="0"/>
        </a:spcAft>
        <a:defRPr sz="4400">
          <a:solidFill>
            <a:schemeClr val="tx2"/>
          </a:solidFill>
          <a:latin typeface="Arial" charset="0"/>
          <a:ea typeface="ヒラギノ角ゴ Pro W3" pitchFamily="80" charset="-128"/>
        </a:defRPr>
      </a:lvl7pPr>
      <a:lvl8pPr marL="1371250" algn="ctr" rtl="0" fontAlgn="base">
        <a:spcBef>
          <a:spcPct val="0"/>
        </a:spcBef>
        <a:spcAft>
          <a:spcPct val="0"/>
        </a:spcAft>
        <a:defRPr sz="4400">
          <a:solidFill>
            <a:schemeClr val="tx2"/>
          </a:solidFill>
          <a:latin typeface="Arial" charset="0"/>
          <a:ea typeface="ヒラギノ角ゴ Pro W3" pitchFamily="80" charset="-128"/>
        </a:defRPr>
      </a:lvl8pPr>
      <a:lvl9pPr marL="1828332" algn="ctr" rtl="0" fontAlgn="base">
        <a:spcBef>
          <a:spcPct val="0"/>
        </a:spcBef>
        <a:spcAft>
          <a:spcPct val="0"/>
        </a:spcAft>
        <a:defRPr sz="4400">
          <a:solidFill>
            <a:schemeClr val="tx2"/>
          </a:solidFill>
          <a:latin typeface="Arial" charset="0"/>
          <a:ea typeface="ヒラギノ角ゴ Pro W3" pitchFamily="80" charset="-128"/>
        </a:defRPr>
      </a:lvl9pPr>
    </p:titleStyle>
    <p:bodyStyle>
      <a:lvl1pPr marL="342813" indent="-342813" algn="l" rtl="0" eaLnBrk="0" fontAlgn="base" hangingPunct="0">
        <a:spcBef>
          <a:spcPct val="20000"/>
        </a:spcBef>
        <a:spcAft>
          <a:spcPct val="0"/>
        </a:spcAft>
        <a:buChar char="•"/>
        <a:defRPr sz="3200">
          <a:solidFill>
            <a:schemeClr val="tx1"/>
          </a:solidFill>
          <a:latin typeface="+mn-lt"/>
          <a:ea typeface="+mn-ea"/>
          <a:cs typeface="ヒラギノ角ゴ Pro W3" pitchFamily="-111" charset="-128"/>
        </a:defRPr>
      </a:lvl1pPr>
      <a:lvl2pPr marL="742760" indent="-285677" algn="l" rtl="0" eaLnBrk="0" fontAlgn="base" hangingPunct="0">
        <a:spcBef>
          <a:spcPct val="20000"/>
        </a:spcBef>
        <a:spcAft>
          <a:spcPct val="0"/>
        </a:spcAft>
        <a:buChar char="–"/>
        <a:defRPr sz="2800">
          <a:solidFill>
            <a:schemeClr val="tx1"/>
          </a:solidFill>
          <a:latin typeface="+mn-lt"/>
          <a:ea typeface="+mn-ea"/>
          <a:cs typeface="ヒラギノ角ゴ Pro W3" pitchFamily="-111" charset="-128"/>
        </a:defRPr>
      </a:lvl2pPr>
      <a:lvl3pPr marL="1142706" indent="-228541" algn="l" rtl="0" eaLnBrk="0" fontAlgn="base" hangingPunct="0">
        <a:spcBef>
          <a:spcPct val="20000"/>
        </a:spcBef>
        <a:spcAft>
          <a:spcPct val="0"/>
        </a:spcAft>
        <a:buChar char="•"/>
        <a:defRPr sz="2400">
          <a:solidFill>
            <a:schemeClr val="tx1"/>
          </a:solidFill>
          <a:latin typeface="+mn-lt"/>
          <a:ea typeface="+mn-ea"/>
          <a:cs typeface="ヒラギノ角ゴ Pro W3" pitchFamily="-111" charset="-128"/>
        </a:defRPr>
      </a:lvl3pPr>
      <a:lvl4pPr marL="1599790" indent="-228541" algn="l" rtl="0" eaLnBrk="0" fontAlgn="base" hangingPunct="0">
        <a:spcBef>
          <a:spcPct val="20000"/>
        </a:spcBef>
        <a:spcAft>
          <a:spcPct val="0"/>
        </a:spcAft>
        <a:buChar char="–"/>
        <a:defRPr sz="2000">
          <a:solidFill>
            <a:schemeClr val="tx1"/>
          </a:solidFill>
          <a:latin typeface="+mn-lt"/>
          <a:ea typeface="+mn-ea"/>
          <a:cs typeface="ヒラギノ角ゴ Pro W3" pitchFamily="-111" charset="-128"/>
        </a:defRPr>
      </a:lvl4pPr>
      <a:lvl5pPr marL="2056875" indent="-228541" algn="l" rtl="0" eaLnBrk="0" fontAlgn="base" hangingPunct="0">
        <a:spcBef>
          <a:spcPct val="20000"/>
        </a:spcBef>
        <a:spcAft>
          <a:spcPct val="0"/>
        </a:spcAft>
        <a:buChar char="»"/>
        <a:defRPr sz="2000">
          <a:solidFill>
            <a:schemeClr val="tx1"/>
          </a:solidFill>
          <a:latin typeface="+mn-lt"/>
          <a:ea typeface="+mn-ea"/>
          <a:cs typeface="ヒラギノ角ゴ Pro W3" pitchFamily="-111" charset="-128"/>
        </a:defRPr>
      </a:lvl5pPr>
      <a:lvl6pPr marL="2513959" indent="-228541" algn="l" rtl="0" fontAlgn="base">
        <a:spcBef>
          <a:spcPct val="20000"/>
        </a:spcBef>
        <a:spcAft>
          <a:spcPct val="0"/>
        </a:spcAft>
        <a:buChar char="»"/>
        <a:defRPr sz="2000">
          <a:solidFill>
            <a:schemeClr val="tx1"/>
          </a:solidFill>
          <a:latin typeface="+mn-lt"/>
          <a:ea typeface="+mn-ea"/>
        </a:defRPr>
      </a:lvl6pPr>
      <a:lvl7pPr marL="2971040" indent="-228541" algn="l" rtl="0" fontAlgn="base">
        <a:spcBef>
          <a:spcPct val="20000"/>
        </a:spcBef>
        <a:spcAft>
          <a:spcPct val="0"/>
        </a:spcAft>
        <a:buChar char="»"/>
        <a:defRPr sz="2000">
          <a:solidFill>
            <a:schemeClr val="tx1"/>
          </a:solidFill>
          <a:latin typeface="+mn-lt"/>
          <a:ea typeface="+mn-ea"/>
        </a:defRPr>
      </a:lvl7pPr>
      <a:lvl8pPr marL="3428124" indent="-228541" algn="l" rtl="0" fontAlgn="base">
        <a:spcBef>
          <a:spcPct val="20000"/>
        </a:spcBef>
        <a:spcAft>
          <a:spcPct val="0"/>
        </a:spcAft>
        <a:buChar char="»"/>
        <a:defRPr sz="2000">
          <a:solidFill>
            <a:schemeClr val="tx1"/>
          </a:solidFill>
          <a:latin typeface="+mn-lt"/>
          <a:ea typeface="+mn-ea"/>
        </a:defRPr>
      </a:lvl8pPr>
      <a:lvl9pPr marL="3885205" indent="-228541"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40000"/>
                <a:invGamma/>
              </a:schemeClr>
            </a:gs>
            <a:gs pos="100000">
              <a:schemeClr val="bg1"/>
            </a:gs>
          </a:gsLst>
          <a:lin ang="5400000" scaled="1"/>
        </a:gradFill>
        <a:effectLst/>
      </p:bgPr>
    </p:bg>
    <p:spTree>
      <p:nvGrpSpPr>
        <p:cNvPr id="1" name=""/>
        <p:cNvGrpSpPr/>
        <p:nvPr/>
      </p:nvGrpSpPr>
      <p:grpSpPr>
        <a:xfrm>
          <a:off x="0" y="0"/>
          <a:ext cx="0" cy="0"/>
          <a:chOff x="0" y="0"/>
          <a:chExt cx="0" cy="0"/>
        </a:xfrm>
      </p:grpSpPr>
      <p:sp>
        <p:nvSpPr>
          <p:cNvPr id="1086466" name="Rectangle 2"/>
          <p:cNvSpPr>
            <a:spLocks noGrp="1" noChangeArrowheads="1"/>
          </p:cNvSpPr>
          <p:nvPr>
            <p:ph type="body" idx="1"/>
          </p:nvPr>
        </p:nvSpPr>
        <p:spPr bwMode="auto">
          <a:xfrm>
            <a:off x="1157288" y="1981200"/>
            <a:ext cx="7791450" cy="4114800"/>
          </a:xfrm>
          <a:prstGeom prst="rect">
            <a:avLst/>
          </a:prstGeom>
          <a:noFill/>
          <a:ln w="12700">
            <a:noFill/>
            <a:miter lim="800000"/>
            <a:headEnd/>
            <a:tailEnd/>
          </a:ln>
          <a:effectLst/>
        </p:spPr>
        <p:txBody>
          <a:bodyPr vert="horz" wrap="square" lIns="90487" tIns="44450" rIns="90487"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86467" name="Rectangle 3"/>
          <p:cNvSpPr>
            <a:spLocks noGrp="1" noChangeArrowheads="1"/>
          </p:cNvSpPr>
          <p:nvPr>
            <p:ph type="title"/>
          </p:nvPr>
        </p:nvSpPr>
        <p:spPr bwMode="auto">
          <a:xfrm>
            <a:off x="1181100" y="609600"/>
            <a:ext cx="7715250" cy="1143000"/>
          </a:xfrm>
          <a:prstGeom prst="rect">
            <a:avLst/>
          </a:prstGeom>
          <a:noFill/>
          <a:ln w="12700">
            <a:noFill/>
            <a:miter lim="800000"/>
            <a:headEnd/>
            <a:tailEnd/>
          </a:ln>
          <a:effectLst>
            <a:outerShdw blurRad="63500" dist="38099" dir="2700000" algn="ctr" rotWithShape="0">
              <a:srgbClr val="000000">
                <a:alpha val="74998"/>
              </a:srgbClr>
            </a:outerShdw>
          </a:effectLst>
        </p:spPr>
        <p:txBody>
          <a:bodyPr vert="horz" wrap="square" lIns="90487" tIns="44450" rIns="90487" bIns="44450" numCol="1" anchor="ctr" anchorCtr="0" compatLnSpc="1">
            <a:prstTxWarp prst="textNoShape">
              <a:avLst/>
            </a:prstTxWarp>
          </a:bodyPr>
          <a:lstStyle/>
          <a:p>
            <a:pPr lvl="0"/>
            <a:r>
              <a:rPr lang="en-US"/>
              <a:t>Click to edit Master title style</a:t>
            </a:r>
          </a:p>
        </p:txBody>
      </p:sp>
      <p:grpSp>
        <p:nvGrpSpPr>
          <p:cNvPr id="55300" name="Group 4"/>
          <p:cNvGrpSpPr>
            <a:grpSpLocks/>
          </p:cNvGrpSpPr>
          <p:nvPr/>
        </p:nvGrpSpPr>
        <p:grpSpPr bwMode="auto">
          <a:xfrm>
            <a:off x="0" y="0"/>
            <a:ext cx="1085850" cy="6845300"/>
            <a:chOff x="0" y="0"/>
            <a:chExt cx="684" cy="4312"/>
          </a:xfrm>
        </p:grpSpPr>
        <p:sp>
          <p:nvSpPr>
            <p:cNvPr id="55301" name="Rectangle 5"/>
            <p:cNvSpPr>
              <a:spLocks noChangeArrowheads="1"/>
            </p:cNvSpPr>
            <p:nvPr/>
          </p:nvSpPr>
          <p:spPr bwMode="auto">
            <a:xfrm>
              <a:off x="0" y="0"/>
              <a:ext cx="684" cy="4312"/>
            </a:xfrm>
            <a:prstGeom prst="rect">
              <a:avLst/>
            </a:prstGeom>
            <a:gradFill rotWithShape="0">
              <a:gsLst>
                <a:gs pos="0">
                  <a:srgbClr val="114FFB"/>
                </a:gs>
                <a:gs pos="50000">
                  <a:srgbClr val="031032"/>
                </a:gs>
                <a:gs pos="100000">
                  <a:srgbClr val="114FFB"/>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grpSp>
          <p:nvGrpSpPr>
            <p:cNvPr id="55302" name="Group 6"/>
            <p:cNvGrpSpPr>
              <a:grpSpLocks/>
            </p:cNvGrpSpPr>
            <p:nvPr/>
          </p:nvGrpSpPr>
          <p:grpSpPr bwMode="auto">
            <a:xfrm>
              <a:off x="48" y="102"/>
              <a:ext cx="96" cy="4122"/>
              <a:chOff x="48" y="102"/>
              <a:chExt cx="96" cy="4122"/>
            </a:xfrm>
          </p:grpSpPr>
          <p:sp>
            <p:nvSpPr>
              <p:cNvPr id="55303" name="Rectangle 7"/>
              <p:cNvSpPr>
                <a:spLocks noChangeArrowheads="1"/>
              </p:cNvSpPr>
              <p:nvPr/>
            </p:nvSpPr>
            <p:spPr bwMode="auto">
              <a:xfrm>
                <a:off x="48" y="1104"/>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04" name="Rectangle 8"/>
              <p:cNvSpPr>
                <a:spLocks noChangeArrowheads="1"/>
              </p:cNvSpPr>
              <p:nvPr/>
            </p:nvSpPr>
            <p:spPr bwMode="auto">
              <a:xfrm>
                <a:off x="48" y="1248"/>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05" name="Rectangle 9"/>
              <p:cNvSpPr>
                <a:spLocks noChangeArrowheads="1"/>
              </p:cNvSpPr>
              <p:nvPr/>
            </p:nvSpPr>
            <p:spPr bwMode="auto">
              <a:xfrm>
                <a:off x="48" y="1392"/>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06" name="Rectangle 10"/>
              <p:cNvSpPr>
                <a:spLocks noChangeArrowheads="1"/>
              </p:cNvSpPr>
              <p:nvPr/>
            </p:nvSpPr>
            <p:spPr bwMode="auto">
              <a:xfrm>
                <a:off x="48" y="1536"/>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07" name="Rectangle 11"/>
              <p:cNvSpPr>
                <a:spLocks noChangeArrowheads="1"/>
              </p:cNvSpPr>
              <p:nvPr/>
            </p:nvSpPr>
            <p:spPr bwMode="auto">
              <a:xfrm>
                <a:off x="48" y="1680"/>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08" name="Rectangle 12"/>
              <p:cNvSpPr>
                <a:spLocks noChangeArrowheads="1"/>
              </p:cNvSpPr>
              <p:nvPr/>
            </p:nvSpPr>
            <p:spPr bwMode="auto">
              <a:xfrm>
                <a:off x="48" y="1824"/>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09" name="Rectangle 13"/>
              <p:cNvSpPr>
                <a:spLocks noChangeArrowheads="1"/>
              </p:cNvSpPr>
              <p:nvPr/>
            </p:nvSpPr>
            <p:spPr bwMode="auto">
              <a:xfrm>
                <a:off x="48" y="1968"/>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10" name="Rectangle 14"/>
              <p:cNvSpPr>
                <a:spLocks noChangeArrowheads="1"/>
              </p:cNvSpPr>
              <p:nvPr/>
            </p:nvSpPr>
            <p:spPr bwMode="auto">
              <a:xfrm>
                <a:off x="48" y="2112"/>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11" name="Rectangle 15"/>
              <p:cNvSpPr>
                <a:spLocks noChangeArrowheads="1"/>
              </p:cNvSpPr>
              <p:nvPr/>
            </p:nvSpPr>
            <p:spPr bwMode="auto">
              <a:xfrm>
                <a:off x="48" y="2256"/>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12" name="Rectangle 16"/>
              <p:cNvSpPr>
                <a:spLocks noChangeArrowheads="1"/>
              </p:cNvSpPr>
              <p:nvPr/>
            </p:nvSpPr>
            <p:spPr bwMode="auto">
              <a:xfrm>
                <a:off x="48" y="2400"/>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13" name="Rectangle 17"/>
              <p:cNvSpPr>
                <a:spLocks noChangeArrowheads="1"/>
              </p:cNvSpPr>
              <p:nvPr/>
            </p:nvSpPr>
            <p:spPr bwMode="auto">
              <a:xfrm>
                <a:off x="48" y="2544"/>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14" name="Rectangle 18"/>
              <p:cNvSpPr>
                <a:spLocks noChangeArrowheads="1"/>
              </p:cNvSpPr>
              <p:nvPr/>
            </p:nvSpPr>
            <p:spPr bwMode="auto">
              <a:xfrm>
                <a:off x="48" y="2688"/>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15" name="Rectangle 19"/>
              <p:cNvSpPr>
                <a:spLocks noChangeArrowheads="1"/>
              </p:cNvSpPr>
              <p:nvPr/>
            </p:nvSpPr>
            <p:spPr bwMode="auto">
              <a:xfrm>
                <a:off x="48" y="2832"/>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16" name="Rectangle 20"/>
              <p:cNvSpPr>
                <a:spLocks noChangeArrowheads="1"/>
              </p:cNvSpPr>
              <p:nvPr/>
            </p:nvSpPr>
            <p:spPr bwMode="auto">
              <a:xfrm>
                <a:off x="48" y="2976"/>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17" name="Rectangle 21"/>
              <p:cNvSpPr>
                <a:spLocks noChangeArrowheads="1"/>
              </p:cNvSpPr>
              <p:nvPr/>
            </p:nvSpPr>
            <p:spPr bwMode="auto">
              <a:xfrm>
                <a:off x="48" y="3120"/>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18" name="Rectangle 22"/>
              <p:cNvSpPr>
                <a:spLocks noChangeArrowheads="1"/>
              </p:cNvSpPr>
              <p:nvPr/>
            </p:nvSpPr>
            <p:spPr bwMode="auto">
              <a:xfrm>
                <a:off x="48" y="3264"/>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19" name="Rectangle 23"/>
              <p:cNvSpPr>
                <a:spLocks noChangeArrowheads="1"/>
              </p:cNvSpPr>
              <p:nvPr/>
            </p:nvSpPr>
            <p:spPr bwMode="auto">
              <a:xfrm>
                <a:off x="48" y="3408"/>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20" name="Rectangle 24"/>
              <p:cNvSpPr>
                <a:spLocks noChangeArrowheads="1"/>
              </p:cNvSpPr>
              <p:nvPr/>
            </p:nvSpPr>
            <p:spPr bwMode="auto">
              <a:xfrm>
                <a:off x="48" y="3552"/>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21" name="Rectangle 25"/>
              <p:cNvSpPr>
                <a:spLocks noChangeArrowheads="1"/>
              </p:cNvSpPr>
              <p:nvPr/>
            </p:nvSpPr>
            <p:spPr bwMode="auto">
              <a:xfrm>
                <a:off x="48" y="3696"/>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22" name="Rectangle 26"/>
              <p:cNvSpPr>
                <a:spLocks noChangeArrowheads="1"/>
              </p:cNvSpPr>
              <p:nvPr/>
            </p:nvSpPr>
            <p:spPr bwMode="auto">
              <a:xfrm>
                <a:off x="48" y="3840"/>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23" name="Rectangle 27"/>
              <p:cNvSpPr>
                <a:spLocks noChangeArrowheads="1"/>
              </p:cNvSpPr>
              <p:nvPr/>
            </p:nvSpPr>
            <p:spPr bwMode="auto">
              <a:xfrm>
                <a:off x="48" y="3984"/>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24" name="Rectangle 28"/>
              <p:cNvSpPr>
                <a:spLocks noChangeArrowheads="1"/>
              </p:cNvSpPr>
              <p:nvPr/>
            </p:nvSpPr>
            <p:spPr bwMode="auto">
              <a:xfrm>
                <a:off x="48" y="4128"/>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25" name="Rectangle 29"/>
              <p:cNvSpPr>
                <a:spLocks noChangeArrowheads="1"/>
              </p:cNvSpPr>
              <p:nvPr/>
            </p:nvSpPr>
            <p:spPr bwMode="auto">
              <a:xfrm>
                <a:off x="48" y="102"/>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26" name="Rectangle 30"/>
              <p:cNvSpPr>
                <a:spLocks noChangeArrowheads="1"/>
              </p:cNvSpPr>
              <p:nvPr/>
            </p:nvSpPr>
            <p:spPr bwMode="auto">
              <a:xfrm>
                <a:off x="48" y="246"/>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27" name="Rectangle 31"/>
              <p:cNvSpPr>
                <a:spLocks noChangeArrowheads="1"/>
              </p:cNvSpPr>
              <p:nvPr/>
            </p:nvSpPr>
            <p:spPr bwMode="auto">
              <a:xfrm>
                <a:off x="48" y="390"/>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28" name="Rectangle 32"/>
              <p:cNvSpPr>
                <a:spLocks noChangeArrowheads="1"/>
              </p:cNvSpPr>
              <p:nvPr/>
            </p:nvSpPr>
            <p:spPr bwMode="auto">
              <a:xfrm>
                <a:off x="48" y="534"/>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29" name="Rectangle 33"/>
              <p:cNvSpPr>
                <a:spLocks noChangeArrowheads="1"/>
              </p:cNvSpPr>
              <p:nvPr/>
            </p:nvSpPr>
            <p:spPr bwMode="auto">
              <a:xfrm>
                <a:off x="48" y="678"/>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30" name="Rectangle 34"/>
              <p:cNvSpPr>
                <a:spLocks noChangeArrowheads="1"/>
              </p:cNvSpPr>
              <p:nvPr/>
            </p:nvSpPr>
            <p:spPr bwMode="auto">
              <a:xfrm>
                <a:off x="48" y="822"/>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31" name="Rectangle 35"/>
              <p:cNvSpPr>
                <a:spLocks noChangeArrowheads="1"/>
              </p:cNvSpPr>
              <p:nvPr/>
            </p:nvSpPr>
            <p:spPr bwMode="auto">
              <a:xfrm>
                <a:off x="48" y="966"/>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grpSp>
      </p:grpSp>
    </p:spTree>
    <p:extLst>
      <p:ext uri="{BB962C8B-B14F-4D97-AF65-F5344CB8AC3E}">
        <p14:creationId xmlns:p14="http://schemas.microsoft.com/office/powerpoint/2010/main" val="439101039"/>
      </p:ext>
    </p:extLst>
  </p:cSld>
  <p:clrMap bg1="dk2" tx1="lt1" bg2="dk1" tx2="lt2" accent1="accent1" accent2="accent2" accent3="accent3" accent4="accent4" accent5="accent5" accent6="accent6" hlink="hlink" folHlink="folHlink"/>
  <p:sldLayoutIdLst>
    <p:sldLayoutId id="2147486419" r:id="rId1"/>
    <p:sldLayoutId id="2147486420" r:id="rId2"/>
    <p:sldLayoutId id="2147486421" r:id="rId3"/>
    <p:sldLayoutId id="2147486422" r:id="rId4"/>
    <p:sldLayoutId id="2147486423" r:id="rId5"/>
    <p:sldLayoutId id="2147486424" r:id="rId6"/>
    <p:sldLayoutId id="2147486425" r:id="rId7"/>
    <p:sldLayoutId id="2147486426" r:id="rId8"/>
    <p:sldLayoutId id="2147486427" r:id="rId9"/>
    <p:sldLayoutId id="2147486428" r:id="rId10"/>
    <p:sldLayoutId id="2147486429"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2pPr>
      <a:lvl3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3pPr>
      <a:lvl4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4pPr>
      <a:lvl5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5pPr>
      <a:lvl6pPr marL="457200" algn="l" rtl="0" eaLnBrk="0" fontAlgn="base" hangingPunct="0">
        <a:spcBef>
          <a:spcPct val="0"/>
        </a:spcBef>
        <a:spcAft>
          <a:spcPct val="0"/>
        </a:spcAft>
        <a:defRPr sz="4400">
          <a:solidFill>
            <a:schemeClr val="tx2"/>
          </a:solidFill>
          <a:latin typeface="Times" pitchFamily="-105" charset="0"/>
        </a:defRPr>
      </a:lvl6pPr>
      <a:lvl7pPr marL="914400" algn="l" rtl="0" eaLnBrk="0" fontAlgn="base" hangingPunct="0">
        <a:spcBef>
          <a:spcPct val="0"/>
        </a:spcBef>
        <a:spcAft>
          <a:spcPct val="0"/>
        </a:spcAft>
        <a:defRPr sz="4400">
          <a:solidFill>
            <a:schemeClr val="tx2"/>
          </a:solidFill>
          <a:latin typeface="Times" pitchFamily="-105" charset="0"/>
        </a:defRPr>
      </a:lvl7pPr>
      <a:lvl8pPr marL="1371600" algn="l" rtl="0" eaLnBrk="0" fontAlgn="base" hangingPunct="0">
        <a:spcBef>
          <a:spcPct val="0"/>
        </a:spcBef>
        <a:spcAft>
          <a:spcPct val="0"/>
        </a:spcAft>
        <a:defRPr sz="4400">
          <a:solidFill>
            <a:schemeClr val="tx2"/>
          </a:solidFill>
          <a:latin typeface="Times" pitchFamily="-105" charset="0"/>
        </a:defRPr>
      </a:lvl8pPr>
      <a:lvl9pPr marL="1828800" algn="l" rtl="0" eaLnBrk="0" fontAlgn="base" hangingPunct="0">
        <a:spcBef>
          <a:spcPct val="0"/>
        </a:spcBef>
        <a:spcAft>
          <a:spcPct val="0"/>
        </a:spcAft>
        <a:defRPr sz="4400">
          <a:solidFill>
            <a:schemeClr val="tx2"/>
          </a:solidFill>
          <a:latin typeface="Times" pitchFamily="-105"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folHlink"/>
        </a:buClr>
        <a:buSzPct val="75000"/>
        <a:buFont typeface="Monotype Sorts" charset="0"/>
        <a:buChar char=""/>
        <a:defRPr sz="2800">
          <a:solidFill>
            <a:schemeClr val="tx1"/>
          </a:solidFill>
          <a:effectLst>
            <a:outerShdw blurRad="38100" dist="38100" dir="2700000" algn="tl">
              <a:srgbClr val="000000"/>
            </a:outerShdw>
          </a:effectLst>
          <a:latin typeface="+mn-lt"/>
          <a:ea typeface="ＭＳ Ｐゴシック" pitchFamily="-105" charset="-128"/>
        </a:defRPr>
      </a:lvl2pPr>
      <a:lvl3pPr marL="1143000" indent="-228600" algn="l" rtl="0" eaLnBrk="0" fontAlgn="base" hangingPunct="0">
        <a:spcBef>
          <a:spcPct val="20000"/>
        </a:spcBef>
        <a:spcAft>
          <a:spcPct val="0"/>
        </a:spcAft>
        <a:buClr>
          <a:schemeClr val="tx2"/>
        </a:buClr>
        <a:buSzPct val="65000"/>
        <a:buFont typeface="Monotype Sorts" charset="0"/>
        <a:buChar char=""/>
        <a:defRPr sz="2400">
          <a:solidFill>
            <a:schemeClr val="tx1"/>
          </a:solidFill>
          <a:effectLst>
            <a:outerShdw blurRad="38100" dist="38100" dir="2700000" algn="tl">
              <a:srgbClr val="000000"/>
            </a:outerShdw>
          </a:effectLst>
          <a:latin typeface="+mn-lt"/>
          <a:ea typeface="ＭＳ Ｐゴシック" pitchFamily="-105" charset="-128"/>
        </a:defRPr>
      </a:lvl3pPr>
      <a:lvl4pPr marL="1600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4pPr>
      <a:lvl5pPr marL="20574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5pPr>
      <a:lvl6pPr marL="25146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6pPr>
      <a:lvl7pPr marL="29718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7pPr>
      <a:lvl8pPr marL="34290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8pPr>
      <a:lvl9pPr marL="3886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30.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27.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19.jpeg"/><Relationship Id="rId7" Type="http://schemas.openxmlformats.org/officeDocument/2006/relationships/diagramQuickStyle" Target="../diagrams/quickStyle1.xml"/><Relationship Id="rId2" Type="http://schemas.openxmlformats.org/officeDocument/2006/relationships/notesSlide" Target="../notesSlides/notesSlide14.xml"/><Relationship Id="rId1" Type="http://schemas.openxmlformats.org/officeDocument/2006/relationships/slideLayout" Target="../slideLayouts/slideLayout28.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20.jpeg"/><Relationship Id="rId9" Type="http://schemas.microsoft.com/office/2007/relationships/diagramDrawing" Target="../diagrams/drawing1.xml"/></Relationships>
</file>

<file path=ppt/slides/_rels/slide15.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21.jpeg"/><Relationship Id="rId7" Type="http://schemas.openxmlformats.org/officeDocument/2006/relationships/diagramColors" Target="../diagrams/colors2.xml"/><Relationship Id="rId2" Type="http://schemas.openxmlformats.org/officeDocument/2006/relationships/notesSlide" Target="../notesSlides/notesSlide15.xml"/><Relationship Id="rId1" Type="http://schemas.openxmlformats.org/officeDocument/2006/relationships/slideLayout" Target="../slideLayouts/slideLayout15.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image" Target="../media/image22.jpeg"/></Relationships>
</file>

<file path=ppt/slides/_rels/slide16.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21.jpeg"/><Relationship Id="rId7" Type="http://schemas.openxmlformats.org/officeDocument/2006/relationships/diagramColors" Target="../diagrams/colors3.xml"/><Relationship Id="rId2" Type="http://schemas.openxmlformats.org/officeDocument/2006/relationships/notesSlide" Target="../notesSlides/notesSlide16.xml"/><Relationship Id="rId1" Type="http://schemas.openxmlformats.org/officeDocument/2006/relationships/slideLayout" Target="../slideLayouts/slideLayout15.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1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8.xml"/><Relationship Id="rId1" Type="http://schemas.openxmlformats.org/officeDocument/2006/relationships/slideLayout" Target="../slideLayouts/slideLayout27.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6.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0.xml"/><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1.xml"/><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2.xml"/><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16.xml"/><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37.xml"/></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8.xml"/><Relationship Id="rId1" Type="http://schemas.openxmlformats.org/officeDocument/2006/relationships/slideLayout" Target="../slideLayouts/slideLayout37.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26.xml"/><Relationship Id="rId5" Type="http://schemas.openxmlformats.org/officeDocument/2006/relationships/image" Target="../media/image14.jpeg"/><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043608" y="219090"/>
            <a:ext cx="6629400" cy="2609850"/>
          </a:xfrm>
        </p:spPr>
        <p:txBody>
          <a:bodyPr/>
          <a:lstStyle/>
          <a:p>
            <a:pPr>
              <a:defRPr/>
            </a:pPr>
            <a:r>
              <a:rPr lang="ar-JO" sz="8000" b="1" i="1" dirty="0">
                <a:solidFill>
                  <a:schemeClr val="bg1"/>
                </a:solidFill>
                <a:effectLst>
                  <a:outerShdw blurRad="50800" dist="76200" dir="5400000" sx="103000" sy="103000" algn="ctr" rotWithShape="0">
                    <a:schemeClr val="tx1"/>
                  </a:outerShdw>
                </a:effectLst>
                <a:latin typeface="Arial" panose="020B0604020202020204" pitchFamily="34" charset="0"/>
                <a:ea typeface="Alan Den" charset="0"/>
                <a:cs typeface="Arial" panose="020B0604020202020204" pitchFamily="34" charset="0"/>
              </a:rPr>
              <a:t>جسده</a:t>
            </a:r>
            <a:br>
              <a:rPr lang="ar-JO" sz="8000" b="1" i="1" dirty="0">
                <a:solidFill>
                  <a:schemeClr val="bg1"/>
                </a:solidFill>
                <a:effectLst>
                  <a:outerShdw blurRad="50800" dist="76200" dir="5400000" sx="103000" sy="103000" algn="ctr" rotWithShape="0">
                    <a:schemeClr val="tx1"/>
                  </a:outerShdw>
                </a:effectLst>
                <a:latin typeface="Arial" panose="020B0604020202020204" pitchFamily="34" charset="0"/>
                <a:ea typeface="Alan Den" charset="0"/>
                <a:cs typeface="Arial" panose="020B0604020202020204" pitchFamily="34" charset="0"/>
              </a:rPr>
            </a:br>
            <a:r>
              <a:rPr lang="ar-JO" sz="8000" b="1" i="1" dirty="0">
                <a:solidFill>
                  <a:schemeClr val="bg1"/>
                </a:solidFill>
                <a:effectLst>
                  <a:outerShdw blurRad="50800" dist="76200" dir="5400000" sx="103000" sy="103000" algn="ctr" rotWithShape="0">
                    <a:schemeClr val="tx1"/>
                  </a:outerShdw>
                </a:effectLst>
                <a:latin typeface="Arial" panose="020B0604020202020204" pitchFamily="34" charset="0"/>
                <a:ea typeface="Alan Den" charset="0"/>
                <a:cs typeface="Arial" panose="020B0604020202020204" pitchFamily="34" charset="0"/>
              </a:rPr>
              <a:t>أجسادنا</a:t>
            </a:r>
            <a:endParaRPr lang="en-US" b="1" dirty="0">
              <a:effectLst>
                <a:outerShdw blurRad="50800" dist="76200" dir="5400000" sx="103000" sy="103000" algn="ctr" rotWithShape="0">
                  <a:schemeClr val="tx1"/>
                </a:outerShdw>
              </a:effectLst>
              <a:latin typeface="Arial" panose="020B0604020202020204" pitchFamily="34" charset="0"/>
              <a:cs typeface="Arial" panose="020B0604020202020204" pitchFamily="34" charset="0"/>
            </a:endParaRPr>
          </a:p>
        </p:txBody>
      </p:sp>
      <p:sp>
        <p:nvSpPr>
          <p:cNvPr id="547844" name="TextBox 2"/>
          <p:cNvSpPr txBox="1">
            <a:spLocks noChangeArrowheads="1"/>
          </p:cNvSpPr>
          <p:nvPr/>
        </p:nvSpPr>
        <p:spPr bwMode="auto">
          <a:xfrm>
            <a:off x="5508104" y="4797152"/>
            <a:ext cx="3223911" cy="769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16" tIns="45709" rIns="91416" bIns="45709">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lvl="0" algn="l">
              <a:defRPr/>
            </a:pPr>
            <a:r>
              <a:rPr lang="ar-JO" sz="4400" dirty="0">
                <a:solidFill>
                  <a:srgbClr val="FFFFFF"/>
                </a:solidFill>
                <a:latin typeface="Arial" panose="020B0604020202020204" pitchFamily="34" charset="0"/>
                <a:ea typeface="ヒラギノ角ゴ Pro W3" charset="0"/>
                <a:cs typeface="Arial" panose="020B0604020202020204" pitchFamily="34" charset="0"/>
              </a:rPr>
              <a:t>١ كورنثوس ١٥</a:t>
            </a:r>
          </a:p>
        </p:txBody>
      </p:sp>
      <p:sp>
        <p:nvSpPr>
          <p:cNvPr id="4" name="Title 1">
            <a:extLst>
              <a:ext uri="{FF2B5EF4-FFF2-40B4-BE49-F238E27FC236}">
                <a16:creationId xmlns:a16="http://schemas.microsoft.com/office/drawing/2014/main" id="{5C678C50-0618-FE4C-87A6-604D769D3D39}"/>
              </a:ext>
            </a:extLst>
          </p:cNvPr>
          <p:cNvSpPr txBox="1">
            <a:spLocks/>
          </p:cNvSpPr>
          <p:nvPr/>
        </p:nvSpPr>
        <p:spPr bwMode="auto">
          <a:xfrm>
            <a:off x="467544" y="-886378"/>
            <a:ext cx="7595154" cy="64630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16" tIns="45709" rIns="91416" bIns="45709"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ヒラギノ角ゴ Pro W3" pitchFamily="-111" charset="-128"/>
              </a:defRPr>
            </a:lvl1pPr>
            <a:lvl2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2pPr>
            <a:lvl3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3pPr>
            <a:lvl4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4pPr>
            <a:lvl5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5pPr>
            <a:lvl6pPr marL="457082" algn="ctr" rtl="0" fontAlgn="base">
              <a:spcBef>
                <a:spcPct val="0"/>
              </a:spcBef>
              <a:spcAft>
                <a:spcPct val="0"/>
              </a:spcAft>
              <a:defRPr sz="4400">
                <a:solidFill>
                  <a:schemeClr val="tx2"/>
                </a:solidFill>
                <a:latin typeface="Arial" charset="0"/>
                <a:ea typeface="ヒラギノ角ゴ Pro W3" pitchFamily="80" charset="-128"/>
              </a:defRPr>
            </a:lvl6pPr>
            <a:lvl7pPr marL="914165" algn="ctr" rtl="0" fontAlgn="base">
              <a:spcBef>
                <a:spcPct val="0"/>
              </a:spcBef>
              <a:spcAft>
                <a:spcPct val="0"/>
              </a:spcAft>
              <a:defRPr sz="4400">
                <a:solidFill>
                  <a:schemeClr val="tx2"/>
                </a:solidFill>
                <a:latin typeface="Arial" charset="0"/>
                <a:ea typeface="ヒラギノ角ゴ Pro W3" pitchFamily="80" charset="-128"/>
              </a:defRPr>
            </a:lvl7pPr>
            <a:lvl8pPr marL="1371250" algn="ctr" rtl="0" fontAlgn="base">
              <a:spcBef>
                <a:spcPct val="0"/>
              </a:spcBef>
              <a:spcAft>
                <a:spcPct val="0"/>
              </a:spcAft>
              <a:defRPr sz="4400">
                <a:solidFill>
                  <a:schemeClr val="tx2"/>
                </a:solidFill>
                <a:latin typeface="Arial" charset="0"/>
                <a:ea typeface="ヒラギノ角ゴ Pro W3" pitchFamily="80" charset="-128"/>
              </a:defRPr>
            </a:lvl8pPr>
            <a:lvl9pPr marL="1828332" algn="ctr" rtl="0" fontAlgn="base">
              <a:spcBef>
                <a:spcPct val="0"/>
              </a:spcBef>
              <a:spcAft>
                <a:spcPct val="0"/>
              </a:spcAft>
              <a:defRPr sz="4400">
                <a:solidFill>
                  <a:schemeClr val="tx2"/>
                </a:solidFill>
                <a:latin typeface="Arial" charset="0"/>
                <a:ea typeface="ヒラギノ角ゴ Pro W3" pitchFamily="80" charset="-128"/>
              </a:defRPr>
            </a:lvl9pPr>
          </a:lstStyle>
          <a:p>
            <a:pPr rtl="1">
              <a:defRPr/>
            </a:pPr>
            <a:r>
              <a:rPr lang="ar-JO" sz="6000" b="1" i="1" kern="0" dirty="0">
                <a:solidFill>
                  <a:schemeClr val="bg1"/>
                </a:solidFill>
                <a:effectLst>
                  <a:outerShdw blurRad="50800" dist="76200" dir="5400000" sx="103000" sy="103000" algn="ctr" rotWithShape="0">
                    <a:schemeClr val="tx1"/>
                  </a:outerShdw>
                </a:effectLst>
                <a:latin typeface="Alan Den" charset="0"/>
                <a:ea typeface="Alan Den" charset="0"/>
                <a:cs typeface="Alan Den" charset="0"/>
              </a:rPr>
              <a:t>جسده</a:t>
            </a:r>
            <a:r>
              <a:rPr lang="en-US" sz="6000" b="1" i="1" kern="0" dirty="0">
                <a:solidFill>
                  <a:schemeClr val="bg1"/>
                </a:solidFill>
                <a:effectLst>
                  <a:outerShdw blurRad="50800" dist="76200" dir="5400000" sx="103000" sy="103000" algn="ctr" rotWithShape="0">
                    <a:schemeClr val="tx1"/>
                  </a:outerShdw>
                </a:effectLst>
                <a:latin typeface="Alan Den" charset="0"/>
                <a:ea typeface="Alan Den" charset="0"/>
                <a:cs typeface="Alan Den" charset="0"/>
              </a:rPr>
              <a:t>_</a:t>
            </a:r>
            <a:r>
              <a:rPr lang="ar-JO" sz="6000" b="1" i="1" kern="0" dirty="0">
                <a:solidFill>
                  <a:schemeClr val="bg1"/>
                </a:solidFill>
                <a:effectLst>
                  <a:outerShdw blurRad="50800" dist="76200" dir="5400000" sx="103000" sy="103000" algn="ctr" rotWithShape="0">
                    <a:schemeClr val="tx1"/>
                  </a:outerShdw>
                </a:effectLst>
                <a:latin typeface="Alan Den" charset="0"/>
                <a:ea typeface="Alan Den" charset="0"/>
                <a:cs typeface="Alan Den" charset="0"/>
              </a:rPr>
              <a:t>أجسادنا</a:t>
            </a:r>
            <a:endParaRPr lang="en-US" sz="3200" b="0" kern="0" dirty="0">
              <a:effectLst>
                <a:outerShdw blurRad="50800" dist="76200" dir="5400000" sx="103000" sy="103000" algn="ctr" rotWithShape="0">
                  <a:schemeClr val="tx1"/>
                </a:outerShdw>
              </a:effectLst>
              <a:cs typeface="ヒラギノ角ゴ Pro W3" charset="-128"/>
            </a:endParaRPr>
          </a:p>
        </p:txBody>
      </p:sp>
      <p:sp>
        <p:nvSpPr>
          <p:cNvPr id="5" name="Rectangle 4">
            <a:extLst>
              <a:ext uri="{FF2B5EF4-FFF2-40B4-BE49-F238E27FC236}">
                <a16:creationId xmlns:a16="http://schemas.microsoft.com/office/drawing/2014/main" id="{8154ECF1-02B6-FD4A-9E73-1DD506DCFED2}"/>
              </a:ext>
            </a:extLst>
          </p:cNvPr>
          <p:cNvSpPr>
            <a:spLocks noChangeArrowheads="1"/>
          </p:cNvSpPr>
          <p:nvPr/>
        </p:nvSpPr>
        <p:spPr bwMode="auto">
          <a:xfrm>
            <a:off x="-36512" y="6381328"/>
            <a:ext cx="9180512" cy="476672"/>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457200" rtl="0" eaLnBrk="1" fontAlgn="auto" latinLnBrk="0" hangingPunct="1">
              <a:lnSpc>
                <a:spcPct val="100000"/>
              </a:lnSpc>
              <a:spcBef>
                <a:spcPct val="20000"/>
              </a:spcBef>
              <a:spcAft>
                <a:spcPts val="0"/>
              </a:spcAft>
              <a:buClr>
                <a:srgbClr val="FFCC00"/>
              </a:buClr>
              <a:buSzPct val="70000"/>
              <a:buFont typeface="Wingdings" charset="0"/>
              <a:buNone/>
              <a:tabLst/>
              <a:defRPr/>
            </a:pPr>
            <a:r>
              <a:rPr lang="en-US" sz="2000" b="1" kern="0" dirty="0">
                <a:solidFill>
                  <a:srgbClr val="FFFFFF"/>
                </a:solidFill>
                <a:effectLst>
                  <a:outerShdw blurRad="38100" dist="38100" dir="2700000" algn="tl">
                    <a:srgbClr val="000000"/>
                  </a:outerShdw>
                </a:effectLst>
                <a:latin typeface="Arial"/>
                <a:cs typeface="Arial"/>
              </a:rPr>
              <a:t> </a:t>
            </a:r>
            <a:r>
              <a:rPr lang="ar-JO" sz="2000" b="1" kern="0" dirty="0">
                <a:solidFill>
                  <a:srgbClr val="FFFFFF"/>
                </a:solidFill>
                <a:effectLst>
                  <a:outerShdw blurRad="38100" dist="38100" dir="2700000" algn="tl">
                    <a:srgbClr val="000000"/>
                  </a:outerShdw>
                </a:effectLst>
                <a:latin typeface="Arial"/>
                <a:cs typeface="Arial"/>
              </a:rPr>
              <a:t> د. ريك جريفيث</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a:t>
            </a:r>
            <a:r>
              <a:rPr kumimoji="0" lang="ar-JO" sz="2000" b="1" i="0" u="none" strike="noStrike" kern="0" cap="none" spc="0" normalizeH="0" noProof="0" dirty="0">
                <a:ln>
                  <a:noFill/>
                </a:ln>
                <a:solidFill>
                  <a:srgbClr val="FFFFFF"/>
                </a:solidFill>
                <a:effectLst>
                  <a:outerShdw blurRad="38100" dist="38100" dir="2700000" algn="tl">
                    <a:srgbClr val="000000"/>
                  </a:outerShdw>
                </a:effectLst>
                <a:uLnTx/>
                <a:uFillTx/>
                <a:latin typeface="Arial"/>
                <a:ea typeface="+mn-ea"/>
                <a:cs typeface="Arial"/>
              </a:rPr>
              <a:t> مركز الدراسات اللاهوتية الأردني</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BibleStudyDownloads.org</a:t>
            </a:r>
          </a:p>
        </p:txBody>
      </p:sp>
    </p:spTree>
    <p:extLst>
      <p:ext uri="{BB962C8B-B14F-4D97-AF65-F5344CB8AC3E}">
        <p14:creationId xmlns:p14="http://schemas.microsoft.com/office/powerpoint/2010/main" val="21398559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descr="TheEmptyTomb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a:xfrm>
            <a:off x="-36512" y="609600"/>
            <a:ext cx="5904656" cy="5483696"/>
          </a:xfrm>
        </p:spPr>
        <p:txBody>
          <a:bodyPr/>
          <a:lstStyle/>
          <a:p>
            <a:pPr rtl="0" fontAlgn="base"/>
            <a:r>
              <a:rPr lang="ar-JO" sz="11500" b="1" kern="1200" dirty="0">
                <a:ln>
                  <a:solidFill>
                    <a:schemeClr val="accent2">
                      <a:lumMod val="60000"/>
                      <a:lumOff val="40000"/>
                    </a:schemeClr>
                  </a:solidFill>
                </a:ln>
                <a:solidFill>
                  <a:srgbClr val="FFFCAD"/>
                </a:solidFill>
                <a:effectLst>
                  <a:glow rad="101600">
                    <a:schemeClr val="tx1">
                      <a:alpha val="75000"/>
                    </a:schemeClr>
                  </a:glow>
                  <a:outerShdw blurRad="263525" dist="292100" dir="2700000" algn="tl" rotWithShape="0">
                    <a:srgbClr val="000000">
                      <a:alpha val="87000"/>
                    </a:srgbClr>
                  </a:outerShdw>
                  <a:reflection stA="50000" endPos="34000" dist="12700" dir="5400000" sy="-100000" algn="bl" rotWithShape="0"/>
                </a:effectLst>
                <a:latin typeface="Arial"/>
                <a:ea typeface="ＭＳ Ｐゴシック"/>
                <a:cs typeface="ＭＳ Ｐゴシック"/>
              </a:rPr>
              <a:t>المسيح المُقام</a:t>
            </a:r>
            <a:endParaRPr lang="en-US" sz="9600" dirty="0">
              <a:ln>
                <a:solidFill>
                  <a:schemeClr val="accent2">
                    <a:lumMod val="60000"/>
                    <a:lumOff val="40000"/>
                  </a:schemeClr>
                </a:solidFill>
              </a:ln>
              <a:solidFill>
                <a:srgbClr val="FFFCAD"/>
              </a:solidFill>
              <a:effectLst>
                <a:glow rad="101600">
                  <a:schemeClr val="tx1">
                    <a:alpha val="75000"/>
                  </a:schemeClr>
                </a:glow>
                <a:outerShdw blurRad="263525" dist="292100" dir="2700000" algn="tl" rotWithShape="0">
                  <a:srgbClr val="000000">
                    <a:alpha val="87000"/>
                  </a:srgbClr>
                </a:outerShdw>
                <a:reflection stA="50000" endPos="34000" dist="12700" dir="5400000" sy="-100000" algn="bl" rotWithShape="0"/>
              </a:effectLst>
            </a:endParaRPr>
          </a:p>
        </p:txBody>
      </p:sp>
      <p:sp>
        <p:nvSpPr>
          <p:cNvPr id="6" name="Title 2">
            <a:extLst>
              <a:ext uri="{FF2B5EF4-FFF2-40B4-BE49-F238E27FC236}">
                <a16:creationId xmlns:a16="http://schemas.microsoft.com/office/drawing/2014/main" id="{50B5D5C3-10F5-9F47-8A1B-4B0A46C9FDBB}"/>
              </a:ext>
            </a:extLst>
          </p:cNvPr>
          <p:cNvSpPr txBox="1">
            <a:spLocks/>
          </p:cNvSpPr>
          <p:nvPr/>
        </p:nvSpPr>
        <p:spPr bwMode="auto">
          <a:xfrm>
            <a:off x="0" y="5715000"/>
            <a:ext cx="884555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6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لماذا هذا الأمر مهم ؟</a:t>
            </a:r>
            <a:endParaRPr kumimoji="0" lang="en-US" sz="6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7" name="Title 2">
            <a:extLst>
              <a:ext uri="{FF2B5EF4-FFF2-40B4-BE49-F238E27FC236}">
                <a16:creationId xmlns:a16="http://schemas.microsoft.com/office/drawing/2014/main" id="{B6554F99-9413-D246-B64F-966107A14F60}"/>
              </a:ext>
            </a:extLst>
          </p:cNvPr>
          <p:cNvSpPr txBox="1">
            <a:spLocks/>
          </p:cNvSpPr>
          <p:nvPr/>
        </p:nvSpPr>
        <p:spPr bwMode="auto">
          <a:xfrm>
            <a:off x="5580112" y="2857500"/>
            <a:ext cx="272324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i="1" u="none" strike="noStrike" kern="0" cap="none" spc="0" normalizeH="0" baseline="0" noProof="0" dirty="0">
                <a:ln>
                  <a:noFill/>
                </a:ln>
                <a:solidFill>
                  <a:srgbClr val="000066">
                    <a:lumMod val="50000"/>
                  </a:srgbClr>
                </a:solidFill>
                <a:effectLst/>
                <a:uLnTx/>
                <a:uFillTx/>
                <a:latin typeface="Arial"/>
                <a:ea typeface="ＭＳ Ｐゴシック" charset="0"/>
                <a:cs typeface="Arial" panose="020B0604020202020204" pitchFamily="34" charset="0"/>
              </a:rPr>
              <a:t>3</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i="1" u="none" strike="noStrike" kern="0" cap="none" spc="0" normalizeH="0" baseline="0" noProof="0" dirty="0">
                <a:ln>
                  <a:noFill/>
                </a:ln>
                <a:solidFill>
                  <a:srgbClr val="000066">
                    <a:lumMod val="50000"/>
                  </a:srgbClr>
                </a:solidFill>
                <a:effectLst/>
                <a:uLnTx/>
                <a:uFillTx/>
                <a:latin typeface="Arial"/>
                <a:ea typeface="ＭＳ Ｐゴシック" charset="0"/>
                <a:cs typeface="Arial" panose="020B0604020202020204" pitchFamily="34" charset="0"/>
              </a:rPr>
              <a:t> أسباب</a:t>
            </a:r>
            <a:endParaRPr kumimoji="0" lang="en-US" sz="4400" b="1" i="1" u="none" strike="noStrike" kern="0" cap="none" spc="0" normalizeH="0" baseline="0" noProof="0" dirty="0">
              <a:ln>
                <a:noFill/>
              </a:ln>
              <a:solidFill>
                <a:srgbClr val="000066">
                  <a:lumMod val="50000"/>
                </a:srgbClr>
              </a:solidFill>
              <a:effectLst/>
              <a:uLnTx/>
              <a:uFillTx/>
              <a:latin typeface="Arial"/>
              <a:ea typeface="ＭＳ Ｐゴシック" charset="0"/>
              <a:cs typeface="Arial" panose="020B0604020202020204" pitchFamily="34" charset="0"/>
            </a:endParaRPr>
          </a:p>
        </p:txBody>
      </p:sp>
    </p:spTree>
    <p:extLst>
      <p:ext uri="{BB962C8B-B14F-4D97-AF65-F5344CB8AC3E}">
        <p14:creationId xmlns:p14="http://schemas.microsoft.com/office/powerpoint/2010/main" val="339552910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1" name="Picture 5" descr="easter1-3rdday"/>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itle 2"/>
          <p:cNvSpPr>
            <a:spLocks noGrp="1"/>
          </p:cNvSpPr>
          <p:nvPr>
            <p:ph type="title" idx="4294967295"/>
          </p:nvPr>
        </p:nvSpPr>
        <p:spPr>
          <a:xfrm>
            <a:off x="251520" y="2171700"/>
            <a:ext cx="8892480" cy="2514600"/>
          </a:xfrm>
        </p:spPr>
        <p:txBody>
          <a:bodyPr/>
          <a:lstStyle/>
          <a:p>
            <a:pPr marL="692150" indent="-676275" algn="r" rtl="1" eaLnBrk="1" hangingPunct="1">
              <a:defRPr/>
            </a:pPr>
            <a:r>
              <a:rPr lang="ar-JO" sz="4800" b="1" dirty="0">
                <a:solidFill>
                  <a:schemeClr val="tx1"/>
                </a:solidFill>
                <a:effectLst/>
                <a:latin typeface="Times New Roman" pitchFamily="18" charset="0"/>
                <a:ea typeface="ＭＳ Ｐゴシック" charset="0"/>
                <a:cs typeface="Times New Roman" pitchFamily="18" charset="0"/>
              </a:rPr>
              <a:t>1.</a:t>
            </a:r>
            <a:r>
              <a:rPr lang="en-US" sz="4800" b="1" dirty="0">
                <a:solidFill>
                  <a:schemeClr val="tx1"/>
                </a:solidFill>
                <a:effectLst/>
                <a:latin typeface="Times New Roman" pitchFamily="18" charset="0"/>
                <a:ea typeface="ＭＳ Ｐゴシック" charset="0"/>
                <a:cs typeface="Times New Roman" pitchFamily="18" charset="0"/>
              </a:rPr>
              <a:t> </a:t>
            </a:r>
            <a:r>
              <a:rPr lang="ar-JO" sz="4800" b="1" dirty="0">
                <a:solidFill>
                  <a:schemeClr val="tx1"/>
                </a:solidFill>
                <a:effectLst/>
                <a:latin typeface="Times New Roman" pitchFamily="18" charset="0"/>
                <a:ea typeface="ＭＳ Ｐゴシック" charset="0"/>
                <a:cs typeface="Times New Roman" pitchFamily="18" charset="0"/>
              </a:rPr>
              <a:t> قيامة المسيح جزء أساسي من </a:t>
            </a:r>
            <a:r>
              <a:rPr lang="ar-JO" sz="4800" b="1" dirty="0">
                <a:solidFill>
                  <a:srgbClr val="FFFF00"/>
                </a:solidFill>
                <a:effectLst/>
                <a:latin typeface="Times New Roman" pitchFamily="18" charset="0"/>
                <a:ea typeface="ＭＳ Ｐゴシック" charset="0"/>
                <a:cs typeface="Times New Roman" pitchFamily="18" charset="0"/>
              </a:rPr>
              <a:t>الإنجيل</a:t>
            </a:r>
            <a:br>
              <a:rPr lang="en-US" sz="4800" b="1" dirty="0">
                <a:solidFill>
                  <a:srgbClr val="FFFF00"/>
                </a:solidFill>
                <a:effectLst/>
                <a:latin typeface="Times New Roman" pitchFamily="18" charset="0"/>
                <a:ea typeface="ＭＳ Ｐゴシック" charset="0"/>
                <a:cs typeface="Times New Roman" pitchFamily="18" charset="0"/>
              </a:rPr>
            </a:br>
            <a:r>
              <a:rPr lang="ar-JO" sz="4800" b="1" dirty="0">
                <a:solidFill>
                  <a:schemeClr val="tx1"/>
                </a:solidFill>
                <a:effectLst/>
                <a:latin typeface="Times New Roman" pitchFamily="18" charset="0"/>
                <a:ea typeface="ＭＳ Ｐゴシック" charset="0"/>
                <a:cs typeface="Times New Roman" pitchFamily="18" charset="0"/>
              </a:rPr>
              <a:t>(1 كو 15: 1-11)</a:t>
            </a:r>
            <a:r>
              <a:rPr lang="en-US" sz="4800" b="1" dirty="0">
                <a:solidFill>
                  <a:schemeClr val="tx1"/>
                </a:solidFill>
                <a:effectLst/>
                <a:latin typeface="Times New Roman" pitchFamily="18" charset="0"/>
                <a:ea typeface="ＭＳ Ｐゴシック" charset="0"/>
                <a:cs typeface="Times New Roman" pitchFamily="18" charset="0"/>
              </a:rPr>
              <a:t> </a:t>
            </a:r>
          </a:p>
        </p:txBody>
      </p:sp>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3490" name="Title 1"/>
          <p:cNvSpPr>
            <a:spLocks noGrp="1"/>
          </p:cNvSpPr>
          <p:nvPr>
            <p:ph type="title"/>
          </p:nvPr>
        </p:nvSpPr>
        <p:spPr>
          <a:xfrm>
            <a:off x="107504" y="1"/>
            <a:ext cx="5127935" cy="6858000"/>
          </a:xfrm>
        </p:spPr>
        <p:txBody>
          <a:bodyPr/>
          <a:lstStyle/>
          <a:p>
            <a:r>
              <a:rPr lang="ar-JO" sz="4000" b="1" dirty="0">
                <a:solidFill>
                  <a:srgbClr val="FFFFFF"/>
                </a:solidFill>
                <a:latin typeface="Arial" charset="0"/>
                <a:ea typeface="ヒラギノ角ゴ Pro W3" charset="0"/>
                <a:cs typeface="ヒラギノ角ゴ Pro W3" charset="0"/>
              </a:rPr>
              <a:t>و أعرفكم أيها الإخوة </a:t>
            </a:r>
            <a:r>
              <a:rPr lang="ar-JO" sz="4000" b="1" dirty="0">
                <a:solidFill>
                  <a:srgbClr val="FFFF00"/>
                </a:solidFill>
                <a:latin typeface="Arial" charset="0"/>
                <a:ea typeface="ヒラギノ角ゴ Pro W3" charset="0"/>
                <a:cs typeface="ヒラギノ角ゴ Pro W3" charset="0"/>
              </a:rPr>
              <a:t>بالإنجيل</a:t>
            </a:r>
            <a:r>
              <a:rPr lang="ar-JO" sz="4000" b="1" dirty="0">
                <a:solidFill>
                  <a:srgbClr val="FFFFFF"/>
                </a:solidFill>
                <a:latin typeface="Arial" charset="0"/>
                <a:ea typeface="ヒラギノ角ゴ Pro W3" charset="0"/>
                <a:cs typeface="ヒラギノ角ゴ Pro W3" charset="0"/>
              </a:rPr>
              <a:t> الذي بشرتكم به</a:t>
            </a:r>
            <a:br>
              <a:rPr lang="en-US" sz="4000" b="1" dirty="0">
                <a:solidFill>
                  <a:srgbClr val="FFFFFF"/>
                </a:solidFill>
                <a:latin typeface="Arial" charset="0"/>
                <a:ea typeface="ヒラギノ角ゴ Pro W3" charset="0"/>
                <a:cs typeface="ヒラギノ角ゴ Pro W3" charset="0"/>
              </a:rPr>
            </a:br>
            <a:br>
              <a:rPr lang="en-US" sz="4000" b="1" dirty="0">
                <a:solidFill>
                  <a:srgbClr val="FFFFFF"/>
                </a:solidFill>
                <a:latin typeface="Arial" charset="0"/>
                <a:ea typeface="ヒラギノ角ゴ Pro W3" charset="0"/>
                <a:cs typeface="ヒラギノ角ゴ Pro W3" charset="0"/>
              </a:rPr>
            </a:br>
            <a:r>
              <a:rPr lang="ar-JO" sz="4000" b="1" dirty="0">
                <a:solidFill>
                  <a:srgbClr val="FFFFFF"/>
                </a:solidFill>
                <a:latin typeface="Arial" charset="0"/>
                <a:ea typeface="ヒラギノ角ゴ Pro W3" charset="0"/>
                <a:cs typeface="ヒラギノ角ゴ Pro W3" charset="0"/>
              </a:rPr>
              <a:t>فإنني سلمت إليكم </a:t>
            </a:r>
            <a:r>
              <a:rPr lang="ar-JO" sz="4000" b="1" dirty="0">
                <a:solidFill>
                  <a:srgbClr val="FFFF00"/>
                </a:solidFill>
                <a:latin typeface="Arial" charset="0"/>
                <a:ea typeface="ヒラギノ角ゴ Pro W3" charset="0"/>
                <a:cs typeface="ヒラギノ角ゴ Pro W3" charset="0"/>
              </a:rPr>
              <a:t>في الأول </a:t>
            </a:r>
            <a:r>
              <a:rPr lang="ar-JO" sz="4000" b="1" dirty="0">
                <a:solidFill>
                  <a:srgbClr val="FFFFFF"/>
                </a:solidFill>
                <a:latin typeface="Arial" charset="0"/>
                <a:ea typeface="ヒラギノ角ゴ Pro W3" charset="0"/>
                <a:cs typeface="ヒラギノ角ゴ Pro W3" charset="0"/>
              </a:rPr>
              <a:t>ما قبلته أنا أيضاً</a:t>
            </a:r>
            <a:br>
              <a:rPr lang="en-US" sz="4000" b="1" dirty="0">
                <a:solidFill>
                  <a:srgbClr val="FFFFFF"/>
                </a:solidFill>
                <a:latin typeface="Arial" charset="0"/>
                <a:ea typeface="ヒラギノ角ゴ Pro W3" charset="0"/>
                <a:cs typeface="ヒラギノ角ゴ Pro W3" charset="0"/>
              </a:rPr>
            </a:br>
            <a:br>
              <a:rPr lang="en-US" sz="4000" b="1" dirty="0">
                <a:solidFill>
                  <a:srgbClr val="FFFFFF"/>
                </a:solidFill>
                <a:latin typeface="Arial" charset="0"/>
                <a:ea typeface="ヒラギノ角ゴ Pro W3" charset="0"/>
                <a:cs typeface="ヒラギノ角ゴ Pro W3" charset="0"/>
              </a:rPr>
            </a:br>
            <a:r>
              <a:rPr lang="ar-JO" sz="4000" b="1" dirty="0">
                <a:solidFill>
                  <a:srgbClr val="FFFFFF"/>
                </a:solidFill>
                <a:latin typeface="Arial" charset="0"/>
                <a:ea typeface="ヒラギノ角ゴ Pro W3" charset="0"/>
                <a:cs typeface="ヒラギノ角ゴ Pro W3" charset="0"/>
              </a:rPr>
              <a:t>1 كو 15: 1أ، 3أ)</a:t>
            </a:r>
            <a:r>
              <a:rPr lang="en-US" sz="4000" b="1" dirty="0">
                <a:solidFill>
                  <a:srgbClr val="FFFFFF"/>
                </a:solidFill>
                <a:latin typeface="Arial" charset="0"/>
                <a:ea typeface="ヒラギノ角ゴ Pro W3" charset="0"/>
                <a:cs typeface="ヒラギノ角ゴ Pro W3" charset="0"/>
              </a:rPr>
              <a:t>)</a:t>
            </a:r>
          </a:p>
        </p:txBody>
      </p:sp>
      <p:pic>
        <p:nvPicPr>
          <p:cNvPr id="63491"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562256" y="1916112"/>
            <a:ext cx="3557932" cy="26650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3" name="Content Placeholder 3" descr="gospelchoir.jpg"/>
          <p:cNvPicPr>
            <a:picLocks noGrp="1" noChangeAspect="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0" y="0"/>
            <a:ext cx="9144000" cy="6858000"/>
          </a:xfrm>
        </p:spPr>
      </p:pic>
      <p:sp>
        <p:nvSpPr>
          <p:cNvPr id="2" name="Title 1"/>
          <p:cNvSpPr>
            <a:spLocks noGrp="1"/>
          </p:cNvSpPr>
          <p:nvPr>
            <p:ph type="title"/>
          </p:nvPr>
        </p:nvSpPr>
        <p:spPr>
          <a:xfrm>
            <a:off x="0" y="5562600"/>
            <a:ext cx="9144000" cy="1143000"/>
          </a:xfrm>
          <a:effectLst>
            <a:outerShdw blurRad="50800" dist="35921" dir="2700000" algn="ctr" rotWithShape="0">
              <a:srgbClr val="000000">
                <a:alpha val="42999"/>
              </a:srgbClr>
            </a:outerShdw>
          </a:effectLst>
        </p:spPr>
        <p:txBody>
          <a:bodyPr/>
          <a:lstStyle/>
          <a:p>
            <a:pPr>
              <a:defRPr/>
            </a:pPr>
            <a:r>
              <a:rPr lang="ar-JO" sz="5400" dirty="0">
                <a:solidFill>
                  <a:srgbClr val="FFFFFF"/>
                </a:solidFill>
                <a:latin typeface="Abadi MT Condensed Extra Bold" charset="0"/>
                <a:ea typeface="ヒラギノ角ゴ Pro W3" charset="0"/>
                <a:cs typeface="Abadi MT Condensed Extra Bold" charset="0"/>
              </a:rPr>
              <a:t>ما هو الإنجيل ؟</a:t>
            </a:r>
            <a:endParaRPr lang="en-US" sz="5400" dirty="0">
              <a:solidFill>
                <a:srgbClr val="FFFFFF"/>
              </a:solidFill>
              <a:effectLst>
                <a:outerShdw blurRad="38100" dist="38100" dir="2700000" algn="tl">
                  <a:srgbClr val="DDDDDD"/>
                </a:outerShdw>
              </a:effectLst>
              <a:latin typeface="Abadi MT Condensed Extra Bold" charset="0"/>
              <a:ea typeface="ヒラギノ角ゴ Pro W3" charset="0"/>
              <a:cs typeface="Abadi MT Condensed Extra Bold" charset="0"/>
            </a:endParaRPr>
          </a:p>
        </p:txBody>
      </p:sp>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5250" name="Rectangle 3"/>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416" tIns="45709" rIns="91416" bIns="45709"/>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ヒラギノ角ゴ Pro W3" charset="0"/>
              <a:cs typeface="ヒラギノ角ゴ Pro W3" charset="0"/>
            </a:endParaRPr>
          </a:p>
        </p:txBody>
      </p:sp>
      <p:pic>
        <p:nvPicPr>
          <p:cNvPr id="565251" name="Picture 10" descr="Christ and cross.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477001" y="3200401"/>
            <a:ext cx="3309938" cy="1706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65252" name="Picture 12" descr="Open Tomb with Linen.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 y="1539880"/>
            <a:ext cx="2932113" cy="1965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685800" y="0"/>
            <a:ext cx="7772400" cy="762000"/>
          </a:xfrm>
        </p:spPr>
        <p:txBody>
          <a:bodyPr/>
          <a:lstStyle/>
          <a:p>
            <a:r>
              <a:rPr lang="ar-JO" b="1" dirty="0">
                <a:solidFill>
                  <a:srgbClr val="FFFFFF"/>
                </a:solidFill>
                <a:latin typeface="Arial" charset="0"/>
                <a:ea typeface="ヒラギノ角ゴ Pro W3" charset="0"/>
                <a:cs typeface="ヒラギノ角ゴ Pro W3" charset="0"/>
              </a:rPr>
              <a:t>الإنجيل </a:t>
            </a:r>
            <a:r>
              <a:rPr lang="ar-JO" b="1" dirty="0">
                <a:solidFill>
                  <a:srgbClr val="FFFF00"/>
                </a:solidFill>
                <a:latin typeface="Arial" charset="0"/>
                <a:ea typeface="ヒラギノ角ゴ Pro W3" charset="0"/>
                <a:cs typeface="ヒラギノ角ゴ Pro W3" charset="0"/>
              </a:rPr>
              <a:t>الكامل</a:t>
            </a:r>
            <a:endParaRPr lang="en-US" b="1" dirty="0">
              <a:solidFill>
                <a:srgbClr val="FFFF00"/>
              </a:solidFill>
              <a:latin typeface="Arial" charset="0"/>
              <a:ea typeface="ヒラギノ角ゴ Pro W3" charset="0"/>
              <a:cs typeface="ヒラギノ角ゴ Pro W3" charset="0"/>
            </a:endParaRPr>
          </a:p>
        </p:txBody>
      </p:sp>
      <p:graphicFrame>
        <p:nvGraphicFramePr>
          <p:cNvPr id="5" name="Content Placeholder 4"/>
          <p:cNvGraphicFramePr>
            <a:graphicFrameLocks noGrp="1"/>
          </p:cNvGraphicFramePr>
          <p:nvPr>
            <p:ph idx="1"/>
          </p:nvPr>
        </p:nvGraphicFramePr>
        <p:xfrm>
          <a:off x="685800" y="1610380"/>
          <a:ext cx="7772400" cy="48768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6" name="TextBox 5"/>
          <p:cNvSpPr txBox="1">
            <a:spLocks noChangeArrowheads="1"/>
          </p:cNvSpPr>
          <p:nvPr/>
        </p:nvSpPr>
        <p:spPr bwMode="auto">
          <a:xfrm>
            <a:off x="6934201" y="2209800"/>
            <a:ext cx="1905000" cy="13849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16" tIns="45709" rIns="91416" bIns="45709">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ja-JP" sz="2800" b="0" i="0" u="none" strike="noStrike" kern="1200" cap="none" spc="0" normalizeH="0" baseline="0" noProof="0" dirty="0">
                <a:ln>
                  <a:noFill/>
                </a:ln>
                <a:solidFill>
                  <a:srgbClr val="FFFFFF"/>
                </a:solidFill>
                <a:effectLst>
                  <a:glow rad="152400">
                    <a:srgbClr val="000000">
                      <a:alpha val="99000"/>
                    </a:srgbClr>
                  </a:glow>
                </a:effectLst>
                <a:uLnTx/>
                <a:uFillTx/>
                <a:latin typeface="Arial" charset="0"/>
                <a:ea typeface="ヒラギノ角ゴ Pro W3" charset="0"/>
                <a:cs typeface="ヒラギノ角ゴ Pro W3" charset="0"/>
              </a:rPr>
              <a:t>المسيح مات من أجل خطايانا</a:t>
            </a:r>
            <a:endParaRPr kumimoji="0" lang="en-US" sz="2800" b="0" i="0" u="none" strike="noStrike" kern="1200" cap="none" spc="0" normalizeH="0" baseline="0" noProof="0" dirty="0">
              <a:ln>
                <a:noFill/>
              </a:ln>
              <a:solidFill>
                <a:srgbClr val="FFFFFF"/>
              </a:solidFill>
              <a:effectLst>
                <a:glow rad="152400">
                  <a:srgbClr val="000000">
                    <a:alpha val="99000"/>
                  </a:srgbClr>
                </a:glow>
              </a:effectLst>
              <a:uLnTx/>
              <a:uFillTx/>
              <a:latin typeface="Arial" charset="0"/>
              <a:ea typeface="ヒラギノ角ゴ Pro W3" charset="0"/>
              <a:cs typeface="ヒラギノ角ゴ Pro W3" charset="0"/>
            </a:endParaRPr>
          </a:p>
        </p:txBody>
      </p:sp>
      <p:sp>
        <p:nvSpPr>
          <p:cNvPr id="7" name="TextBox 6"/>
          <p:cNvSpPr txBox="1">
            <a:spLocks noChangeArrowheads="1"/>
          </p:cNvSpPr>
          <p:nvPr/>
        </p:nvSpPr>
        <p:spPr bwMode="auto">
          <a:xfrm>
            <a:off x="2971800" y="6181726"/>
            <a:ext cx="3429000" cy="525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16" tIns="45709" rIns="91416" bIns="45709">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ja-JP" sz="2800" b="0" i="0" u="none" strike="noStrike" kern="1200" cap="none" spc="0" normalizeH="0" baseline="0" noProof="0" dirty="0">
                <a:ln>
                  <a:noFill/>
                </a:ln>
                <a:solidFill>
                  <a:srgbClr val="FFFFFF"/>
                </a:solidFill>
                <a:effectLst>
                  <a:glow rad="152400">
                    <a:srgbClr val="000000">
                      <a:alpha val="99000"/>
                    </a:srgbClr>
                  </a:glow>
                </a:effectLst>
                <a:uLnTx/>
                <a:uFillTx/>
                <a:latin typeface="Arial" charset="0"/>
                <a:ea typeface="ヒラギノ角ゴ Pro W3" charset="0"/>
                <a:cs typeface="ヒラギノ角ゴ Pro W3" charset="0"/>
              </a:rPr>
              <a:t>و أنه دفن</a:t>
            </a:r>
            <a:endParaRPr kumimoji="0" lang="en-US" sz="2800" b="0" i="0" u="none" strike="noStrike" kern="1200" cap="none" spc="0" normalizeH="0" baseline="0" noProof="0" dirty="0">
              <a:ln>
                <a:noFill/>
              </a:ln>
              <a:solidFill>
                <a:srgbClr val="FFFFFF"/>
              </a:solidFill>
              <a:effectLst>
                <a:glow rad="152400">
                  <a:srgbClr val="000000">
                    <a:alpha val="99000"/>
                  </a:srgbClr>
                </a:glow>
              </a:effectLst>
              <a:uLnTx/>
              <a:uFillTx/>
              <a:latin typeface="Arial" charset="0"/>
              <a:ea typeface="ヒラギノ角ゴ Pro W3" charset="0"/>
              <a:cs typeface="ヒラギノ角ゴ Pro W3" charset="0"/>
            </a:endParaRPr>
          </a:p>
        </p:txBody>
      </p:sp>
      <p:sp>
        <p:nvSpPr>
          <p:cNvPr id="8" name="TextBox 7"/>
          <p:cNvSpPr txBox="1">
            <a:spLocks noChangeArrowheads="1"/>
          </p:cNvSpPr>
          <p:nvPr/>
        </p:nvSpPr>
        <p:spPr bwMode="auto">
          <a:xfrm>
            <a:off x="152401" y="3468688"/>
            <a:ext cx="2209800" cy="9540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16" tIns="45709" rIns="91416" bIns="45709">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ja-JP" sz="2800" b="0" i="0" u="none" strike="noStrike" kern="1200" cap="none" spc="0" normalizeH="0" baseline="0" noProof="0" dirty="0">
                <a:ln>
                  <a:noFill/>
                </a:ln>
                <a:solidFill>
                  <a:srgbClr val="FFFFFF"/>
                </a:solidFill>
                <a:effectLst>
                  <a:glow rad="152400">
                    <a:srgbClr val="000000">
                      <a:alpha val="99000"/>
                    </a:srgbClr>
                  </a:glow>
                </a:effectLst>
                <a:uLnTx/>
                <a:uFillTx/>
                <a:latin typeface="Arial" charset="0"/>
                <a:ea typeface="ヒラギノ角ゴ Pro W3" charset="0"/>
                <a:cs typeface="ヒラギノ角ゴ Pro W3" charset="0"/>
              </a:rPr>
              <a:t>و أنه قام في اليوم الثالث</a:t>
            </a:r>
            <a:endParaRPr kumimoji="0" lang="en-US" sz="2800" b="0" i="0" u="none" strike="noStrike" kern="1200" cap="none" spc="0" normalizeH="0" baseline="0" noProof="0" dirty="0">
              <a:ln>
                <a:noFill/>
              </a:ln>
              <a:solidFill>
                <a:srgbClr val="FFFFFF"/>
              </a:solidFill>
              <a:effectLst>
                <a:glow rad="152400">
                  <a:srgbClr val="000000">
                    <a:alpha val="99000"/>
                  </a:srgbClr>
                </a:glow>
              </a:effectLst>
              <a:uLnTx/>
              <a:uFillTx/>
              <a:latin typeface="Arial" charset="0"/>
              <a:ea typeface="ヒラギノ角ゴ Pro W3" charset="0"/>
              <a:cs typeface="ヒラギノ角ゴ Pro W3" charset="0"/>
            </a:endParaRPr>
          </a:p>
        </p:txBody>
      </p:sp>
      <p:sp>
        <p:nvSpPr>
          <p:cNvPr id="565258" name="TextBox 8"/>
          <p:cNvSpPr txBox="1">
            <a:spLocks noChangeArrowheads="1"/>
          </p:cNvSpPr>
          <p:nvPr/>
        </p:nvSpPr>
        <p:spPr bwMode="auto">
          <a:xfrm>
            <a:off x="6477000" y="6096001"/>
            <a:ext cx="2514600" cy="525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16" tIns="45709" rIns="91416" bIns="45709">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800" b="0" i="1" u="none" strike="noStrike" kern="1200" cap="none" spc="0" normalizeH="0" baseline="0" noProof="0" dirty="0">
                <a:ln>
                  <a:noFill/>
                </a:ln>
                <a:solidFill>
                  <a:srgbClr val="FFFFFF"/>
                </a:solidFill>
                <a:effectLst/>
                <a:uLnTx/>
                <a:uFillTx/>
                <a:latin typeface="Arial" charset="0"/>
                <a:ea typeface="ヒラギノ角ゴ Pro W3" charset="0"/>
                <a:cs typeface="ヒラギノ角ゴ Pro W3" charset="0"/>
              </a:rPr>
              <a:t>1 كو 15: 3-4</a:t>
            </a:r>
            <a:endParaRPr kumimoji="0" lang="en-US" sz="2800" b="0" i="1" u="none" strike="noStrike" kern="1200" cap="none" spc="0" normalizeH="0" baseline="0" noProof="0" dirty="0">
              <a:ln>
                <a:noFill/>
              </a:ln>
              <a:solidFill>
                <a:srgbClr val="FFFFFF"/>
              </a:solidFill>
              <a:effectLst/>
              <a:uLnTx/>
              <a:uFillTx/>
              <a:latin typeface="Arial" charset="0"/>
              <a:ea typeface="ヒラギノ角ゴ Pro W3" charset="0"/>
              <a:cs typeface="ヒラギノ角ゴ Pro W3" charset="0"/>
            </a:endParaRPr>
          </a:p>
        </p:txBody>
      </p:sp>
      <p:sp>
        <p:nvSpPr>
          <p:cNvPr id="565259" name="TextBox 9"/>
          <p:cNvSpPr txBox="1">
            <a:spLocks noChangeArrowheads="1"/>
          </p:cNvSpPr>
          <p:nvPr/>
        </p:nvSpPr>
        <p:spPr bwMode="auto">
          <a:xfrm>
            <a:off x="0" y="693741"/>
            <a:ext cx="9144000" cy="830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16" tIns="45709" rIns="91416" bIns="45709">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FFFFFF"/>
                </a:solidFill>
                <a:effectLst>
                  <a:glow rad="152400">
                    <a:srgbClr val="000000">
                      <a:alpha val="99000"/>
                    </a:srgbClr>
                  </a:glow>
                </a:effectLst>
                <a:uLnTx/>
                <a:uFillTx/>
                <a:latin typeface="Arial" charset="0"/>
                <a:ea typeface="ヒラギノ角ゴ Pro W3" charset="0"/>
                <a:cs typeface="ヒラギノ角ゴ Pro W3" charset="0"/>
              </a:rPr>
              <a:t>فإنني سلمت إليكم ... الأخبار السارة (الإنجيل)</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FFFFFF"/>
                </a:solidFill>
                <a:effectLst>
                  <a:glow rad="152400">
                    <a:srgbClr val="000000">
                      <a:alpha val="99000"/>
                    </a:srgbClr>
                  </a:glow>
                </a:effectLst>
                <a:uLnTx/>
                <a:uFillTx/>
                <a:latin typeface="Arial" charset="0"/>
                <a:ea typeface="ヒラギノ角ゴ Pro W3" charset="0"/>
                <a:cs typeface="ヒラギノ角ゴ Pro W3" charset="0"/>
              </a:rPr>
              <a:t>ما قبلته أنا أيضاً</a:t>
            </a:r>
            <a:endParaRPr kumimoji="0" lang="en-US" sz="2400" b="0" i="0" u="none" strike="noStrike" kern="1200" cap="none" spc="0" normalizeH="0" baseline="0" noProof="0" dirty="0">
              <a:ln>
                <a:noFill/>
              </a:ln>
              <a:solidFill>
                <a:srgbClr val="FFFFFF"/>
              </a:solidFill>
              <a:effectLst>
                <a:glow rad="152400">
                  <a:srgbClr val="000000">
                    <a:alpha val="99000"/>
                  </a:srgbClr>
                </a:glow>
              </a:effectLst>
              <a:uLnTx/>
              <a:uFillTx/>
              <a:latin typeface="Arial" charset="0"/>
              <a:ea typeface="ヒラギノ角ゴ Pro W3" charset="0"/>
              <a:cs typeface="ヒラギノ角ゴ Pro W3" charset="0"/>
            </a:endParaRPr>
          </a:p>
        </p:txBody>
      </p:sp>
    </p:spTree>
    <p:extLst>
      <p:ext uri="{BB962C8B-B14F-4D97-AF65-F5344CB8AC3E}">
        <p14:creationId xmlns:p14="http://schemas.microsoft.com/office/powerpoint/2010/main" val="402747625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66562" name="Rectangle 4"/>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ヒラギノ角ゴ Pro W3" charset="0"/>
            </a:endParaRPr>
          </a:p>
        </p:txBody>
      </p:sp>
      <p:sp>
        <p:nvSpPr>
          <p:cNvPr id="2" name="Title 1"/>
          <p:cNvSpPr>
            <a:spLocks noGrp="1"/>
          </p:cNvSpPr>
          <p:nvPr>
            <p:ph type="ctrTitle"/>
          </p:nvPr>
        </p:nvSpPr>
        <p:spPr>
          <a:xfrm>
            <a:off x="76200" y="152400"/>
            <a:ext cx="9144000" cy="914400"/>
          </a:xfrm>
        </p:spPr>
        <p:txBody>
          <a:bodyPr/>
          <a:lstStyle/>
          <a:p>
            <a:pPr>
              <a:defRPr/>
            </a:pPr>
            <a:r>
              <a:rPr lang="ar-JO" sz="5400" b="1" i="1" dirty="0">
                <a:solidFill>
                  <a:schemeClr val="bg1"/>
                </a:solidFill>
                <a:latin typeface="Apple Chancery" charset="0"/>
                <a:ea typeface="ヒラギノ角ゴ Pro W3" charset="0"/>
                <a:cs typeface="Apple Chancery" charset="0"/>
              </a:rPr>
              <a:t>ما الفرق ؟</a:t>
            </a:r>
            <a:endParaRPr lang="en-US" sz="5400" b="1" i="1" dirty="0">
              <a:solidFill>
                <a:schemeClr val="bg1"/>
              </a:solidFill>
              <a:effectLst>
                <a:outerShdw blurRad="38100" dist="38100" dir="2700000" algn="tl">
                  <a:srgbClr val="DDDDDD"/>
                </a:outerShdw>
              </a:effectLst>
              <a:latin typeface="Apple Chancery" charset="0"/>
              <a:ea typeface="ヒラギノ角ゴ Pro W3" charset="0"/>
              <a:cs typeface="Apple Chancery" charset="0"/>
            </a:endParaRPr>
          </a:p>
        </p:txBody>
      </p:sp>
      <p:graphicFrame>
        <p:nvGraphicFramePr>
          <p:cNvPr id="4" name="Diagram 3"/>
          <p:cNvGraphicFramePr/>
          <p:nvPr/>
        </p:nvGraphicFramePr>
        <p:xfrm>
          <a:off x="990600" y="1397000"/>
          <a:ext cx="7162800" cy="5080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66565" name="Picture 5" descr="DeathDickens.jpg"/>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bwMode="auto">
          <a:xfrm>
            <a:off x="7543800" y="4648200"/>
            <a:ext cx="1435100" cy="1981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4">
                                            <p:graphicEl>
                                              <a:dgm id="{D76DC25C-596D-EC41-A5BE-1044C6E69FB0}"/>
                                            </p:graphicEl>
                                          </p:spTgt>
                                        </p:tgtEl>
                                        <p:attrNameLst>
                                          <p:attrName>style.visibility</p:attrName>
                                        </p:attrNameLst>
                                      </p:cBhvr>
                                      <p:to>
                                        <p:strVal val="visible"/>
                                      </p:to>
                                    </p:set>
                                    <p:animEffect transition="in" filter="wipe(down)">
                                      <p:cBhvr>
                                        <p:cTn id="7" dur="500"/>
                                        <p:tgtEl>
                                          <p:spTgt spid="4">
                                            <p:graphicEl>
                                              <a:dgm id="{D76DC25C-596D-EC41-A5BE-1044C6E69FB0}"/>
                                            </p:graphicEl>
                                          </p:spTgt>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4">
                                            <p:graphicEl>
                                              <a:dgm id="{C1BE93AB-A0D0-C243-957E-EAE81D4B64BA}"/>
                                            </p:graphicEl>
                                          </p:spTgt>
                                        </p:tgtEl>
                                        <p:attrNameLst>
                                          <p:attrName>style.visibility</p:attrName>
                                        </p:attrNameLst>
                                      </p:cBhvr>
                                      <p:to>
                                        <p:strVal val="visible"/>
                                      </p:to>
                                    </p:set>
                                    <p:animEffect transition="in" filter="wipe(down)">
                                      <p:cBhvr>
                                        <p:cTn id="11" dur="500"/>
                                        <p:tgtEl>
                                          <p:spTgt spid="4">
                                            <p:graphicEl>
                                              <a:dgm id="{C1BE93AB-A0D0-C243-957E-EAE81D4B64BA}"/>
                                            </p:graphicEl>
                                          </p:spTgt>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4">
                                            <p:graphicEl>
                                              <a:dgm id="{A42B88D9-872F-F246-B082-6E2FFF3800AA}"/>
                                            </p:graphicEl>
                                          </p:spTgt>
                                        </p:tgtEl>
                                        <p:attrNameLst>
                                          <p:attrName>style.visibility</p:attrName>
                                        </p:attrNameLst>
                                      </p:cBhvr>
                                      <p:to>
                                        <p:strVal val="visible"/>
                                      </p:to>
                                    </p:set>
                                    <p:animEffect transition="in" filter="wipe(down)">
                                      <p:cBhvr>
                                        <p:cTn id="15" dur="500"/>
                                        <p:tgtEl>
                                          <p:spTgt spid="4">
                                            <p:graphicEl>
                                              <a:dgm id="{A42B88D9-872F-F246-B082-6E2FFF3800AA}"/>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52400"/>
            <a:ext cx="9144000" cy="914400"/>
          </a:xfrm>
          <a:effectLst>
            <a:outerShdw blurRad="63500" dist="35921" dir="2700000" algn="ctr" rotWithShape="0">
              <a:srgbClr val="000000">
                <a:alpha val="74998"/>
              </a:srgbClr>
            </a:outerShdw>
          </a:effectLst>
        </p:spPr>
        <p:txBody>
          <a:bodyPr/>
          <a:lstStyle/>
          <a:p>
            <a:pPr>
              <a:defRPr/>
            </a:pPr>
            <a:r>
              <a:rPr lang="ar-JO" sz="5400" b="1" i="1" dirty="0">
                <a:solidFill>
                  <a:schemeClr val="bg1"/>
                </a:solidFill>
                <a:latin typeface="Apple Chancery" charset="0"/>
                <a:ea typeface="ヒラギノ角ゴ Pro W3" charset="0"/>
                <a:cs typeface="Apple Chancery" charset="0"/>
              </a:rPr>
              <a:t>ما الفرق</a:t>
            </a:r>
            <a:endParaRPr lang="en-US" sz="5400" b="1" i="1" dirty="0">
              <a:solidFill>
                <a:schemeClr val="bg1"/>
              </a:solidFill>
              <a:latin typeface="Apple Chancery" charset="0"/>
              <a:ea typeface="ヒラギノ角ゴ Pro W3" charset="0"/>
              <a:cs typeface="Apple Chancery" charset="0"/>
            </a:endParaRPr>
          </a:p>
        </p:txBody>
      </p:sp>
      <p:graphicFrame>
        <p:nvGraphicFramePr>
          <p:cNvPr id="4" name="Diagram 3"/>
          <p:cNvGraphicFramePr/>
          <p:nvPr/>
        </p:nvGraphicFramePr>
        <p:xfrm>
          <a:off x="990600" y="1397000"/>
          <a:ext cx="7162800" cy="5080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TextBox 4"/>
          <p:cNvSpPr txBox="1">
            <a:spLocks noChangeArrowheads="1"/>
          </p:cNvSpPr>
          <p:nvPr/>
        </p:nvSpPr>
        <p:spPr bwMode="auto">
          <a:xfrm>
            <a:off x="76200" y="914400"/>
            <a:ext cx="2209800" cy="4811574"/>
          </a:xfrm>
          <a:prstGeom prst="rect">
            <a:avLst/>
          </a:prstGeom>
          <a:noFill/>
          <a:ln w="9525">
            <a:noFill/>
            <a:miter lim="800000"/>
            <a:headEnd/>
            <a:tailEnd/>
          </a:ln>
          <a:effectLst>
            <a:outerShdw blurRad="50800" dist="35921" dir="2700000" algn="ctr" rotWithShape="0">
              <a:srgbClr val="000000">
                <a:alpha val="42999"/>
              </a:srgbClr>
            </a:outerShdw>
          </a:effectLst>
        </p:spPr>
        <p:txBody>
          <a:bodyPr>
            <a:spAutoFit/>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marL="0" marR="0" lvl="0" indent="0"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30000" noProof="0" dirty="0">
                <a:ln>
                  <a:noFill/>
                </a:ln>
                <a:solidFill>
                  <a:srgbClr val="FFFFFF"/>
                </a:solidFill>
                <a:effectLst/>
                <a:uLnTx/>
                <a:uFillTx/>
                <a:latin typeface="Times New Roman" pitchFamily="18" charset="0"/>
                <a:cs typeface="Times New Roman" pitchFamily="18" charset="0"/>
              </a:rPr>
              <a:t>5 و أنه ظهر لصفا ثم للإثني عشر </a:t>
            </a:r>
          </a:p>
          <a:p>
            <a:pPr marL="0" marR="0" lvl="0" indent="0"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30000" noProof="0" dirty="0">
                <a:ln>
                  <a:noFill/>
                </a:ln>
                <a:solidFill>
                  <a:srgbClr val="FFFFFF"/>
                </a:solidFill>
                <a:effectLst/>
                <a:uLnTx/>
                <a:uFillTx/>
                <a:latin typeface="Times New Roman" pitchFamily="18" charset="0"/>
                <a:cs typeface="Times New Roman" pitchFamily="18" charset="0"/>
              </a:rPr>
              <a:t>6 و بعد ذلك ظهر دفعة واحدة لأكثر من خمسمئة أخ أكثرهم باق إلى الآن و لكن بعضهم قد رقدوا</a:t>
            </a:r>
          </a:p>
          <a:p>
            <a:pPr marL="0" marR="0" lvl="0" indent="0"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30000" noProof="0" dirty="0">
                <a:ln>
                  <a:noFill/>
                </a:ln>
                <a:solidFill>
                  <a:srgbClr val="FFFFFF"/>
                </a:solidFill>
                <a:effectLst/>
                <a:uLnTx/>
                <a:uFillTx/>
                <a:latin typeface="Times New Roman" pitchFamily="18" charset="0"/>
                <a:cs typeface="Times New Roman" pitchFamily="18" charset="0"/>
              </a:rPr>
              <a:t> 7 و بعد ذلك ظهر ليعقوب ثم للرسل أجمعين</a:t>
            </a:r>
            <a:endParaRPr kumimoji="0" lang="en-US" sz="4000" b="1" i="0" u="none" strike="noStrike" kern="1200" cap="none" spc="0" normalizeH="0" baseline="0" noProof="0" dirty="0">
              <a:ln>
                <a:noFill/>
              </a:ln>
              <a:solidFill>
                <a:srgbClr val="FFFFFF"/>
              </a:solidFill>
              <a:effectLst/>
              <a:uLnTx/>
              <a:uFillTx/>
              <a:latin typeface="Times New Roman" pitchFamily="18" charset="0"/>
              <a:cs typeface="Times New Roman"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lide(fromBottom)">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Title 1"/>
          <p:cNvSpPr>
            <a:spLocks noGrp="1"/>
          </p:cNvSpPr>
          <p:nvPr>
            <p:ph type="title"/>
          </p:nvPr>
        </p:nvSpPr>
        <p:spPr/>
        <p:txBody>
          <a:bodyPr/>
          <a:lstStyle/>
          <a:p>
            <a:r>
              <a:rPr lang="en-US">
                <a:latin typeface="Arial" charset="0"/>
                <a:ea typeface="ヒラギノ角ゴ Pro W3" charset="0"/>
                <a:cs typeface="ヒラギノ角ゴ Pro W3" charset="0"/>
              </a:rPr>
              <a:t>He is not here – for he is risen</a:t>
            </a:r>
          </a:p>
        </p:txBody>
      </p:sp>
      <p:pic>
        <p:nvPicPr>
          <p:cNvPr id="53250" name="Content Placeholder 3" descr="Garden Tomb Door.jpg"/>
          <p:cNvPicPr>
            <a:picLocks noGrp="1" noChangeAspect="1"/>
          </p:cNvPicPr>
          <p:nvPr>
            <p:ph idx="1"/>
          </p:nvPr>
        </p:nvPicPr>
        <p:blipFill>
          <a:blip r:embed="rId3" cstate="screen">
            <a:extLst>
              <a:ext uri="{28A0092B-C50C-407E-A947-70E740481C1C}">
                <a14:useLocalDpi xmlns:a14="http://schemas.microsoft.com/office/drawing/2010/main"/>
              </a:ext>
            </a:extLst>
          </a:blip>
          <a:srcRect r="-608"/>
          <a:stretch>
            <a:fillRect/>
          </a:stretch>
        </p:blipFill>
        <p:spPr>
          <a:xfrm>
            <a:off x="0" y="0"/>
            <a:ext cx="9220200" cy="6858000"/>
          </a:xfrm>
        </p:spPr>
      </p:pic>
      <p:sp>
        <p:nvSpPr>
          <p:cNvPr id="5" name="Title 1"/>
          <p:cNvSpPr txBox="1">
            <a:spLocks/>
          </p:cNvSpPr>
          <p:nvPr/>
        </p:nvSpPr>
        <p:spPr bwMode="auto">
          <a:xfrm>
            <a:off x="0" y="5410200"/>
            <a:ext cx="9144000" cy="1447800"/>
          </a:xfrm>
          <a:prstGeom prst="rect">
            <a:avLst/>
          </a:prstGeom>
          <a:solidFill>
            <a:schemeClr val="tx1"/>
          </a:solidFill>
          <a:ln w="9525">
            <a:noFill/>
            <a:miter lim="800000"/>
            <a:headEnd/>
            <a:tailEnd/>
          </a:ln>
        </p:spPr>
        <p:txBody>
          <a:bodyPr anchor="ct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uLnTx/>
                <a:uFillTx/>
                <a:latin typeface="Arial" panose="020B0604020202020204" pitchFamily="34" charset="0"/>
                <a:cs typeface="Arial" panose="020B0604020202020204" pitchFamily="34" charset="0"/>
              </a:rPr>
              <a:t>ما هو الأمر المهم بخصوص قيامة المسيح؟</a:t>
            </a:r>
            <a:endParaRPr kumimoji="0" lang="en-US" sz="4400" b="1" i="0" u="none" strike="noStrike" kern="1200" cap="none" spc="0" normalizeH="0" baseline="0" noProof="0" dirty="0">
              <a:ln>
                <a:noFill/>
              </a:ln>
              <a:solidFill>
                <a:srgbClr val="FFFFFF"/>
              </a:solidFill>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45245935"/>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1" name="Picture 5" descr="easter1-3rdday"/>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itle 2"/>
          <p:cNvSpPr>
            <a:spLocks noGrp="1"/>
          </p:cNvSpPr>
          <p:nvPr>
            <p:ph type="title" idx="4294967295"/>
          </p:nvPr>
        </p:nvSpPr>
        <p:spPr>
          <a:xfrm>
            <a:off x="251520" y="2171700"/>
            <a:ext cx="8892480" cy="2514600"/>
          </a:xfrm>
        </p:spPr>
        <p:txBody>
          <a:bodyPr/>
          <a:lstStyle/>
          <a:p>
            <a:pPr marL="692150" indent="-676275" algn="r" rtl="1" eaLnBrk="1" hangingPunct="1">
              <a:defRPr/>
            </a:pPr>
            <a:r>
              <a:rPr lang="ar-JO" sz="4800" b="1" dirty="0">
                <a:solidFill>
                  <a:schemeClr val="tx1"/>
                </a:solidFill>
                <a:effectLst/>
                <a:latin typeface="Times New Roman" pitchFamily="18" charset="0"/>
                <a:ea typeface="ＭＳ Ｐゴシック" charset="0"/>
                <a:cs typeface="Times New Roman" pitchFamily="18" charset="0"/>
              </a:rPr>
              <a:t>1.</a:t>
            </a:r>
            <a:r>
              <a:rPr lang="en-US" sz="4800" b="1" dirty="0">
                <a:solidFill>
                  <a:schemeClr val="tx1"/>
                </a:solidFill>
                <a:effectLst/>
                <a:latin typeface="Times New Roman" pitchFamily="18" charset="0"/>
                <a:ea typeface="ＭＳ Ｐゴシック" charset="0"/>
                <a:cs typeface="Times New Roman" pitchFamily="18" charset="0"/>
              </a:rPr>
              <a:t> </a:t>
            </a:r>
            <a:r>
              <a:rPr lang="ar-JO" sz="4800" b="1" dirty="0">
                <a:solidFill>
                  <a:schemeClr val="tx1"/>
                </a:solidFill>
                <a:effectLst/>
                <a:latin typeface="Times New Roman" pitchFamily="18" charset="0"/>
                <a:ea typeface="ＭＳ Ｐゴシック" charset="0"/>
                <a:cs typeface="Times New Roman" pitchFamily="18" charset="0"/>
              </a:rPr>
              <a:t> قيامة المسيح جزء أساسي من </a:t>
            </a:r>
            <a:r>
              <a:rPr lang="ar-JO" sz="4800" b="1" dirty="0">
                <a:solidFill>
                  <a:srgbClr val="FFFF00"/>
                </a:solidFill>
                <a:effectLst/>
                <a:latin typeface="Times New Roman" pitchFamily="18" charset="0"/>
                <a:ea typeface="ＭＳ Ｐゴシック" charset="0"/>
                <a:cs typeface="Times New Roman" pitchFamily="18" charset="0"/>
              </a:rPr>
              <a:t>الإنجيل</a:t>
            </a:r>
            <a:br>
              <a:rPr lang="en-US" sz="4800" b="1" dirty="0">
                <a:solidFill>
                  <a:srgbClr val="FFFF00"/>
                </a:solidFill>
                <a:effectLst/>
                <a:latin typeface="Times New Roman" pitchFamily="18" charset="0"/>
                <a:ea typeface="ＭＳ Ｐゴシック" charset="0"/>
                <a:cs typeface="Times New Roman" pitchFamily="18" charset="0"/>
              </a:rPr>
            </a:br>
            <a:r>
              <a:rPr lang="ar-JO" sz="4800" b="1" dirty="0">
                <a:solidFill>
                  <a:schemeClr val="tx1"/>
                </a:solidFill>
                <a:effectLst/>
                <a:latin typeface="Times New Roman" pitchFamily="18" charset="0"/>
                <a:ea typeface="ＭＳ Ｐゴシック" charset="0"/>
                <a:cs typeface="Times New Roman" pitchFamily="18" charset="0"/>
              </a:rPr>
              <a:t>(1 كو 15: 1-11)</a:t>
            </a:r>
            <a:r>
              <a:rPr lang="en-US" sz="4800" b="1" dirty="0">
                <a:solidFill>
                  <a:schemeClr val="tx1"/>
                </a:solidFill>
                <a:effectLst/>
                <a:latin typeface="Times New Roman" pitchFamily="18" charset="0"/>
                <a:ea typeface="ＭＳ Ｐゴシック" charset="0"/>
                <a:cs typeface="Times New Roman" pitchFamily="18" charset="0"/>
              </a:rPr>
              <a:t> </a:t>
            </a:r>
          </a:p>
        </p:txBody>
      </p:sp>
    </p:spTree>
    <p:extLst>
      <p:ext uri="{BB962C8B-B14F-4D97-AF65-F5344CB8AC3E}">
        <p14:creationId xmlns:p14="http://schemas.microsoft.com/office/powerpoint/2010/main" val="2097016291"/>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3794" name="Title 1"/>
          <p:cNvSpPr>
            <a:spLocks noGrp="1"/>
          </p:cNvSpPr>
          <p:nvPr>
            <p:ph type="ctrTitle"/>
          </p:nvPr>
        </p:nvSpPr>
        <p:spPr>
          <a:xfrm>
            <a:off x="0" y="0"/>
            <a:ext cx="9144000" cy="3352800"/>
          </a:xfrm>
        </p:spPr>
        <p:txBody>
          <a:bodyPr/>
          <a:lstStyle/>
          <a:p>
            <a:pPr marL="971550" indent="-971550" algn="r" rtl="1">
              <a:defRPr/>
            </a:pPr>
            <a:r>
              <a:rPr lang="ar-JO" sz="6000" b="1" dirty="0">
                <a:solidFill>
                  <a:srgbClr val="FFFFFF"/>
                </a:solidFill>
                <a:effectLst>
                  <a:glow rad="127000">
                    <a:schemeClr val="tx1">
                      <a:alpha val="92000"/>
                    </a:schemeClr>
                  </a:glow>
                </a:effectLst>
                <a:latin typeface="Times New Roman" pitchFamily="18" charset="0"/>
                <a:ea typeface="ヒラギノ角ゴ Pro W3" charset="0"/>
                <a:cs typeface="Times New Roman" pitchFamily="18" charset="0"/>
              </a:rPr>
              <a:t>2. قيامة المسيح </a:t>
            </a:r>
            <a:r>
              <a:rPr lang="ar-JO" sz="6000" b="1" dirty="0">
                <a:solidFill>
                  <a:srgbClr val="FFFF00"/>
                </a:solidFill>
                <a:effectLst>
                  <a:glow rad="127000">
                    <a:schemeClr val="tx1">
                      <a:alpha val="92000"/>
                    </a:schemeClr>
                  </a:glow>
                </a:effectLst>
                <a:latin typeface="Times New Roman" pitchFamily="18" charset="0"/>
                <a:ea typeface="ヒラギノ角ゴ Pro W3" charset="0"/>
                <a:cs typeface="Times New Roman" pitchFamily="18" charset="0"/>
              </a:rPr>
              <a:t>ستقيمنا</a:t>
            </a:r>
            <a:r>
              <a:rPr lang="ar-JO" sz="6000" b="1" dirty="0">
                <a:solidFill>
                  <a:srgbClr val="FFFFFF"/>
                </a:solidFill>
                <a:effectLst>
                  <a:glow rad="127000">
                    <a:schemeClr val="tx1">
                      <a:alpha val="92000"/>
                    </a:schemeClr>
                  </a:glow>
                </a:effectLst>
                <a:latin typeface="Times New Roman" pitchFamily="18" charset="0"/>
                <a:ea typeface="ヒラギノ角ゴ Pro W3" charset="0"/>
                <a:cs typeface="Times New Roman" pitchFamily="18" charset="0"/>
              </a:rPr>
              <a:t> في أجساد جديدة مستقبلاً (12-57)</a:t>
            </a:r>
            <a:endParaRPr lang="en-US" sz="6000" dirty="0">
              <a:effectLst>
                <a:glow rad="127000">
                  <a:schemeClr val="tx1">
                    <a:alpha val="92000"/>
                  </a:schemeClr>
                </a:glow>
              </a:effectLst>
              <a:latin typeface="Times New Roman" pitchFamily="18" charset="0"/>
              <a:ea typeface="ヒラギノ角ゴ Pro W3" charset="0"/>
              <a:cs typeface="Times New Roman" pitchFamily="18" charset="0"/>
            </a:endParaRPr>
          </a:p>
        </p:txBody>
      </p:sp>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3"/>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ヒラギノ角ゴ Pro W3" charset="0"/>
            </a:endParaRPr>
          </a:p>
        </p:txBody>
      </p:sp>
      <p:sp>
        <p:nvSpPr>
          <p:cNvPr id="48130" name="Title 1"/>
          <p:cNvSpPr>
            <a:spLocks noGrp="1"/>
          </p:cNvSpPr>
          <p:nvPr>
            <p:ph type="title"/>
          </p:nvPr>
        </p:nvSpPr>
        <p:spPr>
          <a:xfrm>
            <a:off x="0" y="188913"/>
            <a:ext cx="9144000" cy="1143000"/>
          </a:xfrm>
        </p:spPr>
        <p:txBody>
          <a:bodyPr/>
          <a:lstStyle/>
          <a:p>
            <a:pPr algn="l"/>
            <a:r>
              <a:rPr lang="en-US" b="1">
                <a:solidFill>
                  <a:schemeClr val="bg1"/>
                </a:solidFill>
                <a:latin typeface="Arial" charset="0"/>
                <a:ea typeface="ヒラギノ角ゴ Pro W3" charset="0"/>
                <a:cs typeface="ヒラギノ角ゴ Pro W3" charset="0"/>
              </a:rPr>
              <a:t>The month of March…</a:t>
            </a:r>
          </a:p>
        </p:txBody>
      </p:sp>
      <p:pic>
        <p:nvPicPr>
          <p:cNvPr id="48131"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381000"/>
            <a:ext cx="9144000" cy="6080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Picture 2"/>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rot="-800236">
            <a:off x="-150813" y="-71438"/>
            <a:ext cx="4518026" cy="45370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4"/>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rot="1278682">
            <a:off x="4554538" y="765175"/>
            <a:ext cx="4762500" cy="635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5"/>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2124075" y="2924175"/>
            <a:ext cx="2540000" cy="3797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500"/>
                                        <p:tgtEl>
                                          <p:spTgt spid="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dissolv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09" name="Picture 3" descr="christrulesworl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963" name="Title 1"/>
          <p:cNvSpPr>
            <a:spLocks noGrp="1"/>
          </p:cNvSpPr>
          <p:nvPr>
            <p:ph type="title"/>
          </p:nvPr>
        </p:nvSpPr>
        <p:spPr>
          <a:xfrm>
            <a:off x="76200" y="908720"/>
            <a:ext cx="5924560" cy="2590800"/>
          </a:xfrm>
        </p:spPr>
        <p:txBody>
          <a:bodyPr/>
          <a:lstStyle/>
          <a:p>
            <a:pPr marL="865188" indent="-865188" algn="r" rtl="1">
              <a:defRPr/>
            </a:pPr>
            <a:r>
              <a:rPr lang="ar-JO" b="1" dirty="0">
                <a:solidFill>
                  <a:srgbClr val="FFFFFF"/>
                </a:solidFill>
                <a:effectLst>
                  <a:glow rad="228600">
                    <a:schemeClr val="accent4">
                      <a:satMod val="175000"/>
                      <a:alpha val="77000"/>
                    </a:schemeClr>
                  </a:glow>
                  <a:outerShdw dist="114300" dir="2700000" algn="tl" rotWithShape="0">
                    <a:srgbClr val="000000"/>
                  </a:outerShdw>
                </a:effectLst>
                <a:latin typeface="Arial" charset="0"/>
                <a:ea typeface="ヒラギノ角ゴ Pro W3" charset="0"/>
                <a:cs typeface="ヒラギノ角ゴ Pro W3" charset="0"/>
              </a:rPr>
              <a:t>3.</a:t>
            </a:r>
            <a:r>
              <a:rPr lang="en-US" b="1" dirty="0">
                <a:solidFill>
                  <a:srgbClr val="FFFFFF"/>
                </a:solidFill>
                <a:effectLst>
                  <a:glow rad="228600">
                    <a:schemeClr val="accent4">
                      <a:satMod val="175000"/>
                      <a:alpha val="77000"/>
                    </a:schemeClr>
                  </a:glow>
                  <a:outerShdw dist="114300" dir="2700000" algn="tl" rotWithShape="0">
                    <a:srgbClr val="000000"/>
                  </a:outerShdw>
                </a:effectLst>
                <a:latin typeface="Arial" charset="0"/>
                <a:ea typeface="ヒラギノ角ゴ Pro W3" charset="0"/>
                <a:cs typeface="ヒラギノ角ゴ Pro W3" charset="0"/>
              </a:rPr>
              <a:t> </a:t>
            </a:r>
            <a:r>
              <a:rPr lang="ar-JO" b="1" dirty="0">
                <a:solidFill>
                  <a:srgbClr val="FFFFFF"/>
                </a:solidFill>
                <a:effectLst>
                  <a:glow rad="228600">
                    <a:schemeClr val="accent4">
                      <a:satMod val="175000"/>
                      <a:alpha val="77000"/>
                    </a:schemeClr>
                  </a:glow>
                  <a:outerShdw dist="114300" dir="2700000" algn="tl" rotWithShape="0">
                    <a:srgbClr val="000000"/>
                  </a:outerShdw>
                </a:effectLst>
                <a:latin typeface="Arial" charset="0"/>
                <a:ea typeface="ヒラギノ角ゴ Pro W3" charset="0"/>
                <a:cs typeface="ヒラギノ角ゴ Pro W3" charset="0"/>
              </a:rPr>
              <a:t> مستقبلنا</a:t>
            </a:r>
            <a:r>
              <a:rPr lang="en-US" b="1" dirty="0">
                <a:solidFill>
                  <a:srgbClr val="FFFFFF"/>
                </a:solidFill>
                <a:effectLst>
                  <a:glow rad="228600">
                    <a:schemeClr val="accent4">
                      <a:satMod val="175000"/>
                      <a:alpha val="77000"/>
                    </a:schemeClr>
                  </a:glow>
                  <a:outerShdw dist="114300" dir="2700000" algn="tl" rotWithShape="0">
                    <a:srgbClr val="000000"/>
                  </a:outerShdw>
                </a:effectLst>
                <a:latin typeface="Arial" charset="0"/>
                <a:ea typeface="ヒラギノ角ゴ Pro W3" charset="0"/>
                <a:cs typeface="ヒラギノ角ゴ Pro W3" charset="0"/>
              </a:rPr>
              <a:t> </a:t>
            </a:r>
            <a:r>
              <a:rPr lang="ar-JO" b="1" dirty="0">
                <a:solidFill>
                  <a:srgbClr val="FFFFFF"/>
                </a:solidFill>
                <a:effectLst>
                  <a:glow rad="228600">
                    <a:schemeClr val="accent4">
                      <a:satMod val="175000"/>
                      <a:alpha val="77000"/>
                    </a:schemeClr>
                  </a:glow>
                  <a:outerShdw dist="114300" dir="2700000" algn="tl" rotWithShape="0">
                    <a:srgbClr val="000000"/>
                  </a:outerShdw>
                </a:effectLst>
                <a:latin typeface="Arial" charset="0"/>
                <a:ea typeface="ヒラギノ角ゴ Pro W3" charset="0"/>
                <a:cs typeface="ヒラギノ角ゴ Pro W3" charset="0"/>
              </a:rPr>
              <a:t>القيامة يجب أن تحفزنا لنخدمه الآن </a:t>
            </a:r>
            <a:r>
              <a:rPr lang="ar-JO" b="1" dirty="0">
                <a:solidFill>
                  <a:srgbClr val="FFFF00"/>
                </a:solidFill>
                <a:effectLst>
                  <a:glow rad="228600">
                    <a:schemeClr val="accent4">
                      <a:satMod val="175000"/>
                      <a:alpha val="77000"/>
                    </a:schemeClr>
                  </a:glow>
                  <a:outerShdw dist="114300" dir="2700000" algn="tl" rotWithShape="0">
                    <a:srgbClr val="000000"/>
                  </a:outerShdw>
                </a:effectLst>
                <a:latin typeface="Arial" charset="0"/>
                <a:ea typeface="ヒラギノ角ゴ Pro W3" charset="0"/>
                <a:cs typeface="ヒラギノ角ゴ Pro W3" charset="0"/>
              </a:rPr>
              <a:t>بثقة</a:t>
            </a:r>
            <a:r>
              <a:rPr lang="ar-JO" b="1" dirty="0">
                <a:solidFill>
                  <a:srgbClr val="FFFFFF"/>
                </a:solidFill>
                <a:effectLst>
                  <a:glow rad="228600">
                    <a:schemeClr val="accent4">
                      <a:satMod val="175000"/>
                      <a:alpha val="77000"/>
                    </a:schemeClr>
                  </a:glow>
                  <a:outerShdw dist="114300" dir="2700000" algn="tl" rotWithShape="0">
                    <a:srgbClr val="000000"/>
                  </a:outerShdw>
                </a:effectLst>
                <a:latin typeface="Arial" charset="0"/>
                <a:ea typeface="ヒラギノ角ゴ Pro W3" charset="0"/>
                <a:cs typeface="ヒラギノ角ゴ Pro W3" charset="0"/>
              </a:rPr>
              <a:t> (58)</a:t>
            </a:r>
            <a:endParaRPr lang="en-US" b="1" dirty="0">
              <a:solidFill>
                <a:srgbClr val="FFFFFF"/>
              </a:solidFill>
              <a:effectLst>
                <a:glow rad="228600">
                  <a:schemeClr val="accent4">
                    <a:satMod val="175000"/>
                    <a:alpha val="77000"/>
                  </a:schemeClr>
                </a:glow>
                <a:outerShdw dist="114300" dir="2700000" algn="tl" rotWithShape="0">
                  <a:srgbClr val="000000"/>
                </a:outerShdw>
              </a:effectLst>
              <a:latin typeface="Arial" charset="0"/>
              <a:ea typeface="ヒラギノ角ゴ Pro W3" charset="0"/>
              <a:cs typeface="ヒラギノ角ゴ Pro W3" charset="0"/>
            </a:endParaRPr>
          </a:p>
        </p:txBody>
      </p:sp>
      <p:sp>
        <p:nvSpPr>
          <p:cNvPr id="6" name="Title 2"/>
          <p:cNvSpPr txBox="1">
            <a:spLocks/>
          </p:cNvSpPr>
          <p:nvPr/>
        </p:nvSpPr>
        <p:spPr bwMode="auto">
          <a:xfrm>
            <a:off x="0" y="3651920"/>
            <a:ext cx="9144000" cy="914400"/>
          </a:xfrm>
          <a:prstGeom prst="rect">
            <a:avLst/>
          </a:prstGeom>
          <a:noFill/>
          <a:ln w="9525">
            <a:noFill/>
            <a:miter lim="800000"/>
            <a:headEnd/>
            <a:tailEnd/>
          </a:ln>
          <a:effectLst>
            <a:outerShdw blurRad="50800" dist="38100" dir="2700000">
              <a:srgbClr val="000000">
                <a:alpha val="43000"/>
              </a:srgbClr>
            </a:outerShdw>
          </a:effectLst>
        </p:spPr>
        <p:txBody>
          <a:bodyPr anchor="ct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228600">
                    <a:srgbClr val="000000">
                      <a:satMod val="175000"/>
                      <a:alpha val="77000"/>
                    </a:srgbClr>
                  </a:glow>
                  <a:outerShdw dist="114300" dir="2700000" algn="tl" rotWithShape="0">
                    <a:srgbClr val="000000"/>
                  </a:outerShdw>
                </a:effectLst>
                <a:uLnTx/>
                <a:uFillTx/>
                <a:latin typeface="Arial" charset="0"/>
                <a:ea typeface="ヒラギノ角ゴ Pro W3" charset="0"/>
              </a:rPr>
              <a:t> • </a:t>
            </a:r>
            <a:r>
              <a:rPr kumimoji="0" lang="ar-JO" sz="4000" b="1" i="0" u="none" strike="noStrike" kern="1200" cap="none" spc="0" normalizeH="0" baseline="0" noProof="0" dirty="0">
                <a:ln>
                  <a:noFill/>
                </a:ln>
                <a:solidFill>
                  <a:srgbClr val="FFFFFF"/>
                </a:solidFill>
                <a:effectLst>
                  <a:glow rad="228600">
                    <a:srgbClr val="000000">
                      <a:satMod val="175000"/>
                      <a:alpha val="77000"/>
                    </a:srgbClr>
                  </a:glow>
                  <a:outerShdw dist="114300" dir="2700000" algn="tl" rotWithShape="0">
                    <a:srgbClr val="000000"/>
                  </a:outerShdw>
                </a:effectLst>
                <a:uLnTx/>
                <a:uFillTx/>
                <a:latin typeface="Arial" charset="0"/>
                <a:ea typeface="ヒラギノ角ゴ Pro W3" charset="0"/>
              </a:rPr>
              <a:t>تمسك بالقيامة</a:t>
            </a:r>
            <a:endParaRPr kumimoji="0" lang="en-US" sz="4000" b="1" i="0" u="none" strike="noStrike" kern="1200" cap="none" spc="0" normalizeH="0" baseline="0" noProof="0" dirty="0">
              <a:ln>
                <a:noFill/>
              </a:ln>
              <a:solidFill>
                <a:srgbClr val="FFFFFF"/>
              </a:solidFill>
              <a:effectLst>
                <a:glow rad="228600">
                  <a:srgbClr val="000000">
                    <a:satMod val="175000"/>
                    <a:alpha val="77000"/>
                  </a:srgbClr>
                </a:glow>
                <a:outerShdw dist="114300" dir="2700000" algn="tl" rotWithShape="0">
                  <a:srgbClr val="000000"/>
                </a:outerShdw>
              </a:effectLst>
              <a:uLnTx/>
              <a:uFillTx/>
              <a:latin typeface="Arial" charset="0"/>
              <a:ea typeface="ヒラギノ角ゴ Pro W3" charset="0"/>
            </a:endParaRPr>
          </a:p>
        </p:txBody>
      </p:sp>
      <p:sp>
        <p:nvSpPr>
          <p:cNvPr id="7" name="Title 2"/>
          <p:cNvSpPr txBox="1">
            <a:spLocks/>
          </p:cNvSpPr>
          <p:nvPr/>
        </p:nvSpPr>
        <p:spPr bwMode="auto">
          <a:xfrm>
            <a:off x="0" y="4337720"/>
            <a:ext cx="9144000" cy="914400"/>
          </a:xfrm>
          <a:prstGeom prst="rect">
            <a:avLst/>
          </a:prstGeom>
          <a:noFill/>
          <a:ln w="9525">
            <a:noFill/>
            <a:miter lim="800000"/>
            <a:headEnd/>
            <a:tailEnd/>
          </a:ln>
          <a:effectLst>
            <a:outerShdw blurRad="50800" dist="38100" dir="2700000">
              <a:srgbClr val="000000">
                <a:alpha val="43000"/>
              </a:srgbClr>
            </a:outerShdw>
          </a:effectLst>
        </p:spPr>
        <p:txBody>
          <a:bodyPr anchor="ct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228600">
                    <a:srgbClr val="000000">
                      <a:satMod val="175000"/>
                      <a:alpha val="77000"/>
                    </a:srgbClr>
                  </a:glow>
                  <a:outerShdw dist="114300" dir="2700000" algn="tl" rotWithShape="0">
                    <a:srgbClr val="000000"/>
                  </a:outerShdw>
                </a:effectLst>
                <a:uLnTx/>
                <a:uFillTx/>
                <a:latin typeface="Arial" charset="0"/>
                <a:ea typeface="ヒラギノ角ゴ Pro W3" charset="0"/>
              </a:rPr>
              <a:t> • </a:t>
            </a:r>
            <a:r>
              <a:rPr kumimoji="0" lang="ar-JO" sz="4000" b="1" i="0" u="none" strike="noStrike" kern="1200" cap="none" spc="0" normalizeH="0" baseline="0" noProof="0" dirty="0">
                <a:ln>
                  <a:noFill/>
                </a:ln>
                <a:solidFill>
                  <a:srgbClr val="FFFFFF"/>
                </a:solidFill>
                <a:effectLst>
                  <a:glow rad="228600">
                    <a:srgbClr val="000000">
                      <a:satMod val="175000"/>
                      <a:alpha val="77000"/>
                    </a:srgbClr>
                  </a:glow>
                  <a:outerShdw dist="114300" dir="2700000" algn="tl" rotWithShape="0">
                    <a:srgbClr val="000000"/>
                  </a:outerShdw>
                </a:effectLst>
                <a:uLnTx/>
                <a:uFillTx/>
                <a:latin typeface="Arial" charset="0"/>
                <a:ea typeface="ヒラギノ角ゴ Pro W3" charset="0"/>
              </a:rPr>
              <a:t>لا تسمح لأحد أن يهز إيمانك</a:t>
            </a:r>
            <a:endParaRPr kumimoji="0" lang="en-US" sz="4000" b="1" i="0" u="none" strike="noStrike" kern="1200" cap="none" spc="0" normalizeH="0" baseline="0" noProof="0" dirty="0">
              <a:ln>
                <a:noFill/>
              </a:ln>
              <a:solidFill>
                <a:srgbClr val="FFFFFF"/>
              </a:solidFill>
              <a:effectLst>
                <a:glow rad="228600">
                  <a:srgbClr val="000000">
                    <a:satMod val="175000"/>
                    <a:alpha val="77000"/>
                  </a:srgbClr>
                </a:glow>
                <a:outerShdw dist="114300" dir="2700000" algn="tl" rotWithShape="0">
                  <a:srgbClr val="000000"/>
                </a:outerShdw>
              </a:effectLst>
              <a:uLnTx/>
              <a:uFillTx/>
              <a:latin typeface="Arial" charset="0"/>
              <a:ea typeface="ヒラギノ角ゴ Pro W3" charset="0"/>
            </a:endParaRPr>
          </a:p>
        </p:txBody>
      </p:sp>
      <p:sp>
        <p:nvSpPr>
          <p:cNvPr id="8" name="Title 2"/>
          <p:cNvSpPr txBox="1">
            <a:spLocks/>
          </p:cNvSpPr>
          <p:nvPr/>
        </p:nvSpPr>
        <p:spPr bwMode="auto">
          <a:xfrm>
            <a:off x="0" y="5023520"/>
            <a:ext cx="9144000" cy="914400"/>
          </a:xfrm>
          <a:prstGeom prst="rect">
            <a:avLst/>
          </a:prstGeom>
          <a:noFill/>
          <a:ln w="9525">
            <a:noFill/>
            <a:miter lim="800000"/>
            <a:headEnd/>
            <a:tailEnd/>
          </a:ln>
          <a:effectLst>
            <a:outerShdw blurRad="50800" dist="38100" dir="2700000">
              <a:srgbClr val="000000">
                <a:alpha val="43000"/>
              </a:srgbClr>
            </a:outerShdw>
          </a:effectLst>
        </p:spPr>
        <p:txBody>
          <a:bodyPr anchor="ct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228600">
                    <a:srgbClr val="000000">
                      <a:satMod val="175000"/>
                      <a:alpha val="77000"/>
                    </a:srgbClr>
                  </a:glow>
                  <a:outerShdw dist="114300" dir="2700000" algn="tl" rotWithShape="0">
                    <a:srgbClr val="000000"/>
                  </a:outerShdw>
                </a:effectLst>
                <a:uLnTx/>
                <a:uFillTx/>
                <a:latin typeface="Arial" charset="0"/>
                <a:ea typeface="ヒラギノ角ゴ Pro W3" charset="0"/>
              </a:rPr>
              <a:t> • </a:t>
            </a:r>
            <a:r>
              <a:rPr kumimoji="0" lang="ar-JO" sz="4000" b="1" i="0" u="none" strike="noStrike" kern="1200" cap="none" spc="0" normalizeH="0" baseline="0" noProof="0" dirty="0">
                <a:ln>
                  <a:noFill/>
                </a:ln>
                <a:solidFill>
                  <a:srgbClr val="FFFFFF"/>
                </a:solidFill>
                <a:effectLst>
                  <a:glow rad="228600">
                    <a:srgbClr val="000000">
                      <a:satMod val="175000"/>
                      <a:alpha val="77000"/>
                    </a:srgbClr>
                  </a:glow>
                  <a:outerShdw dist="114300" dir="2700000" algn="tl" rotWithShape="0">
                    <a:srgbClr val="000000"/>
                  </a:outerShdw>
                </a:effectLst>
                <a:uLnTx/>
                <a:uFillTx/>
                <a:latin typeface="Arial" charset="0"/>
                <a:ea typeface="ヒラギノ角ゴ Pro W3" charset="0"/>
              </a:rPr>
              <a:t>اخدم</a:t>
            </a:r>
            <a:r>
              <a:rPr kumimoji="0" lang="ar-JO" sz="4000" b="1" i="0" u="none" strike="noStrike" kern="1200" cap="none" spc="0" normalizeH="0" noProof="0" dirty="0">
                <a:ln>
                  <a:noFill/>
                </a:ln>
                <a:solidFill>
                  <a:srgbClr val="FFFFFF"/>
                </a:solidFill>
                <a:effectLst>
                  <a:glow rad="228600">
                    <a:srgbClr val="000000">
                      <a:satMod val="175000"/>
                      <a:alpha val="77000"/>
                    </a:srgbClr>
                  </a:glow>
                  <a:outerShdw dist="114300" dir="2700000" algn="tl" rotWithShape="0">
                    <a:srgbClr val="000000"/>
                  </a:outerShdw>
                </a:effectLst>
                <a:uLnTx/>
                <a:uFillTx/>
                <a:latin typeface="Arial" charset="0"/>
                <a:ea typeface="ヒラギノ角ゴ Pro W3" charset="0"/>
              </a:rPr>
              <a:t> المسيح بكل إخلاص</a:t>
            </a:r>
            <a:endParaRPr kumimoji="0" lang="en-US" sz="4000" b="1" i="0" u="none" strike="noStrike" kern="1200" cap="none" spc="0" normalizeH="0" baseline="0" noProof="0" dirty="0">
              <a:ln>
                <a:noFill/>
              </a:ln>
              <a:solidFill>
                <a:srgbClr val="FFFFFF"/>
              </a:solidFill>
              <a:effectLst>
                <a:glow rad="228600">
                  <a:srgbClr val="000000">
                    <a:satMod val="175000"/>
                    <a:alpha val="77000"/>
                  </a:srgbClr>
                </a:glow>
                <a:outerShdw dist="114300" dir="2700000" algn="tl" rotWithShape="0">
                  <a:srgbClr val="000000"/>
                </a:outerShdw>
              </a:effectLst>
              <a:uLnTx/>
              <a:uFillTx/>
              <a:latin typeface="Arial" charset="0"/>
              <a:ea typeface="ヒラギノ角ゴ Pro W3" charset="0"/>
            </a:endParaRPr>
          </a:p>
        </p:txBody>
      </p:sp>
      <p:sp>
        <p:nvSpPr>
          <p:cNvPr id="9" name="Title 2">
            <a:extLst>
              <a:ext uri="{FF2B5EF4-FFF2-40B4-BE49-F238E27FC236}">
                <a16:creationId xmlns:a16="http://schemas.microsoft.com/office/drawing/2014/main" id="{3099F4EE-7E25-3643-9F54-1FD65DEAFDDB}"/>
              </a:ext>
            </a:extLst>
          </p:cNvPr>
          <p:cNvSpPr txBox="1">
            <a:spLocks/>
          </p:cNvSpPr>
          <p:nvPr/>
        </p:nvSpPr>
        <p:spPr bwMode="auto">
          <a:xfrm>
            <a:off x="-38100" y="5749280"/>
            <a:ext cx="9182100" cy="914400"/>
          </a:xfrm>
          <a:prstGeom prst="rect">
            <a:avLst/>
          </a:prstGeom>
          <a:noFill/>
          <a:ln w="9525">
            <a:noFill/>
            <a:miter lim="800000"/>
            <a:headEnd/>
            <a:tailEnd/>
          </a:ln>
          <a:effectLst>
            <a:outerShdw blurRad="50800" dist="38100" dir="2700000">
              <a:srgbClr val="000000">
                <a:alpha val="43000"/>
              </a:srgbClr>
            </a:outerShdw>
          </a:effectLst>
        </p:spPr>
        <p:txBody>
          <a:bodyPr anchor="ct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228600">
                    <a:srgbClr val="000000">
                      <a:satMod val="175000"/>
                      <a:alpha val="77000"/>
                    </a:srgbClr>
                  </a:glow>
                  <a:outerShdw dist="114300" dir="2700000" algn="tl" rotWithShape="0">
                    <a:srgbClr val="000000"/>
                  </a:outerShdw>
                </a:effectLst>
                <a:uLnTx/>
                <a:uFillTx/>
                <a:latin typeface="Arial" charset="0"/>
                <a:ea typeface="ヒラギノ角ゴ Pro W3" charset="0"/>
              </a:rPr>
              <a:t> • </a:t>
            </a:r>
            <a:r>
              <a:rPr kumimoji="0" lang="ar-JO" sz="4000" b="1" i="0" u="none" strike="noStrike" kern="1200" cap="none" spc="0" normalizeH="0" baseline="0" noProof="0" dirty="0">
                <a:ln>
                  <a:noFill/>
                </a:ln>
                <a:solidFill>
                  <a:srgbClr val="FFFFFF"/>
                </a:solidFill>
                <a:effectLst>
                  <a:glow rad="228600">
                    <a:srgbClr val="000000">
                      <a:satMod val="175000"/>
                      <a:alpha val="77000"/>
                    </a:srgbClr>
                  </a:glow>
                  <a:outerShdw dist="114300" dir="2700000" algn="tl" rotWithShape="0">
                    <a:srgbClr val="000000"/>
                  </a:outerShdw>
                </a:effectLst>
                <a:uLnTx/>
                <a:uFillTx/>
                <a:latin typeface="Arial" charset="0"/>
                <a:ea typeface="ヒラギノ角ゴ Pro W3" charset="0"/>
              </a:rPr>
              <a:t>سوف تُكافئ</a:t>
            </a:r>
            <a:endParaRPr kumimoji="0" lang="en-US" sz="4000" b="1" i="0" u="none" strike="noStrike" kern="1200" cap="none" spc="0" normalizeH="0" baseline="0" noProof="0" dirty="0">
              <a:ln>
                <a:noFill/>
              </a:ln>
              <a:solidFill>
                <a:srgbClr val="FFFFFF"/>
              </a:solidFill>
              <a:effectLst>
                <a:glow rad="228600">
                  <a:srgbClr val="000000">
                    <a:satMod val="175000"/>
                    <a:alpha val="77000"/>
                  </a:srgbClr>
                </a:glow>
                <a:outerShdw dist="114300" dir="2700000" algn="tl" rotWithShape="0">
                  <a:srgbClr val="000000"/>
                </a:outerShdw>
              </a:effectLst>
              <a:uLnTx/>
              <a:uFillTx/>
              <a:latin typeface="Arial" charset="0"/>
              <a:ea typeface="ヒラギノ角ゴ Pro W3"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Title 1"/>
          <p:cNvSpPr>
            <a:spLocks noGrp="1"/>
          </p:cNvSpPr>
          <p:nvPr>
            <p:ph type="title"/>
          </p:nvPr>
        </p:nvSpPr>
        <p:spPr/>
        <p:txBody>
          <a:bodyPr/>
          <a:lstStyle/>
          <a:p>
            <a:r>
              <a:rPr lang="en-US">
                <a:latin typeface="Arial" charset="0"/>
                <a:ea typeface="ヒラギノ角ゴ Pro W3" charset="0"/>
                <a:cs typeface="ヒラギノ角ゴ Pro W3" charset="0"/>
              </a:rPr>
              <a:t>He is not here – for he is risen</a:t>
            </a:r>
          </a:p>
        </p:txBody>
      </p:sp>
      <p:pic>
        <p:nvPicPr>
          <p:cNvPr id="53250" name="Content Placeholder 3" descr="Garden Tomb Door.jpg"/>
          <p:cNvPicPr>
            <a:picLocks noGrp="1" noChangeAspect="1"/>
          </p:cNvPicPr>
          <p:nvPr>
            <p:ph idx="1"/>
          </p:nvPr>
        </p:nvPicPr>
        <p:blipFill>
          <a:blip r:embed="rId3" cstate="screen">
            <a:extLst>
              <a:ext uri="{28A0092B-C50C-407E-A947-70E740481C1C}">
                <a14:useLocalDpi xmlns:a14="http://schemas.microsoft.com/office/drawing/2010/main"/>
              </a:ext>
            </a:extLst>
          </a:blip>
          <a:srcRect r="-608"/>
          <a:stretch>
            <a:fillRect/>
          </a:stretch>
        </p:blipFill>
        <p:spPr>
          <a:xfrm>
            <a:off x="0" y="0"/>
            <a:ext cx="9220200" cy="6858000"/>
          </a:xfrm>
        </p:spPr>
      </p:pic>
      <p:sp>
        <p:nvSpPr>
          <p:cNvPr id="5" name="Title 1"/>
          <p:cNvSpPr txBox="1">
            <a:spLocks/>
          </p:cNvSpPr>
          <p:nvPr/>
        </p:nvSpPr>
        <p:spPr bwMode="auto">
          <a:xfrm>
            <a:off x="0" y="5410200"/>
            <a:ext cx="9144000" cy="1447800"/>
          </a:xfrm>
          <a:prstGeom prst="rect">
            <a:avLst/>
          </a:prstGeom>
          <a:solidFill>
            <a:schemeClr val="tx1"/>
          </a:solidFill>
          <a:ln w="9525">
            <a:noFill/>
            <a:miter lim="800000"/>
            <a:headEnd/>
            <a:tailEnd/>
          </a:ln>
        </p:spPr>
        <p:txBody>
          <a:bodyPr anchor="ct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uLnTx/>
                <a:uFillTx/>
                <a:latin typeface="Arial" panose="020B0604020202020204" pitchFamily="34" charset="0"/>
                <a:cs typeface="Arial" panose="020B0604020202020204" pitchFamily="34" charset="0"/>
              </a:rPr>
              <a:t>ما هو الأمر المهم بخصوص قيامة المسيح؟</a:t>
            </a:r>
            <a:endParaRPr kumimoji="0" lang="en-US" sz="4400" b="1" i="0" u="none" strike="noStrike" kern="1200" cap="none" spc="0" normalizeH="0" baseline="0" noProof="0" dirty="0">
              <a:ln>
                <a:noFill/>
              </a:ln>
              <a:solidFill>
                <a:srgbClr val="FFFFFF"/>
              </a:solidFill>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2776374"/>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1746" name="Title 1"/>
          <p:cNvSpPr>
            <a:spLocks noGrp="1"/>
          </p:cNvSpPr>
          <p:nvPr>
            <p:ph type="ctrTitle"/>
          </p:nvPr>
        </p:nvSpPr>
        <p:spPr>
          <a:xfrm>
            <a:off x="0" y="4572000"/>
            <a:ext cx="9144000" cy="2286000"/>
          </a:xfrm>
          <a:effectLst>
            <a:outerShdw blurRad="50800" dist="38100" dir="2700000">
              <a:srgbClr val="000000">
                <a:alpha val="43000"/>
              </a:srgbClr>
            </a:outerShdw>
          </a:effectLst>
        </p:spPr>
        <p:txBody>
          <a:bodyPr/>
          <a:lstStyle/>
          <a:p>
            <a:pPr>
              <a:defRPr/>
            </a:pPr>
            <a:r>
              <a:rPr lang="ar-SA" sz="5400" b="1" dirty="0">
                <a:solidFill>
                  <a:schemeClr val="bg1"/>
                </a:solidFill>
                <a:effectLst>
                  <a:glow rad="228600">
                    <a:schemeClr val="accent4">
                      <a:satMod val="175000"/>
                      <a:alpha val="78000"/>
                    </a:schemeClr>
                  </a:glow>
                  <a:outerShdw dist="88900" dir="2700000" algn="tl" rotWithShape="0">
                    <a:srgbClr val="000000"/>
                  </a:outerShdw>
                </a:effectLst>
                <a:latin typeface="Arial" charset="0"/>
                <a:ea typeface="ヒラギノ角ゴ Pro W3" charset="0"/>
                <a:cs typeface="ヒラギノ角ゴ Pro W3" charset="0"/>
              </a:rPr>
              <a:t>بما أن المسيح قد قام فأنت كذلك ستقوم</a:t>
            </a:r>
            <a:br>
              <a:rPr lang="ar-SA" sz="5400" b="1" dirty="0">
                <a:solidFill>
                  <a:schemeClr val="bg1"/>
                </a:solidFill>
                <a:effectLst>
                  <a:glow rad="228600">
                    <a:schemeClr val="accent4">
                      <a:satMod val="175000"/>
                      <a:alpha val="78000"/>
                    </a:schemeClr>
                  </a:glow>
                  <a:outerShdw dist="88900" dir="2700000" algn="tl" rotWithShape="0">
                    <a:srgbClr val="000000"/>
                  </a:outerShdw>
                </a:effectLst>
                <a:latin typeface="Arial" charset="0"/>
                <a:ea typeface="ヒラギノ角ゴ Pro W3" charset="0"/>
                <a:cs typeface="ヒラギノ角ゴ Pro W3" charset="0"/>
              </a:rPr>
            </a:br>
            <a:r>
              <a:rPr lang="ar-SA" sz="5400" b="1" dirty="0">
                <a:solidFill>
                  <a:schemeClr val="bg1"/>
                </a:solidFill>
                <a:effectLst>
                  <a:glow rad="228600">
                    <a:schemeClr val="accent4">
                      <a:satMod val="175000"/>
                      <a:alpha val="78000"/>
                    </a:schemeClr>
                  </a:glow>
                  <a:outerShdw dist="88900" dir="2700000" algn="tl" rotWithShape="0">
                    <a:srgbClr val="000000"/>
                  </a:outerShdw>
                </a:effectLst>
                <a:latin typeface="Arial" charset="0"/>
                <a:ea typeface="ヒラギノ角ゴ Pro W3" charset="0"/>
                <a:cs typeface="ヒラギノ角ゴ Pro W3" charset="0"/>
              </a:rPr>
              <a:t>لهذا </a:t>
            </a:r>
            <a:r>
              <a:rPr lang="ar-SA" sz="5400" b="1" dirty="0">
                <a:solidFill>
                  <a:srgbClr val="FFFF00"/>
                </a:solidFill>
                <a:effectLst>
                  <a:glow rad="228600">
                    <a:schemeClr val="accent4">
                      <a:satMod val="175000"/>
                      <a:alpha val="78000"/>
                    </a:schemeClr>
                  </a:glow>
                  <a:outerShdw dist="88900" dir="2700000" algn="tl" rotWithShape="0">
                    <a:srgbClr val="000000"/>
                  </a:outerShdw>
                </a:effectLst>
                <a:latin typeface="Arial" charset="0"/>
                <a:ea typeface="ヒラギノ角ゴ Pro W3" charset="0"/>
                <a:cs typeface="ヒラギノ角ゴ Pro W3" charset="0"/>
              </a:rPr>
              <a:t>عش هكذا</a:t>
            </a:r>
            <a:endParaRPr lang="en-US" sz="5400" b="1" dirty="0">
              <a:solidFill>
                <a:srgbClr val="FFFF00"/>
              </a:solidFill>
              <a:effectLst>
                <a:glow rad="228600">
                  <a:schemeClr val="accent4">
                    <a:satMod val="175000"/>
                    <a:alpha val="78000"/>
                  </a:schemeClr>
                </a:glow>
                <a:outerShdw dist="88900" dir="2700000" algn="tl" rotWithShape="0">
                  <a:srgbClr val="000000"/>
                </a:outerShdw>
              </a:effectLst>
              <a:latin typeface="Arial" charset="0"/>
              <a:ea typeface="ヒラギノ角ゴ Pro W3" charset="0"/>
              <a:cs typeface="ヒラギノ角ゴ Pro W3" charset="0"/>
            </a:endParaRPr>
          </a:p>
        </p:txBody>
      </p:sp>
      <p:sp>
        <p:nvSpPr>
          <p:cNvPr id="3" name="Title 1"/>
          <p:cNvSpPr txBox="1">
            <a:spLocks/>
          </p:cNvSpPr>
          <p:nvPr/>
        </p:nvSpPr>
        <p:spPr bwMode="auto">
          <a:xfrm>
            <a:off x="0" y="0"/>
            <a:ext cx="9144000" cy="762000"/>
          </a:xfrm>
          <a:prstGeom prst="rect">
            <a:avLst/>
          </a:prstGeom>
          <a:noFill/>
          <a:ln w="9525">
            <a:noFill/>
            <a:miter lim="800000"/>
            <a:headEnd/>
            <a:tailEnd/>
          </a:ln>
          <a:effectLst>
            <a:outerShdw blurRad="50800" dist="38100" dir="2700000">
              <a:srgbClr val="000000">
                <a:alpha val="43000"/>
              </a:srgbClr>
            </a:outerShdw>
          </a:effectLst>
        </p:spPr>
        <p:txBody>
          <a:bodyPr anchor="ct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400" b="1" i="1" u="none" strike="noStrike" kern="1200" cap="none" spc="0" normalizeH="0" baseline="0" noProof="0" dirty="0">
                <a:ln>
                  <a:noFill/>
                </a:ln>
                <a:solidFill>
                  <a:srgbClr val="FFFFFF"/>
                </a:solidFill>
                <a:effectLst>
                  <a:outerShdw dist="88900" dir="2700000" algn="tl" rotWithShape="0">
                    <a:srgbClr val="000000"/>
                  </a:outerShdw>
                </a:effectLst>
                <a:uLnTx/>
                <a:uFillTx/>
                <a:latin typeface="Arial" charset="0"/>
                <a:ea typeface="ヒラギノ角ゴ Pro W3" charset="0"/>
              </a:rPr>
              <a:t>الفكرة الرئيسية في 1 كورنثوس 15</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3"/>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ヒラギノ角ゴ Pro W3" charset="0"/>
            </a:endParaRPr>
          </a:p>
        </p:txBody>
      </p:sp>
      <p:sp>
        <p:nvSpPr>
          <p:cNvPr id="124930" name="Title 1"/>
          <p:cNvSpPr>
            <a:spLocks noGrp="1"/>
          </p:cNvSpPr>
          <p:nvPr>
            <p:ph type="title"/>
          </p:nvPr>
        </p:nvSpPr>
        <p:spPr>
          <a:xfrm>
            <a:off x="685800" y="44450"/>
            <a:ext cx="7772400" cy="1143000"/>
          </a:xfrm>
        </p:spPr>
        <p:txBody>
          <a:bodyPr/>
          <a:lstStyle/>
          <a:p>
            <a:r>
              <a:rPr lang="ar-JO" sz="6000" b="1" dirty="0">
                <a:solidFill>
                  <a:srgbClr val="FFFFFF"/>
                </a:solidFill>
                <a:latin typeface="Arial" charset="0"/>
                <a:ea typeface="ヒラギノ角ゴ Pro W3" charset="0"/>
                <a:cs typeface="ヒラギノ角ゴ Pro W3" charset="0"/>
              </a:rPr>
              <a:t>حياة القيامة</a:t>
            </a:r>
            <a:endParaRPr lang="en-US" sz="6000" b="1" dirty="0">
              <a:solidFill>
                <a:srgbClr val="FFFFFF"/>
              </a:solidFill>
              <a:latin typeface="Arial" charset="0"/>
              <a:ea typeface="ヒラギノ角ゴ Pro W3" charset="0"/>
              <a:cs typeface="ヒラギノ角ゴ Pro W3" charset="0"/>
            </a:endParaRPr>
          </a:p>
        </p:txBody>
      </p:sp>
      <p:pic>
        <p:nvPicPr>
          <p:cNvPr id="124931"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07950" y="1341438"/>
            <a:ext cx="5080000" cy="3390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4932" name="Picture 2"/>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5580063" y="1341438"/>
            <a:ext cx="3213100" cy="406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4933" name="Title 1"/>
          <p:cNvSpPr txBox="1">
            <a:spLocks/>
          </p:cNvSpPr>
          <p:nvPr/>
        </p:nvSpPr>
        <p:spPr bwMode="auto">
          <a:xfrm>
            <a:off x="0" y="4941888"/>
            <a:ext cx="9144000" cy="1933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إذاً يا إخوتي الأحباء كونوا راسخين غير متزعزعين مكثرين في عمل الرب كل حين عالمين أن تعبكم</a:t>
            </a:r>
            <a:r>
              <a:rPr kumimoji="0" lang="ar-JO" sz="3600" b="1" i="0" u="none" strike="noStrike" kern="1200" cap="none" spc="0" normalizeH="0" noProof="0" dirty="0">
                <a:ln>
                  <a:noFill/>
                </a:ln>
                <a:solidFill>
                  <a:srgbClr val="FFFFFF"/>
                </a:solidFill>
                <a:effectLst/>
                <a:uLnTx/>
                <a:uFillTx/>
                <a:latin typeface="Arial" panose="020B0604020202020204" pitchFamily="34" charset="0"/>
                <a:cs typeface="Arial" panose="020B0604020202020204" pitchFamily="34" charset="0"/>
              </a:rPr>
              <a:t> ليس باطلاً في الرب</a:t>
            </a:r>
            <a:br>
              <a:rPr kumimoji="0" lang="en-US" sz="3600" b="1" i="0" u="none" strike="noStrike" kern="1200" cap="none" spc="0" normalizeH="0" noProof="0" dirty="0">
                <a:ln>
                  <a:noFill/>
                </a:ln>
                <a:solidFill>
                  <a:srgbClr val="FFFFFF"/>
                </a:solidFill>
                <a:effectLst/>
                <a:uLnTx/>
                <a:uFillTx/>
                <a:latin typeface="Arial" panose="020B0604020202020204" pitchFamily="34" charset="0"/>
                <a:cs typeface="Arial" panose="020B0604020202020204" pitchFamily="34" charset="0"/>
              </a:rPr>
            </a:br>
            <a:r>
              <a:rPr kumimoji="0" lang="ar-JO" sz="3600" b="1" i="0" u="none" strike="noStrike" kern="1200" cap="none" spc="0" normalizeH="0" noProof="0" dirty="0">
                <a:ln>
                  <a:noFill/>
                </a:ln>
                <a:solidFill>
                  <a:srgbClr val="FFFFFF"/>
                </a:solidFill>
                <a:effectLst/>
                <a:uLnTx/>
                <a:uFillTx/>
                <a:latin typeface="Arial" panose="020B0604020202020204" pitchFamily="34" charset="0"/>
                <a:cs typeface="Arial" panose="020B0604020202020204" pitchFamily="34" charset="0"/>
              </a:rPr>
              <a:t> (1 كو 15: 58)</a:t>
            </a: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727386723"/>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SA" sz="3200" b="1" dirty="0">
                <a:solidFill>
                  <a:srgbClr val="FFFFFF"/>
                </a:solidFill>
                <a:latin typeface="Arial" charset="0"/>
                <a:ea typeface="ＭＳ Ｐゴシック" charset="0"/>
              </a:rPr>
              <a:t>وعظ العهد الجديد</a:t>
            </a:r>
            <a:r>
              <a:rPr lang="en-US" sz="3200" b="1" dirty="0">
                <a:solidFill>
                  <a:srgbClr val="FFFFFF"/>
                </a:solidFill>
                <a:latin typeface="Arial" charset="0"/>
                <a:ea typeface="ＭＳ Ｐゴシック" charset="0"/>
              </a:rPr>
              <a:t> • BibleStudyDownloads.org</a:t>
            </a:r>
            <a:endParaRPr lang="en-US" sz="11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EG"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أحصل علي هذا العرض مجانا!</a:t>
            </a:r>
            <a:endPar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2506930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3"/>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ヒラギノ角ゴ Pro W3" charset="0"/>
            </a:endParaRPr>
          </a:p>
        </p:txBody>
      </p:sp>
      <p:sp>
        <p:nvSpPr>
          <p:cNvPr id="49154" name="Title 1"/>
          <p:cNvSpPr>
            <a:spLocks noGrp="1"/>
          </p:cNvSpPr>
          <p:nvPr>
            <p:ph type="title"/>
          </p:nvPr>
        </p:nvSpPr>
        <p:spPr>
          <a:xfrm>
            <a:off x="5143500" y="304800"/>
            <a:ext cx="3886200" cy="3124200"/>
          </a:xfrm>
        </p:spPr>
        <p:txBody>
          <a:bodyPr/>
          <a:lstStyle/>
          <a:p>
            <a:r>
              <a:rPr lang="ar-JO" altLang="ja-JP" sz="5400" dirty="0">
                <a:solidFill>
                  <a:srgbClr val="FFFFFF"/>
                </a:solidFill>
                <a:latin typeface="Arial" charset="0"/>
                <a:ea typeface="ヒラギノ角ゴ Pro W3" charset="0"/>
                <a:cs typeface="ヒラギノ角ゴ Pro W3" charset="0"/>
              </a:rPr>
              <a:t>عظام </a:t>
            </a:r>
            <a:br>
              <a:rPr lang="ar-JO" altLang="ja-JP" sz="5400" dirty="0">
                <a:solidFill>
                  <a:srgbClr val="FFFFFF"/>
                </a:solidFill>
                <a:latin typeface="Arial" charset="0"/>
                <a:ea typeface="ヒラギノ角ゴ Pro W3" charset="0"/>
                <a:cs typeface="ヒラギノ角ゴ Pro W3" charset="0"/>
              </a:rPr>
            </a:br>
            <a:r>
              <a:rPr lang="ar-JO" altLang="ja-JP" sz="5400" dirty="0">
                <a:solidFill>
                  <a:srgbClr val="FFFFFF"/>
                </a:solidFill>
                <a:latin typeface="Arial" charset="0"/>
                <a:ea typeface="ヒラギノ角ゴ Pro W3" charset="0"/>
                <a:cs typeface="ヒラギノ角ゴ Pro W3" charset="0"/>
              </a:rPr>
              <a:t>يسوع</a:t>
            </a:r>
            <a:endParaRPr lang="en-US" sz="5400" dirty="0">
              <a:solidFill>
                <a:srgbClr val="FFFFFF"/>
              </a:solidFill>
              <a:latin typeface="Arial" charset="0"/>
              <a:ea typeface="ヒラギノ角ゴ Pro W3" charset="0"/>
              <a:cs typeface="ヒラギノ角ゴ Pro W3" charset="0"/>
            </a:endParaRPr>
          </a:p>
        </p:txBody>
      </p:sp>
      <p:sp>
        <p:nvSpPr>
          <p:cNvPr id="49155" name="Title 1"/>
          <p:cNvSpPr txBox="1">
            <a:spLocks/>
          </p:cNvSpPr>
          <p:nvPr/>
        </p:nvSpPr>
        <p:spPr bwMode="auto">
          <a:xfrm>
            <a:off x="5105400" y="5257800"/>
            <a:ext cx="3962400" cy="137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0" i="0" u="none" strike="noStrike" kern="1200" cap="none" spc="0" normalizeH="0" baseline="0" noProof="0" dirty="0">
                <a:ln>
                  <a:noFill/>
                </a:ln>
                <a:solidFill>
                  <a:srgbClr val="FFFFFF"/>
                </a:solidFill>
                <a:effectLst/>
                <a:uLnTx/>
                <a:uFillTx/>
                <a:latin typeface="Arial" charset="0"/>
                <a:ea typeface="ヒラギノ角ゴ Pro W3" charset="0"/>
              </a:rPr>
              <a:t>جيمس كاميرون</a:t>
            </a:r>
            <a:br>
              <a:rPr kumimoji="0" lang="en-US" sz="2800" b="0" i="0" u="none" strike="noStrike" kern="1200" cap="none" spc="0" normalizeH="0" baseline="0" noProof="0" dirty="0">
                <a:ln>
                  <a:noFill/>
                </a:ln>
                <a:solidFill>
                  <a:srgbClr val="FFFFFF"/>
                </a:solidFill>
                <a:effectLst/>
                <a:uLnTx/>
                <a:uFillTx/>
                <a:latin typeface="Arial" charset="0"/>
                <a:ea typeface="ヒラギノ角ゴ Pro W3" charset="0"/>
              </a:rPr>
            </a:br>
            <a:r>
              <a:rPr kumimoji="0" lang="ar-JO" sz="2800" b="0" i="0" u="none" strike="noStrike" kern="1200" cap="none" spc="0" normalizeH="0" baseline="0" noProof="0" dirty="0">
                <a:ln>
                  <a:noFill/>
                </a:ln>
                <a:solidFill>
                  <a:srgbClr val="FFFFFF"/>
                </a:solidFill>
                <a:effectLst/>
                <a:uLnTx/>
                <a:uFillTx/>
                <a:latin typeface="Arial" charset="0"/>
                <a:ea typeface="ヒラギノ角ゴ Pro W3" charset="0"/>
              </a:rPr>
              <a:t>26 شباط 2007</a:t>
            </a:r>
            <a:br>
              <a:rPr kumimoji="0" lang="en-US" sz="2800" b="0" i="0" u="none" strike="noStrike" kern="1200" cap="none" spc="0" normalizeH="0" baseline="0" noProof="0" dirty="0">
                <a:ln>
                  <a:noFill/>
                </a:ln>
                <a:solidFill>
                  <a:srgbClr val="FFFFFF"/>
                </a:solidFill>
                <a:effectLst/>
                <a:uLnTx/>
                <a:uFillTx/>
                <a:latin typeface="Arial" charset="0"/>
                <a:ea typeface="ヒラギノ角ゴ Pro W3" charset="0"/>
              </a:rPr>
            </a:br>
            <a:r>
              <a:rPr kumimoji="0" lang="ar-JO" sz="2800" b="0" i="0" u="none" strike="noStrike" kern="1200" cap="none" spc="0" normalizeH="0" baseline="0" noProof="0" dirty="0">
                <a:ln>
                  <a:noFill/>
                </a:ln>
                <a:solidFill>
                  <a:srgbClr val="FFFFFF"/>
                </a:solidFill>
                <a:effectLst/>
                <a:uLnTx/>
                <a:uFillTx/>
                <a:latin typeface="Arial" charset="0"/>
                <a:ea typeface="ヒラギノ角ゴ Pro W3" charset="0"/>
              </a:rPr>
              <a:t>رويترز / مايك سيجار</a:t>
            </a:r>
            <a:endParaRPr kumimoji="0" lang="en-US" sz="2800" b="0" i="0" u="none" strike="noStrike" kern="1200" cap="none" spc="0" normalizeH="0" baseline="0" noProof="0" dirty="0">
              <a:ln>
                <a:noFill/>
              </a:ln>
              <a:solidFill>
                <a:srgbClr val="FFFFFF"/>
              </a:solidFill>
              <a:effectLst/>
              <a:uLnTx/>
              <a:uFillTx/>
              <a:latin typeface="Arial" charset="0"/>
              <a:ea typeface="ヒラギノ角ゴ Pro W3" charset="0"/>
            </a:endParaRPr>
          </a:p>
        </p:txBody>
      </p:sp>
      <p:pic>
        <p:nvPicPr>
          <p:cNvPr id="49156" name="Picture 4" descr="jesus-relic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513397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49157" name="Straight Connector 6"/>
          <p:cNvCxnSpPr>
            <a:cxnSpLocks noChangeShapeType="1"/>
          </p:cNvCxnSpPr>
          <p:nvPr/>
        </p:nvCxnSpPr>
        <p:spPr bwMode="auto">
          <a:xfrm>
            <a:off x="6019800" y="3810000"/>
            <a:ext cx="2209800" cy="1588"/>
          </a:xfrm>
          <a:prstGeom prst="line">
            <a:avLst/>
          </a:prstGeom>
          <a:noFill/>
          <a:ln w="38100">
            <a:solidFill>
              <a:schemeClr val="bg1"/>
            </a:solidFill>
            <a:round/>
            <a:headEnd/>
            <a:tailEnd/>
          </a:ln>
          <a:extLst>
            <a:ext uri="{909E8E84-426E-40dd-AFC4-6F175D3DCCD1}">
              <a14:hiddenFill xmlns:a14="http://schemas.microsoft.com/office/drawing/2010/main" xmlns="">
                <a:noFill/>
              </a14:hiddenFill>
            </a:ext>
          </a:extLst>
        </p:spPr>
      </p:cxnSp>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1" name="Picture 3" descr="Jesus Mary Tomb.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459" name="Title 1"/>
          <p:cNvSpPr>
            <a:spLocks noGrp="1"/>
          </p:cNvSpPr>
          <p:nvPr>
            <p:ph type="title"/>
          </p:nvPr>
        </p:nvSpPr>
        <p:spPr>
          <a:xfrm>
            <a:off x="2667000" y="5105400"/>
            <a:ext cx="6400800" cy="1524000"/>
          </a:xfrm>
        </p:spPr>
        <p:txBody>
          <a:bodyPr/>
          <a:lstStyle/>
          <a:p>
            <a:pPr>
              <a:defRPr/>
            </a:pPr>
            <a:r>
              <a:rPr lang="ar-JO" b="1" i="1" dirty="0">
                <a:solidFill>
                  <a:srgbClr val="FFFFFF"/>
                </a:solidFill>
                <a:effectLst>
                  <a:glow rad="127000">
                    <a:schemeClr val="tx1"/>
                  </a:glow>
                </a:effectLst>
                <a:latin typeface="Arial" charset="0"/>
                <a:ea typeface="ヒラギノ角ゴ Pro W3" charset="0"/>
                <a:cs typeface="ヒラギノ角ゴ Pro W3" charset="0"/>
              </a:rPr>
              <a:t>ما الفرق الذي تعنيه بالنسبة لك ؟</a:t>
            </a:r>
            <a:endParaRPr lang="en-US" b="1" i="1" dirty="0">
              <a:solidFill>
                <a:srgbClr val="FFFFFF"/>
              </a:solidFill>
              <a:effectLst>
                <a:glow rad="127000">
                  <a:schemeClr val="tx1"/>
                </a:glow>
              </a:effectLst>
              <a:latin typeface="Arial" charset="0"/>
              <a:ea typeface="ヒラギノ角ゴ Pro W3" charset="0"/>
              <a:cs typeface="ヒラギノ角ゴ Pro W3" charset="0"/>
            </a:endParaRPr>
          </a:p>
        </p:txBody>
      </p:sp>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5"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2226" name="Title 1"/>
          <p:cNvSpPr>
            <a:spLocks noGrp="1"/>
          </p:cNvSpPr>
          <p:nvPr>
            <p:ph type="title"/>
          </p:nvPr>
        </p:nvSpPr>
        <p:spPr>
          <a:xfrm>
            <a:off x="457200" y="5791200"/>
            <a:ext cx="8229600" cy="808038"/>
          </a:xfrm>
          <a:solidFill>
            <a:schemeClr val="tx1"/>
          </a:solidFill>
        </p:spPr>
        <p:txBody>
          <a:bodyPr/>
          <a:lstStyle/>
          <a:p>
            <a:r>
              <a:rPr lang="ar-JO" b="1" dirty="0">
                <a:solidFill>
                  <a:schemeClr val="bg1"/>
                </a:solidFill>
                <a:latin typeface="Arial" charset="0"/>
                <a:ea typeface="ヒラギノ角ゴ Pro W3" charset="0"/>
                <a:cs typeface="ヒラギノ角ゴ Pro W3" charset="0"/>
              </a:rPr>
              <a:t>بستان القبر</a:t>
            </a:r>
            <a:endParaRPr lang="en-US" b="1" dirty="0">
              <a:solidFill>
                <a:schemeClr val="bg1"/>
              </a:solidFill>
              <a:latin typeface="Arial" charset="0"/>
              <a:ea typeface="ヒラギノ角ゴ Pro W3" charset="0"/>
              <a:cs typeface="ヒラギノ角ゴ Pro W3" charset="0"/>
            </a:endParaRPr>
          </a:p>
        </p:txBody>
      </p:sp>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Title 1"/>
          <p:cNvSpPr>
            <a:spLocks noGrp="1"/>
          </p:cNvSpPr>
          <p:nvPr>
            <p:ph type="title"/>
          </p:nvPr>
        </p:nvSpPr>
        <p:spPr/>
        <p:txBody>
          <a:bodyPr/>
          <a:lstStyle/>
          <a:p>
            <a:r>
              <a:rPr lang="en-US">
                <a:latin typeface="Arial" charset="0"/>
                <a:ea typeface="ヒラギノ角ゴ Pro W3" charset="0"/>
                <a:cs typeface="ヒラギノ角ゴ Pro W3" charset="0"/>
              </a:rPr>
              <a:t>He is not here – for he is risen</a:t>
            </a:r>
          </a:p>
        </p:txBody>
      </p:sp>
      <p:pic>
        <p:nvPicPr>
          <p:cNvPr id="53250" name="Content Placeholder 3" descr="Garden Tomb Door.jpg"/>
          <p:cNvPicPr>
            <a:picLocks noGrp="1" noChangeAspect="1"/>
          </p:cNvPicPr>
          <p:nvPr>
            <p:ph idx="1"/>
          </p:nvPr>
        </p:nvPicPr>
        <p:blipFill>
          <a:blip r:embed="rId3" cstate="screen">
            <a:extLst>
              <a:ext uri="{28A0092B-C50C-407E-A947-70E740481C1C}">
                <a14:useLocalDpi xmlns:a14="http://schemas.microsoft.com/office/drawing/2010/main"/>
              </a:ext>
            </a:extLst>
          </a:blip>
          <a:srcRect r="-608"/>
          <a:stretch>
            <a:fillRect/>
          </a:stretch>
        </p:blipFill>
        <p:spPr>
          <a:xfrm>
            <a:off x="0" y="0"/>
            <a:ext cx="9220200" cy="6858000"/>
          </a:xfrm>
        </p:spPr>
      </p:pic>
      <p:sp>
        <p:nvSpPr>
          <p:cNvPr id="5" name="Title 1"/>
          <p:cNvSpPr txBox="1">
            <a:spLocks/>
          </p:cNvSpPr>
          <p:nvPr/>
        </p:nvSpPr>
        <p:spPr bwMode="auto">
          <a:xfrm>
            <a:off x="0" y="5410200"/>
            <a:ext cx="9144000" cy="1447800"/>
          </a:xfrm>
          <a:prstGeom prst="rect">
            <a:avLst/>
          </a:prstGeom>
          <a:solidFill>
            <a:schemeClr val="tx1"/>
          </a:solidFill>
          <a:ln w="9525">
            <a:noFill/>
            <a:miter lim="800000"/>
            <a:headEnd/>
            <a:tailEnd/>
          </a:ln>
        </p:spPr>
        <p:txBody>
          <a:bodyPr anchor="ct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uLnTx/>
                <a:uFillTx/>
                <a:latin typeface="Arial" panose="020B0604020202020204" pitchFamily="34" charset="0"/>
                <a:cs typeface="Arial" panose="020B0604020202020204" pitchFamily="34" charset="0"/>
              </a:rPr>
              <a:t>ما هو الأمر المهم بخصوص قيامة المسيح؟</a:t>
            </a:r>
            <a:endParaRPr kumimoji="0" lang="en-US" sz="4400" b="1" i="0" u="none" strike="noStrike" kern="1200" cap="none" spc="0" normalizeH="0" baseline="0" noProof="0" dirty="0">
              <a:ln>
                <a:noFill/>
              </a:ln>
              <a:solidFill>
                <a:srgbClr val="FFFFFF"/>
              </a:solidFill>
              <a:uLnTx/>
              <a:uFillTx/>
              <a:latin typeface="Arial" panose="020B0604020202020204" pitchFamily="34" charset="0"/>
              <a:cs typeface="Arial" panose="020B0604020202020204" pitchFamily="34" charset="0"/>
            </a:endParaRPr>
          </a:p>
        </p:txBody>
      </p:sp>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245DAFE4-4D14-FA40-83CC-6D20F936EBB4}"/>
              </a:ext>
            </a:extLst>
          </p:cNvPr>
          <p:cNvPicPr>
            <a:picLocks noChangeAspect="1"/>
          </p:cNvPicPr>
          <p:nvPr/>
        </p:nvPicPr>
        <p:blipFill>
          <a:blip r:embed="rId3"/>
          <a:stretch>
            <a:fillRect/>
          </a:stretch>
        </p:blipFill>
        <p:spPr>
          <a:xfrm>
            <a:off x="0" y="10727"/>
            <a:ext cx="9144000" cy="5910762"/>
          </a:xfrm>
          <a:prstGeom prst="rect">
            <a:avLst/>
          </a:prstGeom>
        </p:spPr>
      </p:pic>
      <p:sp>
        <p:nvSpPr>
          <p:cNvPr id="2" name="Title 1"/>
          <p:cNvSpPr>
            <a:spLocks noGrp="1"/>
          </p:cNvSpPr>
          <p:nvPr>
            <p:ph type="title" idx="4294967295"/>
          </p:nvPr>
        </p:nvSpPr>
        <p:spPr>
          <a:xfrm>
            <a:off x="0" y="5869439"/>
            <a:ext cx="9144000" cy="1038256"/>
          </a:xfrm>
          <a:solidFill>
            <a:schemeClr val="bg2"/>
          </a:solidFill>
          <a:effectLst/>
        </p:spPr>
        <p:txBody>
          <a:bodyPr/>
          <a:lstStyle/>
          <a:p>
            <a:pPr algn="ctr"/>
            <a:r>
              <a:rPr lang="ar-SA" sz="3600" b="1" dirty="0">
                <a:solidFill>
                  <a:srgbClr val="FFFFFF"/>
                </a:solidFill>
                <a:effectLst>
                  <a:outerShdw blurRad="50800" dist="88900" dir="2700000" algn="tl" rotWithShape="0">
                    <a:srgbClr val="000000"/>
                  </a:outerShdw>
                </a:effectLst>
                <a:latin typeface="Arial"/>
                <a:cs typeface="Arial"/>
              </a:rPr>
              <a:t>فلسفات أثينا</a:t>
            </a:r>
            <a:endParaRPr lang="en-US" sz="3600" b="1" dirty="0">
              <a:solidFill>
                <a:srgbClr val="FFFFFF"/>
              </a:solidFill>
              <a:effectLst>
                <a:outerShdw blurRad="50800" dist="88900" dir="2700000" algn="tl" rotWithShape="0">
                  <a:srgbClr val="000000"/>
                </a:outerShdw>
              </a:effectLst>
              <a:latin typeface="Arial"/>
              <a:cs typeface="Arial"/>
            </a:endParaRPr>
          </a:p>
        </p:txBody>
      </p:sp>
      <p:grpSp>
        <p:nvGrpSpPr>
          <p:cNvPr id="13" name="Group 12">
            <a:extLst>
              <a:ext uri="{FF2B5EF4-FFF2-40B4-BE49-F238E27FC236}">
                <a16:creationId xmlns:a16="http://schemas.microsoft.com/office/drawing/2014/main" id="{D3584C22-8FAE-9642-AE79-77F7C3EDAD92}"/>
              </a:ext>
            </a:extLst>
          </p:cNvPr>
          <p:cNvGrpSpPr/>
          <p:nvPr/>
        </p:nvGrpSpPr>
        <p:grpSpPr>
          <a:xfrm>
            <a:off x="3197866" y="3171201"/>
            <a:ext cx="1944742" cy="704724"/>
            <a:chOff x="3709027" y="3926681"/>
            <a:chExt cx="1944742" cy="704724"/>
          </a:xfrm>
        </p:grpSpPr>
        <p:sp>
          <p:nvSpPr>
            <p:cNvPr id="30" name="Oval 58">
              <a:extLst>
                <a:ext uri="{FF2B5EF4-FFF2-40B4-BE49-F238E27FC236}">
                  <a16:creationId xmlns:a16="http://schemas.microsoft.com/office/drawing/2014/main" id="{F5699E80-B5A9-BF45-BEE6-13756BCDBA5A}"/>
                </a:ext>
              </a:extLst>
            </p:cNvPr>
            <p:cNvSpPr>
              <a:spLocks noChangeArrowheads="1"/>
            </p:cNvSpPr>
            <p:nvPr/>
          </p:nvSpPr>
          <p:spPr bwMode="auto">
            <a:xfrm>
              <a:off x="3767009" y="4398043"/>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BONES" pitchFamily="-105" charset="0"/>
                <a:ea typeface="ＭＳ Ｐゴシック" charset="0"/>
                <a:cs typeface="ＭＳ Ｐゴシック" charset="0"/>
              </a:endParaRPr>
            </a:p>
          </p:txBody>
        </p:sp>
        <p:sp>
          <p:nvSpPr>
            <p:cNvPr id="31" name="Text Box 76">
              <a:extLst>
                <a:ext uri="{FF2B5EF4-FFF2-40B4-BE49-F238E27FC236}">
                  <a16:creationId xmlns:a16="http://schemas.microsoft.com/office/drawing/2014/main" id="{3BD1EF0A-0202-8844-88E4-4BFDC342EA97}"/>
                </a:ext>
              </a:extLst>
            </p:cNvPr>
            <p:cNvSpPr txBox="1">
              <a:spLocks noChangeArrowheads="1"/>
            </p:cNvSpPr>
            <p:nvPr/>
          </p:nvSpPr>
          <p:spPr bwMode="auto">
            <a:xfrm>
              <a:off x="3709027" y="3926681"/>
              <a:ext cx="1944742"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defPPr>
                <a:defRPr lang="en-US"/>
              </a:defPPr>
              <a:lvl1pPr eaLnBrk="0" hangingPunct="0">
                <a:defRPr sz="2400" b="1">
                  <a:solidFill>
                    <a:srgbClr val="FFFFFF"/>
                  </a:solidFill>
                  <a:effectLst>
                    <a:glow rad="101600">
                      <a:schemeClr val="bg2">
                        <a:alpha val="75000"/>
                      </a:schemeClr>
                    </a:glow>
                    <a:outerShdw blurRad="38100" dist="38100" dir="2700000" algn="tl">
                      <a:srgbClr val="000000"/>
                    </a:outerShdw>
                  </a:effectLst>
                  <a:latin typeface="26"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lvl="0" algn="l" defTabSz="457200" fontAlgn="auto">
                <a:spcBef>
                  <a:spcPts val="0"/>
                </a:spcBef>
                <a:spcAft>
                  <a:spcPts val="0"/>
                </a:spcAft>
              </a:pPr>
              <a:r>
                <a:rPr lang="ar-JO" dirty="0">
                  <a:effectLst>
                    <a:glow rad="190500">
                      <a:srgbClr val="000000"/>
                    </a:glow>
                  </a:effectLst>
                  <a:latin typeface="Arial"/>
                  <a:ea typeface="ヒラギノ角ゴ Pro W3" charset="0"/>
                  <a:cs typeface="Arial"/>
                </a:rPr>
                <a:t>أثينا</a:t>
              </a:r>
              <a:endParaRPr kumimoji="0" lang="en-US" sz="2400" b="1"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endParaRPr>
            </a:p>
          </p:txBody>
        </p:sp>
      </p:grpSp>
      <p:grpSp>
        <p:nvGrpSpPr>
          <p:cNvPr id="35" name="Group 34">
            <a:extLst>
              <a:ext uri="{FF2B5EF4-FFF2-40B4-BE49-F238E27FC236}">
                <a16:creationId xmlns:a16="http://schemas.microsoft.com/office/drawing/2014/main" id="{74F62753-99B6-2A43-80B6-2B929E0B4511}"/>
              </a:ext>
            </a:extLst>
          </p:cNvPr>
          <p:cNvGrpSpPr/>
          <p:nvPr/>
        </p:nvGrpSpPr>
        <p:grpSpPr>
          <a:xfrm>
            <a:off x="2288864" y="3842266"/>
            <a:ext cx="2586317" cy="600012"/>
            <a:chOff x="1508287" y="2906194"/>
            <a:chExt cx="2586317" cy="600012"/>
          </a:xfrm>
        </p:grpSpPr>
        <p:sp>
          <p:nvSpPr>
            <p:cNvPr id="36" name="Oval 58">
              <a:extLst>
                <a:ext uri="{FF2B5EF4-FFF2-40B4-BE49-F238E27FC236}">
                  <a16:creationId xmlns:a16="http://schemas.microsoft.com/office/drawing/2014/main" id="{80F3A743-C243-DA44-9C64-5B80F97E9D45}"/>
                </a:ext>
              </a:extLst>
            </p:cNvPr>
            <p:cNvSpPr>
              <a:spLocks noChangeArrowheads="1"/>
            </p:cNvSpPr>
            <p:nvPr/>
          </p:nvSpPr>
          <p:spPr bwMode="auto">
            <a:xfrm>
              <a:off x="1779039" y="2906194"/>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BONES" pitchFamily="-105" charset="0"/>
                <a:ea typeface="+mn-ea"/>
                <a:cs typeface="+mn-cs"/>
              </a:endParaRPr>
            </a:p>
          </p:txBody>
        </p:sp>
        <p:sp>
          <p:nvSpPr>
            <p:cNvPr id="37" name="Text Box 76">
              <a:extLst>
                <a:ext uri="{FF2B5EF4-FFF2-40B4-BE49-F238E27FC236}">
                  <a16:creationId xmlns:a16="http://schemas.microsoft.com/office/drawing/2014/main" id="{7F34A05D-DC8A-2C46-B1AF-BBC1F683F878}"/>
                </a:ext>
              </a:extLst>
            </p:cNvPr>
            <p:cNvSpPr txBox="1">
              <a:spLocks noChangeArrowheads="1"/>
            </p:cNvSpPr>
            <p:nvPr/>
          </p:nvSpPr>
          <p:spPr bwMode="auto">
            <a:xfrm>
              <a:off x="1508287" y="3044541"/>
              <a:ext cx="2586317"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lvl="0" algn="l" defTabSz="457200" fontAlgn="auto">
                <a:spcBef>
                  <a:spcPts val="0"/>
                </a:spcBef>
                <a:spcAft>
                  <a:spcPts val="0"/>
                </a:spcAft>
                <a:defRPr/>
              </a:pPr>
              <a:r>
                <a:rPr lang="ar-JO" sz="2400" dirty="0">
                  <a:solidFill>
                    <a:srgbClr val="FFFFFF"/>
                  </a:solidFill>
                  <a:effectLst>
                    <a:glow rad="190500">
                      <a:srgbClr val="000000"/>
                    </a:glow>
                  </a:effectLst>
                  <a:latin typeface="Arial"/>
                  <a:ea typeface="ヒラギノ角ゴ Pro W3" charset="0"/>
                  <a:cs typeface="Arial"/>
                </a:rPr>
                <a:t>كورنثوس</a:t>
              </a:r>
              <a:endParaRPr kumimoji="0" lang="en-US" sz="2400" b="0"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endParaRPr>
            </a:p>
          </p:txBody>
        </p:sp>
      </p:grpSp>
      <p:sp>
        <p:nvSpPr>
          <p:cNvPr id="4" name="Rectangle 3">
            <a:extLst>
              <a:ext uri="{FF2B5EF4-FFF2-40B4-BE49-F238E27FC236}">
                <a16:creationId xmlns:a16="http://schemas.microsoft.com/office/drawing/2014/main" id="{82A63F5F-F090-094F-91BC-7888D2451F29}"/>
              </a:ext>
            </a:extLst>
          </p:cNvPr>
          <p:cNvSpPr/>
          <p:nvPr/>
        </p:nvSpPr>
        <p:spPr bwMode="auto">
          <a:xfrm>
            <a:off x="1691680" y="2924944"/>
            <a:ext cx="3240360" cy="2016224"/>
          </a:xfrm>
          <a:prstGeom prst="rect">
            <a:avLst/>
          </a:prstGeom>
          <a:noFill/>
          <a:ln w="762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BONES" pitchFamily="-105" charset="0"/>
            </a:endParaRPr>
          </a:p>
        </p:txBody>
      </p:sp>
    </p:spTree>
    <p:extLst>
      <p:ext uri="{BB962C8B-B14F-4D97-AF65-F5344CB8AC3E}">
        <p14:creationId xmlns:p14="http://schemas.microsoft.com/office/powerpoint/2010/main" val="4230874936"/>
      </p:ext>
    </p:extLst>
  </p:cSld>
  <p:clrMapOvr>
    <a:masterClrMapping/>
  </p:clrMapOvr>
  <p:transition>
    <p:cut/>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5456" name="Picture 1555455">
            <a:extLst>
              <a:ext uri="{FF2B5EF4-FFF2-40B4-BE49-F238E27FC236}">
                <a16:creationId xmlns:a16="http://schemas.microsoft.com/office/drawing/2014/main" id="{07E40A0C-91B7-F347-8415-72B490D4C4FB}"/>
              </a:ext>
            </a:extLst>
          </p:cNvPr>
          <p:cNvPicPr>
            <a:picLocks noChangeAspect="1"/>
          </p:cNvPicPr>
          <p:nvPr/>
        </p:nvPicPr>
        <p:blipFill>
          <a:blip r:embed="rId3"/>
          <a:stretch>
            <a:fillRect/>
          </a:stretch>
        </p:blipFill>
        <p:spPr>
          <a:xfrm>
            <a:off x="0" y="0"/>
            <a:ext cx="9144000" cy="5910762"/>
          </a:xfrm>
          <a:prstGeom prst="rect">
            <a:avLst/>
          </a:prstGeom>
        </p:spPr>
      </p:pic>
      <p:sp>
        <p:nvSpPr>
          <p:cNvPr id="2" name="Title 1"/>
          <p:cNvSpPr>
            <a:spLocks noGrp="1"/>
          </p:cNvSpPr>
          <p:nvPr>
            <p:ph type="title" idx="4294967295"/>
          </p:nvPr>
        </p:nvSpPr>
        <p:spPr>
          <a:xfrm>
            <a:off x="0" y="5869439"/>
            <a:ext cx="9144000" cy="1038256"/>
          </a:xfrm>
          <a:solidFill>
            <a:schemeClr val="bg2"/>
          </a:solidFill>
          <a:effectLst/>
        </p:spPr>
        <p:txBody>
          <a:bodyPr/>
          <a:lstStyle/>
          <a:p>
            <a:pPr algn="ctr"/>
            <a:r>
              <a:rPr lang="ar-SA" sz="5400" b="1" dirty="0">
                <a:solidFill>
                  <a:srgbClr val="FFFFFF"/>
                </a:solidFill>
                <a:effectLst>
                  <a:outerShdw blurRad="50800" dist="88900" dir="2700000" algn="tl" rotWithShape="0">
                    <a:srgbClr val="000000"/>
                  </a:outerShdw>
                </a:effectLst>
                <a:latin typeface="Arial"/>
                <a:cs typeface="Arial"/>
              </a:rPr>
              <a:t>فلسفات أثينا</a:t>
            </a:r>
          </a:p>
        </p:txBody>
      </p:sp>
      <p:grpSp>
        <p:nvGrpSpPr>
          <p:cNvPr id="13" name="Group 12">
            <a:extLst>
              <a:ext uri="{FF2B5EF4-FFF2-40B4-BE49-F238E27FC236}">
                <a16:creationId xmlns:a16="http://schemas.microsoft.com/office/drawing/2014/main" id="{D3584C22-8FAE-9642-AE79-77F7C3EDAD92}"/>
              </a:ext>
            </a:extLst>
          </p:cNvPr>
          <p:cNvGrpSpPr/>
          <p:nvPr/>
        </p:nvGrpSpPr>
        <p:grpSpPr>
          <a:xfrm>
            <a:off x="6329949" y="1163725"/>
            <a:ext cx="1944742" cy="704724"/>
            <a:chOff x="3709027" y="3926681"/>
            <a:chExt cx="1944742" cy="704724"/>
          </a:xfrm>
        </p:grpSpPr>
        <p:sp>
          <p:nvSpPr>
            <p:cNvPr id="30" name="Oval 58">
              <a:extLst>
                <a:ext uri="{FF2B5EF4-FFF2-40B4-BE49-F238E27FC236}">
                  <a16:creationId xmlns:a16="http://schemas.microsoft.com/office/drawing/2014/main" id="{F5699E80-B5A9-BF45-BEE6-13756BCDBA5A}"/>
                </a:ext>
              </a:extLst>
            </p:cNvPr>
            <p:cNvSpPr>
              <a:spLocks noChangeArrowheads="1"/>
            </p:cNvSpPr>
            <p:nvPr/>
          </p:nvSpPr>
          <p:spPr bwMode="auto">
            <a:xfrm>
              <a:off x="3767009" y="4398043"/>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BONES" pitchFamily="-105" charset="0"/>
                <a:ea typeface="ＭＳ Ｐゴシック" charset="0"/>
                <a:cs typeface="ＭＳ Ｐゴシック" charset="0"/>
              </a:endParaRPr>
            </a:p>
          </p:txBody>
        </p:sp>
        <p:sp>
          <p:nvSpPr>
            <p:cNvPr id="31" name="Text Box 76">
              <a:extLst>
                <a:ext uri="{FF2B5EF4-FFF2-40B4-BE49-F238E27FC236}">
                  <a16:creationId xmlns:a16="http://schemas.microsoft.com/office/drawing/2014/main" id="{3BD1EF0A-0202-8844-88E4-4BFDC342EA97}"/>
                </a:ext>
              </a:extLst>
            </p:cNvPr>
            <p:cNvSpPr txBox="1">
              <a:spLocks noChangeArrowheads="1"/>
            </p:cNvSpPr>
            <p:nvPr/>
          </p:nvSpPr>
          <p:spPr bwMode="auto">
            <a:xfrm>
              <a:off x="3709027" y="3926681"/>
              <a:ext cx="1944742"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defPPr>
                <a:defRPr lang="en-US"/>
              </a:defPPr>
              <a:lvl1pPr eaLnBrk="0" hangingPunct="0">
                <a:defRPr sz="2400" b="1">
                  <a:solidFill>
                    <a:srgbClr val="FFFFFF"/>
                  </a:solidFill>
                  <a:effectLst>
                    <a:glow rad="101600">
                      <a:schemeClr val="bg2">
                        <a:alpha val="75000"/>
                      </a:schemeClr>
                    </a:glow>
                    <a:outerShdw blurRad="38100" dist="38100" dir="2700000" algn="tl">
                      <a:srgbClr val="000000"/>
                    </a:outerShdw>
                  </a:effectLst>
                  <a:latin typeface="26"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lvl="0" algn="l" defTabSz="457200" fontAlgn="auto">
                <a:spcBef>
                  <a:spcPts val="0"/>
                </a:spcBef>
                <a:spcAft>
                  <a:spcPts val="0"/>
                </a:spcAft>
              </a:pPr>
              <a:r>
                <a:rPr lang="ar-JO" dirty="0">
                  <a:effectLst>
                    <a:glow rad="190500">
                      <a:srgbClr val="000000"/>
                    </a:glow>
                  </a:effectLst>
                  <a:latin typeface="Arial"/>
                  <a:ea typeface="ヒラギノ角ゴ Pro W3" charset="0"/>
                  <a:cs typeface="Arial"/>
                </a:rPr>
                <a:t>أثينا</a:t>
              </a:r>
              <a:endParaRPr kumimoji="0" lang="en-US" sz="2400" b="1"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endParaRPr>
            </a:p>
          </p:txBody>
        </p:sp>
      </p:grpSp>
      <p:grpSp>
        <p:nvGrpSpPr>
          <p:cNvPr id="35" name="Group 34">
            <a:extLst>
              <a:ext uri="{FF2B5EF4-FFF2-40B4-BE49-F238E27FC236}">
                <a16:creationId xmlns:a16="http://schemas.microsoft.com/office/drawing/2014/main" id="{74F62753-99B6-2A43-80B6-2B929E0B4511}"/>
              </a:ext>
            </a:extLst>
          </p:cNvPr>
          <p:cNvGrpSpPr/>
          <p:nvPr/>
        </p:nvGrpSpPr>
        <p:grpSpPr>
          <a:xfrm>
            <a:off x="1458555" y="2444390"/>
            <a:ext cx="2702356" cy="600012"/>
            <a:chOff x="-688367" y="2906194"/>
            <a:chExt cx="2702356" cy="600012"/>
          </a:xfrm>
        </p:grpSpPr>
        <p:sp>
          <p:nvSpPr>
            <p:cNvPr id="36" name="Oval 58">
              <a:extLst>
                <a:ext uri="{FF2B5EF4-FFF2-40B4-BE49-F238E27FC236}">
                  <a16:creationId xmlns:a16="http://schemas.microsoft.com/office/drawing/2014/main" id="{80F3A743-C243-DA44-9C64-5B80F97E9D45}"/>
                </a:ext>
              </a:extLst>
            </p:cNvPr>
            <p:cNvSpPr>
              <a:spLocks noChangeArrowheads="1"/>
            </p:cNvSpPr>
            <p:nvPr/>
          </p:nvSpPr>
          <p:spPr bwMode="auto">
            <a:xfrm>
              <a:off x="1779039" y="2906194"/>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BONES" pitchFamily="-105" charset="0"/>
                <a:ea typeface="+mn-ea"/>
                <a:cs typeface="+mn-cs"/>
              </a:endParaRPr>
            </a:p>
          </p:txBody>
        </p:sp>
        <p:sp>
          <p:nvSpPr>
            <p:cNvPr id="37" name="Text Box 76">
              <a:extLst>
                <a:ext uri="{FF2B5EF4-FFF2-40B4-BE49-F238E27FC236}">
                  <a16:creationId xmlns:a16="http://schemas.microsoft.com/office/drawing/2014/main" id="{7F34A05D-DC8A-2C46-B1AF-BBC1F683F878}"/>
                </a:ext>
              </a:extLst>
            </p:cNvPr>
            <p:cNvSpPr txBox="1">
              <a:spLocks noChangeArrowheads="1"/>
            </p:cNvSpPr>
            <p:nvPr/>
          </p:nvSpPr>
          <p:spPr bwMode="auto">
            <a:xfrm>
              <a:off x="-688367" y="3044541"/>
              <a:ext cx="2586317"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lvl="0" algn="r" defTabSz="457200" fontAlgn="auto">
                <a:spcBef>
                  <a:spcPts val="0"/>
                </a:spcBef>
                <a:spcAft>
                  <a:spcPts val="0"/>
                </a:spcAft>
                <a:defRPr/>
              </a:pPr>
              <a:r>
                <a:rPr lang="ar-JO" sz="2400" dirty="0">
                  <a:solidFill>
                    <a:srgbClr val="FFFFFF"/>
                  </a:solidFill>
                  <a:effectLst>
                    <a:glow rad="190500">
                      <a:srgbClr val="000000"/>
                    </a:glow>
                  </a:effectLst>
                  <a:latin typeface="Arial"/>
                  <a:ea typeface="ヒラギノ角ゴ Pro W3" charset="0"/>
                  <a:cs typeface="Arial"/>
                </a:rPr>
                <a:t>كورنثوس</a:t>
              </a:r>
              <a:endParaRPr kumimoji="0" lang="en-US" sz="2400" b="0"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endParaRPr>
            </a:p>
          </p:txBody>
        </p:sp>
      </p:grpSp>
    </p:spTree>
    <p:extLst>
      <p:ext uri="{BB962C8B-B14F-4D97-AF65-F5344CB8AC3E}">
        <p14:creationId xmlns:p14="http://schemas.microsoft.com/office/powerpoint/2010/main" val="2346852517"/>
      </p:ext>
    </p:extLst>
  </p:cSld>
  <p:clrMapOvr>
    <a:masterClrMapping/>
  </p:clrMapOvr>
  <p:transition>
    <p:cut/>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5" name="Picture 5" descr="Acropoli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560638"/>
            <a:ext cx="4953000" cy="43735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7106" name="Rectangle 2"/>
          <p:cNvSpPr>
            <a:spLocks noGrp="1" noRot="1" noChangeArrowheads="1"/>
          </p:cNvSpPr>
          <p:nvPr>
            <p:ph type="title"/>
          </p:nvPr>
        </p:nvSpPr>
        <p:spPr>
          <a:xfrm>
            <a:off x="-3175" y="228600"/>
            <a:ext cx="9147175" cy="1143000"/>
          </a:xfrm>
        </p:spPr>
        <p:txBody>
          <a:bodyPr/>
          <a:lstStyle/>
          <a:p>
            <a:pPr eaLnBrk="1" hangingPunct="1">
              <a:defRPr/>
            </a:pPr>
            <a:r>
              <a:rPr lang="ar-JO" sz="4000" dirty="0">
                <a:latin typeface="Tahoma" charset="0"/>
                <a:ea typeface="ＭＳ Ｐゴシック" charset="0"/>
                <a:cs typeface="ＭＳ Ｐゴシック" charset="0"/>
              </a:rPr>
              <a:t>الأبيقوريون و الرواقيون في </a:t>
            </a:r>
            <a:endParaRPr lang="en-US" sz="4000" dirty="0">
              <a:latin typeface="Tahoma" charset="0"/>
              <a:ea typeface="ＭＳ Ｐゴシック" charset="0"/>
              <a:cs typeface="ＭＳ Ｐゴシック" charset="0"/>
            </a:endParaRPr>
          </a:p>
        </p:txBody>
      </p:sp>
      <p:pic>
        <p:nvPicPr>
          <p:cNvPr id="57347" name="Picture 4" descr="Acropolis"/>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1762125"/>
            <a:ext cx="9144000" cy="5172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7348" name="Picture 9" descr="Epicurus"/>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0" y="1414463"/>
            <a:ext cx="3124200" cy="5519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sld>
</file>

<file path=ppt/theme/theme1.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8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
      </a:majorFont>
      <a:minorFont>
        <a:latin typeface="Arial"/>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8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80"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6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
      </a:majorFont>
      <a:minorFont>
        <a:latin typeface="Arial"/>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8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80"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Compass">
  <a:themeElements>
    <a:clrScheme name="">
      <a:dk1>
        <a:srgbClr val="00007A"/>
      </a:dk1>
      <a:lt1>
        <a:srgbClr val="FFFFFF"/>
      </a:lt1>
      <a:dk2>
        <a:srgbClr val="000066"/>
      </a:dk2>
      <a:lt2>
        <a:srgbClr val="CCECFF"/>
      </a:lt2>
      <a:accent1>
        <a:srgbClr val="3B3567"/>
      </a:accent1>
      <a:accent2>
        <a:srgbClr val="0089BA"/>
      </a:accent2>
      <a:accent3>
        <a:srgbClr val="AAAAB8"/>
      </a:accent3>
      <a:accent4>
        <a:srgbClr val="DADADA"/>
      </a:accent4>
      <a:accent5>
        <a:srgbClr val="AFAEB8"/>
      </a:accent5>
      <a:accent6>
        <a:srgbClr val="007CA8"/>
      </a:accent6>
      <a:hlink>
        <a:srgbClr val="66CCFF"/>
      </a:hlink>
      <a:folHlink>
        <a:srgbClr val="00CC99"/>
      </a:folHlink>
    </a:clrScheme>
    <a:fontScheme name="Compas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11"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11" charset="-52"/>
          </a:defRPr>
        </a:defPPr>
      </a:lstStyle>
    </a:lnDef>
  </a:objectDefaults>
  <a:extraClrSchemeLst>
    <a:extraClrScheme>
      <a:clrScheme name="Compass 1">
        <a:dk1>
          <a:srgbClr val="00007A"/>
        </a:dk1>
        <a:lt1>
          <a:srgbClr val="FFFFFF"/>
        </a:lt1>
        <a:dk2>
          <a:srgbClr val="000066"/>
        </a:dk2>
        <a:lt2>
          <a:srgbClr val="CCECFF"/>
        </a:lt2>
        <a:accent1>
          <a:srgbClr val="6F64C2"/>
        </a:accent1>
        <a:accent2>
          <a:srgbClr val="0089BA"/>
        </a:accent2>
        <a:accent3>
          <a:srgbClr val="AAAAB8"/>
        </a:accent3>
        <a:accent4>
          <a:srgbClr val="DADADA"/>
        </a:accent4>
        <a:accent5>
          <a:srgbClr val="BBB8DD"/>
        </a:accent5>
        <a:accent6>
          <a:srgbClr val="007CA8"/>
        </a:accent6>
        <a:hlink>
          <a:srgbClr val="66CCFF"/>
        </a:hlink>
        <a:folHlink>
          <a:srgbClr val="00CC99"/>
        </a:folHlink>
      </a:clrScheme>
      <a:clrMap bg1="dk2" tx1="lt1" bg2="dk1" tx2="lt2" accent1="accent1" accent2="accent2" accent3="accent3" accent4="accent4" accent5="accent5" accent6="accent6" hlink="hlink" folHlink="folHlink"/>
    </a:extraClrScheme>
    <a:extraClrScheme>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clrMap bg1="dk2" tx1="lt1" bg2="dk1" tx2="lt2" accent1="accent1" accent2="accent2" accent3="accent3" accent4="accent4" accent5="accent5" accent6="accent6" hlink="hlink" folHlink="folHlink"/>
    </a:extraClrScheme>
    <a:extraClrScheme>
      <a:clrScheme name="Compass 3">
        <a:dk1>
          <a:srgbClr val="860000"/>
        </a:dk1>
        <a:lt1>
          <a:srgbClr val="FFFFFF"/>
        </a:lt1>
        <a:dk2>
          <a:srgbClr val="800000"/>
        </a:dk2>
        <a:lt2>
          <a:srgbClr val="FFFFCC"/>
        </a:lt2>
        <a:accent1>
          <a:srgbClr val="FF6600"/>
        </a:accent1>
        <a:accent2>
          <a:srgbClr val="FF9933"/>
        </a:accent2>
        <a:accent3>
          <a:srgbClr val="C0AAAA"/>
        </a:accent3>
        <a:accent4>
          <a:srgbClr val="DADADA"/>
        </a:accent4>
        <a:accent5>
          <a:srgbClr val="FFB8AA"/>
        </a:accent5>
        <a:accent6>
          <a:srgbClr val="E78A2D"/>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ompass 4">
        <a:dk1>
          <a:srgbClr val="676A5C"/>
        </a:dk1>
        <a:lt1>
          <a:srgbClr val="FFFFFF"/>
        </a:lt1>
        <a:dk2>
          <a:srgbClr val="686B5D"/>
        </a:dk2>
        <a:lt2>
          <a:srgbClr val="FFFFCC"/>
        </a:lt2>
        <a:accent1>
          <a:srgbClr val="CC6600"/>
        </a:accent1>
        <a:accent2>
          <a:srgbClr val="809EA8"/>
        </a:accent2>
        <a:accent3>
          <a:srgbClr val="B9BAB6"/>
        </a:accent3>
        <a:accent4>
          <a:srgbClr val="DADADA"/>
        </a:accent4>
        <a:accent5>
          <a:srgbClr val="E2B8AA"/>
        </a:accent5>
        <a:accent6>
          <a:srgbClr val="738F98"/>
        </a:accent6>
        <a:hlink>
          <a:srgbClr val="DDBF4F"/>
        </a:hlink>
        <a:folHlink>
          <a:srgbClr val="B7B6A3"/>
        </a:folHlink>
      </a:clrScheme>
      <a:clrMap bg1="dk2" tx1="lt1" bg2="dk1" tx2="lt2" accent1="accent1" accent2="accent2" accent3="accent3" accent4="accent4" accent5="accent5" accent6="accent6" hlink="hlink" folHlink="folHlink"/>
    </a:extraClrScheme>
    <a:extraClrScheme>
      <a:clrScheme name="Compass 5">
        <a:dk1>
          <a:srgbClr val="AC835E"/>
        </a:dk1>
        <a:lt1>
          <a:srgbClr val="FFFFFF"/>
        </a:lt1>
        <a:dk2>
          <a:srgbClr val="AE8764"/>
        </a:dk2>
        <a:lt2>
          <a:srgbClr val="FFFFCC"/>
        </a:lt2>
        <a:accent1>
          <a:srgbClr val="CC6600"/>
        </a:accent1>
        <a:accent2>
          <a:srgbClr val="FF5050"/>
        </a:accent2>
        <a:accent3>
          <a:srgbClr val="D3C3B8"/>
        </a:accent3>
        <a:accent4>
          <a:srgbClr val="DADADA"/>
        </a:accent4>
        <a:accent5>
          <a:srgbClr val="E2B8AA"/>
        </a:accent5>
        <a:accent6>
          <a:srgbClr val="E74848"/>
        </a:accent6>
        <a:hlink>
          <a:srgbClr val="FFCC99"/>
        </a:hlink>
        <a:folHlink>
          <a:srgbClr val="FF9966"/>
        </a:folHlink>
      </a:clrScheme>
      <a:clrMap bg1="dk2" tx1="lt1" bg2="dk1" tx2="lt2" accent1="accent1" accent2="accent2" accent3="accent3" accent4="accent4" accent5="accent5" accent6="accent6" hlink="hlink" folHlink="folHlink"/>
    </a:extraClrScheme>
    <a:extraClrScheme>
      <a:clrScheme name="Compass 6">
        <a:dk1>
          <a:srgbClr val="526133"/>
        </a:dk1>
        <a:lt1>
          <a:srgbClr val="FFFFFF"/>
        </a:lt1>
        <a:dk2>
          <a:srgbClr val="4E5D31"/>
        </a:dk2>
        <a:lt2>
          <a:srgbClr val="FFFFCC"/>
        </a:lt2>
        <a:accent1>
          <a:srgbClr val="99CC00"/>
        </a:accent1>
        <a:accent2>
          <a:srgbClr val="7A9505"/>
        </a:accent2>
        <a:accent3>
          <a:srgbClr val="B2B6AD"/>
        </a:accent3>
        <a:accent4>
          <a:srgbClr val="DADADA"/>
        </a:accent4>
        <a:accent5>
          <a:srgbClr val="CAE2AA"/>
        </a:accent5>
        <a:accent6>
          <a:srgbClr val="6E8704"/>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Compass 7">
        <a:dk1>
          <a:srgbClr val="000000"/>
        </a:dk1>
        <a:lt1>
          <a:srgbClr val="DDDCC5"/>
        </a:lt1>
        <a:dk2>
          <a:srgbClr val="95934B"/>
        </a:dk2>
        <a:lt2>
          <a:srgbClr val="DBDAC3"/>
        </a:lt2>
        <a:accent1>
          <a:srgbClr val="EAEBE1"/>
        </a:accent1>
        <a:accent2>
          <a:srgbClr val="9DB0B7"/>
        </a:accent2>
        <a:accent3>
          <a:srgbClr val="EBEBDF"/>
        </a:accent3>
        <a:accent4>
          <a:srgbClr val="000000"/>
        </a:accent4>
        <a:accent5>
          <a:srgbClr val="F3F3EE"/>
        </a:accent5>
        <a:accent6>
          <a:srgbClr val="8E9FA6"/>
        </a:accent6>
        <a:hlink>
          <a:srgbClr val="009900"/>
        </a:hlink>
        <a:folHlink>
          <a:srgbClr val="808000"/>
        </a:folHlink>
      </a:clrScheme>
      <a:clrMap bg1="lt1" tx1="dk1" bg2="lt2" tx2="dk2" accent1="accent1" accent2="accent2" accent3="accent3" accent4="accent4" accent5="accent5" accent6="accent6" hlink="hlink" folHlink="folHlink"/>
    </a:extraClrScheme>
    <a:extraClrScheme>
      <a:clrScheme name="Compass 8">
        <a:dk1>
          <a:srgbClr val="007E7B"/>
        </a:dk1>
        <a:lt1>
          <a:srgbClr val="FFFFFF"/>
        </a:lt1>
        <a:dk2>
          <a:srgbClr val="008080"/>
        </a:dk2>
        <a:lt2>
          <a:srgbClr val="FFFF99"/>
        </a:lt2>
        <a:accent1>
          <a:srgbClr val="33CCCC"/>
        </a:accent1>
        <a:accent2>
          <a:srgbClr val="00CC66"/>
        </a:accent2>
        <a:accent3>
          <a:srgbClr val="AAC0C0"/>
        </a:accent3>
        <a:accent4>
          <a:srgbClr val="DADADA"/>
        </a:accent4>
        <a:accent5>
          <a:srgbClr val="ADE2E2"/>
        </a:accent5>
        <a:accent6>
          <a:srgbClr val="00B95C"/>
        </a:accent6>
        <a:hlink>
          <a:srgbClr val="CCFFCC"/>
        </a:hlink>
        <a:folHlink>
          <a:srgbClr val="FFFFCC"/>
        </a:folHlink>
      </a:clrScheme>
      <a:clrMap bg1="dk2" tx1="lt1" bg2="dk1" tx2="lt2" accent1="accent1" accent2="accent2" accent3="accent3" accent4="accent4" accent5="accent5" accent6="accent6" hlink="hlink" folHlink="folHlink"/>
    </a:extraClrScheme>
    <a:extraClrScheme>
      <a:clrScheme name="Compass 9">
        <a:dk1>
          <a:srgbClr val="000000"/>
        </a:dk1>
        <a:lt1>
          <a:srgbClr val="FFFFFF"/>
        </a:lt1>
        <a:dk2>
          <a:srgbClr val="000000"/>
        </a:dk2>
        <a:lt2>
          <a:srgbClr val="FEFEFE"/>
        </a:lt2>
        <a:accent1>
          <a:srgbClr val="E1E1FF"/>
        </a:accent1>
        <a:accent2>
          <a:srgbClr val="D9FFF8"/>
        </a:accent2>
        <a:accent3>
          <a:srgbClr val="FFFFFF"/>
        </a:accent3>
        <a:accent4>
          <a:srgbClr val="000000"/>
        </a:accent4>
        <a:accent5>
          <a:srgbClr val="EEEEFF"/>
        </a:accent5>
        <a:accent6>
          <a:srgbClr val="C4E7E1"/>
        </a:accent6>
        <a:hlink>
          <a:srgbClr val="9966FF"/>
        </a:hlink>
        <a:folHlink>
          <a:srgbClr val="666699"/>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
      </a:majorFont>
      <a:minorFont>
        <a:latin typeface="Arial"/>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8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80"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untitled 1">
  <a:themeElements>
    <a:clrScheme name="">
      <a:dk1>
        <a:srgbClr val="000000"/>
      </a:dk1>
      <a:lt1>
        <a:srgbClr val="FFFFFF"/>
      </a:lt1>
      <a:dk2>
        <a:srgbClr val="114FFB"/>
      </a:dk2>
      <a:lt2>
        <a:srgbClr val="8CF4EA"/>
      </a:lt2>
      <a:accent1>
        <a:srgbClr val="00B7A5"/>
      </a:accent1>
      <a:accent2>
        <a:srgbClr val="D49FFF"/>
      </a:accent2>
      <a:accent3>
        <a:srgbClr val="AAB2FD"/>
      </a:accent3>
      <a:accent4>
        <a:srgbClr val="DADADA"/>
      </a:accent4>
      <a:accent5>
        <a:srgbClr val="AAD8CF"/>
      </a:accent5>
      <a:accent6>
        <a:srgbClr val="C090E7"/>
      </a:accent6>
      <a:hlink>
        <a:srgbClr val="7B00E4"/>
      </a:hlink>
      <a:folHlink>
        <a:srgbClr val="618FFD"/>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Mac HD:Applications:Microsoft Office 2004:Templates:Presentations:Designs:Bar Code</Template>
  <TotalTime>14385</TotalTime>
  <Words>1461</Words>
  <Application>Microsoft Macintosh PowerPoint</Application>
  <PresentationFormat>On-screen Show (4:3)</PresentationFormat>
  <Paragraphs>142</Paragraphs>
  <Slides>25</Slides>
  <Notes>24</Notes>
  <HiddenSlides>0</HiddenSlides>
  <MMClips>0</MMClips>
  <ScaleCrop>false</ScaleCrop>
  <HeadingPairs>
    <vt:vector size="6" baseType="variant">
      <vt:variant>
        <vt:lpstr>Fonts Used</vt:lpstr>
      </vt:variant>
      <vt:variant>
        <vt:i4>12</vt:i4>
      </vt:variant>
      <vt:variant>
        <vt:lpstr>Theme</vt:lpstr>
      </vt:variant>
      <vt:variant>
        <vt:i4>6</vt:i4>
      </vt:variant>
      <vt:variant>
        <vt:lpstr>Slide Titles</vt:lpstr>
      </vt:variant>
      <vt:variant>
        <vt:i4>25</vt:i4>
      </vt:variant>
    </vt:vector>
  </HeadingPairs>
  <TitlesOfParts>
    <vt:vector size="43" baseType="lpstr">
      <vt:lpstr>26</vt:lpstr>
      <vt:lpstr>Alan Den</vt:lpstr>
      <vt:lpstr>BONES</vt:lpstr>
      <vt:lpstr>Abadi MT Condensed Extra Bold</vt:lpstr>
      <vt:lpstr>Apple Chancery</vt:lpstr>
      <vt:lpstr>Arial</vt:lpstr>
      <vt:lpstr>Calibri</vt:lpstr>
      <vt:lpstr>Monotype Sorts</vt:lpstr>
      <vt:lpstr>Tahoma</vt:lpstr>
      <vt:lpstr>Times</vt:lpstr>
      <vt:lpstr>Times New Roman</vt:lpstr>
      <vt:lpstr>Wingdings</vt:lpstr>
      <vt:lpstr>50_Blank Presentation</vt:lpstr>
      <vt:lpstr>8_Blank Presentation</vt:lpstr>
      <vt:lpstr>6_Blank Presentation</vt:lpstr>
      <vt:lpstr>2_Compass</vt:lpstr>
      <vt:lpstr>12_Blank Presentation</vt:lpstr>
      <vt:lpstr>untitled 1</vt:lpstr>
      <vt:lpstr>جسده أجسادنا</vt:lpstr>
      <vt:lpstr>The month of March…</vt:lpstr>
      <vt:lpstr>عظام  يسوع</vt:lpstr>
      <vt:lpstr>ما الفرق الذي تعنيه بالنسبة لك ؟</vt:lpstr>
      <vt:lpstr>بستان القبر</vt:lpstr>
      <vt:lpstr>He is not here – for he is risen</vt:lpstr>
      <vt:lpstr>فلسفات أثينا</vt:lpstr>
      <vt:lpstr>فلسفات أثينا</vt:lpstr>
      <vt:lpstr>الأبيقوريون و الرواقيون في </vt:lpstr>
      <vt:lpstr>المسيح المُقام</vt:lpstr>
      <vt:lpstr>1.  قيامة المسيح جزء أساسي من الإنجيل (1 كو 15: 1-11) </vt:lpstr>
      <vt:lpstr>و أعرفكم أيها الإخوة بالإنجيل الذي بشرتكم به  فإنني سلمت إليكم في الأول ما قبلته أنا أيضاً  1 كو 15: 1أ، 3أ))</vt:lpstr>
      <vt:lpstr>ما هو الإنجيل ؟</vt:lpstr>
      <vt:lpstr>الإنجيل الكامل</vt:lpstr>
      <vt:lpstr>ما الفرق ؟</vt:lpstr>
      <vt:lpstr>ما الفرق</vt:lpstr>
      <vt:lpstr>He is not here – for he is risen</vt:lpstr>
      <vt:lpstr>1.  قيامة المسيح جزء أساسي من الإنجيل (1 كو 15: 1-11) </vt:lpstr>
      <vt:lpstr>2. قيامة المسيح ستقيمنا في أجساد جديدة مستقبلاً (12-57)</vt:lpstr>
      <vt:lpstr>3.  مستقبلنا القيامة يجب أن تحفزنا لنخدمه الآن بثقة (58)</vt:lpstr>
      <vt:lpstr>He is not here – for he is risen</vt:lpstr>
      <vt:lpstr>بما أن المسيح قد قام فأنت كذلك ستقوم لهذا عش هكذا</vt:lpstr>
      <vt:lpstr>حياة القيامة</vt:lpstr>
      <vt:lpstr>Black</vt:lpstr>
      <vt:lpstr>وعظ العهد الجديد • BibleStudyDownloads.org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Yeong</dc:creator>
  <cp:lastModifiedBy>Rick Griffith</cp:lastModifiedBy>
  <cp:revision>329</cp:revision>
  <dcterms:created xsi:type="dcterms:W3CDTF">2009-03-02T11:31:42Z</dcterms:created>
  <dcterms:modified xsi:type="dcterms:W3CDTF">2022-08-25T08:12:09Z</dcterms:modified>
</cp:coreProperties>
</file>