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50" r:id="rId2"/>
  </p:sldMasterIdLst>
  <p:notesMasterIdLst>
    <p:notesMasterId r:id="rId51"/>
  </p:notesMasterIdLst>
  <p:sldIdLst>
    <p:sldId id="4520" r:id="rId3"/>
    <p:sldId id="7034" r:id="rId4"/>
    <p:sldId id="7022" r:id="rId5"/>
    <p:sldId id="7027" r:id="rId6"/>
    <p:sldId id="7017" r:id="rId7"/>
    <p:sldId id="7018" r:id="rId8"/>
    <p:sldId id="7019" r:id="rId9"/>
    <p:sldId id="7020" r:id="rId10"/>
    <p:sldId id="7021" r:id="rId11"/>
    <p:sldId id="7069" r:id="rId12"/>
    <p:sldId id="7023" r:id="rId13"/>
    <p:sldId id="7024" r:id="rId14"/>
    <p:sldId id="7025" r:id="rId15"/>
    <p:sldId id="7026" r:id="rId16"/>
    <p:sldId id="6945" r:id="rId17"/>
    <p:sldId id="7073" r:id="rId18"/>
    <p:sldId id="7074" r:id="rId19"/>
    <p:sldId id="7037" r:id="rId20"/>
    <p:sldId id="7038" r:id="rId21"/>
    <p:sldId id="7071" r:id="rId22"/>
    <p:sldId id="7075" r:id="rId23"/>
    <p:sldId id="7076" r:id="rId24"/>
    <p:sldId id="7040" r:id="rId25"/>
    <p:sldId id="7028" r:id="rId26"/>
    <p:sldId id="7042" r:id="rId27"/>
    <p:sldId id="7043" r:id="rId28"/>
    <p:sldId id="7041" r:id="rId29"/>
    <p:sldId id="7044" r:id="rId30"/>
    <p:sldId id="7045" r:id="rId31"/>
    <p:sldId id="7046" r:id="rId32"/>
    <p:sldId id="7047" r:id="rId33"/>
    <p:sldId id="7048" r:id="rId34"/>
    <p:sldId id="7055" r:id="rId35"/>
    <p:sldId id="7057" r:id="rId36"/>
    <p:sldId id="7056" r:id="rId37"/>
    <p:sldId id="7058" r:id="rId38"/>
    <p:sldId id="7070" r:id="rId39"/>
    <p:sldId id="7059" r:id="rId40"/>
    <p:sldId id="7060" r:id="rId41"/>
    <p:sldId id="7061" r:id="rId42"/>
    <p:sldId id="7032" r:id="rId43"/>
    <p:sldId id="7031" r:id="rId44"/>
    <p:sldId id="7065" r:id="rId45"/>
    <p:sldId id="7064" r:id="rId46"/>
    <p:sldId id="7063" r:id="rId47"/>
    <p:sldId id="7072" r:id="rId48"/>
    <p:sldId id="269" r:id="rId49"/>
    <p:sldId id="389" r:id="rId50"/>
  </p:sldIdLst>
  <p:sldSz cx="12192000" cy="6858000"/>
  <p:notesSz cx="6858000" cy="9144000"/>
  <p:custDataLst>
    <p:tags r:id="rId5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2511"/>
    <a:srgbClr val="67703A"/>
    <a:srgbClr val="32668F"/>
    <a:srgbClr val="3C1E0B"/>
    <a:srgbClr val="403323"/>
    <a:srgbClr val="5C3D1F"/>
    <a:srgbClr val="402D1B"/>
    <a:srgbClr val="443324"/>
    <a:srgbClr val="3D1F14"/>
    <a:srgbClr val="1919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F1C66A-456B-465D-B463-D2A9213EA1EA}" v="789" dt="2026-07-05T08:32:51.4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909" autoAdjust="0"/>
    <p:restoredTop sz="92560" autoAdjust="0"/>
  </p:normalViewPr>
  <p:slideViewPr>
    <p:cSldViewPr snapToGrid="0">
      <p:cViewPr>
        <p:scale>
          <a:sx n="76" d="100"/>
          <a:sy n="76" d="100"/>
        </p:scale>
        <p:origin x="320" y="16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microsoft.com/office/2016/11/relationships/changesInfo" Target="changesInfos/changesInfo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 Bridges" userId="8b87ab884fe90637" providerId="LiveId" clId="{6B59B49F-F942-4D7D-ACA6-FD0B32875A4E}"/>
    <pc:docChg chg="undo redo custSel addSld delSld modSld sldOrd">
      <pc:chgData name="Dan Bridges" userId="8b87ab884fe90637" providerId="LiveId" clId="{6B59B49F-F942-4D7D-ACA6-FD0B32875A4E}" dt="2026-07-05T08:39:10.875" v="3058" actId="47"/>
      <pc:docMkLst>
        <pc:docMk/>
      </pc:docMkLst>
      <pc:sldChg chg="modSp mod">
        <pc:chgData name="Dan Bridges" userId="8b87ab884fe90637" providerId="LiveId" clId="{6B59B49F-F942-4D7D-ACA6-FD0B32875A4E}" dt="2026-07-05T07:38:37.966" v="2919" actId="20577"/>
        <pc:sldMkLst>
          <pc:docMk/>
          <pc:sldMk cId="2382430053" sldId="4520"/>
        </pc:sldMkLst>
        <pc:spChg chg="mod">
          <ac:chgData name="Dan Bridges" userId="8b87ab884fe90637" providerId="LiveId" clId="{6B59B49F-F942-4D7D-ACA6-FD0B32875A4E}" dt="2026-07-05T07:38:37.966" v="2919" actId="20577"/>
          <ac:spMkLst>
            <pc:docMk/>
            <pc:sldMk cId="2382430053" sldId="4520"/>
            <ac:spMk id="13" creationId="{CD40BD7D-71EF-9640-59FD-BD35682E17AC}"/>
          </ac:spMkLst>
        </pc:spChg>
      </pc:sldChg>
      <pc:sldChg chg="addSp delSp modSp del mod addAnim delAnim modAnim modShow">
        <pc:chgData name="Dan Bridges" userId="8b87ab884fe90637" providerId="LiveId" clId="{6B59B49F-F942-4D7D-ACA6-FD0B32875A4E}" dt="2026-07-05T08:39:10.875" v="3058" actId="47"/>
        <pc:sldMkLst>
          <pc:docMk/>
          <pc:sldMk cId="3063862181" sldId="6930"/>
        </pc:sldMkLst>
        <pc:spChg chg="add mod">
          <ac:chgData name="Dan Bridges" userId="8b87ab884fe90637" providerId="LiveId" clId="{6B59B49F-F942-4D7D-ACA6-FD0B32875A4E}" dt="2026-07-04T12:15:58.073" v="2591" actId="20577"/>
          <ac:spMkLst>
            <pc:docMk/>
            <pc:sldMk cId="3063862181" sldId="6930"/>
            <ac:spMk id="4" creationId="{0CBA23D2-0497-F4E5-3501-608787D21D75}"/>
          </ac:spMkLst>
        </pc:spChg>
        <pc:spChg chg="mod">
          <ac:chgData name="Dan Bridges" userId="8b87ab884fe90637" providerId="LiveId" clId="{6B59B49F-F942-4D7D-ACA6-FD0B32875A4E}" dt="2026-07-04T11:52:44.451" v="2366" actId="1076"/>
          <ac:spMkLst>
            <pc:docMk/>
            <pc:sldMk cId="3063862181" sldId="6930"/>
            <ac:spMk id="5" creationId="{24A65CA5-75E7-0511-4154-87D0159DD7A8}"/>
          </ac:spMkLst>
        </pc:spChg>
        <pc:spChg chg="add mod">
          <ac:chgData name="Dan Bridges" userId="8b87ab884fe90637" providerId="LiveId" clId="{6B59B49F-F942-4D7D-ACA6-FD0B32875A4E}" dt="2026-07-04T12:16:57.639" v="2606" actId="20577"/>
          <ac:spMkLst>
            <pc:docMk/>
            <pc:sldMk cId="3063862181" sldId="6930"/>
            <ac:spMk id="6" creationId="{B01452ED-4E22-9F41-7F53-DF6ABFD0F1B8}"/>
          </ac:spMkLst>
        </pc:spChg>
        <pc:picChg chg="add mod ord">
          <ac:chgData name="Dan Bridges" userId="8b87ab884fe90637" providerId="LiveId" clId="{6B59B49F-F942-4D7D-ACA6-FD0B32875A4E}" dt="2026-07-04T11:50:44.930" v="2358" actId="167"/>
          <ac:picMkLst>
            <pc:docMk/>
            <pc:sldMk cId="3063862181" sldId="6930"/>
            <ac:picMk id="2" creationId="{2D96A0B3-326B-E005-B39F-CB3BCC1229E6}"/>
          </ac:picMkLst>
        </pc:picChg>
        <pc:picChg chg="add del mod ord modCrop">
          <ac:chgData name="Dan Bridges" userId="8b87ab884fe90637" providerId="LiveId" clId="{6B59B49F-F942-4D7D-ACA6-FD0B32875A4E}" dt="2026-07-04T11:50:22.492" v="2352" actId="478"/>
          <ac:picMkLst>
            <pc:docMk/>
            <pc:sldMk cId="3063862181" sldId="6930"/>
            <ac:picMk id="3" creationId="{CF900F0F-A4A6-5A8D-7FF8-41C44485CD2E}"/>
          </ac:picMkLst>
        </pc:picChg>
      </pc:sldChg>
      <pc:sldChg chg="addSp delSp modSp mod ord modTransition addAnim delAnim modAnim">
        <pc:chgData name="Dan Bridges" userId="8b87ab884fe90637" providerId="LiveId" clId="{6B59B49F-F942-4D7D-ACA6-FD0B32875A4E}" dt="2026-07-04T12:33:57.821" v="2801" actId="1035"/>
        <pc:sldMkLst>
          <pc:docMk/>
          <pc:sldMk cId="3745626228" sldId="6945"/>
        </pc:sldMkLst>
        <pc:spChg chg="add mod">
          <ac:chgData name="Dan Bridges" userId="8b87ab884fe90637" providerId="LiveId" clId="{6B59B49F-F942-4D7D-ACA6-FD0B32875A4E}" dt="2026-07-04T12:33:11.079" v="2740" actId="207"/>
          <ac:spMkLst>
            <pc:docMk/>
            <pc:sldMk cId="3745626228" sldId="6945"/>
            <ac:spMk id="3" creationId="{C1A3364A-86A3-BE9E-2BE9-46041DFFC306}"/>
          </ac:spMkLst>
        </pc:spChg>
        <pc:spChg chg="add mod">
          <ac:chgData name="Dan Bridges" userId="8b87ab884fe90637" providerId="LiveId" clId="{6B59B49F-F942-4D7D-ACA6-FD0B32875A4E}" dt="2026-07-04T12:33:03.203" v="2739" actId="207"/>
          <ac:spMkLst>
            <pc:docMk/>
            <pc:sldMk cId="3745626228" sldId="6945"/>
            <ac:spMk id="4" creationId="{BCCAEDFC-A17D-25BA-C08E-7A95111EECE2}"/>
          </ac:spMkLst>
        </pc:spChg>
        <pc:spChg chg="add mod">
          <ac:chgData name="Dan Bridges" userId="8b87ab884fe90637" providerId="LiveId" clId="{6B59B49F-F942-4D7D-ACA6-FD0B32875A4E}" dt="2026-07-04T12:33:57.821" v="2801" actId="1035"/>
          <ac:spMkLst>
            <pc:docMk/>
            <pc:sldMk cId="3745626228" sldId="6945"/>
            <ac:spMk id="5" creationId="{2BCF6BC4-8477-C391-CC39-A41E010DC2D7}"/>
          </ac:spMkLst>
        </pc:spChg>
        <pc:spChg chg="mod">
          <ac:chgData name="Dan Bridges" userId="8b87ab884fe90637" providerId="LiveId" clId="{6B59B49F-F942-4D7D-ACA6-FD0B32875A4E}" dt="2026-06-29T18:32:08.819" v="106" actId="20577"/>
          <ac:spMkLst>
            <pc:docMk/>
            <pc:sldMk cId="3745626228" sldId="6945"/>
            <ac:spMk id="15" creationId="{9F61CB5C-DADD-5657-AE6F-D1C2B3E079A5}"/>
          </ac:spMkLst>
        </pc:spChg>
      </pc:sldChg>
      <pc:sldChg chg="addSp delSp modSp mod">
        <pc:chgData name="Dan Bridges" userId="8b87ab884fe90637" providerId="LiveId" clId="{6B59B49F-F942-4D7D-ACA6-FD0B32875A4E}" dt="2026-07-04T11:31:42.400" v="2294" actId="1037"/>
        <pc:sldMkLst>
          <pc:docMk/>
          <pc:sldMk cId="2709944392" sldId="7021"/>
        </pc:sldMkLst>
        <pc:spChg chg="mod">
          <ac:chgData name="Dan Bridges" userId="8b87ab884fe90637" providerId="LiveId" clId="{6B59B49F-F942-4D7D-ACA6-FD0B32875A4E}" dt="2026-07-04T11:31:42.400" v="2294" actId="1037"/>
          <ac:spMkLst>
            <pc:docMk/>
            <pc:sldMk cId="2709944392" sldId="7021"/>
            <ac:spMk id="2" creationId="{4311814A-ACE0-EEA7-7D32-7C5B77FC1A51}"/>
          </ac:spMkLst>
        </pc:spChg>
        <pc:picChg chg="add mod ord modCrop">
          <ac:chgData name="Dan Bridges" userId="8b87ab884fe90637" providerId="LiveId" clId="{6B59B49F-F942-4D7D-ACA6-FD0B32875A4E}" dt="2026-07-04T11:30:55.065" v="2264" actId="167"/>
          <ac:picMkLst>
            <pc:docMk/>
            <pc:sldMk cId="2709944392" sldId="7021"/>
            <ac:picMk id="4" creationId="{684065FA-9CBD-981A-9E84-7F08C204072C}"/>
          </ac:picMkLst>
        </pc:picChg>
        <pc:picChg chg="del">
          <ac:chgData name="Dan Bridges" userId="8b87ab884fe90637" providerId="LiveId" clId="{6B59B49F-F942-4D7D-ACA6-FD0B32875A4E}" dt="2026-07-04T11:30:01.525" v="2255" actId="478"/>
          <ac:picMkLst>
            <pc:docMk/>
            <pc:sldMk cId="2709944392" sldId="7021"/>
            <ac:picMk id="5" creationId="{46646820-802F-6935-ECDF-08BE69BA5F5E}"/>
          </ac:picMkLst>
        </pc:picChg>
      </pc:sldChg>
      <pc:sldChg chg="delSp modSp mod ord modTransition">
        <pc:chgData name="Dan Bridges" userId="8b87ab884fe90637" providerId="LiveId" clId="{6B59B49F-F942-4D7D-ACA6-FD0B32875A4E}" dt="2026-07-05T07:38:43.714" v="2920" actId="20577"/>
        <pc:sldMkLst>
          <pc:docMk/>
          <pc:sldMk cId="110199359" sldId="7022"/>
        </pc:sldMkLst>
        <pc:spChg chg="mod">
          <ac:chgData name="Dan Bridges" userId="8b87ab884fe90637" providerId="LiveId" clId="{6B59B49F-F942-4D7D-ACA6-FD0B32875A4E}" dt="2026-07-05T07:38:43.714" v="2920" actId="20577"/>
          <ac:spMkLst>
            <pc:docMk/>
            <pc:sldMk cId="110199359" sldId="7022"/>
            <ac:spMk id="2" creationId="{DDDAAB81-B188-7B84-6AD9-4202FF8043E8}"/>
          </ac:spMkLst>
        </pc:spChg>
      </pc:sldChg>
      <pc:sldChg chg="addSp delSp modSp mod">
        <pc:chgData name="Dan Bridges" userId="8b87ab884fe90637" providerId="LiveId" clId="{6B59B49F-F942-4D7D-ACA6-FD0B32875A4E}" dt="2026-07-04T11:32:13.653" v="2298" actId="478"/>
        <pc:sldMkLst>
          <pc:docMk/>
          <pc:sldMk cId="3116697188" sldId="7023"/>
        </pc:sldMkLst>
        <pc:spChg chg="del">
          <ac:chgData name="Dan Bridges" userId="8b87ab884fe90637" providerId="LiveId" clId="{6B59B49F-F942-4D7D-ACA6-FD0B32875A4E}" dt="2026-07-04T11:32:13.653" v="2298" actId="478"/>
          <ac:spMkLst>
            <pc:docMk/>
            <pc:sldMk cId="3116697188" sldId="7023"/>
            <ac:spMk id="2" creationId="{E163A4F0-A7F3-C80E-AA30-CA98CC024052}"/>
          </ac:spMkLst>
        </pc:spChg>
        <pc:spChg chg="add mod">
          <ac:chgData name="Dan Bridges" userId="8b87ab884fe90637" providerId="LiveId" clId="{6B59B49F-F942-4D7D-ACA6-FD0B32875A4E}" dt="2026-07-04T11:32:02.773" v="2296"/>
          <ac:spMkLst>
            <pc:docMk/>
            <pc:sldMk cId="3116697188" sldId="7023"/>
            <ac:spMk id="5" creationId="{1BA5D717-AE8A-CACB-B191-971AC6AC1A17}"/>
          </ac:spMkLst>
        </pc:spChg>
        <pc:spChg chg="mod">
          <ac:chgData name="Dan Bridges" userId="8b87ab884fe90637" providerId="LiveId" clId="{6B59B49F-F942-4D7D-ACA6-FD0B32875A4E}" dt="2026-06-29T18:15:25.144" v="32" actId="20577"/>
          <ac:spMkLst>
            <pc:docMk/>
            <pc:sldMk cId="3116697188" sldId="7023"/>
            <ac:spMk id="15" creationId="{85CE7A79-9042-A741-CE85-0B16566605ED}"/>
          </ac:spMkLst>
        </pc:spChg>
        <pc:picChg chg="add mod ord">
          <ac:chgData name="Dan Bridges" userId="8b87ab884fe90637" providerId="LiveId" clId="{6B59B49F-F942-4D7D-ACA6-FD0B32875A4E}" dt="2026-07-04T11:32:08.543" v="2297" actId="167"/>
          <ac:picMkLst>
            <pc:docMk/>
            <pc:sldMk cId="3116697188" sldId="7023"/>
            <ac:picMk id="3" creationId="{0E94F811-86F8-A3ED-99E1-A0D21BBFCF88}"/>
          </ac:picMkLst>
        </pc:picChg>
        <pc:picChg chg="del">
          <ac:chgData name="Dan Bridges" userId="8b87ab884fe90637" providerId="LiveId" clId="{6B59B49F-F942-4D7D-ACA6-FD0B32875A4E}" dt="2026-07-04T11:32:00.980" v="2295" actId="478"/>
          <ac:picMkLst>
            <pc:docMk/>
            <pc:sldMk cId="3116697188" sldId="7023"/>
            <ac:picMk id="4" creationId="{8FE7F0CE-9F8A-58C2-7DA3-AFAD4BE1D038}"/>
          </ac:picMkLst>
        </pc:picChg>
      </pc:sldChg>
      <pc:sldChg chg="add modTransition">
        <pc:chgData name="Dan Bridges" userId="8b87ab884fe90637" providerId="LiveId" clId="{6B59B49F-F942-4D7D-ACA6-FD0B32875A4E}" dt="2026-07-01T07:34:45.859" v="2052"/>
        <pc:sldMkLst>
          <pc:docMk/>
          <pc:sldMk cId="3849287776" sldId="7027"/>
        </pc:sldMkLst>
      </pc:sldChg>
      <pc:sldChg chg="delSp modSp add del mod ord modTransition delAnim modAnim">
        <pc:chgData name="Dan Bridges" userId="8b87ab884fe90637" providerId="LiveId" clId="{6B59B49F-F942-4D7D-ACA6-FD0B32875A4E}" dt="2026-06-30T18:10:00.342" v="1371"/>
        <pc:sldMkLst>
          <pc:docMk/>
          <pc:sldMk cId="3284437322" sldId="7028"/>
        </pc:sldMkLst>
        <pc:spChg chg="mod">
          <ac:chgData name="Dan Bridges" userId="8b87ab884fe90637" providerId="LiveId" clId="{6B59B49F-F942-4D7D-ACA6-FD0B32875A4E}" dt="2026-06-29T18:42:32.770" v="160" actId="207"/>
          <ac:spMkLst>
            <pc:docMk/>
            <pc:sldMk cId="3284437322" sldId="7028"/>
            <ac:spMk id="3" creationId="{31237446-8A1A-CEB5-F1D8-657BE353D8BC}"/>
          </ac:spMkLst>
        </pc:spChg>
        <pc:spChg chg="mod">
          <ac:chgData name="Dan Bridges" userId="8b87ab884fe90637" providerId="LiveId" clId="{6B59B49F-F942-4D7D-ACA6-FD0B32875A4E}" dt="2026-06-30T11:26:31.099" v="504" actId="207"/>
          <ac:spMkLst>
            <pc:docMk/>
            <pc:sldMk cId="3284437322" sldId="7028"/>
            <ac:spMk id="15" creationId="{EC09B915-88B2-DF54-5241-54A4BE8B492A}"/>
          </ac:spMkLst>
        </pc:spChg>
      </pc:sldChg>
      <pc:sldChg chg="addSp delSp modSp add del mod ord modTransition addAnim delAnim modAnim">
        <pc:chgData name="Dan Bridges" userId="8b87ab884fe90637" providerId="LiveId" clId="{6B59B49F-F942-4D7D-ACA6-FD0B32875A4E}" dt="2026-07-04T12:34:47.023" v="2802" actId="47"/>
        <pc:sldMkLst>
          <pc:docMk/>
          <pc:sldMk cId="383697195" sldId="7029"/>
        </pc:sldMkLst>
      </pc:sldChg>
      <pc:sldChg chg="addSp delSp modSp add del mod ord modTransition delAnim modAnim">
        <pc:chgData name="Dan Bridges" userId="8b87ab884fe90637" providerId="LiveId" clId="{6B59B49F-F942-4D7D-ACA6-FD0B32875A4E}" dt="2026-07-04T12:34:48.981" v="2803" actId="47"/>
        <pc:sldMkLst>
          <pc:docMk/>
          <pc:sldMk cId="3342007397" sldId="7030"/>
        </pc:sldMkLst>
      </pc:sldChg>
      <pc:sldChg chg="addSp delSp modSp add del mod modTransition">
        <pc:chgData name="Dan Bridges" userId="8b87ab884fe90637" providerId="LiveId" clId="{6B59B49F-F942-4D7D-ACA6-FD0B32875A4E}" dt="2026-07-04T12:18:08.809" v="2607" actId="2696"/>
        <pc:sldMkLst>
          <pc:docMk/>
          <pc:sldMk cId="2095690256" sldId="7031"/>
        </pc:sldMkLst>
      </pc:sldChg>
      <pc:sldChg chg="add">
        <pc:chgData name="Dan Bridges" userId="8b87ab884fe90637" providerId="LiveId" clId="{6B59B49F-F942-4D7D-ACA6-FD0B32875A4E}" dt="2026-07-04T12:18:20.087" v="2608"/>
        <pc:sldMkLst>
          <pc:docMk/>
          <pc:sldMk cId="2376435995" sldId="7031"/>
        </pc:sldMkLst>
      </pc:sldChg>
      <pc:sldChg chg="modSp add del mod ord modTransition">
        <pc:chgData name="Dan Bridges" userId="8b87ab884fe90637" providerId="LiveId" clId="{6B59B49F-F942-4D7D-ACA6-FD0B32875A4E}" dt="2026-07-04T12:18:08.809" v="2607" actId="2696"/>
        <pc:sldMkLst>
          <pc:docMk/>
          <pc:sldMk cId="212742541" sldId="7032"/>
        </pc:sldMkLst>
      </pc:sldChg>
      <pc:sldChg chg="add">
        <pc:chgData name="Dan Bridges" userId="8b87ab884fe90637" providerId="LiveId" clId="{6B59B49F-F942-4D7D-ACA6-FD0B32875A4E}" dt="2026-07-04T12:18:20.087" v="2608"/>
        <pc:sldMkLst>
          <pc:docMk/>
          <pc:sldMk cId="907272197" sldId="7032"/>
        </pc:sldMkLst>
      </pc:sldChg>
      <pc:sldChg chg="addSp delSp modSp add del mod modTransition">
        <pc:chgData name="Dan Bridges" userId="8b87ab884fe90637" providerId="LiveId" clId="{6B59B49F-F942-4D7D-ACA6-FD0B32875A4E}" dt="2026-07-04T12:18:08.809" v="2607" actId="2696"/>
        <pc:sldMkLst>
          <pc:docMk/>
          <pc:sldMk cId="363821314" sldId="7033"/>
        </pc:sldMkLst>
      </pc:sldChg>
      <pc:sldChg chg="add del ord">
        <pc:chgData name="Dan Bridges" userId="8b87ab884fe90637" providerId="LiveId" clId="{6B59B49F-F942-4D7D-ACA6-FD0B32875A4E}" dt="2026-07-05T08:29:57.857" v="3046" actId="47"/>
        <pc:sldMkLst>
          <pc:docMk/>
          <pc:sldMk cId="1786635294" sldId="7033"/>
        </pc:sldMkLst>
      </pc:sldChg>
      <pc:sldChg chg="addSp delSp modSp add mod ord modTransition addAnim delAnim modAnim">
        <pc:chgData name="Dan Bridges" userId="8b87ab884fe90637" providerId="LiveId" clId="{6B59B49F-F942-4D7D-ACA6-FD0B32875A4E}" dt="2026-07-05T07:41:54.253" v="2927"/>
        <pc:sldMkLst>
          <pc:docMk/>
          <pc:sldMk cId="1534304116" sldId="7034"/>
        </pc:sldMkLst>
        <pc:spChg chg="add mod">
          <ac:chgData name="Dan Bridges" userId="8b87ab884fe90637" providerId="LiveId" clId="{6B59B49F-F942-4D7D-ACA6-FD0B32875A4E}" dt="2026-07-05T07:40:50.759" v="2925" actId="1076"/>
          <ac:spMkLst>
            <pc:docMk/>
            <pc:sldMk cId="1534304116" sldId="7034"/>
            <ac:spMk id="2" creationId="{A3E4C302-E2DD-003C-4493-EE828DCDF780}"/>
          </ac:spMkLst>
        </pc:spChg>
        <pc:spChg chg="mod">
          <ac:chgData name="Dan Bridges" userId="8b87ab884fe90637" providerId="LiveId" clId="{6B59B49F-F942-4D7D-ACA6-FD0B32875A4E}" dt="2026-06-30T09:21:54.181" v="315" actId="14100"/>
          <ac:spMkLst>
            <pc:docMk/>
            <pc:sldMk cId="1534304116" sldId="7034"/>
            <ac:spMk id="5" creationId="{40E1EC35-B091-31A4-36F3-7F16D2117EF7}"/>
          </ac:spMkLst>
        </pc:spChg>
        <pc:spChg chg="add mod">
          <ac:chgData name="Dan Bridges" userId="8b87ab884fe90637" providerId="LiveId" clId="{6B59B49F-F942-4D7D-ACA6-FD0B32875A4E}" dt="2026-07-05T07:40:38.977" v="2922" actId="14100"/>
          <ac:spMkLst>
            <pc:docMk/>
            <pc:sldMk cId="1534304116" sldId="7034"/>
            <ac:spMk id="6" creationId="{2F442410-1C1F-E200-3F6B-E8C344AE563A}"/>
          </ac:spMkLst>
        </pc:spChg>
        <pc:picChg chg="add mod ord modCrop">
          <ac:chgData name="Dan Bridges" userId="8b87ab884fe90637" providerId="LiveId" clId="{6B59B49F-F942-4D7D-ACA6-FD0B32875A4E}" dt="2026-06-30T09:17:46.651" v="310" actId="167"/>
          <ac:picMkLst>
            <pc:docMk/>
            <pc:sldMk cId="1534304116" sldId="7034"/>
            <ac:picMk id="4" creationId="{384E99D9-759A-0ADC-FBF2-08F70A69E7D7}"/>
          </ac:picMkLst>
        </pc:picChg>
      </pc:sldChg>
      <pc:sldChg chg="addSp delSp modSp add mod modTransition addAnim delAnim modAnim">
        <pc:chgData name="Dan Bridges" userId="8b87ab884fe90637" providerId="LiveId" clId="{6B59B49F-F942-4D7D-ACA6-FD0B32875A4E}" dt="2026-07-04T11:35:49.862" v="2301"/>
        <pc:sldMkLst>
          <pc:docMk/>
          <pc:sldMk cId="1420813396" sldId="7037"/>
        </pc:sldMkLst>
        <pc:spChg chg="add mod">
          <ac:chgData name="Dan Bridges" userId="8b87ab884fe90637" providerId="LiveId" clId="{6B59B49F-F942-4D7D-ACA6-FD0B32875A4E}" dt="2026-06-30T11:07:11.063" v="424" actId="14100"/>
          <ac:spMkLst>
            <pc:docMk/>
            <pc:sldMk cId="1420813396" sldId="7037"/>
            <ac:spMk id="8" creationId="{C0101436-5513-2752-8EB7-305723526CA0}"/>
          </ac:spMkLst>
        </pc:spChg>
        <pc:spChg chg="add mod">
          <ac:chgData name="Dan Bridges" userId="8b87ab884fe90637" providerId="LiveId" clId="{6B59B49F-F942-4D7D-ACA6-FD0B32875A4E}" dt="2026-06-30T11:14:35.240" v="446" actId="6549"/>
          <ac:spMkLst>
            <pc:docMk/>
            <pc:sldMk cId="1420813396" sldId="7037"/>
            <ac:spMk id="9" creationId="{9841D02D-538A-83E2-AA2A-0B7006B7A653}"/>
          </ac:spMkLst>
        </pc:spChg>
        <pc:picChg chg="add mod modCrop">
          <ac:chgData name="Dan Bridges" userId="8b87ab884fe90637" providerId="LiveId" clId="{6B59B49F-F942-4D7D-ACA6-FD0B32875A4E}" dt="2026-06-30T11:02:38.179" v="398" actId="14100"/>
          <ac:picMkLst>
            <pc:docMk/>
            <pc:sldMk cId="1420813396" sldId="7037"/>
            <ac:picMk id="6" creationId="{C9708D4B-EF2B-2CBD-4F82-F242476E9117}"/>
          </ac:picMkLst>
        </pc:picChg>
      </pc:sldChg>
      <pc:sldChg chg="addSp delSp modSp add mod modTransition">
        <pc:chgData name="Dan Bridges" userId="8b87ab884fe90637" providerId="LiveId" clId="{6B59B49F-F942-4D7D-ACA6-FD0B32875A4E}" dt="2026-07-04T11:42:07.620" v="2348" actId="478"/>
        <pc:sldMkLst>
          <pc:docMk/>
          <pc:sldMk cId="3492476089" sldId="7038"/>
        </pc:sldMkLst>
        <pc:spChg chg="add mod">
          <ac:chgData name="Dan Bridges" userId="8b87ab884fe90637" providerId="LiveId" clId="{6B59B49F-F942-4D7D-ACA6-FD0B32875A4E}" dt="2026-07-04T11:41:56.706" v="2347" actId="1076"/>
          <ac:spMkLst>
            <pc:docMk/>
            <pc:sldMk cId="3492476089" sldId="7038"/>
            <ac:spMk id="2" creationId="{F88BD8FA-8E40-4654-846D-F94EB5FA3C4C}"/>
          </ac:spMkLst>
        </pc:spChg>
        <pc:spChg chg="del mod">
          <ac:chgData name="Dan Bridges" userId="8b87ab884fe90637" providerId="LiveId" clId="{6B59B49F-F942-4D7D-ACA6-FD0B32875A4E}" dt="2026-07-04T11:42:07.620" v="2348" actId="478"/>
          <ac:spMkLst>
            <pc:docMk/>
            <pc:sldMk cId="3492476089" sldId="7038"/>
            <ac:spMk id="8" creationId="{0951CF14-A74A-3062-D386-AFFCEC3686E7}"/>
          </ac:spMkLst>
        </pc:spChg>
        <pc:spChg chg="mod">
          <ac:chgData name="Dan Bridges" userId="8b87ab884fe90637" providerId="LiveId" clId="{6B59B49F-F942-4D7D-ACA6-FD0B32875A4E}" dt="2026-07-04T11:40:50.835" v="2336" actId="14100"/>
          <ac:spMkLst>
            <pc:docMk/>
            <pc:sldMk cId="3492476089" sldId="7038"/>
            <ac:spMk id="9" creationId="{0C00D755-27BE-2BE3-7858-33FDA9404868}"/>
          </ac:spMkLst>
        </pc:spChg>
        <pc:picChg chg="add mod ord modCrop">
          <ac:chgData name="Dan Bridges" userId="8b87ab884fe90637" providerId="LiveId" clId="{6B59B49F-F942-4D7D-ACA6-FD0B32875A4E}" dt="2026-06-30T11:13:17.267" v="435" actId="167"/>
          <ac:picMkLst>
            <pc:docMk/>
            <pc:sldMk cId="3492476089" sldId="7038"/>
            <ac:picMk id="3" creationId="{88D1C3A5-A7CB-3857-0C56-1A04E5067F6A}"/>
          </ac:picMkLst>
        </pc:picChg>
      </pc:sldChg>
      <pc:sldChg chg="addSp delSp modSp add del mod ord modTransition delAnim modAnim">
        <pc:chgData name="Dan Bridges" userId="8b87ab884fe90637" providerId="LiveId" clId="{6B59B49F-F942-4D7D-ACA6-FD0B32875A4E}" dt="2026-07-04T12:35:21.622" v="2809" actId="47"/>
        <pc:sldMkLst>
          <pc:docMk/>
          <pc:sldMk cId="1151802478" sldId="7039"/>
        </pc:sldMkLst>
      </pc:sldChg>
      <pc:sldChg chg="addSp modSp add mod ord modTransition addAnim delAnim modAnim">
        <pc:chgData name="Dan Bridges" userId="8b87ab884fe90637" providerId="LiveId" clId="{6B59B49F-F942-4D7D-ACA6-FD0B32875A4E}" dt="2026-06-30T18:09:37.223" v="1369"/>
        <pc:sldMkLst>
          <pc:docMk/>
          <pc:sldMk cId="896156528" sldId="7040"/>
        </pc:sldMkLst>
        <pc:spChg chg="add mod">
          <ac:chgData name="Dan Bridges" userId="8b87ab884fe90637" providerId="LiveId" clId="{6B59B49F-F942-4D7D-ACA6-FD0B32875A4E}" dt="2026-06-30T11:24:30.575" v="501" actId="1076"/>
          <ac:spMkLst>
            <pc:docMk/>
            <pc:sldMk cId="896156528" sldId="7040"/>
            <ac:spMk id="2" creationId="{2079E447-F2B0-52AE-82D0-52EF398FFADD}"/>
          </ac:spMkLst>
        </pc:spChg>
        <pc:spChg chg="mod">
          <ac:chgData name="Dan Bridges" userId="8b87ab884fe90637" providerId="LiveId" clId="{6B59B49F-F942-4D7D-ACA6-FD0B32875A4E}" dt="2026-06-30T11:18:39.761" v="461" actId="207"/>
          <ac:spMkLst>
            <pc:docMk/>
            <pc:sldMk cId="896156528" sldId="7040"/>
            <ac:spMk id="15" creationId="{6710C071-AAF7-AF66-BFC0-BD236A860DDF}"/>
          </ac:spMkLst>
        </pc:spChg>
      </pc:sldChg>
      <pc:sldChg chg="modSp add mod modTransition">
        <pc:chgData name="Dan Bridges" userId="8b87ab884fe90637" providerId="LiveId" clId="{6B59B49F-F942-4D7D-ACA6-FD0B32875A4E}" dt="2026-06-30T18:10:11.226" v="1372"/>
        <pc:sldMkLst>
          <pc:docMk/>
          <pc:sldMk cId="183787049" sldId="7041"/>
        </pc:sldMkLst>
        <pc:spChg chg="mod">
          <ac:chgData name="Dan Bridges" userId="8b87ab884fe90637" providerId="LiveId" clId="{6B59B49F-F942-4D7D-ACA6-FD0B32875A4E}" dt="2026-06-30T11:26:38.222" v="505" actId="207"/>
          <ac:spMkLst>
            <pc:docMk/>
            <pc:sldMk cId="183787049" sldId="7041"/>
            <ac:spMk id="15" creationId="{2E1D3664-D821-D45A-DDA5-B1C4E045CA54}"/>
          </ac:spMkLst>
        </pc:spChg>
      </pc:sldChg>
      <pc:sldChg chg="modSp add mod modTransition modAnim">
        <pc:chgData name="Dan Bridges" userId="8b87ab884fe90637" providerId="LiveId" clId="{6B59B49F-F942-4D7D-ACA6-FD0B32875A4E}" dt="2026-06-30T20:10:47.023" v="1969"/>
        <pc:sldMkLst>
          <pc:docMk/>
          <pc:sldMk cId="1629392392" sldId="7042"/>
        </pc:sldMkLst>
        <pc:spChg chg="mod">
          <ac:chgData name="Dan Bridges" userId="8b87ab884fe90637" providerId="LiveId" clId="{6B59B49F-F942-4D7D-ACA6-FD0B32875A4E}" dt="2026-06-30T11:37:20.061" v="638" actId="207"/>
          <ac:spMkLst>
            <pc:docMk/>
            <pc:sldMk cId="1629392392" sldId="7042"/>
            <ac:spMk id="15" creationId="{07C2D670-DD7A-B30C-7409-413B81C04545}"/>
          </ac:spMkLst>
        </pc:spChg>
      </pc:sldChg>
      <pc:sldChg chg="modSp add mod modTransition modAnim">
        <pc:chgData name="Dan Bridges" userId="8b87ab884fe90637" providerId="LiveId" clId="{6B59B49F-F942-4D7D-ACA6-FD0B32875A4E}" dt="2026-07-05T07:59:05.804" v="3045" actId="20577"/>
        <pc:sldMkLst>
          <pc:docMk/>
          <pc:sldMk cId="542707814" sldId="7043"/>
        </pc:sldMkLst>
        <pc:spChg chg="mod">
          <ac:chgData name="Dan Bridges" userId="8b87ab884fe90637" providerId="LiveId" clId="{6B59B49F-F942-4D7D-ACA6-FD0B32875A4E}" dt="2026-07-05T07:59:05.804" v="3045" actId="20577"/>
          <ac:spMkLst>
            <pc:docMk/>
            <pc:sldMk cId="542707814" sldId="7043"/>
            <ac:spMk id="15" creationId="{26468AFB-8D57-CA60-6AF4-E45214342F94}"/>
          </ac:spMkLst>
        </pc:spChg>
      </pc:sldChg>
      <pc:sldChg chg="modSp add mod modTransition modAnim">
        <pc:chgData name="Dan Bridges" userId="8b87ab884fe90637" providerId="LiveId" clId="{6B59B49F-F942-4D7D-ACA6-FD0B32875A4E}" dt="2026-07-01T07:46:59.918" v="2114" actId="20577"/>
        <pc:sldMkLst>
          <pc:docMk/>
          <pc:sldMk cId="3508771742" sldId="7044"/>
        </pc:sldMkLst>
        <pc:spChg chg="mod">
          <ac:chgData name="Dan Bridges" userId="8b87ab884fe90637" providerId="LiveId" clId="{6B59B49F-F942-4D7D-ACA6-FD0B32875A4E}" dt="2026-07-01T07:46:59.918" v="2114" actId="20577"/>
          <ac:spMkLst>
            <pc:docMk/>
            <pc:sldMk cId="3508771742" sldId="7044"/>
            <ac:spMk id="15" creationId="{4775301E-9A17-6B94-435F-F1A2C0B00878}"/>
          </ac:spMkLst>
        </pc:spChg>
      </pc:sldChg>
      <pc:sldChg chg="modSp add mod modTransition modAnim">
        <pc:chgData name="Dan Bridges" userId="8b87ab884fe90637" providerId="LiveId" clId="{6B59B49F-F942-4D7D-ACA6-FD0B32875A4E}" dt="2026-06-30T20:11:32.490" v="1977"/>
        <pc:sldMkLst>
          <pc:docMk/>
          <pc:sldMk cId="3502991913" sldId="7045"/>
        </pc:sldMkLst>
        <pc:spChg chg="mod">
          <ac:chgData name="Dan Bridges" userId="8b87ab884fe90637" providerId="LiveId" clId="{6B59B49F-F942-4D7D-ACA6-FD0B32875A4E}" dt="2026-06-30T12:00:08.094" v="765" actId="20577"/>
          <ac:spMkLst>
            <pc:docMk/>
            <pc:sldMk cId="3502991913" sldId="7045"/>
            <ac:spMk id="15" creationId="{2322BC07-1D29-1572-1F8A-28C0DCD8D246}"/>
          </ac:spMkLst>
        </pc:spChg>
      </pc:sldChg>
      <pc:sldChg chg="modSp add mod ord modTransition">
        <pc:chgData name="Dan Bridges" userId="8b87ab884fe90637" providerId="LiveId" clId="{6B59B49F-F942-4D7D-ACA6-FD0B32875A4E}" dt="2026-06-30T18:10:25.373" v="1373"/>
        <pc:sldMkLst>
          <pc:docMk/>
          <pc:sldMk cId="3675038926" sldId="7046"/>
        </pc:sldMkLst>
        <pc:spChg chg="mod">
          <ac:chgData name="Dan Bridges" userId="8b87ab884fe90637" providerId="LiveId" clId="{6B59B49F-F942-4D7D-ACA6-FD0B32875A4E}" dt="2026-06-30T12:02:24.002" v="774" actId="207"/>
          <ac:spMkLst>
            <pc:docMk/>
            <pc:sldMk cId="3675038926" sldId="7046"/>
            <ac:spMk id="15" creationId="{FAB5B91F-759A-92E1-F869-2C9E68A97D35}"/>
          </ac:spMkLst>
        </pc:spChg>
      </pc:sldChg>
      <pc:sldChg chg="modSp add mod modTransition modAnim">
        <pc:chgData name="Dan Bridges" userId="8b87ab884fe90637" providerId="LiveId" clId="{6B59B49F-F942-4D7D-ACA6-FD0B32875A4E}" dt="2026-06-30T20:11:43.333" v="1979"/>
        <pc:sldMkLst>
          <pc:docMk/>
          <pc:sldMk cId="303089555" sldId="7047"/>
        </pc:sldMkLst>
        <pc:spChg chg="mod">
          <ac:chgData name="Dan Bridges" userId="8b87ab884fe90637" providerId="LiveId" clId="{6B59B49F-F942-4D7D-ACA6-FD0B32875A4E}" dt="2026-06-30T12:13:23.730" v="841" actId="1076"/>
          <ac:spMkLst>
            <pc:docMk/>
            <pc:sldMk cId="303089555" sldId="7047"/>
            <ac:spMk id="15" creationId="{6055D34B-2A2C-B5C5-4299-E7AE96E31A89}"/>
          </ac:spMkLst>
        </pc:spChg>
      </pc:sldChg>
      <pc:sldChg chg="modSp add mod modTransition modAnim">
        <pc:chgData name="Dan Bridges" userId="8b87ab884fe90637" providerId="LiveId" clId="{6B59B49F-F942-4D7D-ACA6-FD0B32875A4E}" dt="2026-06-30T20:12:13.249" v="1983"/>
        <pc:sldMkLst>
          <pc:docMk/>
          <pc:sldMk cId="3436049862" sldId="7048"/>
        </pc:sldMkLst>
        <pc:spChg chg="mod">
          <ac:chgData name="Dan Bridges" userId="8b87ab884fe90637" providerId="LiveId" clId="{6B59B49F-F942-4D7D-ACA6-FD0B32875A4E}" dt="2026-06-30T12:56:08.148" v="958" actId="20577"/>
          <ac:spMkLst>
            <pc:docMk/>
            <pc:sldMk cId="3436049862" sldId="7048"/>
            <ac:spMk id="15" creationId="{BF24B50A-D136-EF0C-2D9A-F3CC37B508DD}"/>
          </ac:spMkLst>
        </pc:spChg>
      </pc:sldChg>
      <pc:sldChg chg="modSp add mod ord modTransition addAnim delAnim">
        <pc:chgData name="Dan Bridges" userId="8b87ab884fe90637" providerId="LiveId" clId="{6B59B49F-F942-4D7D-ACA6-FD0B32875A4E}" dt="2026-06-30T18:10:47.093" v="1374"/>
        <pc:sldMkLst>
          <pc:docMk/>
          <pc:sldMk cId="2472602750" sldId="7055"/>
        </pc:sldMkLst>
        <pc:spChg chg="mod">
          <ac:chgData name="Dan Bridges" userId="8b87ab884fe90637" providerId="LiveId" clId="{6B59B49F-F942-4D7D-ACA6-FD0B32875A4E}" dt="2026-06-30T17:44:05.280" v="1231" actId="1076"/>
          <ac:spMkLst>
            <pc:docMk/>
            <pc:sldMk cId="2472602750" sldId="7055"/>
            <ac:spMk id="2" creationId="{964A7B8A-4B85-9F6F-F860-73D42ACC96E1}"/>
          </ac:spMkLst>
        </pc:spChg>
      </pc:sldChg>
      <pc:sldChg chg="addSp delSp modSp add mod modTransition delAnim modAnim">
        <pc:chgData name="Dan Bridges" userId="8b87ab884fe90637" providerId="LiveId" clId="{6B59B49F-F942-4D7D-ACA6-FD0B32875A4E}" dt="2026-07-01T07:53:23.385" v="2115" actId="6549"/>
        <pc:sldMkLst>
          <pc:docMk/>
          <pc:sldMk cId="2177001947" sldId="7056"/>
        </pc:sldMkLst>
        <pc:spChg chg="add mod">
          <ac:chgData name="Dan Bridges" userId="8b87ab884fe90637" providerId="LiveId" clId="{6B59B49F-F942-4D7D-ACA6-FD0B32875A4E}" dt="2026-06-30T17:57:47.457" v="1347" actId="207"/>
          <ac:spMkLst>
            <pc:docMk/>
            <pc:sldMk cId="2177001947" sldId="7056"/>
            <ac:spMk id="4" creationId="{E5595414-B8F9-BA82-84B2-BB7F7B51B84F}"/>
          </ac:spMkLst>
        </pc:spChg>
        <pc:spChg chg="add mod">
          <ac:chgData name="Dan Bridges" userId="8b87ab884fe90637" providerId="LiveId" clId="{6B59B49F-F942-4D7D-ACA6-FD0B32875A4E}" dt="2026-07-01T07:53:23.385" v="2115" actId="6549"/>
          <ac:spMkLst>
            <pc:docMk/>
            <pc:sldMk cId="2177001947" sldId="7056"/>
            <ac:spMk id="5" creationId="{0A573CD0-3DFA-408F-68A3-068750BE4797}"/>
          </ac:spMkLst>
        </pc:spChg>
        <pc:spChg chg="mod">
          <ac:chgData name="Dan Bridges" userId="8b87ab884fe90637" providerId="LiveId" clId="{6B59B49F-F942-4D7D-ACA6-FD0B32875A4E}" dt="2026-06-30T17:44:33.905" v="1234" actId="207"/>
          <ac:spMkLst>
            <pc:docMk/>
            <pc:sldMk cId="2177001947" sldId="7056"/>
            <ac:spMk id="15" creationId="{FFBE0C6F-2194-E2A0-F4C2-13C1EAF03A10}"/>
          </ac:spMkLst>
        </pc:spChg>
      </pc:sldChg>
      <pc:sldChg chg="addSp delSp modSp add mod modTransition addAnim delAnim modAnim">
        <pc:chgData name="Dan Bridges" userId="8b87ab884fe90637" providerId="LiveId" clId="{6B59B49F-F942-4D7D-ACA6-FD0B32875A4E}" dt="2026-06-30T18:12:29.814" v="1381"/>
        <pc:sldMkLst>
          <pc:docMk/>
          <pc:sldMk cId="2019596024" sldId="7057"/>
        </pc:sldMkLst>
        <pc:spChg chg="mod">
          <ac:chgData name="Dan Bridges" userId="8b87ab884fe90637" providerId="LiveId" clId="{6B59B49F-F942-4D7D-ACA6-FD0B32875A4E}" dt="2026-06-30T17:53:24.263" v="1323" actId="207"/>
          <ac:spMkLst>
            <pc:docMk/>
            <pc:sldMk cId="2019596024" sldId="7057"/>
            <ac:spMk id="2" creationId="{904084B3-62FB-556E-46B5-F9D0AC8D9AE5}"/>
          </ac:spMkLst>
        </pc:spChg>
        <pc:spChg chg="add mod">
          <ac:chgData name="Dan Bridges" userId="8b87ab884fe90637" providerId="LiveId" clId="{6B59B49F-F942-4D7D-ACA6-FD0B32875A4E}" dt="2026-06-30T17:54:08.307" v="1328" actId="1076"/>
          <ac:spMkLst>
            <pc:docMk/>
            <pc:sldMk cId="2019596024" sldId="7057"/>
            <ac:spMk id="6" creationId="{9114AE82-592E-7C83-34E3-B7BE333C5804}"/>
          </ac:spMkLst>
        </pc:spChg>
        <pc:cxnChg chg="add mod">
          <ac:chgData name="Dan Bridges" userId="8b87ab884fe90637" providerId="LiveId" clId="{6B59B49F-F942-4D7D-ACA6-FD0B32875A4E}" dt="2026-06-30T17:53:57.080" v="1327" actId="14100"/>
          <ac:cxnSpMkLst>
            <pc:docMk/>
            <pc:sldMk cId="2019596024" sldId="7057"/>
            <ac:cxnSpMk id="5" creationId="{44673AB1-02A0-1018-1AC3-67972818AA1F}"/>
          </ac:cxnSpMkLst>
        </pc:cxnChg>
      </pc:sldChg>
      <pc:sldChg chg="addSp delSp modSp add mod modTransition addAnim delAnim modAnim">
        <pc:chgData name="Dan Bridges" userId="8b87ab884fe90637" providerId="LiveId" clId="{6B59B49F-F942-4D7D-ACA6-FD0B32875A4E}" dt="2026-06-30T18:12:54.713" v="1382"/>
        <pc:sldMkLst>
          <pc:docMk/>
          <pc:sldMk cId="3472119863" sldId="7058"/>
        </pc:sldMkLst>
        <pc:spChg chg="add mod">
          <ac:chgData name="Dan Bridges" userId="8b87ab884fe90637" providerId="LiveId" clId="{6B59B49F-F942-4D7D-ACA6-FD0B32875A4E}" dt="2026-06-30T17:59:48.086" v="1363" actId="14100"/>
          <ac:spMkLst>
            <pc:docMk/>
            <pc:sldMk cId="3472119863" sldId="7058"/>
            <ac:spMk id="8" creationId="{1D536202-D1DD-CF8C-BA9B-9E5DF0E5B1D7}"/>
          </ac:spMkLst>
        </pc:spChg>
        <pc:picChg chg="add del">
          <ac:chgData name="Dan Bridges" userId="8b87ab884fe90637" providerId="LiveId" clId="{6B59B49F-F942-4D7D-ACA6-FD0B32875A4E}" dt="2026-06-30T17:59:06.223" v="1353" actId="478"/>
          <ac:picMkLst>
            <pc:docMk/>
            <pc:sldMk cId="3472119863" sldId="7058"/>
            <ac:picMk id="7" creationId="{8771F626-D2F5-A174-B88A-859710709EC9}"/>
          </ac:picMkLst>
        </pc:picChg>
      </pc:sldChg>
      <pc:sldChg chg="addSp modSp add mod ord addAnim delAnim modAnim">
        <pc:chgData name="Dan Bridges" userId="8b87ab884fe90637" providerId="LiveId" clId="{6B59B49F-F942-4D7D-ACA6-FD0B32875A4E}" dt="2026-06-30T20:14:56.451" v="1989"/>
        <pc:sldMkLst>
          <pc:docMk/>
          <pc:sldMk cId="2095874166" sldId="7059"/>
        </pc:sldMkLst>
        <pc:spChg chg="add mod">
          <ac:chgData name="Dan Bridges" userId="8b87ab884fe90637" providerId="LiveId" clId="{6B59B49F-F942-4D7D-ACA6-FD0B32875A4E}" dt="2026-06-30T18:56:17.639" v="1596" actId="20577"/>
          <ac:spMkLst>
            <pc:docMk/>
            <pc:sldMk cId="2095874166" sldId="7059"/>
            <ac:spMk id="2" creationId="{F5BF3F02-42EC-F219-D6A4-BD943866DDD0}"/>
          </ac:spMkLst>
        </pc:spChg>
        <pc:spChg chg="mod">
          <ac:chgData name="Dan Bridges" userId="8b87ab884fe90637" providerId="LiveId" clId="{6B59B49F-F942-4D7D-ACA6-FD0B32875A4E}" dt="2026-06-30T18:17:23.886" v="1409" actId="1076"/>
          <ac:spMkLst>
            <pc:docMk/>
            <pc:sldMk cId="2095874166" sldId="7059"/>
            <ac:spMk id="5" creationId="{D01A6A5C-276F-27F9-FC7C-9143E3518C6B}"/>
          </ac:spMkLst>
        </pc:spChg>
      </pc:sldChg>
      <pc:sldChg chg="modSp add mod modTransition modAnim">
        <pc:chgData name="Dan Bridges" userId="8b87ab884fe90637" providerId="LiveId" clId="{6B59B49F-F942-4D7D-ACA6-FD0B32875A4E}" dt="2026-06-30T20:08:15.344" v="1964"/>
        <pc:sldMkLst>
          <pc:docMk/>
          <pc:sldMk cId="1705821050" sldId="7060"/>
        </pc:sldMkLst>
        <pc:spChg chg="mod">
          <ac:chgData name="Dan Bridges" userId="8b87ab884fe90637" providerId="LiveId" clId="{6B59B49F-F942-4D7D-ACA6-FD0B32875A4E}" dt="2026-06-30T18:56:47.173" v="1597" actId="207"/>
          <ac:spMkLst>
            <pc:docMk/>
            <pc:sldMk cId="1705821050" sldId="7060"/>
            <ac:spMk id="2" creationId="{68060573-9BAE-9A3C-99ED-70BDEAC57565}"/>
          </ac:spMkLst>
        </pc:spChg>
      </pc:sldChg>
      <pc:sldChg chg="addSp delSp modSp add mod modTransition delAnim modAnim">
        <pc:chgData name="Dan Bridges" userId="8b87ab884fe90637" providerId="LiveId" clId="{6B59B49F-F942-4D7D-ACA6-FD0B32875A4E}" dt="2026-06-30T20:08:29.309" v="1965"/>
        <pc:sldMkLst>
          <pc:docMk/>
          <pc:sldMk cId="1441357919" sldId="7061"/>
        </pc:sldMkLst>
        <pc:spChg chg="mod">
          <ac:chgData name="Dan Bridges" userId="8b87ab884fe90637" providerId="LiveId" clId="{6B59B49F-F942-4D7D-ACA6-FD0B32875A4E}" dt="2026-06-30T19:45:38.909" v="1850" actId="1036"/>
          <ac:spMkLst>
            <pc:docMk/>
            <pc:sldMk cId="1441357919" sldId="7061"/>
            <ac:spMk id="5" creationId="{B423930B-62FB-0399-431A-093C8D2BC08B}"/>
          </ac:spMkLst>
        </pc:spChg>
        <pc:spChg chg="add mod ord">
          <ac:chgData name="Dan Bridges" userId="8b87ab884fe90637" providerId="LiveId" clId="{6B59B49F-F942-4D7D-ACA6-FD0B32875A4E}" dt="2026-06-30T19:41:00.543" v="1737" actId="207"/>
          <ac:spMkLst>
            <pc:docMk/>
            <pc:sldMk cId="1441357919" sldId="7061"/>
            <ac:spMk id="10" creationId="{6C344CCC-CAD7-F368-58D2-53BF4DC5117B}"/>
          </ac:spMkLst>
        </pc:spChg>
        <pc:picChg chg="add mod ord">
          <ac:chgData name="Dan Bridges" userId="8b87ab884fe90637" providerId="LiveId" clId="{6B59B49F-F942-4D7D-ACA6-FD0B32875A4E}" dt="2026-06-30T19:45:28.420" v="1845" actId="1038"/>
          <ac:picMkLst>
            <pc:docMk/>
            <pc:sldMk cId="1441357919" sldId="7061"/>
            <ac:picMk id="9" creationId="{B6657BED-BD57-6DC2-982D-E7A93E74B731}"/>
          </ac:picMkLst>
        </pc:picChg>
      </pc:sldChg>
      <pc:sldChg chg="modSp add mod modTransition">
        <pc:chgData name="Dan Bridges" userId="8b87ab884fe90637" providerId="LiveId" clId="{6B59B49F-F942-4D7D-ACA6-FD0B32875A4E}" dt="2026-06-30T18:53:59.448" v="1586"/>
        <pc:sldMkLst>
          <pc:docMk/>
          <pc:sldMk cId="1144163107" sldId="7063"/>
        </pc:sldMkLst>
        <pc:spChg chg="mod">
          <ac:chgData name="Dan Bridges" userId="8b87ab884fe90637" providerId="LiveId" clId="{6B59B49F-F942-4D7D-ACA6-FD0B32875A4E}" dt="2026-06-30T18:52:51.029" v="1581" actId="207"/>
          <ac:spMkLst>
            <pc:docMk/>
            <pc:sldMk cId="1144163107" sldId="7063"/>
            <ac:spMk id="3" creationId="{371045F4-4E5E-74B8-C6F0-18CFC1393787}"/>
          </ac:spMkLst>
        </pc:spChg>
      </pc:sldChg>
      <pc:sldChg chg="add addAnim delAnim">
        <pc:chgData name="Dan Bridges" userId="8b87ab884fe90637" providerId="LiveId" clId="{6B59B49F-F942-4D7D-ACA6-FD0B32875A4E}" dt="2026-06-30T20:09:20.491" v="1966"/>
        <pc:sldMkLst>
          <pc:docMk/>
          <pc:sldMk cId="4038726553" sldId="7064"/>
        </pc:sldMkLst>
      </pc:sldChg>
      <pc:sldChg chg="modSp add mod addAnim delAnim modAnim">
        <pc:chgData name="Dan Bridges" userId="8b87ab884fe90637" providerId="LiveId" clId="{6B59B49F-F942-4D7D-ACA6-FD0B32875A4E}" dt="2026-07-05T08:32:51.450" v="3056"/>
        <pc:sldMkLst>
          <pc:docMk/>
          <pc:sldMk cId="4082070821" sldId="7065"/>
        </pc:sldMkLst>
        <pc:spChg chg="mod">
          <ac:chgData name="Dan Bridges" userId="8b87ab884fe90637" providerId="LiveId" clId="{6B59B49F-F942-4D7D-ACA6-FD0B32875A4E}" dt="2026-07-05T08:32:23.321" v="3052" actId="1076"/>
          <ac:spMkLst>
            <pc:docMk/>
            <pc:sldMk cId="4082070821" sldId="7065"/>
            <ac:spMk id="7" creationId="{D0D113D1-50E4-7799-2B98-EF6C684BFCDA}"/>
          </ac:spMkLst>
        </pc:spChg>
      </pc:sldChg>
      <pc:sldChg chg="addSp modSp add del mod modTransition modAnim">
        <pc:chgData name="Dan Bridges" userId="8b87ab884fe90637" providerId="LiveId" clId="{6B59B49F-F942-4D7D-ACA6-FD0B32875A4E}" dt="2026-07-04T12:37:11.486" v="2835" actId="47"/>
        <pc:sldMkLst>
          <pc:docMk/>
          <pc:sldMk cId="1514155188" sldId="7066"/>
        </pc:sldMkLst>
      </pc:sldChg>
      <pc:sldChg chg="addSp modSp add del mod modTransition modAnim">
        <pc:chgData name="Dan Bridges" userId="8b87ab884fe90637" providerId="LiveId" clId="{6B59B49F-F942-4D7D-ACA6-FD0B32875A4E}" dt="2026-07-04T12:39:51.165" v="2846" actId="47"/>
        <pc:sldMkLst>
          <pc:docMk/>
          <pc:sldMk cId="4108832721" sldId="7068"/>
        </pc:sldMkLst>
      </pc:sldChg>
      <pc:sldChg chg="add">
        <pc:chgData name="Dan Bridges" userId="8b87ab884fe90637" providerId="LiveId" clId="{6B59B49F-F942-4D7D-ACA6-FD0B32875A4E}" dt="2026-07-01T07:29:17.349" v="1991" actId="2890"/>
        <pc:sldMkLst>
          <pc:docMk/>
          <pc:sldMk cId="2241878920" sldId="7069"/>
        </pc:sldMkLst>
      </pc:sldChg>
      <pc:sldChg chg="addSp modSp add mod addAnim delAnim modAnim">
        <pc:chgData name="Dan Bridges" userId="8b87ab884fe90637" providerId="LiveId" clId="{6B59B49F-F942-4D7D-ACA6-FD0B32875A4E}" dt="2026-07-01T08:00:04.408" v="2254" actId="14100"/>
        <pc:sldMkLst>
          <pc:docMk/>
          <pc:sldMk cId="1558591687" sldId="7070"/>
        </pc:sldMkLst>
        <pc:spChg chg="add mod">
          <ac:chgData name="Dan Bridges" userId="8b87ab884fe90637" providerId="LiveId" clId="{6B59B49F-F942-4D7D-ACA6-FD0B32875A4E}" dt="2026-07-01T07:59:57.605" v="2253" actId="14100"/>
          <ac:spMkLst>
            <pc:docMk/>
            <pc:sldMk cId="1558591687" sldId="7070"/>
            <ac:spMk id="2" creationId="{A9217962-1DB8-7AB9-F782-1F7418B32506}"/>
          </ac:spMkLst>
        </pc:spChg>
        <pc:spChg chg="add mod">
          <ac:chgData name="Dan Bridges" userId="8b87ab884fe90637" providerId="LiveId" clId="{6B59B49F-F942-4D7D-ACA6-FD0B32875A4E}" dt="2026-07-01T08:00:04.408" v="2254" actId="14100"/>
          <ac:spMkLst>
            <pc:docMk/>
            <pc:sldMk cId="1558591687" sldId="7070"/>
            <ac:spMk id="4" creationId="{09B87A28-F551-64D5-72FF-777D376090F1}"/>
          </ac:spMkLst>
        </pc:spChg>
        <pc:spChg chg="mod">
          <ac:chgData name="Dan Bridges" userId="8b87ab884fe90637" providerId="LiveId" clId="{6B59B49F-F942-4D7D-ACA6-FD0B32875A4E}" dt="2026-07-01T07:57:19.434" v="2172" actId="1036"/>
          <ac:spMkLst>
            <pc:docMk/>
            <pc:sldMk cId="1558591687" sldId="7070"/>
            <ac:spMk id="8" creationId="{4BDE9B70-70F3-E0A4-95EE-158EEC288A76}"/>
          </ac:spMkLst>
        </pc:spChg>
      </pc:sldChg>
      <pc:sldChg chg="add modTransition">
        <pc:chgData name="Dan Bridges" userId="8b87ab884fe90637" providerId="LiveId" clId="{6B59B49F-F942-4D7D-ACA6-FD0B32875A4E}" dt="2026-07-04T11:42:55.301" v="2349"/>
        <pc:sldMkLst>
          <pc:docMk/>
          <pc:sldMk cId="2355094263" sldId="7071"/>
        </pc:sldMkLst>
      </pc:sldChg>
      <pc:sldChg chg="modSp add mod ord modTransition">
        <pc:chgData name="Dan Bridges" userId="8b87ab884fe90637" providerId="LiveId" clId="{6B59B49F-F942-4D7D-ACA6-FD0B32875A4E}" dt="2026-07-05T08:38:48.780" v="3057" actId="12788"/>
        <pc:sldMkLst>
          <pc:docMk/>
          <pc:sldMk cId="1746817829" sldId="7072"/>
        </pc:sldMkLst>
        <pc:spChg chg="mod">
          <ac:chgData name="Dan Bridges" userId="8b87ab884fe90637" providerId="LiveId" clId="{6B59B49F-F942-4D7D-ACA6-FD0B32875A4E}" dt="2026-07-04T12:25:16.988" v="2683" actId="207"/>
          <ac:spMkLst>
            <pc:docMk/>
            <pc:sldMk cId="1746817829" sldId="7072"/>
            <ac:spMk id="5" creationId="{0EF33B31-3789-A6D5-254E-5DD6288E485B}"/>
          </ac:spMkLst>
        </pc:spChg>
        <pc:picChg chg="mod">
          <ac:chgData name="Dan Bridges" userId="8b87ab884fe90637" providerId="LiveId" clId="{6B59B49F-F942-4D7D-ACA6-FD0B32875A4E}" dt="2026-07-05T08:38:48.780" v="3057" actId="12788"/>
          <ac:picMkLst>
            <pc:docMk/>
            <pc:sldMk cId="1746817829" sldId="7072"/>
            <ac:picMk id="9" creationId="{A8D80898-CCB2-50C4-6CFB-EBA4193DDEF2}"/>
          </ac:picMkLst>
        </pc:picChg>
      </pc:sldChg>
      <pc:sldChg chg="add del modTransition">
        <pc:chgData name="Dan Bridges" userId="8b87ab884fe90637" providerId="LiveId" clId="{6B59B49F-F942-4D7D-ACA6-FD0B32875A4E}" dt="2026-07-04T12:18:08.809" v="2607" actId="2696"/>
        <pc:sldMkLst>
          <pc:docMk/>
          <pc:sldMk cId="2919561851" sldId="7072"/>
        </pc:sldMkLst>
      </pc:sldChg>
      <pc:sldChg chg="add del">
        <pc:chgData name="Dan Bridges" userId="8b87ab884fe90637" providerId="LiveId" clId="{6B59B49F-F942-4D7D-ACA6-FD0B32875A4E}" dt="2026-07-04T12:18:47.992" v="2609" actId="47"/>
        <pc:sldMkLst>
          <pc:docMk/>
          <pc:sldMk cId="2921525080" sldId="7072"/>
        </pc:sldMkLst>
      </pc:sldChg>
      <pc:sldChg chg="addSp modSp add mod modTransition addAnim delAnim modAnim">
        <pc:chgData name="Dan Bridges" userId="8b87ab884fe90637" providerId="LiveId" clId="{6B59B49F-F942-4D7D-ACA6-FD0B32875A4E}" dt="2026-07-04T12:38:49.709" v="2844"/>
        <pc:sldMkLst>
          <pc:docMk/>
          <pc:sldMk cId="3147816143" sldId="7073"/>
        </pc:sldMkLst>
        <pc:spChg chg="add mod">
          <ac:chgData name="Dan Bridges" userId="8b87ab884fe90637" providerId="LiveId" clId="{6B59B49F-F942-4D7D-ACA6-FD0B32875A4E}" dt="2026-07-04T12:35:06.979" v="2805"/>
          <ac:spMkLst>
            <pc:docMk/>
            <pc:sldMk cId="3147816143" sldId="7073"/>
            <ac:spMk id="2" creationId="{DB5329F8-8CBD-9064-3521-ACBF6428A50B}"/>
          </ac:spMkLst>
        </pc:spChg>
        <pc:spChg chg="add mod">
          <ac:chgData name="Dan Bridges" userId="8b87ab884fe90637" providerId="LiveId" clId="{6B59B49F-F942-4D7D-ACA6-FD0B32875A4E}" dt="2026-07-04T12:36:08.187" v="2812"/>
          <ac:spMkLst>
            <pc:docMk/>
            <pc:sldMk cId="3147816143" sldId="7073"/>
            <ac:spMk id="6" creationId="{956F4B00-801F-1CDE-8314-22E3F98FBA9D}"/>
          </ac:spMkLst>
        </pc:spChg>
        <pc:picChg chg="add mod">
          <ac:chgData name="Dan Bridges" userId="8b87ab884fe90637" providerId="LiveId" clId="{6B59B49F-F942-4D7D-ACA6-FD0B32875A4E}" dt="2026-07-04T12:36:47.417" v="2824" actId="1036"/>
          <ac:picMkLst>
            <pc:docMk/>
            <pc:sldMk cId="3147816143" sldId="7073"/>
            <ac:picMk id="8" creationId="{4F23196C-308C-440E-F787-45C20FEB6A55}"/>
          </ac:picMkLst>
        </pc:picChg>
        <pc:picChg chg="add mod">
          <ac:chgData name="Dan Bridges" userId="8b87ab884fe90637" providerId="LiveId" clId="{6B59B49F-F942-4D7D-ACA6-FD0B32875A4E}" dt="2026-07-04T12:37:00.166" v="2834" actId="1036"/>
          <ac:picMkLst>
            <pc:docMk/>
            <pc:sldMk cId="3147816143" sldId="7073"/>
            <ac:picMk id="9" creationId="{A7A9F720-1061-2905-196E-363F2AC7A993}"/>
          </ac:picMkLst>
        </pc:picChg>
      </pc:sldChg>
      <pc:sldChg chg="addSp modSp add mod modTransition modAnim">
        <pc:chgData name="Dan Bridges" userId="8b87ab884fe90637" providerId="LiveId" clId="{6B59B49F-F942-4D7D-ACA6-FD0B32875A4E}" dt="2026-07-05T07:47:49.808" v="2943" actId="20577"/>
        <pc:sldMkLst>
          <pc:docMk/>
          <pc:sldMk cId="918307676" sldId="7074"/>
        </pc:sldMkLst>
        <pc:spChg chg="add mod">
          <ac:chgData name="Dan Bridges" userId="8b87ab884fe90637" providerId="LiveId" clId="{6B59B49F-F942-4D7D-ACA6-FD0B32875A4E}" dt="2026-07-05T07:47:49.808" v="2943" actId="20577"/>
          <ac:spMkLst>
            <pc:docMk/>
            <pc:sldMk cId="918307676" sldId="7074"/>
            <ac:spMk id="10" creationId="{5734A8EB-F6BB-4596-71F8-877513B36D20}"/>
          </ac:spMkLst>
        </pc:spChg>
      </pc:sldChg>
      <pc:sldChg chg="add del">
        <pc:chgData name="Dan Bridges" userId="8b87ab884fe90637" providerId="LiveId" clId="{6B59B49F-F942-4D7D-ACA6-FD0B32875A4E}" dt="2026-07-04T12:35:43.302" v="2811" actId="2890"/>
        <pc:sldMkLst>
          <pc:docMk/>
          <pc:sldMk cId="2971747776" sldId="7074"/>
        </pc:sldMkLst>
      </pc:sldChg>
      <pc:sldChg chg="delSp modSp add mod ord modTransition delAnim modAnim">
        <pc:chgData name="Dan Bridges" userId="8b87ab884fe90637" providerId="LiveId" clId="{6B59B49F-F942-4D7D-ACA6-FD0B32875A4E}" dt="2026-07-05T07:55:15.130" v="3009"/>
        <pc:sldMkLst>
          <pc:docMk/>
          <pc:sldMk cId="183723504" sldId="7075"/>
        </pc:sldMkLst>
        <pc:spChg chg="mod">
          <ac:chgData name="Dan Bridges" userId="8b87ab884fe90637" providerId="LiveId" clId="{6B59B49F-F942-4D7D-ACA6-FD0B32875A4E}" dt="2026-07-05T07:53:06.656" v="2969" actId="14100"/>
          <ac:spMkLst>
            <pc:docMk/>
            <pc:sldMk cId="183723504" sldId="7075"/>
            <ac:spMk id="8" creationId="{C14C147A-ABCB-3A87-48D1-E062D691E081}"/>
          </ac:spMkLst>
        </pc:spChg>
        <pc:spChg chg="del">
          <ac:chgData name="Dan Bridges" userId="8b87ab884fe90637" providerId="LiveId" clId="{6B59B49F-F942-4D7D-ACA6-FD0B32875A4E}" dt="2026-07-05T07:51:45.798" v="2947" actId="478"/>
          <ac:spMkLst>
            <pc:docMk/>
            <pc:sldMk cId="183723504" sldId="7075"/>
            <ac:spMk id="9" creationId="{E28911D4-A994-58D2-1E43-560F777EC6D2}"/>
          </ac:spMkLst>
        </pc:spChg>
      </pc:sldChg>
      <pc:sldChg chg="addSp delSp modSp add mod ord modTransition">
        <pc:chgData name="Dan Bridges" userId="8b87ab884fe90637" providerId="LiveId" clId="{6B59B49F-F942-4D7D-ACA6-FD0B32875A4E}" dt="2026-07-05T07:55:21.809" v="3010"/>
        <pc:sldMkLst>
          <pc:docMk/>
          <pc:sldMk cId="4037715592" sldId="7076"/>
        </pc:sldMkLst>
        <pc:spChg chg="add mod">
          <ac:chgData name="Dan Bridges" userId="8b87ab884fe90637" providerId="LiveId" clId="{6B59B49F-F942-4D7D-ACA6-FD0B32875A4E}" dt="2026-07-05T07:54:21.251" v="3008" actId="1038"/>
          <ac:spMkLst>
            <pc:docMk/>
            <pc:sldMk cId="4037715592" sldId="7076"/>
            <ac:spMk id="2" creationId="{B357E69C-9E1E-713E-BF31-FA920923B72F}"/>
          </ac:spMkLst>
        </pc:spChg>
        <pc:spChg chg="del">
          <ac:chgData name="Dan Bridges" userId="8b87ab884fe90637" providerId="LiveId" clId="{6B59B49F-F942-4D7D-ACA6-FD0B32875A4E}" dt="2026-07-05T07:53:31.230" v="2974" actId="478"/>
          <ac:spMkLst>
            <pc:docMk/>
            <pc:sldMk cId="4037715592" sldId="7076"/>
            <ac:spMk id="8" creationId="{60A9FEE3-149B-4173-4180-8A3905220684}"/>
          </ac:spMkLst>
        </pc:spChg>
        <pc:spChg chg="del">
          <ac:chgData name="Dan Bridges" userId="8b87ab884fe90637" providerId="LiveId" clId="{6B59B49F-F942-4D7D-ACA6-FD0B32875A4E}" dt="2026-07-05T07:53:34.451" v="2975" actId="478"/>
          <ac:spMkLst>
            <pc:docMk/>
            <pc:sldMk cId="4037715592" sldId="7076"/>
            <ac:spMk id="9" creationId="{959192A3-2F45-8307-B8C5-2518DBD09AD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C9200C-7631-4FE6-A00A-04BA47EBE37E}" type="datetimeFigureOut">
              <a:rPr lang="en-US" smtClean="0"/>
              <a:t>7/8/26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7F0EDD-2A63-4035-A82B-6D53DBFCCD7F}" type="slidenum">
              <a:rPr lang="en-US" smtClean="0"/>
              <a:t>‹#›</a:t>
            </a:fld>
            <a:endParaRPr lang="en-US"/>
          </a:p>
        </p:txBody>
      </p:sp>
    </p:spTree>
    <p:extLst>
      <p:ext uri="{BB962C8B-B14F-4D97-AF65-F5344CB8AC3E}">
        <p14:creationId xmlns:p14="http://schemas.microsoft.com/office/powerpoint/2010/main" val="3556708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7F0EDD-2A63-4035-A82B-6D53DBFCCD7F}" type="slidenum">
              <a:rPr lang="en-US" smtClean="0"/>
              <a:t>1</a:t>
            </a:fld>
            <a:endParaRPr lang="en-US"/>
          </a:p>
        </p:txBody>
      </p:sp>
    </p:spTree>
    <p:extLst>
      <p:ext uri="{BB962C8B-B14F-4D97-AF65-F5344CB8AC3E}">
        <p14:creationId xmlns:p14="http://schemas.microsoft.com/office/powerpoint/2010/main" val="524060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3A76B-7FD4-677E-91EA-495F6DAE20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EDF36A-8487-C71F-91BB-D9FA9BC017E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D67859A-C9FB-0B66-BBCB-76360F6554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3B650E5-7A48-7497-14CB-12F7E8CBDA27}"/>
              </a:ext>
            </a:extLst>
          </p:cNvPr>
          <p:cNvSpPr>
            <a:spLocks noGrp="1"/>
          </p:cNvSpPr>
          <p:nvPr>
            <p:ph type="sldNum" sz="quarter" idx="5"/>
          </p:nvPr>
        </p:nvSpPr>
        <p:spPr/>
        <p:txBody>
          <a:bodyPr/>
          <a:lstStyle/>
          <a:p>
            <a:fld id="{047F0EDD-2A63-4035-A82B-6D53DBFCCD7F}" type="slidenum">
              <a:rPr lang="en-US" smtClean="0"/>
              <a:t>10</a:t>
            </a:fld>
            <a:endParaRPr lang="en-US"/>
          </a:p>
        </p:txBody>
      </p:sp>
    </p:spTree>
    <p:extLst>
      <p:ext uri="{BB962C8B-B14F-4D97-AF65-F5344CB8AC3E}">
        <p14:creationId xmlns:p14="http://schemas.microsoft.com/office/powerpoint/2010/main" val="2110237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83236-1874-806D-0AA8-B0A0CB86F8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6E03A4-59D3-28A3-6D50-E22264A2B67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8A7B62F-3886-F0AD-2D70-40EBB211B9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04A954-8B02-81E1-0F47-9A1C97724ADA}"/>
              </a:ext>
            </a:extLst>
          </p:cNvPr>
          <p:cNvSpPr>
            <a:spLocks noGrp="1"/>
          </p:cNvSpPr>
          <p:nvPr>
            <p:ph type="sldNum" sz="quarter" idx="5"/>
          </p:nvPr>
        </p:nvSpPr>
        <p:spPr/>
        <p:txBody>
          <a:bodyPr/>
          <a:lstStyle/>
          <a:p>
            <a:fld id="{047F0EDD-2A63-4035-A82B-6D53DBFCCD7F}" type="slidenum">
              <a:rPr lang="en-US" smtClean="0"/>
              <a:t>11</a:t>
            </a:fld>
            <a:endParaRPr lang="en-US"/>
          </a:p>
        </p:txBody>
      </p:sp>
    </p:spTree>
    <p:extLst>
      <p:ext uri="{BB962C8B-B14F-4D97-AF65-F5344CB8AC3E}">
        <p14:creationId xmlns:p14="http://schemas.microsoft.com/office/powerpoint/2010/main" val="3529379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9B5C4-E842-F87B-D0FF-C6CCF96E1A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0375CD-A544-9B23-EE74-68809AD4E93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E0B958F-B333-8E66-8D48-B5C937BF753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4C1B7B-3772-13C4-D5EF-94F2760DDFDD}"/>
              </a:ext>
            </a:extLst>
          </p:cNvPr>
          <p:cNvSpPr>
            <a:spLocks noGrp="1"/>
          </p:cNvSpPr>
          <p:nvPr>
            <p:ph type="sldNum" sz="quarter" idx="5"/>
          </p:nvPr>
        </p:nvSpPr>
        <p:spPr/>
        <p:txBody>
          <a:bodyPr/>
          <a:lstStyle/>
          <a:p>
            <a:fld id="{047F0EDD-2A63-4035-A82B-6D53DBFCCD7F}" type="slidenum">
              <a:rPr lang="en-US" smtClean="0"/>
              <a:t>12</a:t>
            </a:fld>
            <a:endParaRPr lang="en-US"/>
          </a:p>
        </p:txBody>
      </p:sp>
    </p:spTree>
    <p:extLst>
      <p:ext uri="{BB962C8B-B14F-4D97-AF65-F5344CB8AC3E}">
        <p14:creationId xmlns:p14="http://schemas.microsoft.com/office/powerpoint/2010/main" val="2057883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F5C16-2454-AE07-F43F-39FD03C154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8D387C-377B-EFDF-9D64-5AEDB14F45B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2F116DB-BAC5-AA79-6462-5E43453F77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5AB1A37-51E0-B2E1-DA6F-8407856F0ABB}"/>
              </a:ext>
            </a:extLst>
          </p:cNvPr>
          <p:cNvSpPr>
            <a:spLocks noGrp="1"/>
          </p:cNvSpPr>
          <p:nvPr>
            <p:ph type="sldNum" sz="quarter" idx="5"/>
          </p:nvPr>
        </p:nvSpPr>
        <p:spPr/>
        <p:txBody>
          <a:bodyPr/>
          <a:lstStyle/>
          <a:p>
            <a:fld id="{047F0EDD-2A63-4035-A82B-6D53DBFCCD7F}" type="slidenum">
              <a:rPr lang="en-US" smtClean="0"/>
              <a:t>13</a:t>
            </a:fld>
            <a:endParaRPr lang="en-US"/>
          </a:p>
        </p:txBody>
      </p:sp>
    </p:spTree>
    <p:extLst>
      <p:ext uri="{BB962C8B-B14F-4D97-AF65-F5344CB8AC3E}">
        <p14:creationId xmlns:p14="http://schemas.microsoft.com/office/powerpoint/2010/main" val="1013575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DC2B5-F5E4-A2ED-F76B-ABBA42E361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00E7B3-796A-FD32-614B-DD813CBE4EF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44C1892-02C9-C891-1982-052E7524D6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9E02AA8-C994-22A2-F40C-3F0FC7F55585}"/>
              </a:ext>
            </a:extLst>
          </p:cNvPr>
          <p:cNvSpPr>
            <a:spLocks noGrp="1"/>
          </p:cNvSpPr>
          <p:nvPr>
            <p:ph type="sldNum" sz="quarter" idx="5"/>
          </p:nvPr>
        </p:nvSpPr>
        <p:spPr/>
        <p:txBody>
          <a:bodyPr/>
          <a:lstStyle/>
          <a:p>
            <a:fld id="{047F0EDD-2A63-4035-A82B-6D53DBFCCD7F}" type="slidenum">
              <a:rPr lang="en-US" smtClean="0"/>
              <a:t>14</a:t>
            </a:fld>
            <a:endParaRPr lang="en-US"/>
          </a:p>
        </p:txBody>
      </p:sp>
    </p:spTree>
    <p:extLst>
      <p:ext uri="{BB962C8B-B14F-4D97-AF65-F5344CB8AC3E}">
        <p14:creationId xmlns:p14="http://schemas.microsoft.com/office/powerpoint/2010/main" val="2741895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237D3-C441-EA8E-77B9-D79483EB2E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A2A745-A03C-720E-67A3-A965FD6F5F6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02B8423-E8A8-5701-F661-89575C54C1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28C1D3-CC0F-B969-E047-F1AC69CCEA11}"/>
              </a:ext>
            </a:extLst>
          </p:cNvPr>
          <p:cNvSpPr>
            <a:spLocks noGrp="1"/>
          </p:cNvSpPr>
          <p:nvPr>
            <p:ph type="sldNum" sz="quarter" idx="5"/>
          </p:nvPr>
        </p:nvSpPr>
        <p:spPr/>
        <p:txBody>
          <a:bodyPr/>
          <a:lstStyle/>
          <a:p>
            <a:fld id="{047F0EDD-2A63-4035-A82B-6D53DBFCCD7F}" type="slidenum">
              <a:rPr lang="en-US" smtClean="0"/>
              <a:t>15</a:t>
            </a:fld>
            <a:endParaRPr lang="en-US"/>
          </a:p>
        </p:txBody>
      </p:sp>
    </p:spTree>
    <p:extLst>
      <p:ext uri="{BB962C8B-B14F-4D97-AF65-F5344CB8AC3E}">
        <p14:creationId xmlns:p14="http://schemas.microsoft.com/office/powerpoint/2010/main" val="2584308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B5E70-0750-F1D2-9E14-BA5FD9E1CF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E4F5AB-05A6-7F05-DB8A-6AA0F32DFBA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C381E61-2BBD-40FF-966D-CDC2F1B594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10C0DE-F293-53F4-0F1E-51FF55119C21}"/>
              </a:ext>
            </a:extLst>
          </p:cNvPr>
          <p:cNvSpPr>
            <a:spLocks noGrp="1"/>
          </p:cNvSpPr>
          <p:nvPr>
            <p:ph type="sldNum" sz="quarter" idx="5"/>
          </p:nvPr>
        </p:nvSpPr>
        <p:spPr/>
        <p:txBody>
          <a:bodyPr/>
          <a:lstStyle/>
          <a:p>
            <a:fld id="{047F0EDD-2A63-4035-A82B-6D53DBFCCD7F}" type="slidenum">
              <a:rPr lang="en-US" smtClean="0"/>
              <a:t>16</a:t>
            </a:fld>
            <a:endParaRPr lang="en-US"/>
          </a:p>
        </p:txBody>
      </p:sp>
    </p:spTree>
    <p:extLst>
      <p:ext uri="{BB962C8B-B14F-4D97-AF65-F5344CB8AC3E}">
        <p14:creationId xmlns:p14="http://schemas.microsoft.com/office/powerpoint/2010/main" val="33470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12A1E-5654-6353-3382-A0D3FDA3A6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FF5A1E-37DD-DF97-2AB1-70ADF9418C1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9CFD540-782D-4C55-F878-C09FAB4206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4BA8B1-31A6-DC34-6986-ACB9851B82A5}"/>
              </a:ext>
            </a:extLst>
          </p:cNvPr>
          <p:cNvSpPr>
            <a:spLocks noGrp="1"/>
          </p:cNvSpPr>
          <p:nvPr>
            <p:ph type="sldNum" sz="quarter" idx="5"/>
          </p:nvPr>
        </p:nvSpPr>
        <p:spPr/>
        <p:txBody>
          <a:bodyPr/>
          <a:lstStyle/>
          <a:p>
            <a:fld id="{047F0EDD-2A63-4035-A82B-6D53DBFCCD7F}" type="slidenum">
              <a:rPr lang="en-US" smtClean="0"/>
              <a:t>17</a:t>
            </a:fld>
            <a:endParaRPr lang="en-US"/>
          </a:p>
        </p:txBody>
      </p:sp>
    </p:spTree>
    <p:extLst>
      <p:ext uri="{BB962C8B-B14F-4D97-AF65-F5344CB8AC3E}">
        <p14:creationId xmlns:p14="http://schemas.microsoft.com/office/powerpoint/2010/main" val="31741767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11358-7D80-4978-2299-80B2C746ED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8BD3DE-6FFB-4879-5C1A-DAB9C2E79D1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A8357DD-650C-961E-97E7-D3B0B8A7EE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36E8892-BB97-C901-710A-CE989C9A7E29}"/>
              </a:ext>
            </a:extLst>
          </p:cNvPr>
          <p:cNvSpPr>
            <a:spLocks noGrp="1"/>
          </p:cNvSpPr>
          <p:nvPr>
            <p:ph type="sldNum" sz="quarter" idx="5"/>
          </p:nvPr>
        </p:nvSpPr>
        <p:spPr/>
        <p:txBody>
          <a:bodyPr/>
          <a:lstStyle/>
          <a:p>
            <a:fld id="{047F0EDD-2A63-4035-A82B-6D53DBFCCD7F}" type="slidenum">
              <a:rPr lang="en-US" smtClean="0"/>
              <a:t>18</a:t>
            </a:fld>
            <a:endParaRPr lang="en-US"/>
          </a:p>
        </p:txBody>
      </p:sp>
    </p:spTree>
    <p:extLst>
      <p:ext uri="{BB962C8B-B14F-4D97-AF65-F5344CB8AC3E}">
        <p14:creationId xmlns:p14="http://schemas.microsoft.com/office/powerpoint/2010/main" val="3786666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D6DAE-1A41-2693-9301-E1766D95F1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161867-DC33-C743-5B50-C1FF9FFC862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629E029-70C9-22DC-AED6-2C861DECBD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51CE99-995C-067E-3058-6ACB13CB4EA7}"/>
              </a:ext>
            </a:extLst>
          </p:cNvPr>
          <p:cNvSpPr>
            <a:spLocks noGrp="1"/>
          </p:cNvSpPr>
          <p:nvPr>
            <p:ph type="sldNum" sz="quarter" idx="5"/>
          </p:nvPr>
        </p:nvSpPr>
        <p:spPr/>
        <p:txBody>
          <a:bodyPr/>
          <a:lstStyle/>
          <a:p>
            <a:fld id="{047F0EDD-2A63-4035-A82B-6D53DBFCCD7F}" type="slidenum">
              <a:rPr lang="en-US" smtClean="0"/>
              <a:t>19</a:t>
            </a:fld>
            <a:endParaRPr lang="en-US"/>
          </a:p>
        </p:txBody>
      </p:sp>
    </p:spTree>
    <p:extLst>
      <p:ext uri="{BB962C8B-B14F-4D97-AF65-F5344CB8AC3E}">
        <p14:creationId xmlns:p14="http://schemas.microsoft.com/office/powerpoint/2010/main" val="1681519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B19B9-F0BF-B3F0-E486-03F75AF99F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5E7596-EF23-CA70-BC02-941895D58E6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C2FFCA8-FA96-7409-EB0A-ABE0E9E9C9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86A278-EF2B-6A58-4F3E-229B83A0C0A9}"/>
              </a:ext>
            </a:extLst>
          </p:cNvPr>
          <p:cNvSpPr>
            <a:spLocks noGrp="1"/>
          </p:cNvSpPr>
          <p:nvPr>
            <p:ph type="sldNum" sz="quarter" idx="5"/>
          </p:nvPr>
        </p:nvSpPr>
        <p:spPr/>
        <p:txBody>
          <a:bodyPr/>
          <a:lstStyle/>
          <a:p>
            <a:fld id="{047F0EDD-2A63-4035-A82B-6D53DBFCCD7F}" type="slidenum">
              <a:rPr lang="en-US" smtClean="0"/>
              <a:t>2</a:t>
            </a:fld>
            <a:endParaRPr lang="en-US"/>
          </a:p>
        </p:txBody>
      </p:sp>
    </p:spTree>
    <p:extLst>
      <p:ext uri="{BB962C8B-B14F-4D97-AF65-F5344CB8AC3E}">
        <p14:creationId xmlns:p14="http://schemas.microsoft.com/office/powerpoint/2010/main" val="3566215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68730-9728-54AF-A354-F09F4E44F7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015D17-E88D-6AC0-DCB6-50E77E317D8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A97BD50-63BC-E4C5-DC97-DC388B23C75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11F8A4D-EE63-9B6D-D66F-851D4F269C47}"/>
              </a:ext>
            </a:extLst>
          </p:cNvPr>
          <p:cNvSpPr>
            <a:spLocks noGrp="1"/>
          </p:cNvSpPr>
          <p:nvPr>
            <p:ph type="sldNum" sz="quarter" idx="5"/>
          </p:nvPr>
        </p:nvSpPr>
        <p:spPr/>
        <p:txBody>
          <a:bodyPr/>
          <a:lstStyle/>
          <a:p>
            <a:fld id="{047F0EDD-2A63-4035-A82B-6D53DBFCCD7F}" type="slidenum">
              <a:rPr lang="en-US" smtClean="0"/>
              <a:t>20</a:t>
            </a:fld>
            <a:endParaRPr lang="en-US"/>
          </a:p>
        </p:txBody>
      </p:sp>
    </p:spTree>
    <p:extLst>
      <p:ext uri="{BB962C8B-B14F-4D97-AF65-F5344CB8AC3E}">
        <p14:creationId xmlns:p14="http://schemas.microsoft.com/office/powerpoint/2010/main" val="5852891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666FE-E731-3592-4644-E80BCBC8A9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BCE495-E908-3560-DEB5-2EB2ECF64F2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368CD11-0C13-72C6-EA1E-3A24107706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3AA36DE-D748-E478-73E2-D6AC18703A77}"/>
              </a:ext>
            </a:extLst>
          </p:cNvPr>
          <p:cNvSpPr>
            <a:spLocks noGrp="1"/>
          </p:cNvSpPr>
          <p:nvPr>
            <p:ph type="sldNum" sz="quarter" idx="5"/>
          </p:nvPr>
        </p:nvSpPr>
        <p:spPr/>
        <p:txBody>
          <a:bodyPr/>
          <a:lstStyle/>
          <a:p>
            <a:fld id="{047F0EDD-2A63-4035-A82B-6D53DBFCCD7F}" type="slidenum">
              <a:rPr lang="en-US" smtClean="0"/>
              <a:t>21</a:t>
            </a:fld>
            <a:endParaRPr lang="en-US"/>
          </a:p>
        </p:txBody>
      </p:sp>
    </p:spTree>
    <p:extLst>
      <p:ext uri="{BB962C8B-B14F-4D97-AF65-F5344CB8AC3E}">
        <p14:creationId xmlns:p14="http://schemas.microsoft.com/office/powerpoint/2010/main" val="18380275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9B4E5-88B4-C6B8-8865-8B995CE37B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0FDC4B-C1F1-6FF5-F6FA-EFE60CA647C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1991E74-1B47-3984-9DCC-77EAFF09DF3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940C2A6-A93A-AB86-E801-1E2630EC1ABF}"/>
              </a:ext>
            </a:extLst>
          </p:cNvPr>
          <p:cNvSpPr>
            <a:spLocks noGrp="1"/>
          </p:cNvSpPr>
          <p:nvPr>
            <p:ph type="sldNum" sz="quarter" idx="5"/>
          </p:nvPr>
        </p:nvSpPr>
        <p:spPr/>
        <p:txBody>
          <a:bodyPr/>
          <a:lstStyle/>
          <a:p>
            <a:fld id="{047F0EDD-2A63-4035-A82B-6D53DBFCCD7F}" type="slidenum">
              <a:rPr lang="en-US" smtClean="0"/>
              <a:t>22</a:t>
            </a:fld>
            <a:endParaRPr lang="en-US"/>
          </a:p>
        </p:txBody>
      </p:sp>
    </p:spTree>
    <p:extLst>
      <p:ext uri="{BB962C8B-B14F-4D97-AF65-F5344CB8AC3E}">
        <p14:creationId xmlns:p14="http://schemas.microsoft.com/office/powerpoint/2010/main" val="16365434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A0198-12F8-E68D-474F-3D5A1059D0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BA5D28-363E-F0C5-47EF-D91E36BB39E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A06C03E-5313-425C-0C45-5082AB3DEC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370695-0420-98D5-51C0-4CDDCA2DD604}"/>
              </a:ext>
            </a:extLst>
          </p:cNvPr>
          <p:cNvSpPr>
            <a:spLocks noGrp="1"/>
          </p:cNvSpPr>
          <p:nvPr>
            <p:ph type="sldNum" sz="quarter" idx="5"/>
          </p:nvPr>
        </p:nvSpPr>
        <p:spPr/>
        <p:txBody>
          <a:bodyPr/>
          <a:lstStyle/>
          <a:p>
            <a:fld id="{047F0EDD-2A63-4035-A82B-6D53DBFCCD7F}" type="slidenum">
              <a:rPr lang="en-US" smtClean="0"/>
              <a:t>23</a:t>
            </a:fld>
            <a:endParaRPr lang="en-US"/>
          </a:p>
        </p:txBody>
      </p:sp>
    </p:spTree>
    <p:extLst>
      <p:ext uri="{BB962C8B-B14F-4D97-AF65-F5344CB8AC3E}">
        <p14:creationId xmlns:p14="http://schemas.microsoft.com/office/powerpoint/2010/main" val="34325054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502ED-A686-B85B-A71D-DC1F594CCE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7C3D48-21BF-B62E-AD51-F5EC1AE6345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6A65CD5-BACD-8C17-2B06-317F0CBB96D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920720-BA7D-7741-58C3-1A4CE8C045F1}"/>
              </a:ext>
            </a:extLst>
          </p:cNvPr>
          <p:cNvSpPr>
            <a:spLocks noGrp="1"/>
          </p:cNvSpPr>
          <p:nvPr>
            <p:ph type="sldNum" sz="quarter" idx="5"/>
          </p:nvPr>
        </p:nvSpPr>
        <p:spPr/>
        <p:txBody>
          <a:bodyPr/>
          <a:lstStyle/>
          <a:p>
            <a:fld id="{047F0EDD-2A63-4035-A82B-6D53DBFCCD7F}" type="slidenum">
              <a:rPr lang="en-US" smtClean="0"/>
              <a:t>24</a:t>
            </a:fld>
            <a:endParaRPr lang="en-US"/>
          </a:p>
        </p:txBody>
      </p:sp>
    </p:spTree>
    <p:extLst>
      <p:ext uri="{BB962C8B-B14F-4D97-AF65-F5344CB8AC3E}">
        <p14:creationId xmlns:p14="http://schemas.microsoft.com/office/powerpoint/2010/main" val="17316066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E8BB4-4B61-7BA5-5859-1D35F87A51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2D1A96-9C69-109D-102B-06D0D7895A3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850D2BC-355B-4E68-BD0B-E16FCA3B510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F988BE-45F2-B3E2-340B-65CA74E9E650}"/>
              </a:ext>
            </a:extLst>
          </p:cNvPr>
          <p:cNvSpPr>
            <a:spLocks noGrp="1"/>
          </p:cNvSpPr>
          <p:nvPr>
            <p:ph type="sldNum" sz="quarter" idx="5"/>
          </p:nvPr>
        </p:nvSpPr>
        <p:spPr/>
        <p:txBody>
          <a:bodyPr/>
          <a:lstStyle/>
          <a:p>
            <a:fld id="{047F0EDD-2A63-4035-A82B-6D53DBFCCD7F}" type="slidenum">
              <a:rPr lang="en-US" smtClean="0"/>
              <a:t>25</a:t>
            </a:fld>
            <a:endParaRPr lang="en-US"/>
          </a:p>
        </p:txBody>
      </p:sp>
    </p:spTree>
    <p:extLst>
      <p:ext uri="{BB962C8B-B14F-4D97-AF65-F5344CB8AC3E}">
        <p14:creationId xmlns:p14="http://schemas.microsoft.com/office/powerpoint/2010/main" val="9322391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B7083-72A6-0F47-F5F3-D06A53F8BB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EA6AF9-ECE3-35DA-5363-C50D786303E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29C920E-7738-9590-A37C-B209B317A3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D7FB74F-1750-DF93-5C4D-90589C680465}"/>
              </a:ext>
            </a:extLst>
          </p:cNvPr>
          <p:cNvSpPr>
            <a:spLocks noGrp="1"/>
          </p:cNvSpPr>
          <p:nvPr>
            <p:ph type="sldNum" sz="quarter" idx="5"/>
          </p:nvPr>
        </p:nvSpPr>
        <p:spPr/>
        <p:txBody>
          <a:bodyPr/>
          <a:lstStyle/>
          <a:p>
            <a:fld id="{047F0EDD-2A63-4035-A82B-6D53DBFCCD7F}" type="slidenum">
              <a:rPr lang="en-US" smtClean="0"/>
              <a:t>26</a:t>
            </a:fld>
            <a:endParaRPr lang="en-US"/>
          </a:p>
        </p:txBody>
      </p:sp>
    </p:spTree>
    <p:extLst>
      <p:ext uri="{BB962C8B-B14F-4D97-AF65-F5344CB8AC3E}">
        <p14:creationId xmlns:p14="http://schemas.microsoft.com/office/powerpoint/2010/main" val="18876328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7226F-FF3A-AA63-3E1B-AC569E104B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043F3B-4616-271F-2690-17062B6F03A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FB36E4A-A626-F523-657F-0B407D23B4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9D5EB45-5389-F2AA-E573-F45ACC2DDB95}"/>
              </a:ext>
            </a:extLst>
          </p:cNvPr>
          <p:cNvSpPr>
            <a:spLocks noGrp="1"/>
          </p:cNvSpPr>
          <p:nvPr>
            <p:ph type="sldNum" sz="quarter" idx="5"/>
          </p:nvPr>
        </p:nvSpPr>
        <p:spPr/>
        <p:txBody>
          <a:bodyPr/>
          <a:lstStyle/>
          <a:p>
            <a:fld id="{047F0EDD-2A63-4035-A82B-6D53DBFCCD7F}" type="slidenum">
              <a:rPr lang="en-US" smtClean="0"/>
              <a:t>27</a:t>
            </a:fld>
            <a:endParaRPr lang="en-US"/>
          </a:p>
        </p:txBody>
      </p:sp>
    </p:spTree>
    <p:extLst>
      <p:ext uri="{BB962C8B-B14F-4D97-AF65-F5344CB8AC3E}">
        <p14:creationId xmlns:p14="http://schemas.microsoft.com/office/powerpoint/2010/main" val="18889484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3ACEA-ED3A-CDED-AFF5-B084E30870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575206-ACB3-4290-D6FF-EBAE3E2C5AA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18C4132-42B2-BDE3-9843-37120BA701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5B8123-27F3-C5D2-ABC2-3D405B3DDF9A}"/>
              </a:ext>
            </a:extLst>
          </p:cNvPr>
          <p:cNvSpPr>
            <a:spLocks noGrp="1"/>
          </p:cNvSpPr>
          <p:nvPr>
            <p:ph type="sldNum" sz="quarter" idx="5"/>
          </p:nvPr>
        </p:nvSpPr>
        <p:spPr/>
        <p:txBody>
          <a:bodyPr/>
          <a:lstStyle/>
          <a:p>
            <a:fld id="{047F0EDD-2A63-4035-A82B-6D53DBFCCD7F}" type="slidenum">
              <a:rPr lang="en-US" smtClean="0"/>
              <a:t>28</a:t>
            </a:fld>
            <a:endParaRPr lang="en-US"/>
          </a:p>
        </p:txBody>
      </p:sp>
    </p:spTree>
    <p:extLst>
      <p:ext uri="{BB962C8B-B14F-4D97-AF65-F5344CB8AC3E}">
        <p14:creationId xmlns:p14="http://schemas.microsoft.com/office/powerpoint/2010/main" val="39452207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C2E17-AACF-D941-8F27-0E0651F387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C35072-C6EB-4136-972B-E07C6D0849E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8581A28-8DD7-C173-5DE2-D0FFBED95DA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3DE57BD-D8E6-24CA-5B58-267632F44FA3}"/>
              </a:ext>
            </a:extLst>
          </p:cNvPr>
          <p:cNvSpPr>
            <a:spLocks noGrp="1"/>
          </p:cNvSpPr>
          <p:nvPr>
            <p:ph type="sldNum" sz="quarter" idx="5"/>
          </p:nvPr>
        </p:nvSpPr>
        <p:spPr/>
        <p:txBody>
          <a:bodyPr/>
          <a:lstStyle/>
          <a:p>
            <a:fld id="{047F0EDD-2A63-4035-A82B-6D53DBFCCD7F}" type="slidenum">
              <a:rPr lang="en-US" smtClean="0"/>
              <a:t>29</a:t>
            </a:fld>
            <a:endParaRPr lang="en-US"/>
          </a:p>
        </p:txBody>
      </p:sp>
    </p:spTree>
    <p:extLst>
      <p:ext uri="{BB962C8B-B14F-4D97-AF65-F5344CB8AC3E}">
        <p14:creationId xmlns:p14="http://schemas.microsoft.com/office/powerpoint/2010/main" val="952803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AFEAB-C36E-D39C-38F9-F50DE264FB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6E90F7-0057-2826-E944-E449263EEDE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EE1D1E7-776B-43D3-4DB4-94F2906A3ED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9B211D-5CAA-211B-8C96-15830D7E65B4}"/>
              </a:ext>
            </a:extLst>
          </p:cNvPr>
          <p:cNvSpPr>
            <a:spLocks noGrp="1"/>
          </p:cNvSpPr>
          <p:nvPr>
            <p:ph type="sldNum" sz="quarter" idx="5"/>
          </p:nvPr>
        </p:nvSpPr>
        <p:spPr/>
        <p:txBody>
          <a:bodyPr/>
          <a:lstStyle/>
          <a:p>
            <a:fld id="{047F0EDD-2A63-4035-A82B-6D53DBFCCD7F}" type="slidenum">
              <a:rPr lang="en-US" smtClean="0"/>
              <a:t>3</a:t>
            </a:fld>
            <a:endParaRPr lang="en-US"/>
          </a:p>
        </p:txBody>
      </p:sp>
    </p:spTree>
    <p:extLst>
      <p:ext uri="{BB962C8B-B14F-4D97-AF65-F5344CB8AC3E}">
        <p14:creationId xmlns:p14="http://schemas.microsoft.com/office/powerpoint/2010/main" val="3350875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7801C-A5EE-0FE7-1C3B-C685EA3D9D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8D11B3-BA7D-01FD-0B91-0ADE91930AA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D7C27DE-E63F-9F02-6E85-7A0C2B2DA4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D260F34-7CD5-1113-81F0-D632E06F5FEC}"/>
              </a:ext>
            </a:extLst>
          </p:cNvPr>
          <p:cNvSpPr>
            <a:spLocks noGrp="1"/>
          </p:cNvSpPr>
          <p:nvPr>
            <p:ph type="sldNum" sz="quarter" idx="5"/>
          </p:nvPr>
        </p:nvSpPr>
        <p:spPr/>
        <p:txBody>
          <a:bodyPr/>
          <a:lstStyle/>
          <a:p>
            <a:fld id="{047F0EDD-2A63-4035-A82B-6D53DBFCCD7F}" type="slidenum">
              <a:rPr lang="en-US" smtClean="0"/>
              <a:t>30</a:t>
            </a:fld>
            <a:endParaRPr lang="en-US"/>
          </a:p>
        </p:txBody>
      </p:sp>
    </p:spTree>
    <p:extLst>
      <p:ext uri="{BB962C8B-B14F-4D97-AF65-F5344CB8AC3E}">
        <p14:creationId xmlns:p14="http://schemas.microsoft.com/office/powerpoint/2010/main" val="26683459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58334-8D7A-08E1-E191-0C03D3AA54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CB51CA-35B0-184B-71A8-A61C8816890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2B954A1-55F6-075E-E77F-4292BA7F06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CEA1BFA-44FE-C350-A962-37E5B783C049}"/>
              </a:ext>
            </a:extLst>
          </p:cNvPr>
          <p:cNvSpPr>
            <a:spLocks noGrp="1"/>
          </p:cNvSpPr>
          <p:nvPr>
            <p:ph type="sldNum" sz="quarter" idx="5"/>
          </p:nvPr>
        </p:nvSpPr>
        <p:spPr/>
        <p:txBody>
          <a:bodyPr/>
          <a:lstStyle/>
          <a:p>
            <a:fld id="{047F0EDD-2A63-4035-A82B-6D53DBFCCD7F}" type="slidenum">
              <a:rPr lang="en-US" smtClean="0"/>
              <a:t>31</a:t>
            </a:fld>
            <a:endParaRPr lang="en-US"/>
          </a:p>
        </p:txBody>
      </p:sp>
    </p:spTree>
    <p:extLst>
      <p:ext uri="{BB962C8B-B14F-4D97-AF65-F5344CB8AC3E}">
        <p14:creationId xmlns:p14="http://schemas.microsoft.com/office/powerpoint/2010/main" val="27545616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A6362-55E3-F73F-C0CD-45A9DDC7A5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F4CC7D-1CD2-86B3-03B4-DA72E306154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33F2974-4334-4661-4A1C-378300B31E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72349FD-86BC-45B2-1859-96FFBAA0E01F}"/>
              </a:ext>
            </a:extLst>
          </p:cNvPr>
          <p:cNvSpPr>
            <a:spLocks noGrp="1"/>
          </p:cNvSpPr>
          <p:nvPr>
            <p:ph type="sldNum" sz="quarter" idx="5"/>
          </p:nvPr>
        </p:nvSpPr>
        <p:spPr/>
        <p:txBody>
          <a:bodyPr/>
          <a:lstStyle/>
          <a:p>
            <a:fld id="{047F0EDD-2A63-4035-A82B-6D53DBFCCD7F}" type="slidenum">
              <a:rPr lang="en-US" smtClean="0"/>
              <a:t>32</a:t>
            </a:fld>
            <a:endParaRPr lang="en-US"/>
          </a:p>
        </p:txBody>
      </p:sp>
    </p:spTree>
    <p:extLst>
      <p:ext uri="{BB962C8B-B14F-4D97-AF65-F5344CB8AC3E}">
        <p14:creationId xmlns:p14="http://schemas.microsoft.com/office/powerpoint/2010/main" val="13438794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BEC2D-A5B0-0215-7B46-4A40C11428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EA98AE-F4E2-113B-F682-1AA9C180061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CA4EE5E-0FB8-8978-9162-85B200BA0E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CB7AC4A-3D6D-B1F3-ACB4-67CC17D1FAA5}"/>
              </a:ext>
            </a:extLst>
          </p:cNvPr>
          <p:cNvSpPr>
            <a:spLocks noGrp="1"/>
          </p:cNvSpPr>
          <p:nvPr>
            <p:ph type="sldNum" sz="quarter" idx="5"/>
          </p:nvPr>
        </p:nvSpPr>
        <p:spPr/>
        <p:txBody>
          <a:bodyPr/>
          <a:lstStyle/>
          <a:p>
            <a:fld id="{047F0EDD-2A63-4035-A82B-6D53DBFCCD7F}" type="slidenum">
              <a:rPr lang="en-US" smtClean="0"/>
              <a:t>33</a:t>
            </a:fld>
            <a:endParaRPr lang="en-US"/>
          </a:p>
        </p:txBody>
      </p:sp>
    </p:spTree>
    <p:extLst>
      <p:ext uri="{BB962C8B-B14F-4D97-AF65-F5344CB8AC3E}">
        <p14:creationId xmlns:p14="http://schemas.microsoft.com/office/powerpoint/2010/main" val="32523058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A4538-1F18-F01A-0ED3-0B39B9EBDA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BFCC0F-CAE1-2B35-DB41-2C20A2D04B9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C1A5AC2-A18D-6B71-817F-A679F01A89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3021F55-E55C-A1B9-3C58-6B7808291514}"/>
              </a:ext>
            </a:extLst>
          </p:cNvPr>
          <p:cNvSpPr>
            <a:spLocks noGrp="1"/>
          </p:cNvSpPr>
          <p:nvPr>
            <p:ph type="sldNum" sz="quarter" idx="5"/>
          </p:nvPr>
        </p:nvSpPr>
        <p:spPr/>
        <p:txBody>
          <a:bodyPr/>
          <a:lstStyle/>
          <a:p>
            <a:fld id="{047F0EDD-2A63-4035-A82B-6D53DBFCCD7F}" type="slidenum">
              <a:rPr lang="en-US" smtClean="0"/>
              <a:t>34</a:t>
            </a:fld>
            <a:endParaRPr lang="en-US"/>
          </a:p>
        </p:txBody>
      </p:sp>
    </p:spTree>
    <p:extLst>
      <p:ext uri="{BB962C8B-B14F-4D97-AF65-F5344CB8AC3E}">
        <p14:creationId xmlns:p14="http://schemas.microsoft.com/office/powerpoint/2010/main" val="6404947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3A2B9-D5DA-5584-0850-5D290124E7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05DF89-01C2-6102-FFD6-D5419D53576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36DDB60-1C08-311B-7158-2182AFB7AF8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675B888-4667-01A5-9F8F-21013E698DBE}"/>
              </a:ext>
            </a:extLst>
          </p:cNvPr>
          <p:cNvSpPr>
            <a:spLocks noGrp="1"/>
          </p:cNvSpPr>
          <p:nvPr>
            <p:ph type="sldNum" sz="quarter" idx="5"/>
          </p:nvPr>
        </p:nvSpPr>
        <p:spPr/>
        <p:txBody>
          <a:bodyPr/>
          <a:lstStyle/>
          <a:p>
            <a:fld id="{047F0EDD-2A63-4035-A82B-6D53DBFCCD7F}" type="slidenum">
              <a:rPr lang="en-US" smtClean="0"/>
              <a:t>35</a:t>
            </a:fld>
            <a:endParaRPr lang="en-US"/>
          </a:p>
        </p:txBody>
      </p:sp>
    </p:spTree>
    <p:extLst>
      <p:ext uri="{BB962C8B-B14F-4D97-AF65-F5344CB8AC3E}">
        <p14:creationId xmlns:p14="http://schemas.microsoft.com/office/powerpoint/2010/main" val="25066163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25F1A-7003-0651-5850-086E7FB0A0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424233-E357-0953-586C-394B67EB1DF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439A3BE-CE7C-37EE-F596-CEECAEA4FA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AC7B1E-E33A-6BA4-E65E-037B9880FEBE}"/>
              </a:ext>
            </a:extLst>
          </p:cNvPr>
          <p:cNvSpPr>
            <a:spLocks noGrp="1"/>
          </p:cNvSpPr>
          <p:nvPr>
            <p:ph type="sldNum" sz="quarter" idx="5"/>
          </p:nvPr>
        </p:nvSpPr>
        <p:spPr/>
        <p:txBody>
          <a:bodyPr/>
          <a:lstStyle/>
          <a:p>
            <a:fld id="{047F0EDD-2A63-4035-A82B-6D53DBFCCD7F}" type="slidenum">
              <a:rPr lang="en-US" smtClean="0"/>
              <a:t>36</a:t>
            </a:fld>
            <a:endParaRPr lang="en-US"/>
          </a:p>
        </p:txBody>
      </p:sp>
    </p:spTree>
    <p:extLst>
      <p:ext uri="{BB962C8B-B14F-4D97-AF65-F5344CB8AC3E}">
        <p14:creationId xmlns:p14="http://schemas.microsoft.com/office/powerpoint/2010/main" val="36784811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EA05C-BF0E-0E24-6C2A-EC15ED9E9F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7E44E9-D00A-D4A1-E576-B83E013FA9A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7056327-C3B7-26F0-CF6F-D536AAC59BE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9A1299-B976-4088-078F-377AC22BE0D0}"/>
              </a:ext>
            </a:extLst>
          </p:cNvPr>
          <p:cNvSpPr>
            <a:spLocks noGrp="1"/>
          </p:cNvSpPr>
          <p:nvPr>
            <p:ph type="sldNum" sz="quarter" idx="5"/>
          </p:nvPr>
        </p:nvSpPr>
        <p:spPr/>
        <p:txBody>
          <a:bodyPr/>
          <a:lstStyle/>
          <a:p>
            <a:fld id="{047F0EDD-2A63-4035-A82B-6D53DBFCCD7F}" type="slidenum">
              <a:rPr lang="en-US" smtClean="0"/>
              <a:t>37</a:t>
            </a:fld>
            <a:endParaRPr lang="en-US"/>
          </a:p>
        </p:txBody>
      </p:sp>
    </p:spTree>
    <p:extLst>
      <p:ext uri="{BB962C8B-B14F-4D97-AF65-F5344CB8AC3E}">
        <p14:creationId xmlns:p14="http://schemas.microsoft.com/office/powerpoint/2010/main" val="8359313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3DA2A-67D5-A05A-E1FB-5FB3ABBA1B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AAE25A-EEFF-A4B7-E073-F5F17474CFD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321492F-FEB8-2A06-F94C-A21F45E1EA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FE56AB-1743-97E1-E2AD-3635B3BF29D0}"/>
              </a:ext>
            </a:extLst>
          </p:cNvPr>
          <p:cNvSpPr>
            <a:spLocks noGrp="1"/>
          </p:cNvSpPr>
          <p:nvPr>
            <p:ph type="sldNum" sz="quarter" idx="5"/>
          </p:nvPr>
        </p:nvSpPr>
        <p:spPr/>
        <p:txBody>
          <a:bodyPr/>
          <a:lstStyle/>
          <a:p>
            <a:fld id="{047F0EDD-2A63-4035-A82B-6D53DBFCCD7F}" type="slidenum">
              <a:rPr lang="en-US" smtClean="0"/>
              <a:t>38</a:t>
            </a:fld>
            <a:endParaRPr lang="en-US"/>
          </a:p>
        </p:txBody>
      </p:sp>
    </p:spTree>
    <p:extLst>
      <p:ext uri="{BB962C8B-B14F-4D97-AF65-F5344CB8AC3E}">
        <p14:creationId xmlns:p14="http://schemas.microsoft.com/office/powerpoint/2010/main" val="15788183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47E23-0D0D-E276-EFAB-CB14DA6D32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AA0EA8-F02A-4DFA-3A8B-ED7C119833E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AF26A4E-BE57-9B4F-A213-7F85D95C656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568D5CF-55F4-0C48-E6CC-310BBD844507}"/>
              </a:ext>
            </a:extLst>
          </p:cNvPr>
          <p:cNvSpPr>
            <a:spLocks noGrp="1"/>
          </p:cNvSpPr>
          <p:nvPr>
            <p:ph type="sldNum" sz="quarter" idx="5"/>
          </p:nvPr>
        </p:nvSpPr>
        <p:spPr/>
        <p:txBody>
          <a:bodyPr/>
          <a:lstStyle/>
          <a:p>
            <a:fld id="{047F0EDD-2A63-4035-A82B-6D53DBFCCD7F}" type="slidenum">
              <a:rPr lang="en-US" smtClean="0"/>
              <a:t>39</a:t>
            </a:fld>
            <a:endParaRPr lang="en-US"/>
          </a:p>
        </p:txBody>
      </p:sp>
    </p:spTree>
    <p:extLst>
      <p:ext uri="{BB962C8B-B14F-4D97-AF65-F5344CB8AC3E}">
        <p14:creationId xmlns:p14="http://schemas.microsoft.com/office/powerpoint/2010/main" val="3504016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720BC-49FE-6337-BEA0-BB70D89729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AF42B8-E41C-F1A5-9612-C81EA9B112B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30DEBE9-EFAD-2405-BCD6-95FF75E68F4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5A411D9-BD69-5B30-2A53-A283067DF4C1}"/>
              </a:ext>
            </a:extLst>
          </p:cNvPr>
          <p:cNvSpPr>
            <a:spLocks noGrp="1"/>
          </p:cNvSpPr>
          <p:nvPr>
            <p:ph type="sldNum" sz="quarter" idx="5"/>
          </p:nvPr>
        </p:nvSpPr>
        <p:spPr/>
        <p:txBody>
          <a:bodyPr/>
          <a:lstStyle/>
          <a:p>
            <a:fld id="{047F0EDD-2A63-4035-A82B-6D53DBFCCD7F}" type="slidenum">
              <a:rPr lang="en-US" smtClean="0"/>
              <a:t>4</a:t>
            </a:fld>
            <a:endParaRPr lang="en-US"/>
          </a:p>
        </p:txBody>
      </p:sp>
    </p:spTree>
    <p:extLst>
      <p:ext uri="{BB962C8B-B14F-4D97-AF65-F5344CB8AC3E}">
        <p14:creationId xmlns:p14="http://schemas.microsoft.com/office/powerpoint/2010/main" val="17398246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B8E2F-1221-FA0F-FB47-BF080DDFBD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F36A03-3940-C7AC-6AF4-893B1093F8D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109D83A-5FF4-49A0-67D5-68F469CABC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2C57D1-5EAE-1394-28B6-468549D3FB02}"/>
              </a:ext>
            </a:extLst>
          </p:cNvPr>
          <p:cNvSpPr>
            <a:spLocks noGrp="1"/>
          </p:cNvSpPr>
          <p:nvPr>
            <p:ph type="sldNum" sz="quarter" idx="5"/>
          </p:nvPr>
        </p:nvSpPr>
        <p:spPr/>
        <p:txBody>
          <a:bodyPr/>
          <a:lstStyle/>
          <a:p>
            <a:fld id="{047F0EDD-2A63-4035-A82B-6D53DBFCCD7F}" type="slidenum">
              <a:rPr lang="en-US" smtClean="0"/>
              <a:t>40</a:t>
            </a:fld>
            <a:endParaRPr lang="en-US"/>
          </a:p>
        </p:txBody>
      </p:sp>
    </p:spTree>
    <p:extLst>
      <p:ext uri="{BB962C8B-B14F-4D97-AF65-F5344CB8AC3E}">
        <p14:creationId xmlns:p14="http://schemas.microsoft.com/office/powerpoint/2010/main" val="25475474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E826F-14B5-60E1-DEC5-8F979C9436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722D09-C514-44EF-9E96-8FCCE6AE2DC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AD473A4-1D5E-177F-904D-2B92B09CFDF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5C20F9-EBE2-5414-A28F-C8D5660777DE}"/>
              </a:ext>
            </a:extLst>
          </p:cNvPr>
          <p:cNvSpPr>
            <a:spLocks noGrp="1"/>
          </p:cNvSpPr>
          <p:nvPr>
            <p:ph type="sldNum" sz="quarter" idx="5"/>
          </p:nvPr>
        </p:nvSpPr>
        <p:spPr/>
        <p:txBody>
          <a:bodyPr/>
          <a:lstStyle/>
          <a:p>
            <a:fld id="{047F0EDD-2A63-4035-A82B-6D53DBFCCD7F}" type="slidenum">
              <a:rPr lang="en-US" smtClean="0"/>
              <a:t>41</a:t>
            </a:fld>
            <a:endParaRPr lang="en-US"/>
          </a:p>
        </p:txBody>
      </p:sp>
    </p:spTree>
    <p:extLst>
      <p:ext uri="{BB962C8B-B14F-4D97-AF65-F5344CB8AC3E}">
        <p14:creationId xmlns:p14="http://schemas.microsoft.com/office/powerpoint/2010/main" val="1086860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F9EDA-084B-D4F4-3B5C-E05A94D847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4DD352-89B6-18F9-906B-0C8766871E8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DAB9A52-1EB1-7176-E5D5-F449F8C346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82663B0-D507-D471-1E98-E158044B6FFF}"/>
              </a:ext>
            </a:extLst>
          </p:cNvPr>
          <p:cNvSpPr>
            <a:spLocks noGrp="1"/>
          </p:cNvSpPr>
          <p:nvPr>
            <p:ph type="sldNum" sz="quarter" idx="5"/>
          </p:nvPr>
        </p:nvSpPr>
        <p:spPr/>
        <p:txBody>
          <a:bodyPr/>
          <a:lstStyle/>
          <a:p>
            <a:fld id="{047F0EDD-2A63-4035-A82B-6D53DBFCCD7F}" type="slidenum">
              <a:rPr lang="en-US" smtClean="0"/>
              <a:t>42</a:t>
            </a:fld>
            <a:endParaRPr lang="en-US"/>
          </a:p>
        </p:txBody>
      </p:sp>
    </p:spTree>
    <p:extLst>
      <p:ext uri="{BB962C8B-B14F-4D97-AF65-F5344CB8AC3E}">
        <p14:creationId xmlns:p14="http://schemas.microsoft.com/office/powerpoint/2010/main" val="39944777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BA7D8-6EE3-5552-CA35-A225D35450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4891D1-8681-6EC3-DD83-42C31B43B36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7C13CCA-FC14-CEC4-ED16-875DEA8B29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90393F-40E2-0EE8-AE73-A26239D4B808}"/>
              </a:ext>
            </a:extLst>
          </p:cNvPr>
          <p:cNvSpPr>
            <a:spLocks noGrp="1"/>
          </p:cNvSpPr>
          <p:nvPr>
            <p:ph type="sldNum" sz="quarter" idx="5"/>
          </p:nvPr>
        </p:nvSpPr>
        <p:spPr/>
        <p:txBody>
          <a:bodyPr/>
          <a:lstStyle/>
          <a:p>
            <a:fld id="{047F0EDD-2A63-4035-A82B-6D53DBFCCD7F}" type="slidenum">
              <a:rPr lang="en-US" smtClean="0"/>
              <a:t>43</a:t>
            </a:fld>
            <a:endParaRPr lang="en-US"/>
          </a:p>
        </p:txBody>
      </p:sp>
    </p:spTree>
    <p:extLst>
      <p:ext uri="{BB962C8B-B14F-4D97-AF65-F5344CB8AC3E}">
        <p14:creationId xmlns:p14="http://schemas.microsoft.com/office/powerpoint/2010/main" val="38496801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FFDD3-718E-E0D2-7C87-6B98D22768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1E7ACD-DAA4-5D08-9805-5D3001D865D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BE18267-4B9E-9890-9A91-6737607C9D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A62D27F-6B61-D12E-19C3-D28C4D416EA8}"/>
              </a:ext>
            </a:extLst>
          </p:cNvPr>
          <p:cNvSpPr>
            <a:spLocks noGrp="1"/>
          </p:cNvSpPr>
          <p:nvPr>
            <p:ph type="sldNum" sz="quarter" idx="5"/>
          </p:nvPr>
        </p:nvSpPr>
        <p:spPr/>
        <p:txBody>
          <a:bodyPr/>
          <a:lstStyle/>
          <a:p>
            <a:fld id="{047F0EDD-2A63-4035-A82B-6D53DBFCCD7F}" type="slidenum">
              <a:rPr lang="en-US" smtClean="0"/>
              <a:t>44</a:t>
            </a:fld>
            <a:endParaRPr lang="en-US"/>
          </a:p>
        </p:txBody>
      </p:sp>
    </p:spTree>
    <p:extLst>
      <p:ext uri="{BB962C8B-B14F-4D97-AF65-F5344CB8AC3E}">
        <p14:creationId xmlns:p14="http://schemas.microsoft.com/office/powerpoint/2010/main" val="32780441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9208A-2855-3673-5A0E-648FE25B04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6B9C5D-9015-7FAF-AB59-3EA9F74A208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BE7C2BB-3C2C-AC35-40B2-175D6F4A40E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4EC9409-7E8D-D5A6-504A-DD729E5500FB}"/>
              </a:ext>
            </a:extLst>
          </p:cNvPr>
          <p:cNvSpPr>
            <a:spLocks noGrp="1"/>
          </p:cNvSpPr>
          <p:nvPr>
            <p:ph type="sldNum" sz="quarter" idx="5"/>
          </p:nvPr>
        </p:nvSpPr>
        <p:spPr/>
        <p:txBody>
          <a:bodyPr/>
          <a:lstStyle/>
          <a:p>
            <a:fld id="{047F0EDD-2A63-4035-A82B-6D53DBFCCD7F}" type="slidenum">
              <a:rPr lang="en-US" smtClean="0"/>
              <a:t>45</a:t>
            </a:fld>
            <a:endParaRPr lang="en-US"/>
          </a:p>
        </p:txBody>
      </p:sp>
    </p:spTree>
    <p:extLst>
      <p:ext uri="{BB962C8B-B14F-4D97-AF65-F5344CB8AC3E}">
        <p14:creationId xmlns:p14="http://schemas.microsoft.com/office/powerpoint/2010/main" val="26328664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118A1-8584-222F-F2AC-2E98EAC928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7F5A27-DE53-909E-EED8-D58957E780F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C88FD00-0E72-3B03-E9E1-311F9512FA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BB80F0-A606-B6FE-F20E-2726CF2AFC40}"/>
              </a:ext>
            </a:extLst>
          </p:cNvPr>
          <p:cNvSpPr>
            <a:spLocks noGrp="1"/>
          </p:cNvSpPr>
          <p:nvPr>
            <p:ph type="sldNum" sz="quarter" idx="5"/>
          </p:nvPr>
        </p:nvSpPr>
        <p:spPr/>
        <p:txBody>
          <a:bodyPr/>
          <a:lstStyle/>
          <a:p>
            <a:fld id="{047F0EDD-2A63-4035-A82B-6D53DBFCCD7F}" type="slidenum">
              <a:rPr lang="en-US" smtClean="0"/>
              <a:t>46</a:t>
            </a:fld>
            <a:endParaRPr lang="en-US"/>
          </a:p>
        </p:txBody>
      </p:sp>
    </p:spTree>
    <p:extLst>
      <p:ext uri="{BB962C8B-B14F-4D97-AF65-F5344CB8AC3E}">
        <p14:creationId xmlns:p14="http://schemas.microsoft.com/office/powerpoint/2010/main" val="4361657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8548B-42B2-9BBF-585F-9112AE3E8D6A}"/>
            </a:ext>
          </a:extLst>
        </p:cNvPr>
        <p:cNvGrpSpPr/>
        <p:nvPr/>
      </p:nvGrpSpPr>
      <p:grpSpPr>
        <a:xfrm>
          <a:off x="0" y="0"/>
          <a:ext cx="0" cy="0"/>
          <a:chOff x="0" y="0"/>
          <a:chExt cx="0" cy="0"/>
        </a:xfrm>
      </p:grpSpPr>
      <p:sp>
        <p:nvSpPr>
          <p:cNvPr id="100353" name="Rectangle 7">
            <a:extLst>
              <a:ext uri="{FF2B5EF4-FFF2-40B4-BE49-F238E27FC236}">
                <a16:creationId xmlns:a16="http://schemas.microsoft.com/office/drawing/2014/main" id="{C59F62B4-4F29-E1D0-CC40-B74F1FDB119E}"/>
              </a:ext>
            </a:extLst>
          </p:cNvPr>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609585"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a:extLst>
              <a:ext uri="{FF2B5EF4-FFF2-40B4-BE49-F238E27FC236}">
                <a16:creationId xmlns:a16="http://schemas.microsoft.com/office/drawing/2014/main" id="{69C73703-6BD6-1FDE-11EA-817E9D6BD9EB}"/>
              </a:ext>
            </a:extLst>
          </p:cNvPr>
          <p:cNvSpPr>
            <a:spLocks noGrp="1" noRot="1" noChangeAspect="1" noChangeArrowheads="1"/>
          </p:cNvSpPr>
          <p:nvPr>
            <p:ph type="sldImg"/>
          </p:nvPr>
        </p:nvSpPr>
        <p:spPr>
          <a:xfrm>
            <a:off x="381000" y="685800"/>
            <a:ext cx="6096000" cy="3429000"/>
          </a:xfrm>
          <a:solidFill>
            <a:srgbClr val="FFFFFF"/>
          </a:solidFill>
          <a:ln/>
        </p:spPr>
      </p:sp>
      <p:sp>
        <p:nvSpPr>
          <p:cNvPr id="100355" name="Rectangle 3">
            <a:extLst>
              <a:ext uri="{FF2B5EF4-FFF2-40B4-BE49-F238E27FC236}">
                <a16:creationId xmlns:a16="http://schemas.microsoft.com/office/drawing/2014/main" id="{B6779613-EA63-1CF0-EC35-E5EEFEAAFEA7}"/>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NP Arabic NT Preaching</a:t>
            </a:r>
          </a:p>
        </p:txBody>
      </p:sp>
    </p:spTree>
    <p:extLst>
      <p:ext uri="{BB962C8B-B14F-4D97-AF65-F5344CB8AC3E}">
        <p14:creationId xmlns:p14="http://schemas.microsoft.com/office/powerpoint/2010/main" val="1420460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32350-AB64-6301-CE04-98177A101C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5AA06F-342B-A2B9-3970-E52B9DBB78E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4F11D7D-F445-6B83-470B-EC1BCD4F35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11AD493-8FF3-AD55-E227-2F88A6C85B83}"/>
              </a:ext>
            </a:extLst>
          </p:cNvPr>
          <p:cNvSpPr>
            <a:spLocks noGrp="1"/>
          </p:cNvSpPr>
          <p:nvPr>
            <p:ph type="sldNum" sz="quarter" idx="5"/>
          </p:nvPr>
        </p:nvSpPr>
        <p:spPr/>
        <p:txBody>
          <a:bodyPr/>
          <a:lstStyle/>
          <a:p>
            <a:fld id="{047F0EDD-2A63-4035-A82B-6D53DBFCCD7F}" type="slidenum">
              <a:rPr lang="en-US" smtClean="0"/>
              <a:t>5</a:t>
            </a:fld>
            <a:endParaRPr lang="en-US"/>
          </a:p>
        </p:txBody>
      </p:sp>
    </p:spTree>
    <p:extLst>
      <p:ext uri="{BB962C8B-B14F-4D97-AF65-F5344CB8AC3E}">
        <p14:creationId xmlns:p14="http://schemas.microsoft.com/office/powerpoint/2010/main" val="4180516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DD38E-B178-41FA-6039-9E645BF500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403A9B-14F2-AE3C-8C74-C12DFB78962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5C98294-3DBF-5ACE-3488-2630EA4EF17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1D7B6F-731B-43E4-AE34-E22954B31BBF}"/>
              </a:ext>
            </a:extLst>
          </p:cNvPr>
          <p:cNvSpPr>
            <a:spLocks noGrp="1"/>
          </p:cNvSpPr>
          <p:nvPr>
            <p:ph type="sldNum" sz="quarter" idx="5"/>
          </p:nvPr>
        </p:nvSpPr>
        <p:spPr/>
        <p:txBody>
          <a:bodyPr/>
          <a:lstStyle/>
          <a:p>
            <a:fld id="{047F0EDD-2A63-4035-A82B-6D53DBFCCD7F}" type="slidenum">
              <a:rPr lang="en-US" smtClean="0"/>
              <a:t>6</a:t>
            </a:fld>
            <a:endParaRPr lang="en-US"/>
          </a:p>
        </p:txBody>
      </p:sp>
    </p:spTree>
    <p:extLst>
      <p:ext uri="{BB962C8B-B14F-4D97-AF65-F5344CB8AC3E}">
        <p14:creationId xmlns:p14="http://schemas.microsoft.com/office/powerpoint/2010/main" val="1188453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E08E0-3BC1-F587-2A2A-FDE1B6D1CC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FE35EF-4937-5292-D67C-28CDDA20AD4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2F55ED4-BE7D-1112-F6D7-138D16CBD1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DBCCB6-CE7F-D0DF-86CF-580257B9EA1A}"/>
              </a:ext>
            </a:extLst>
          </p:cNvPr>
          <p:cNvSpPr>
            <a:spLocks noGrp="1"/>
          </p:cNvSpPr>
          <p:nvPr>
            <p:ph type="sldNum" sz="quarter" idx="5"/>
          </p:nvPr>
        </p:nvSpPr>
        <p:spPr/>
        <p:txBody>
          <a:bodyPr/>
          <a:lstStyle/>
          <a:p>
            <a:fld id="{047F0EDD-2A63-4035-A82B-6D53DBFCCD7F}" type="slidenum">
              <a:rPr lang="en-US" smtClean="0"/>
              <a:t>7</a:t>
            </a:fld>
            <a:endParaRPr lang="en-US"/>
          </a:p>
        </p:txBody>
      </p:sp>
    </p:spTree>
    <p:extLst>
      <p:ext uri="{BB962C8B-B14F-4D97-AF65-F5344CB8AC3E}">
        <p14:creationId xmlns:p14="http://schemas.microsoft.com/office/powerpoint/2010/main" val="1805844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F5EB3-383E-519B-4201-24CFFEE145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DA624D-122B-65A8-3D0B-A269706669D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B621F70-B73D-BDFD-D446-85FD8B1FFAC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908FC-DC2F-0910-32AE-E54EB65FB9E8}"/>
              </a:ext>
            </a:extLst>
          </p:cNvPr>
          <p:cNvSpPr>
            <a:spLocks noGrp="1"/>
          </p:cNvSpPr>
          <p:nvPr>
            <p:ph type="sldNum" sz="quarter" idx="5"/>
          </p:nvPr>
        </p:nvSpPr>
        <p:spPr/>
        <p:txBody>
          <a:bodyPr/>
          <a:lstStyle/>
          <a:p>
            <a:fld id="{047F0EDD-2A63-4035-A82B-6D53DBFCCD7F}" type="slidenum">
              <a:rPr lang="en-US" smtClean="0"/>
              <a:t>8</a:t>
            </a:fld>
            <a:endParaRPr lang="en-US"/>
          </a:p>
        </p:txBody>
      </p:sp>
    </p:spTree>
    <p:extLst>
      <p:ext uri="{BB962C8B-B14F-4D97-AF65-F5344CB8AC3E}">
        <p14:creationId xmlns:p14="http://schemas.microsoft.com/office/powerpoint/2010/main" val="3569315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D784D-9E9B-749E-0CFD-889F59A051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D7D057-22B9-A6D3-7A5F-ED83B2DAA80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318A108-F058-B532-E535-F79475F73E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46B7DE8-4653-C8B7-B4D0-0CB8BAAC16EB}"/>
              </a:ext>
            </a:extLst>
          </p:cNvPr>
          <p:cNvSpPr>
            <a:spLocks noGrp="1"/>
          </p:cNvSpPr>
          <p:nvPr>
            <p:ph type="sldNum" sz="quarter" idx="5"/>
          </p:nvPr>
        </p:nvSpPr>
        <p:spPr/>
        <p:txBody>
          <a:bodyPr/>
          <a:lstStyle/>
          <a:p>
            <a:fld id="{047F0EDD-2A63-4035-A82B-6D53DBFCCD7F}" type="slidenum">
              <a:rPr lang="en-US" smtClean="0"/>
              <a:t>9</a:t>
            </a:fld>
            <a:endParaRPr lang="en-US"/>
          </a:p>
        </p:txBody>
      </p:sp>
    </p:spTree>
    <p:extLst>
      <p:ext uri="{BB962C8B-B14F-4D97-AF65-F5344CB8AC3E}">
        <p14:creationId xmlns:p14="http://schemas.microsoft.com/office/powerpoint/2010/main" val="731769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0413A7F-53B5-46F5-B019-30121A04A1A6}" type="datetimeFigureOut">
              <a:rPr lang="en-US" smtClean="0"/>
              <a:t>7/8/26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050470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7/8/26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954176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7/8/26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013619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7/8/26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4046722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7/8/26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144401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A0413A7F-53B5-46F5-B019-30121A04A1A6}" type="datetimeFigureOut">
              <a:rPr lang="en-US" smtClean="0"/>
              <a:t>7/8/26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221566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A0413A7F-53B5-46F5-B019-30121A04A1A6}" type="datetimeFigureOut">
              <a:rPr lang="en-US" smtClean="0"/>
              <a:t>7/8/26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6063005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7/8/26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15335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7/8/26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8388048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29239027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73394331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7/8/26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7494437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65345093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37370918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72545156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03792077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95029031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31445409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45608121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17560964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61425746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13A7F-53B5-46F5-B019-30121A04A1A6}" type="datetimeFigureOut">
              <a:rPr lang="en-US" smtClean="0"/>
              <a:t>7/8/26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596257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13A7F-53B5-46F5-B019-30121A04A1A6}" type="datetimeFigureOut">
              <a:rPr lang="en-US" smtClean="0"/>
              <a:t>7/8/26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251683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13A7F-53B5-46F5-B019-30121A04A1A6}" type="datetimeFigureOut">
              <a:rPr lang="en-US" smtClean="0"/>
              <a:t>7/8/26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815493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13A7F-53B5-46F5-B019-30121A04A1A6}" type="datetimeFigureOut">
              <a:rPr lang="en-US" smtClean="0"/>
              <a:t>7/8/26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780593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13A7F-53B5-46F5-B019-30121A04A1A6}" type="datetimeFigureOut">
              <a:rPr lang="en-US" smtClean="0"/>
              <a:t>7/8/26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392997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3" y="609600"/>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7/8/26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549820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7/8/26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090226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A0413A7F-53B5-46F5-B019-30121A04A1A6}" type="datetimeFigureOut">
              <a:rPr lang="en-US" smtClean="0"/>
              <a:t>7/8/26</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963A9032-5601-4700-B269-18A8BA3A8FF8}" type="slidenum">
              <a:rPr lang="en-US" smtClean="0"/>
              <a:t>‹#›</a:t>
            </a:fld>
            <a:endParaRPr lang="en-US"/>
          </a:p>
        </p:txBody>
      </p:sp>
    </p:spTree>
    <p:extLst>
      <p:ext uri="{BB962C8B-B14F-4D97-AF65-F5344CB8AC3E}">
        <p14:creationId xmlns:p14="http://schemas.microsoft.com/office/powerpoint/2010/main" val="1251075085"/>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2" y="3902077"/>
            <a:ext cx="4533900"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609600" y="1600200"/>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333">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1219170" fontAlgn="base">
              <a:spcBef>
                <a:spcPct val="0"/>
              </a:spcBef>
              <a:spcAft>
                <a:spcPct val="0"/>
              </a:spcAft>
              <a:defRPr/>
            </a:pPr>
            <a:fld id="{61F442D0-A11F-2640-8129-5D1BEF7A3C1E}" type="slidenum">
              <a:rPr lang="en-US" smtClean="0"/>
              <a:pPr defTabSz="1219170" fontAlgn="base">
                <a:spcBef>
                  <a:spcPct val="0"/>
                </a:spcBef>
                <a:spcAft>
                  <a:spcPct val="0"/>
                </a:spcAft>
                <a:defRPr/>
              </a:pPr>
              <a:t>‹#›</a:t>
            </a:fld>
            <a:endParaRPr lang="en-US"/>
          </a:p>
        </p:txBody>
      </p:sp>
    </p:spTree>
    <p:extLst>
      <p:ext uri="{BB962C8B-B14F-4D97-AF65-F5344CB8AC3E}">
        <p14:creationId xmlns:p14="http://schemas.microsoft.com/office/powerpoint/2010/main" val="3136698736"/>
      </p:ext>
    </p:extLst>
  </p:cSld>
  <p:clrMap bg1="dk2" tx1="lt1" bg2="dk1"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p:txStyles>
    <p:titleStyle>
      <a:lvl1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609585"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6pPr>
      <a:lvl7pPr marL="1219170"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7pPr>
      <a:lvl8pPr marL="1828754"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8pPr>
      <a:lvl9pPr marL="2438339"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9pPr>
    </p:titleStyle>
    <p:bodyStyle>
      <a:lvl1pPr marL="457189" indent="-457189" algn="l" rtl="0" eaLnBrk="0" fontAlgn="base" hangingPunct="0">
        <a:spcBef>
          <a:spcPct val="20000"/>
        </a:spcBef>
        <a:spcAft>
          <a:spcPct val="0"/>
        </a:spcAft>
        <a:buClr>
          <a:schemeClr val="hlink"/>
        </a:buClr>
        <a:buSzPct val="75000"/>
        <a:buFont typeface="Wingdings" charset="0"/>
        <a:buChar char="l"/>
        <a:defRPr sz="4267">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990575" indent="-380990" algn="l" rtl="0" eaLnBrk="0" fontAlgn="base" hangingPunct="0">
        <a:spcBef>
          <a:spcPct val="20000"/>
        </a:spcBef>
        <a:spcAft>
          <a:spcPct val="0"/>
        </a:spcAft>
        <a:buClr>
          <a:schemeClr val="tx2"/>
        </a:buClr>
        <a:buSzPct val="75000"/>
        <a:buFont typeface="Wingdings" charset="0"/>
        <a:buChar char="l"/>
        <a:defRPr sz="3733">
          <a:solidFill>
            <a:schemeClr val="tx1"/>
          </a:solidFill>
          <a:effectLst>
            <a:outerShdw blurRad="38100" dist="38100" dir="2700000" algn="tl">
              <a:srgbClr val="000000"/>
            </a:outerShdw>
          </a:effectLst>
          <a:latin typeface="+mn-lt"/>
          <a:ea typeface="ＭＳ Ｐゴシック" pitchFamily="-111" charset="-128"/>
        </a:defRPr>
      </a:lvl2pPr>
      <a:lvl3pPr marL="1523962" indent="-304792" algn="l" rtl="0" eaLnBrk="0" fontAlgn="base" hangingPunct="0">
        <a:spcBef>
          <a:spcPct val="20000"/>
        </a:spcBef>
        <a:spcAft>
          <a:spcPct val="0"/>
        </a:spcAft>
        <a:buClr>
          <a:schemeClr val="accent2"/>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Geneva" charset="0"/>
        </a:defRPr>
      </a:lvl3pPr>
      <a:lvl4pPr marL="2133547" indent="-304792" algn="l" rtl="0" eaLnBrk="0" fontAlgn="base" hangingPunct="0">
        <a:spcBef>
          <a:spcPct val="20000"/>
        </a:spcBef>
        <a:spcAft>
          <a:spcPct val="0"/>
        </a:spcAft>
        <a:buClr>
          <a:schemeClr val="folHlink"/>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4pPr>
      <a:lvl5pPr marL="2743131" indent="-304792" algn="l" rtl="0" eaLnBrk="0" fontAlgn="base" hangingPunct="0">
        <a:spcBef>
          <a:spcPct val="20000"/>
        </a:spcBef>
        <a:spcAft>
          <a:spcPct val="0"/>
        </a:spcAft>
        <a:buClr>
          <a:schemeClr val="tx1"/>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5pPr>
      <a:lvl6pPr marL="335271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6pPr>
      <a:lvl7pPr marL="3962301"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7pPr>
      <a:lvl8pPr marL="457188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8pPr>
      <a:lvl9pPr marL="5181470"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 Id="rId5" Type="http://schemas.openxmlformats.org/officeDocument/2006/relationships/image" Target="../media/image17.sv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 Id="rId5" Type="http://schemas.openxmlformats.org/officeDocument/2006/relationships/image" Target="../media/image17.sv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4.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30.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32.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33.xml"/><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34.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5.xm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36.xml"/><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37.xml"/><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38.xml"/><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39.xml"/><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40.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41.xml"/><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42.xml"/><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43.xml"/><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44.xml"/><Relationship Id="rId4" Type="http://schemas.openxmlformats.org/officeDocument/2006/relationships/image" Target="../media/image24.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45.xml"/><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46.xml"/><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47.xml"/><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28.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B810643-363D-E688-4B5D-856E7A63CCD8}"/>
              </a:ext>
            </a:extLst>
          </p:cNvPr>
          <p:cNvPicPr>
            <a:picLocks noChangeAspect="1"/>
          </p:cNvPicPr>
          <p:nvPr/>
        </p:nvPicPr>
        <p:blipFill>
          <a:blip r:embed="rId4">
            <a:extLst>
              <a:ext uri="{28A0092B-C50C-407E-A947-70E740481C1C}">
                <a14:useLocalDpi xmlns:a14="http://schemas.microsoft.com/office/drawing/2010/main" val="0"/>
              </a:ext>
            </a:extLst>
          </a:blip>
          <a:srcRect t="16790"/>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B3821981-1193-7809-F1B2-355697AC1879}"/>
              </a:ext>
            </a:extLst>
          </p:cNvPr>
          <p:cNvSpPr txBox="1"/>
          <p:nvPr/>
        </p:nvSpPr>
        <p:spPr>
          <a:xfrm>
            <a:off x="1467071" y="81000"/>
            <a:ext cx="9257858" cy="1200329"/>
          </a:xfrm>
          <a:prstGeom prst="rect">
            <a:avLst/>
          </a:prstGeom>
          <a:solidFill>
            <a:srgbClr val="32668F"/>
          </a:solidFill>
          <a:ln w="63500">
            <a:solidFill>
              <a:schemeClr val="tx1"/>
            </a:solidFill>
          </a:ln>
        </p:spPr>
        <p:txBody>
          <a:bodyPr wrap="square" tIns="91440" bIns="91440" rtlCol="0">
            <a:spAutoFit/>
          </a:bodyPr>
          <a:lstStyle/>
          <a:p>
            <a:pPr algn="ctr"/>
            <a:r>
              <a:rPr lang="ku-Arab-IQ" sz="66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رسالة بولس إلى كنيسة كولوسي</a:t>
            </a:r>
            <a:endParaRPr lang="en-US" sz="66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7" name="Oval 6">
            <a:extLst>
              <a:ext uri="{FF2B5EF4-FFF2-40B4-BE49-F238E27FC236}">
                <a16:creationId xmlns:a16="http://schemas.microsoft.com/office/drawing/2014/main" id="{DD27FD1B-37E6-AD4C-B683-04D0E000F176}"/>
              </a:ext>
            </a:extLst>
          </p:cNvPr>
          <p:cNvSpPr/>
          <p:nvPr/>
        </p:nvSpPr>
        <p:spPr>
          <a:xfrm>
            <a:off x="9268691" y="4112265"/>
            <a:ext cx="269139" cy="238351"/>
          </a:xfrm>
          <a:prstGeom prst="ellipse">
            <a:avLst/>
          </a:prstGeom>
          <a:solidFill>
            <a:srgbClr val="FF0000"/>
          </a:solidFill>
          <a:ln w="254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1D6E576-5A6B-C63F-9903-61053441A29C}"/>
              </a:ext>
            </a:extLst>
          </p:cNvPr>
          <p:cNvSpPr txBox="1"/>
          <p:nvPr/>
        </p:nvSpPr>
        <p:spPr>
          <a:xfrm>
            <a:off x="8001571" y="3129478"/>
            <a:ext cx="2534239" cy="1015663"/>
          </a:xfrm>
          <a:prstGeom prst="rect">
            <a:avLst/>
          </a:prstGeom>
          <a:noFill/>
        </p:spPr>
        <p:txBody>
          <a:bodyPr wrap="square" rtlCol="0">
            <a:spAutoFit/>
          </a:bodyPr>
          <a:lstStyle/>
          <a:p>
            <a:pPr algn="ctr"/>
            <a:r>
              <a:rPr lang="ku-Arab-IQ" sz="6000" b="1" dirty="0">
                <a:solidFill>
                  <a:srgbClr val="FF00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a:t>
            </a:r>
            <a:endParaRPr lang="en-US" sz="6000" b="1" dirty="0">
              <a:solidFill>
                <a:srgbClr val="FF00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7D4ED6C-DE1E-901C-ED4D-0B017E5CBD5B}"/>
              </a:ext>
            </a:extLst>
          </p:cNvPr>
          <p:cNvSpPr txBox="1"/>
          <p:nvPr/>
        </p:nvSpPr>
        <p:spPr>
          <a:xfrm>
            <a:off x="597410" y="1171597"/>
            <a:ext cx="1585973" cy="1015663"/>
          </a:xfrm>
          <a:prstGeom prst="rect">
            <a:avLst/>
          </a:prstGeom>
          <a:noFill/>
        </p:spPr>
        <p:txBody>
          <a:bodyPr wrap="square" rtlCol="0">
            <a:spAutoFit/>
          </a:bodyPr>
          <a:lstStyle/>
          <a:p>
            <a:pPr algn="ctr"/>
            <a:r>
              <a:rPr lang="ku-Arab-IQ" sz="6000" b="1" dirty="0">
                <a:solidFill>
                  <a:srgbClr val="FF00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روما</a:t>
            </a:r>
            <a:endParaRPr lang="en-US" sz="6000" b="1" dirty="0">
              <a:solidFill>
                <a:srgbClr val="FF00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12" name="Oval 11">
            <a:extLst>
              <a:ext uri="{FF2B5EF4-FFF2-40B4-BE49-F238E27FC236}">
                <a16:creationId xmlns:a16="http://schemas.microsoft.com/office/drawing/2014/main" id="{6F6A919D-FF88-DF3D-6349-443DD6D993A2}"/>
              </a:ext>
            </a:extLst>
          </p:cNvPr>
          <p:cNvSpPr/>
          <p:nvPr/>
        </p:nvSpPr>
        <p:spPr>
          <a:xfrm>
            <a:off x="680097" y="1120798"/>
            <a:ext cx="269139" cy="238351"/>
          </a:xfrm>
          <a:prstGeom prst="ellipse">
            <a:avLst/>
          </a:prstGeom>
          <a:solidFill>
            <a:srgbClr val="FF0000"/>
          </a:solidFill>
          <a:ln w="254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D40BD7D-71EF-9640-59FD-BD35682E17AC}"/>
              </a:ext>
            </a:extLst>
          </p:cNvPr>
          <p:cNvSpPr txBox="1"/>
          <p:nvPr/>
        </p:nvSpPr>
        <p:spPr>
          <a:xfrm>
            <a:off x="2327930" y="1321207"/>
            <a:ext cx="7132014" cy="1938992"/>
          </a:xfrm>
          <a:prstGeom prst="rect">
            <a:avLst/>
          </a:prstGeom>
          <a:solidFill>
            <a:srgbClr val="32668F">
              <a:alpha val="70000"/>
            </a:srgbClr>
          </a:solidFill>
          <a:ln w="38100">
            <a:solidFill>
              <a:schemeClr val="tx1"/>
            </a:solidFill>
          </a:ln>
        </p:spPr>
        <p:txBody>
          <a:bodyPr wrap="square" tIns="91440" bIns="91440" rtlCol="0">
            <a:spAutoFit/>
          </a:bodyPr>
          <a:lstStyle/>
          <a:p>
            <a:pPr algn="ctr"/>
            <a:r>
              <a:rPr lang="ku-Arab-IQ"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a:t>
            </a:r>
            <a:r>
              <a:rPr lang="ar-JO" sz="6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٣</a:t>
            </a:r>
            <a:r>
              <a:rPr lang="ar-JO"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ku-Arab-IQ"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١٧</a:t>
            </a:r>
            <a:r>
              <a:rPr lang="ku-Arab-IQ"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endParaRPr lang="ar-JO" sz="6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a:p>
            <a:pPr algn="ctr"/>
            <a:r>
              <a:rPr lang="ar-JO"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العيش بحسب هويتنا الجديدة</a:t>
            </a:r>
            <a:endParaRPr lang="en-US"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44F5CD36-0438-4468-2603-057F6D2C7D9A}"/>
              </a:ext>
            </a:extLst>
          </p:cNvPr>
          <p:cNvSpPr>
            <a:spLocks noChangeArrowheads="1"/>
          </p:cNvSpPr>
          <p:nvPr/>
        </p:nvSpPr>
        <p:spPr bwMode="auto">
          <a:xfrm>
            <a:off x="13751" y="5356368"/>
            <a:ext cx="12192000" cy="1501632"/>
          </a:xfrm>
          <a:prstGeom prst="rect">
            <a:avLst/>
          </a:prstGeom>
          <a:solidFill>
            <a:srgbClr val="000000"/>
          </a:solidFill>
          <a:ln w="9525">
            <a:noFill/>
            <a:miter lim="800000"/>
            <a:headEnd/>
            <a:tailEnd/>
          </a:ln>
          <a:effectLst>
            <a:outerShdw blurRad="63500" dist="35921" dir="2700000" algn="ctr" rotWithShape="0">
              <a:srgbClr val="000514">
                <a:alpha val="74998"/>
              </a:srgbClr>
            </a:outerShdw>
          </a:effectLst>
        </p:spPr>
        <p:txBody>
          <a:bodyPr lIns="121907" tIns="60953" rIns="121907" bIns="60953"/>
          <a:lstStyle/>
          <a:p>
            <a:pPr algn="ctr" defTabSz="1219036" fontAlgn="base">
              <a:spcBef>
                <a:spcPct val="20000"/>
              </a:spcBef>
              <a:buClr>
                <a:srgbClr val="FFCC00"/>
              </a:buClr>
              <a:buSzPct val="70000"/>
              <a:defRPr/>
            </a:pP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Preached by Dan Bridges</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Amman International Church, Jordan (AmmanChurch.org)</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Uploaded by Dr. Rick Griffith • Jordan Evangelical Theological Seminary</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Files in many languages for free download at BibleStudyDownloads.org</a:t>
            </a:r>
          </a:p>
        </p:txBody>
      </p:sp>
    </p:spTree>
    <p:custDataLst>
      <p:tags r:id="rId1"/>
    </p:custDataLst>
    <p:extLst>
      <p:ext uri="{BB962C8B-B14F-4D97-AF65-F5344CB8AC3E}">
        <p14:creationId xmlns:p14="http://schemas.microsoft.com/office/powerpoint/2010/main" val="2382430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30E44-48A9-1310-9CE6-16193CF258D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E1E4092-946B-B0C8-37EA-D06AA4CCAB2B}"/>
              </a:ext>
            </a:extLst>
          </p:cNvPr>
          <p:cNvPicPr>
            <a:picLocks noChangeAspect="1"/>
          </p:cNvPicPr>
          <p:nvPr/>
        </p:nvPicPr>
        <p:blipFill>
          <a:blip r:embed="rId4">
            <a:extLst>
              <a:ext uri="{28A0092B-C50C-407E-A947-70E740481C1C}">
                <a14:useLocalDpi xmlns:a14="http://schemas.microsoft.com/office/drawing/2010/main" val="0"/>
              </a:ext>
            </a:extLst>
          </a:blip>
          <a:srcRect t="4251" b="8405"/>
          <a:stretch>
            <a:fillRect/>
          </a:stretch>
        </p:blipFill>
        <p:spPr>
          <a:xfrm>
            <a:off x="0" y="0"/>
            <a:ext cx="12192000" cy="6852308"/>
          </a:xfrm>
          <a:prstGeom prst="rect">
            <a:avLst/>
          </a:prstGeom>
        </p:spPr>
      </p:pic>
      <p:sp>
        <p:nvSpPr>
          <p:cNvPr id="15" name="TextBox 14">
            <a:extLst>
              <a:ext uri="{FF2B5EF4-FFF2-40B4-BE49-F238E27FC236}">
                <a16:creationId xmlns:a16="http://schemas.microsoft.com/office/drawing/2014/main" id="{FD994646-EDB8-6C48-D44F-8E940DCBE54A}"/>
              </a:ext>
            </a:extLst>
          </p:cNvPr>
          <p:cNvSpPr txBox="1"/>
          <p:nvPr/>
        </p:nvSpPr>
        <p:spPr>
          <a:xfrm>
            <a:off x="133589" y="4233388"/>
            <a:ext cx="11924819" cy="2462213"/>
          </a:xfrm>
          <a:prstGeom prst="rect">
            <a:avLst/>
          </a:prstGeom>
          <a:solidFill>
            <a:schemeClr val="bg1">
              <a:alpha val="70000"/>
            </a:schemeClr>
          </a:solidFill>
        </p:spPr>
        <p:txBody>
          <a:bodyPr wrap="square" rtlCol="0">
            <a:spAutoFit/>
          </a:bodyPr>
          <a:lstStyle/>
          <a:p>
            <a:pPr algn="r"/>
            <a:r>
              <a:rPr lang="ku-Arab-IQ" sz="3800" b="1" dirty="0">
                <a:effectLst>
                  <a:glow rad="139700">
                    <a:schemeClr val="bg1"/>
                  </a:glow>
                </a:effectLst>
                <a:latin typeface="Arial" panose="020B0604020202020204" pitchFamily="34" charset="0"/>
                <a:ea typeface="Calibri" panose="020F0502020204030204" pitchFamily="34" charset="0"/>
              </a:rPr>
              <a:t>"</a:t>
            </a:r>
            <a:r>
              <a:rPr lang="ar-JO" sz="3800" b="1" dirty="0">
                <a:effectLst>
                  <a:glow rad="139700">
                    <a:schemeClr val="bg1"/>
                  </a:glow>
                </a:effectLst>
                <a:latin typeface="Arial" panose="020B0604020202020204" pitchFamily="34" charset="0"/>
                <a:ea typeface="Calibri" panose="020F0502020204030204" pitchFamily="34" charset="0"/>
              </a:rPr>
              <a:t>فالبسوا كمختاري الله القديسين المحبوبين احشاء </a:t>
            </a:r>
            <a:r>
              <a:rPr lang="ar-JO" sz="3800" b="1" dirty="0" err="1">
                <a:effectLst>
                  <a:glow rad="139700">
                    <a:schemeClr val="bg1"/>
                  </a:glow>
                </a:effectLst>
                <a:latin typeface="Arial" panose="020B0604020202020204" pitchFamily="34" charset="0"/>
                <a:ea typeface="Calibri" panose="020F0502020204030204" pitchFamily="34" charset="0"/>
              </a:rPr>
              <a:t>رأفات</a:t>
            </a:r>
            <a:r>
              <a:rPr lang="ar-JO" sz="3800" b="1" dirty="0">
                <a:effectLst>
                  <a:glow rad="139700">
                    <a:schemeClr val="bg1"/>
                  </a:glow>
                </a:effectLst>
                <a:latin typeface="Arial" panose="020B0604020202020204" pitchFamily="34" charset="0"/>
                <a:ea typeface="Calibri" panose="020F0502020204030204" pitchFamily="34" charset="0"/>
              </a:rPr>
              <a:t>، ولطفا، وتواضعا، ووداعة، وطول اناة، محتملين بعضكم بعضا، ومسامحين بعضكم بعضا.  ان كان لاحد على احد شكوى، كما غفر لكم المسيح هكذا انتم ايضا.</a:t>
            </a:r>
            <a:r>
              <a:rPr lang="ku-Arab-IQ" sz="3800" b="1" dirty="0">
                <a:effectLst>
                  <a:glow rad="139700">
                    <a:schemeClr val="bg1"/>
                  </a:glow>
                </a:effectLst>
                <a:latin typeface="Arial" panose="020B0604020202020204" pitchFamily="34" charset="0"/>
                <a:ea typeface="Calibri" panose="020F0502020204030204" pitchFamily="34" charset="0"/>
              </a:rPr>
              <a:t>"</a:t>
            </a:r>
            <a:endParaRPr lang="ar-JO" sz="3800" b="1" dirty="0">
              <a:effectLst>
                <a:glow rad="139700">
                  <a:schemeClr val="bg1"/>
                </a:glow>
              </a:effectLst>
              <a:latin typeface="Arial" panose="020B0604020202020204" pitchFamily="34" charset="0"/>
              <a:ea typeface="Calibri" panose="020F0502020204030204" pitchFamily="34" charset="0"/>
            </a:endParaRPr>
          </a:p>
          <a:p>
            <a:pPr algn="r"/>
            <a:r>
              <a:rPr lang="ar-JO" sz="3600" b="1" dirty="0">
                <a:effectLst>
                  <a:glow rad="139700">
                    <a:schemeClr val="bg1"/>
                  </a:glow>
                </a:effectLst>
                <a:latin typeface="Arial" panose="020B0604020202020204" pitchFamily="34" charset="0"/>
                <a:ea typeface="Calibri" panose="020F0502020204030204" pitchFamily="34" charset="0"/>
              </a:rPr>
              <a:t>                                                               </a:t>
            </a:r>
            <a:r>
              <a:rPr lang="ku-Arab-IQ" sz="3600" b="1" dirty="0">
                <a:effectLst>
                  <a:glow rad="139700">
                    <a:schemeClr val="bg1"/>
                  </a:glow>
                </a:effectLst>
                <a:latin typeface="Arial" panose="020B0604020202020204" pitchFamily="34" charset="0"/>
                <a:ea typeface="Calibri" panose="020F0502020204030204" pitchFamily="34" charset="0"/>
              </a:rPr>
              <a:t>  </a:t>
            </a:r>
            <a:r>
              <a:rPr lang="ku-Arab-IQ" sz="36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3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a:t>
            </a:r>
            <a:r>
              <a:rPr lang="ar-JO" sz="36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٣</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١٢</a:t>
            </a:r>
            <a:r>
              <a:rPr lang="ku-Arab-IQ" sz="1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ku-Arab-IQ" sz="1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١٣</a:t>
            </a:r>
            <a:endParaRPr lang="en-US"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D4049A48-DE18-B7A5-96FB-C13907BD456C}"/>
              </a:ext>
            </a:extLst>
          </p:cNvPr>
          <p:cNvSpPr txBox="1"/>
          <p:nvPr/>
        </p:nvSpPr>
        <p:spPr>
          <a:xfrm>
            <a:off x="133589" y="162399"/>
            <a:ext cx="3879398" cy="830997"/>
          </a:xfrm>
          <a:prstGeom prst="rect">
            <a:avLst/>
          </a:prstGeom>
          <a:solidFill>
            <a:schemeClr val="bg1">
              <a:alpha val="70000"/>
            </a:schemeClr>
          </a:solidFill>
        </p:spPr>
        <p:txBody>
          <a:bodyPr wrap="square" rtlCol="0">
            <a:spAutoFit/>
          </a:bodyPr>
          <a:lstStyle/>
          <a:p>
            <a:pPr algn="ct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 </a:t>
            </a:r>
            <a:r>
              <a:rPr lang="ku-Arab-IQ"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٣</a:t>
            </a: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ku-Arab-IQ"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١٧</a:t>
            </a:r>
            <a:r>
              <a:rPr lang="ku-Arab-IQ"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241878920"/>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BD661-4142-A84D-FE8D-DBD987B8CC2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E94F811-86F8-A3ED-99E1-A0D21BBFCF88}"/>
              </a:ext>
            </a:extLst>
          </p:cNvPr>
          <p:cNvPicPr>
            <a:picLocks noChangeAspect="1"/>
          </p:cNvPicPr>
          <p:nvPr/>
        </p:nvPicPr>
        <p:blipFill>
          <a:blip r:embed="rId4">
            <a:extLst>
              <a:ext uri="{28A0092B-C50C-407E-A947-70E740481C1C}">
                <a14:useLocalDpi xmlns:a14="http://schemas.microsoft.com/office/drawing/2010/main" val="0"/>
              </a:ext>
            </a:extLst>
          </a:blip>
          <a:srcRect t="3711" b="11055"/>
          <a:stretch>
            <a:fillRect/>
          </a:stretch>
        </p:blipFill>
        <p:spPr>
          <a:xfrm>
            <a:off x="-2" y="0"/>
            <a:ext cx="12192001" cy="6851807"/>
          </a:xfrm>
          <a:prstGeom prst="rect">
            <a:avLst/>
          </a:prstGeom>
        </p:spPr>
      </p:pic>
      <p:sp>
        <p:nvSpPr>
          <p:cNvPr id="15" name="TextBox 14">
            <a:extLst>
              <a:ext uri="{FF2B5EF4-FFF2-40B4-BE49-F238E27FC236}">
                <a16:creationId xmlns:a16="http://schemas.microsoft.com/office/drawing/2014/main" id="{85CE7A79-9042-A741-CE85-0B16566605ED}"/>
              </a:ext>
            </a:extLst>
          </p:cNvPr>
          <p:cNvSpPr txBox="1"/>
          <p:nvPr/>
        </p:nvSpPr>
        <p:spPr>
          <a:xfrm>
            <a:off x="1596440" y="5402939"/>
            <a:ext cx="8999119" cy="1292662"/>
          </a:xfrm>
          <a:prstGeom prst="rect">
            <a:avLst/>
          </a:prstGeom>
          <a:solidFill>
            <a:schemeClr val="bg1">
              <a:alpha val="70000"/>
            </a:schemeClr>
          </a:solidFill>
        </p:spPr>
        <p:txBody>
          <a:bodyPr wrap="square" rtlCol="0">
            <a:spAutoFit/>
          </a:bodyPr>
          <a:lstStyle/>
          <a:p>
            <a:pPr algn="r"/>
            <a:r>
              <a:rPr lang="ku-Arab-IQ" sz="3800" b="1" dirty="0">
                <a:effectLst>
                  <a:glow rad="139700">
                    <a:schemeClr val="bg1"/>
                  </a:glow>
                </a:effectLst>
                <a:latin typeface="Arial" panose="020B0604020202020204" pitchFamily="34" charset="0"/>
                <a:ea typeface="Calibri" panose="020F0502020204030204" pitchFamily="34" charset="0"/>
              </a:rPr>
              <a:t>"</a:t>
            </a:r>
            <a:r>
              <a:rPr lang="ar-JO" sz="3800" b="1" dirty="0">
                <a:effectLst>
                  <a:glow rad="139700">
                    <a:schemeClr val="bg1"/>
                  </a:glow>
                </a:effectLst>
                <a:latin typeface="Arial" panose="020B0604020202020204" pitchFamily="34" charset="0"/>
                <a:ea typeface="Calibri" panose="020F0502020204030204" pitchFamily="34" charset="0"/>
              </a:rPr>
              <a:t>وعلى جميع هذه البسوا المحبة التي هي رباط الكمال.</a:t>
            </a:r>
            <a:r>
              <a:rPr lang="ku-Arab-IQ" sz="3800" b="1" dirty="0">
                <a:effectLst>
                  <a:glow rad="139700">
                    <a:schemeClr val="bg1"/>
                  </a:glow>
                </a:effectLst>
                <a:latin typeface="Arial" panose="020B0604020202020204" pitchFamily="34" charset="0"/>
                <a:ea typeface="Calibri" panose="020F0502020204030204" pitchFamily="34" charset="0"/>
              </a:rPr>
              <a:t>"</a:t>
            </a:r>
            <a:endParaRPr lang="ar-JO" sz="3800" b="1" dirty="0">
              <a:effectLst>
                <a:glow rad="139700">
                  <a:schemeClr val="bg1"/>
                </a:glow>
              </a:effectLst>
              <a:latin typeface="Arial" panose="020B0604020202020204" pitchFamily="34" charset="0"/>
              <a:ea typeface="Calibri" panose="020F0502020204030204" pitchFamily="34" charset="0"/>
            </a:endParaRPr>
          </a:p>
          <a:p>
            <a:pPr algn="r"/>
            <a:r>
              <a:rPr lang="ar-JO" sz="3600" b="1" dirty="0">
                <a:effectLst>
                  <a:glow rad="139700">
                    <a:schemeClr val="bg1"/>
                  </a:glow>
                </a:effectLst>
                <a:latin typeface="Arial" panose="020B0604020202020204" pitchFamily="34" charset="0"/>
                <a:ea typeface="Calibri" panose="020F0502020204030204" pitchFamily="34" charset="0"/>
              </a:rPr>
              <a:t>                                       </a:t>
            </a:r>
            <a:r>
              <a:rPr lang="ku-Arab-IQ" sz="3600" b="1" dirty="0">
                <a:effectLst>
                  <a:glow rad="139700">
                    <a:schemeClr val="bg1"/>
                  </a:glow>
                </a:effectLst>
                <a:latin typeface="Arial" panose="020B0604020202020204" pitchFamily="34" charset="0"/>
                <a:ea typeface="Calibri" panose="020F0502020204030204" pitchFamily="34" charset="0"/>
              </a:rPr>
              <a:t>  </a:t>
            </a:r>
            <a:r>
              <a:rPr lang="ku-Arab-IQ" sz="36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3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a:t>
            </a:r>
            <a:r>
              <a:rPr lang="ar-JO" sz="36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٣</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1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١٤</a:t>
            </a:r>
            <a:endParaRPr lang="en-US"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1BA5D717-AE8A-CACB-B191-971AC6AC1A17}"/>
              </a:ext>
            </a:extLst>
          </p:cNvPr>
          <p:cNvSpPr txBox="1"/>
          <p:nvPr/>
        </p:nvSpPr>
        <p:spPr>
          <a:xfrm>
            <a:off x="2793066" y="0"/>
            <a:ext cx="3839642" cy="769441"/>
          </a:xfrm>
          <a:prstGeom prst="rect">
            <a:avLst/>
          </a:prstGeom>
          <a:solidFill>
            <a:schemeClr val="bg1">
              <a:alpha val="70000"/>
            </a:schemeClr>
          </a:solidFill>
        </p:spPr>
        <p:txBody>
          <a:bodyPr wrap="square" rtlCol="0">
            <a:spAutoFit/>
          </a:bodyPr>
          <a:lstStyle/>
          <a:p>
            <a:pPr algn="ctr"/>
            <a:r>
              <a:rPr lang="ar-JO"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 </a:t>
            </a:r>
            <a:r>
              <a:rPr lang="ku-Arab-IQ"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٣</a:t>
            </a:r>
            <a:r>
              <a:rPr lang="ar-JO"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ku-Arab-IQ"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١٧</a:t>
            </a:r>
            <a:r>
              <a:rPr lang="ku-Arab-IQ"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11669718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DAE0A-5060-0F33-FE93-811D8774DC6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021CDB2-4241-EF38-3F32-8F4DCF4438CA}"/>
              </a:ext>
            </a:extLst>
          </p:cNvPr>
          <p:cNvPicPr>
            <a:picLocks noChangeAspect="1"/>
          </p:cNvPicPr>
          <p:nvPr/>
        </p:nvPicPr>
        <p:blipFill>
          <a:blip r:embed="rId4">
            <a:extLst>
              <a:ext uri="{28A0092B-C50C-407E-A947-70E740481C1C}">
                <a14:useLocalDpi xmlns:a14="http://schemas.microsoft.com/office/drawing/2010/main" val="0"/>
              </a:ext>
            </a:extLst>
          </a:blip>
          <a:srcRect t="10290" b="3139"/>
          <a:stretch>
            <a:fillRect/>
          </a:stretch>
        </p:blipFill>
        <p:spPr>
          <a:xfrm>
            <a:off x="0" y="-1"/>
            <a:ext cx="12192000" cy="6860503"/>
          </a:xfrm>
          <a:prstGeom prst="rect">
            <a:avLst/>
          </a:prstGeom>
        </p:spPr>
      </p:pic>
      <p:sp>
        <p:nvSpPr>
          <p:cNvPr id="15" name="TextBox 14">
            <a:extLst>
              <a:ext uri="{FF2B5EF4-FFF2-40B4-BE49-F238E27FC236}">
                <a16:creationId xmlns:a16="http://schemas.microsoft.com/office/drawing/2014/main" id="{94DC4263-077B-5220-8F83-6FDFDB2F1321}"/>
              </a:ext>
            </a:extLst>
          </p:cNvPr>
          <p:cNvSpPr txBox="1"/>
          <p:nvPr/>
        </p:nvSpPr>
        <p:spPr>
          <a:xfrm>
            <a:off x="1444978" y="5402939"/>
            <a:ext cx="9482666" cy="1292662"/>
          </a:xfrm>
          <a:prstGeom prst="rect">
            <a:avLst/>
          </a:prstGeom>
          <a:solidFill>
            <a:schemeClr val="bg1">
              <a:alpha val="70000"/>
            </a:schemeClr>
          </a:solidFill>
        </p:spPr>
        <p:txBody>
          <a:bodyPr wrap="square" rtlCol="0">
            <a:spAutoFit/>
          </a:bodyPr>
          <a:lstStyle/>
          <a:p>
            <a:pPr algn="r"/>
            <a:r>
              <a:rPr lang="ku-Arab-IQ" sz="3800" b="1" dirty="0">
                <a:effectLst>
                  <a:glow rad="139700">
                    <a:schemeClr val="bg1"/>
                  </a:glow>
                </a:effectLst>
                <a:latin typeface="Arial" panose="020B0604020202020204" pitchFamily="34" charset="0"/>
                <a:ea typeface="Calibri" panose="020F0502020204030204" pitchFamily="34" charset="0"/>
              </a:rPr>
              <a:t>"</a:t>
            </a:r>
            <a:r>
              <a:rPr lang="ar-JO" sz="3800" b="1" dirty="0">
                <a:effectLst>
                  <a:glow rad="139700">
                    <a:schemeClr val="bg1"/>
                  </a:glow>
                </a:effectLst>
                <a:latin typeface="Arial" panose="020B0604020202020204" pitchFamily="34" charset="0"/>
                <a:ea typeface="Calibri" panose="020F0502020204030204" pitchFamily="34" charset="0"/>
              </a:rPr>
              <a:t>وليملك في قلوبكم سلام الله الذي اليه دعيتم في جسد واحد، وكونوا شاكرين.</a:t>
            </a:r>
            <a:r>
              <a:rPr lang="ku-Arab-IQ" sz="3800" b="1" dirty="0">
                <a:effectLst>
                  <a:glow rad="139700">
                    <a:schemeClr val="bg1"/>
                  </a:glow>
                </a:effectLst>
                <a:latin typeface="Arial" panose="020B0604020202020204" pitchFamily="34" charset="0"/>
                <a:ea typeface="Calibri" panose="020F0502020204030204" pitchFamily="34" charset="0"/>
              </a:rPr>
              <a:t>"</a:t>
            </a:r>
            <a:r>
              <a:rPr lang="ar-JO" sz="3800" b="1" dirty="0">
                <a:effectLst>
                  <a:glow rad="139700">
                    <a:schemeClr val="bg1"/>
                  </a:glow>
                </a:effectLst>
                <a:latin typeface="Arial" panose="020B0604020202020204" pitchFamily="34" charset="0"/>
                <a:ea typeface="Calibri" panose="020F0502020204030204" pitchFamily="34" charset="0"/>
              </a:rPr>
              <a:t>                  </a:t>
            </a:r>
            <a:r>
              <a:rPr lang="ar-JO" sz="3600" b="1" dirty="0">
                <a:effectLst>
                  <a:glow rad="139700">
                    <a:schemeClr val="bg1"/>
                  </a:glow>
                </a:effectLst>
                <a:latin typeface="Arial" panose="020B0604020202020204" pitchFamily="34" charset="0"/>
                <a:ea typeface="Calibri" panose="020F0502020204030204" pitchFamily="34" charset="0"/>
              </a:rPr>
              <a:t>        </a:t>
            </a:r>
            <a:r>
              <a:rPr lang="ku-Arab-IQ" sz="3600" b="1" dirty="0">
                <a:effectLst>
                  <a:glow rad="139700">
                    <a:schemeClr val="bg1"/>
                  </a:glow>
                </a:effectLst>
                <a:latin typeface="Arial" panose="020B0604020202020204" pitchFamily="34" charset="0"/>
                <a:ea typeface="Calibri" panose="020F0502020204030204" pitchFamily="34" charset="0"/>
              </a:rPr>
              <a:t>  </a:t>
            </a:r>
            <a:r>
              <a:rPr lang="ku-Arab-IQ" sz="36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3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a:t>
            </a:r>
            <a:r>
              <a:rPr lang="ar-JO" sz="36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٣</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١٥</a:t>
            </a:r>
            <a:endParaRPr lang="en-US"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7DFA2111-77B4-1BEF-3228-04C2CA906C72}"/>
              </a:ext>
            </a:extLst>
          </p:cNvPr>
          <p:cNvSpPr txBox="1"/>
          <p:nvPr/>
        </p:nvSpPr>
        <p:spPr>
          <a:xfrm>
            <a:off x="519289" y="1972012"/>
            <a:ext cx="3879398" cy="830997"/>
          </a:xfrm>
          <a:prstGeom prst="rect">
            <a:avLst/>
          </a:prstGeom>
          <a:solidFill>
            <a:schemeClr val="bg1">
              <a:alpha val="70000"/>
            </a:schemeClr>
          </a:solidFill>
        </p:spPr>
        <p:txBody>
          <a:bodyPr wrap="square" rtlCol="0">
            <a:spAutoFit/>
          </a:bodyPr>
          <a:lstStyle/>
          <a:p>
            <a:pPr algn="ct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 </a:t>
            </a:r>
            <a:r>
              <a:rPr lang="ku-Arab-IQ"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٣</a:t>
            </a: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ku-Arab-IQ"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١٧</a:t>
            </a:r>
            <a:r>
              <a:rPr lang="ku-Arab-IQ"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516077167"/>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BBF18-0BD6-C23B-732D-340E03D4606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7E5E683-2A46-349F-3A3D-AEF8164453C0}"/>
              </a:ext>
            </a:extLst>
          </p:cNvPr>
          <p:cNvPicPr>
            <a:picLocks noChangeAspect="1"/>
          </p:cNvPicPr>
          <p:nvPr/>
        </p:nvPicPr>
        <p:blipFill>
          <a:blip r:embed="rId4">
            <a:extLst>
              <a:ext uri="{28A0092B-C50C-407E-A947-70E740481C1C}">
                <a14:useLocalDpi xmlns:a14="http://schemas.microsoft.com/office/drawing/2010/main" val="0"/>
              </a:ext>
            </a:extLst>
          </a:blip>
          <a:srcRect t="14493"/>
          <a:stretch>
            <a:fillRect/>
          </a:stretch>
        </p:blipFill>
        <p:spPr>
          <a:xfrm>
            <a:off x="0" y="0"/>
            <a:ext cx="12192000" cy="6866931"/>
          </a:xfrm>
          <a:prstGeom prst="rect">
            <a:avLst/>
          </a:prstGeom>
        </p:spPr>
      </p:pic>
      <p:sp>
        <p:nvSpPr>
          <p:cNvPr id="15" name="TextBox 14">
            <a:extLst>
              <a:ext uri="{FF2B5EF4-FFF2-40B4-BE49-F238E27FC236}">
                <a16:creationId xmlns:a16="http://schemas.microsoft.com/office/drawing/2014/main" id="{5B90AD02-8A3F-A8C0-6C0B-90E1DC73B3F4}"/>
              </a:ext>
            </a:extLst>
          </p:cNvPr>
          <p:cNvSpPr txBox="1"/>
          <p:nvPr/>
        </p:nvSpPr>
        <p:spPr>
          <a:xfrm>
            <a:off x="733777" y="5011341"/>
            <a:ext cx="10724445" cy="1846659"/>
          </a:xfrm>
          <a:prstGeom prst="rect">
            <a:avLst/>
          </a:prstGeom>
          <a:solidFill>
            <a:schemeClr val="bg1">
              <a:alpha val="70000"/>
            </a:schemeClr>
          </a:solidFill>
        </p:spPr>
        <p:txBody>
          <a:bodyPr wrap="square" rtlCol="0">
            <a:spAutoFit/>
          </a:bodyPr>
          <a:lstStyle/>
          <a:p>
            <a:pPr algn="r"/>
            <a:r>
              <a:rPr lang="ku-Arab-IQ" sz="3800" b="1" dirty="0">
                <a:effectLst>
                  <a:glow rad="139700">
                    <a:schemeClr val="bg1"/>
                  </a:glow>
                </a:effectLst>
                <a:latin typeface="Arial" panose="020B0604020202020204" pitchFamily="34" charset="0"/>
                <a:ea typeface="Calibri" panose="020F0502020204030204" pitchFamily="34" charset="0"/>
              </a:rPr>
              <a:t>"</a:t>
            </a:r>
            <a:r>
              <a:rPr lang="ar-JO" sz="3800" b="1" dirty="0">
                <a:effectLst>
                  <a:glow rad="139700">
                    <a:schemeClr val="bg1"/>
                  </a:glow>
                </a:effectLst>
                <a:latin typeface="Arial" panose="020B0604020202020204" pitchFamily="34" charset="0"/>
                <a:ea typeface="Calibri" panose="020F0502020204030204" pitchFamily="34" charset="0"/>
              </a:rPr>
              <a:t>لتسكن فيكم كلمة المسيح بغنى، وانتم بكل حكمة معلّمون ومنذرون بعضكم بعضا، بمزامير وتسابيح واغاني روحية، بنعمة، </a:t>
            </a:r>
            <a:r>
              <a:rPr lang="ar-JO" sz="3800" b="1" dirty="0" err="1">
                <a:effectLst>
                  <a:glow rad="139700">
                    <a:schemeClr val="bg1"/>
                  </a:glow>
                </a:effectLst>
                <a:latin typeface="Arial" panose="020B0604020202020204" pitchFamily="34" charset="0"/>
                <a:ea typeface="Calibri" panose="020F0502020204030204" pitchFamily="34" charset="0"/>
              </a:rPr>
              <a:t>مترنمين</a:t>
            </a:r>
            <a:r>
              <a:rPr lang="ar-JO" sz="3800" b="1" dirty="0">
                <a:effectLst>
                  <a:glow rad="139700">
                    <a:schemeClr val="bg1"/>
                  </a:glow>
                </a:effectLst>
                <a:latin typeface="Arial" panose="020B0604020202020204" pitchFamily="34" charset="0"/>
                <a:ea typeface="Calibri" panose="020F0502020204030204" pitchFamily="34" charset="0"/>
              </a:rPr>
              <a:t> في قلوبكم للرب.</a:t>
            </a:r>
            <a:r>
              <a:rPr lang="ku-Arab-IQ" sz="3800" b="1" dirty="0">
                <a:effectLst>
                  <a:glow rad="139700">
                    <a:schemeClr val="bg1"/>
                  </a:glow>
                </a:effectLst>
                <a:latin typeface="Arial" panose="020B0604020202020204" pitchFamily="34" charset="0"/>
                <a:ea typeface="Calibri" panose="020F0502020204030204" pitchFamily="34" charset="0"/>
              </a:rPr>
              <a:t>"</a:t>
            </a:r>
            <a:r>
              <a:rPr lang="ar-JO" sz="3800" b="1" dirty="0">
                <a:effectLst>
                  <a:glow rad="139700">
                    <a:schemeClr val="bg1"/>
                  </a:glow>
                </a:effectLst>
                <a:latin typeface="Arial" panose="020B0604020202020204" pitchFamily="34" charset="0"/>
                <a:ea typeface="Calibri" panose="020F0502020204030204" pitchFamily="34" charset="0"/>
              </a:rPr>
              <a:t>                                            كولوسي</a:t>
            </a:r>
            <a:r>
              <a:rPr lang="ar-JO" sz="3200" b="1" dirty="0">
                <a:effectLst>
                  <a:glow rad="139700">
                    <a:schemeClr val="bg1"/>
                  </a:glow>
                </a:effectLst>
                <a:latin typeface="Arial" panose="020B0604020202020204" pitchFamily="34" charset="0"/>
                <a:ea typeface="Calibri" panose="020F0502020204030204" pitchFamily="34" charset="0"/>
              </a:rPr>
              <a:t> </a:t>
            </a:r>
            <a:r>
              <a:rPr lang="ku-Arab-IQ" sz="3600" b="1" dirty="0">
                <a:effectLst>
                  <a:glow rad="139700">
                    <a:schemeClr val="bg1"/>
                  </a:glow>
                </a:effectLst>
                <a:latin typeface="Arial" panose="020B0604020202020204" pitchFamily="34" charset="0"/>
                <a:ea typeface="Calibri" panose="020F0502020204030204" pitchFamily="34" charset="0"/>
              </a:rPr>
              <a:t>٣</a:t>
            </a:r>
            <a:r>
              <a:rPr lang="ar-JO" sz="3600" b="1" dirty="0">
                <a:effectLst>
                  <a:glow rad="139700">
                    <a:schemeClr val="bg1"/>
                  </a:glow>
                </a:effectLst>
                <a:latin typeface="Arial" panose="020B0604020202020204" pitchFamily="34" charset="0"/>
                <a:ea typeface="Calibri" panose="020F0502020204030204" pitchFamily="34" charset="0"/>
              </a:rPr>
              <a:t>:</a:t>
            </a:r>
            <a:r>
              <a:rPr lang="ar-JO" sz="100" b="1" dirty="0">
                <a:effectLst>
                  <a:glow rad="139700">
                    <a:schemeClr val="bg1"/>
                  </a:glow>
                </a:effectLst>
                <a:latin typeface="Arial" panose="020B0604020202020204" pitchFamily="34" charset="0"/>
                <a:ea typeface="Calibri" panose="020F0502020204030204" pitchFamily="34" charset="0"/>
              </a:rPr>
              <a:t> </a:t>
            </a:r>
            <a:r>
              <a:rPr lang="ku-Arab-IQ" sz="3600" b="1" dirty="0">
                <a:effectLst>
                  <a:glow rad="139700">
                    <a:schemeClr val="bg1"/>
                  </a:glow>
                </a:effectLst>
                <a:latin typeface="Arial" panose="020B0604020202020204" pitchFamily="34" charset="0"/>
                <a:ea typeface="Calibri" panose="020F0502020204030204" pitchFamily="34" charset="0"/>
              </a:rPr>
              <a:t>١٦</a:t>
            </a:r>
            <a:r>
              <a:rPr lang="ku-Arab-IQ" sz="36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endParaRPr lang="en-US"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AA99BD83-0A1D-329D-647F-6C9D4EC6EF7E}"/>
              </a:ext>
            </a:extLst>
          </p:cNvPr>
          <p:cNvSpPr txBox="1"/>
          <p:nvPr/>
        </p:nvSpPr>
        <p:spPr>
          <a:xfrm>
            <a:off x="4156301" y="0"/>
            <a:ext cx="3879398" cy="830997"/>
          </a:xfrm>
          <a:prstGeom prst="rect">
            <a:avLst/>
          </a:prstGeom>
          <a:solidFill>
            <a:schemeClr val="bg1">
              <a:alpha val="70000"/>
            </a:schemeClr>
          </a:solidFill>
        </p:spPr>
        <p:txBody>
          <a:bodyPr wrap="square" rtlCol="0">
            <a:spAutoFit/>
          </a:bodyPr>
          <a:lstStyle/>
          <a:p>
            <a:pPr algn="ct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 </a:t>
            </a:r>
            <a:r>
              <a:rPr lang="ku-Arab-IQ"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٣</a:t>
            </a: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ku-Arab-IQ"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١٧</a:t>
            </a:r>
            <a:r>
              <a:rPr lang="ku-Arab-IQ"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283628089"/>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7EFD2-079E-0F92-2FFA-B9EEB406AEC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6B082A7-287F-F509-FC81-9F6E907A977C}"/>
              </a:ext>
            </a:extLst>
          </p:cNvPr>
          <p:cNvPicPr>
            <a:picLocks noChangeAspect="1"/>
          </p:cNvPicPr>
          <p:nvPr/>
        </p:nvPicPr>
        <p:blipFill>
          <a:blip r:embed="rId4">
            <a:extLst>
              <a:ext uri="{28A0092B-C50C-407E-A947-70E740481C1C}">
                <a14:useLocalDpi xmlns:a14="http://schemas.microsoft.com/office/drawing/2010/main" val="0"/>
              </a:ext>
            </a:extLst>
          </a:blip>
          <a:srcRect t="14979"/>
          <a:stretch>
            <a:fillRect/>
          </a:stretch>
        </p:blipFill>
        <p:spPr>
          <a:xfrm>
            <a:off x="0" y="0"/>
            <a:ext cx="12192000" cy="6763305"/>
          </a:xfrm>
          <a:prstGeom prst="rect">
            <a:avLst/>
          </a:prstGeom>
        </p:spPr>
      </p:pic>
      <p:sp>
        <p:nvSpPr>
          <p:cNvPr id="15" name="TextBox 14">
            <a:extLst>
              <a:ext uri="{FF2B5EF4-FFF2-40B4-BE49-F238E27FC236}">
                <a16:creationId xmlns:a16="http://schemas.microsoft.com/office/drawing/2014/main" id="{F3A43370-C8DE-1B65-1268-5CBEA99AC402}"/>
              </a:ext>
            </a:extLst>
          </p:cNvPr>
          <p:cNvSpPr txBox="1"/>
          <p:nvPr/>
        </p:nvSpPr>
        <p:spPr>
          <a:xfrm>
            <a:off x="1278466" y="5409088"/>
            <a:ext cx="9635067" cy="1354217"/>
          </a:xfrm>
          <a:prstGeom prst="rect">
            <a:avLst/>
          </a:prstGeom>
          <a:solidFill>
            <a:schemeClr val="bg1">
              <a:alpha val="70000"/>
            </a:schemeClr>
          </a:solidFill>
        </p:spPr>
        <p:txBody>
          <a:bodyPr wrap="square" rtlCol="0">
            <a:spAutoFit/>
          </a:bodyPr>
          <a:lstStyle/>
          <a:p>
            <a:pPr algn="r"/>
            <a:r>
              <a:rPr lang="ku-Arab-IQ" sz="3800" b="1" dirty="0">
                <a:effectLst>
                  <a:glow rad="139700">
                    <a:schemeClr val="bg1"/>
                  </a:glow>
                </a:effectLst>
                <a:latin typeface="Arial" panose="020B0604020202020204" pitchFamily="34" charset="0"/>
                <a:ea typeface="Calibri" panose="020F0502020204030204" pitchFamily="34" charset="0"/>
              </a:rPr>
              <a:t>"</a:t>
            </a:r>
            <a:r>
              <a:rPr lang="ar-JO" sz="3800" b="1" dirty="0">
                <a:effectLst>
                  <a:glow rad="139700">
                    <a:schemeClr val="bg1"/>
                  </a:glow>
                </a:effectLst>
                <a:latin typeface="Arial" panose="020B0604020202020204" pitchFamily="34" charset="0"/>
                <a:ea typeface="Calibri" panose="020F0502020204030204" pitchFamily="34" charset="0"/>
              </a:rPr>
              <a:t>وكل ما عملتم بقول او فعل، فاعملوا الكل باسم الرب يسوع، شاكرين الله والآب به.</a:t>
            </a:r>
            <a:r>
              <a:rPr lang="ku-Arab-IQ" sz="3800" b="1" dirty="0">
                <a:effectLst>
                  <a:glow rad="139700">
                    <a:schemeClr val="bg1"/>
                  </a:glow>
                </a:effectLst>
                <a:latin typeface="Arial" panose="020B0604020202020204" pitchFamily="34" charset="0"/>
                <a:ea typeface="Calibri" panose="020F0502020204030204" pitchFamily="34" charset="0"/>
              </a:rPr>
              <a:t>"</a:t>
            </a:r>
            <a:r>
              <a:rPr lang="ku-Arab-IQ" sz="36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36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36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36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4000" b="1" dirty="0">
                <a:effectLst>
                  <a:glow rad="139700">
                    <a:schemeClr val="bg1"/>
                  </a:glow>
                </a:effectLst>
                <a:latin typeface="Arial" panose="020B0604020202020204" pitchFamily="34" charset="0"/>
                <a:ea typeface="Calibri" panose="020F0502020204030204" pitchFamily="34" charset="0"/>
              </a:rPr>
              <a:t>كولوسي </a:t>
            </a:r>
            <a:r>
              <a:rPr lang="ku-Arab-IQ" sz="4400" b="1" dirty="0">
                <a:effectLst>
                  <a:glow rad="139700">
                    <a:schemeClr val="bg1"/>
                  </a:glow>
                </a:effectLst>
                <a:latin typeface="Arial" panose="020B0604020202020204" pitchFamily="34" charset="0"/>
                <a:ea typeface="Calibri" panose="020F0502020204030204" pitchFamily="34" charset="0"/>
              </a:rPr>
              <a:t>٣</a:t>
            </a:r>
            <a:r>
              <a:rPr lang="ar-JO" sz="4400" b="1" dirty="0">
                <a:effectLst>
                  <a:glow rad="139700">
                    <a:schemeClr val="bg1"/>
                  </a:glow>
                </a:effectLst>
                <a:latin typeface="Arial" panose="020B0604020202020204" pitchFamily="34" charset="0"/>
                <a:ea typeface="Calibri" panose="020F0502020204030204" pitchFamily="34" charset="0"/>
              </a:rPr>
              <a:t>:</a:t>
            </a:r>
            <a:r>
              <a:rPr lang="ar-JO" sz="300" b="1" dirty="0">
                <a:effectLst>
                  <a:glow rad="139700">
                    <a:schemeClr val="bg1"/>
                  </a:glow>
                </a:effectLst>
                <a:latin typeface="Arial" panose="020B0604020202020204" pitchFamily="34" charset="0"/>
                <a:ea typeface="Calibri" panose="020F0502020204030204" pitchFamily="34" charset="0"/>
              </a:rPr>
              <a:t> </a:t>
            </a:r>
            <a:r>
              <a:rPr lang="ku-Arab-IQ" sz="4400" b="1" dirty="0">
                <a:effectLst>
                  <a:glow rad="139700">
                    <a:schemeClr val="bg1"/>
                  </a:glow>
                </a:effectLst>
                <a:latin typeface="Arial" panose="020B0604020202020204" pitchFamily="34" charset="0"/>
                <a:ea typeface="Calibri" panose="020F0502020204030204" pitchFamily="34" charset="0"/>
              </a:rPr>
              <a:t>١٧</a:t>
            </a:r>
            <a:endParaRPr lang="en-US"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1E0F502D-D4AF-C3FD-C1A5-AFA4D4C3605F}"/>
              </a:ext>
            </a:extLst>
          </p:cNvPr>
          <p:cNvSpPr txBox="1"/>
          <p:nvPr/>
        </p:nvSpPr>
        <p:spPr>
          <a:xfrm>
            <a:off x="4156301" y="0"/>
            <a:ext cx="3879398" cy="769441"/>
          </a:xfrm>
          <a:prstGeom prst="rect">
            <a:avLst/>
          </a:prstGeom>
          <a:solidFill>
            <a:schemeClr val="bg1">
              <a:alpha val="70000"/>
            </a:schemeClr>
          </a:solidFill>
        </p:spPr>
        <p:txBody>
          <a:bodyPr wrap="square" rtlCol="0">
            <a:spAutoFit/>
          </a:bodyPr>
          <a:lstStyle/>
          <a:p>
            <a:pPr algn="ctr"/>
            <a:r>
              <a:rPr lang="ar-JO"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 </a:t>
            </a:r>
            <a:r>
              <a:rPr lang="ku-Arab-IQ"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٣</a:t>
            </a:r>
            <a:r>
              <a:rPr lang="ar-JO"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ku-Arab-IQ"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١٧</a:t>
            </a:r>
            <a:r>
              <a:rPr lang="ku-Arab-IQ"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74534798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09F0E-3AB7-DC04-0845-B5CFFF641AA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424BF31-4C53-3253-DDCC-75107EA1D840}"/>
              </a:ext>
            </a:extLst>
          </p:cNvPr>
          <p:cNvPicPr>
            <a:picLocks noChangeAspect="1"/>
          </p:cNvPicPr>
          <p:nvPr/>
        </p:nvPicPr>
        <p:blipFill>
          <a:blip r:embed="rId4">
            <a:extLst>
              <a:ext uri="{28A0092B-C50C-407E-A947-70E740481C1C}">
                <a14:useLocalDpi xmlns:a14="http://schemas.microsoft.com/office/drawing/2010/main" val="0"/>
              </a:ext>
            </a:extLst>
          </a:blip>
          <a:srcRect t="4444" b="12271"/>
          <a:stretch>
            <a:fillRect/>
          </a:stretch>
        </p:blipFill>
        <p:spPr>
          <a:xfrm>
            <a:off x="-1" y="0"/>
            <a:ext cx="12192001" cy="6854627"/>
          </a:xfrm>
          <a:prstGeom prst="rect">
            <a:avLst/>
          </a:prstGeom>
        </p:spPr>
      </p:pic>
      <p:sp>
        <p:nvSpPr>
          <p:cNvPr id="15" name="TextBox 14">
            <a:extLst>
              <a:ext uri="{FF2B5EF4-FFF2-40B4-BE49-F238E27FC236}">
                <a16:creationId xmlns:a16="http://schemas.microsoft.com/office/drawing/2014/main" id="{9F61CB5C-DADD-5657-AE6F-D1C2B3E079A5}"/>
              </a:ext>
            </a:extLst>
          </p:cNvPr>
          <p:cNvSpPr txBox="1"/>
          <p:nvPr/>
        </p:nvSpPr>
        <p:spPr>
          <a:xfrm>
            <a:off x="237068" y="151180"/>
            <a:ext cx="11690348" cy="6555641"/>
          </a:xfrm>
          <a:prstGeom prst="rect">
            <a:avLst/>
          </a:prstGeom>
          <a:solidFill>
            <a:schemeClr val="bg1">
              <a:alpha val="70000"/>
            </a:schemeClr>
          </a:solidFill>
        </p:spPr>
        <p:txBody>
          <a:bodyPr wrap="square" rtlCol="0">
            <a:spAutoFit/>
          </a:bodyPr>
          <a:lstStyle/>
          <a:p>
            <a:pPr algn="r">
              <a:spcAft>
                <a:spcPts val="1800"/>
              </a:spcAft>
            </a:pPr>
            <a:r>
              <a:rPr lang="ar-JO" sz="2600" b="1" dirty="0">
                <a:effectLst>
                  <a:glow rad="139700">
                    <a:schemeClr val="bg1"/>
                  </a:glow>
                </a:effectLst>
                <a:latin typeface="Arial" panose="020B0604020202020204" pitchFamily="34" charset="0"/>
                <a:ea typeface="Calibri" panose="020F0502020204030204" pitchFamily="34" charset="0"/>
              </a:rPr>
              <a:t>فان كنتم قد قمتم مع المسيح فاطلبوا ما فوق، حيث المسيح جالس عن يمين الله.  اهتموا بما فوق لا بما على الأرض، لانكم قد متم وحياتكم مستترة مع المسيح في الله.  متى اظهر المسيح حياتنا، فحينئذ تظهرون انتم ايضا معه في المجد.</a:t>
            </a:r>
          </a:p>
          <a:p>
            <a:pPr algn="r">
              <a:spcAft>
                <a:spcPts val="1800"/>
              </a:spcAft>
            </a:pPr>
            <a:r>
              <a:rPr lang="ku-Arab-IQ" sz="2600" b="1" dirty="0">
                <a:effectLst>
                  <a:glow rad="139700">
                    <a:schemeClr val="bg1"/>
                  </a:glow>
                </a:effectLst>
                <a:latin typeface="Arial" panose="020B0604020202020204" pitchFamily="34" charset="0"/>
                <a:ea typeface="Calibri" panose="020F0502020204030204" pitchFamily="34" charset="0"/>
              </a:rPr>
              <a:t>فاميتوا اعضاءكم التي على الأرض: الزنى، النجاسة، الهوى، الشهوة الرديّة، الطمع – الذي هو عبادة الاوثان – الامور التي من اجلها يأتي غضب الله على ابناء المعصية، الذين بينهم انتم ايضا سلكتم قبلا، حين كنتم تعيشون فيها</a:t>
            </a:r>
            <a:r>
              <a:rPr lang="ar-JO" sz="2600" b="1" dirty="0">
                <a:effectLst>
                  <a:glow rad="139700">
                    <a:schemeClr val="bg1"/>
                  </a:glow>
                </a:effectLst>
                <a:latin typeface="Arial" panose="020B0604020202020204" pitchFamily="34" charset="0"/>
                <a:ea typeface="Calibri" panose="020F0502020204030204" pitchFamily="34" charset="0"/>
              </a:rPr>
              <a:t> واما الآن فاطرحوا عنكم انتم ايضا الكل: الغضب، السخط، الخبث، التجديف، الكلام القبيح من افواهكم. لا تكذبوا بعضكم على بعض، اذ خلعتم الانسان العتيق مع اعماله، ولبستم الجديد الذي يتجدد للمعرفة حسب صورة خالقه. </a:t>
            </a:r>
            <a:r>
              <a:rPr lang="ku-Arab-IQ" sz="26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حيث ليس يوناني ويهودي، ختان وغرلة، بربري وسكيثي، عبد حر، بل المسيح الكل وفي الكل.</a:t>
            </a:r>
            <a:endParaRPr lang="ar-JO" sz="26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a:p>
            <a:pPr algn="r"/>
            <a:r>
              <a:rPr lang="ku-Arab-IQ" sz="26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فالبسوا كمختاري الله القديسين المحبوبين احشاء رأفات، ولطفا، وتواضعا، ووداعة، وطول اناة، محتملين بعضكم بعضا، ومسامحين بعضكم بعضا.  ان كان لاحد على احد شكوى، كما غفر لكم المسيح هكذا انتم ايضا. وعلى جميع هذه البسوا المحبة التي هي رباط الكمال. وليملك في قلوبكم سلام الله الذي اليه دعيتم في جسد واحد، وكونوا شاكرين. لتسكن فيكم كلمة المسيح بغنى، وانتم بكل حكمة معلّمون ومنذرون بعضكم بعضا، بمزامير وتسابيح واغاني روحية، بنعمة، مترنمين في قلوبكم للرب. وكل ما عملتم بقول او فعل، فاعملوا الكل باسم الرب يسوع، شاكرين الله والآب به. </a:t>
            </a:r>
            <a:endParaRPr lang="en-US" sz="26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C1A3364A-86A3-BE9E-2BE9-46041DFFC306}"/>
              </a:ext>
            </a:extLst>
          </p:cNvPr>
          <p:cNvSpPr txBox="1"/>
          <p:nvPr/>
        </p:nvSpPr>
        <p:spPr>
          <a:xfrm>
            <a:off x="1227438" y="298713"/>
            <a:ext cx="9737124" cy="830997"/>
          </a:xfrm>
          <a:prstGeom prst="rect">
            <a:avLst/>
          </a:prstGeom>
          <a:solidFill>
            <a:srgbClr val="67703A"/>
          </a:solidFill>
        </p:spPr>
        <p:txBody>
          <a:bodyPr wrap="square" rtlCol="0">
            <a:spAutoFit/>
          </a:bodyPr>
          <a:lstStyle/>
          <a:p>
            <a:pPr algn="r"/>
            <a:r>
              <a:rPr lang="ku-Arab-IQ" sz="4800" b="1" dirty="0">
                <a:effectLst>
                  <a:glow rad="139700">
                    <a:schemeClr val="bg1"/>
                  </a:glow>
                </a:effectLst>
                <a:latin typeface="Arial" panose="020B0604020202020204" pitchFamily="34" charset="0"/>
                <a:ea typeface="Calibri" panose="020F0502020204030204" pitchFamily="34" charset="0"/>
              </a:rPr>
              <a:t>١ – ٤: </a:t>
            </a:r>
            <a:r>
              <a:rPr lang="ar-JO" sz="4800" b="1" dirty="0">
                <a:effectLst>
                  <a:glow rad="139700">
                    <a:schemeClr val="bg1"/>
                  </a:glow>
                </a:effectLst>
                <a:latin typeface="Arial" panose="020B0604020202020204" pitchFamily="34" charset="0"/>
                <a:ea typeface="Calibri" panose="020F0502020204030204" pitchFamily="34" charset="0"/>
              </a:rPr>
              <a:t>حقائق عن </a:t>
            </a:r>
            <a:r>
              <a:rPr lang="ar-JO" sz="4800" b="1" dirty="0">
                <a:solidFill>
                  <a:srgbClr val="FFFF00"/>
                </a:solidFill>
                <a:effectLst>
                  <a:glow rad="139700">
                    <a:schemeClr val="bg1"/>
                  </a:glow>
                </a:effectLst>
                <a:latin typeface="Arial" panose="020B0604020202020204" pitchFamily="34" charset="0"/>
                <a:ea typeface="Calibri" panose="020F0502020204030204" pitchFamily="34" charset="0"/>
              </a:rPr>
              <a:t>هويتنا في المسيح</a:t>
            </a:r>
            <a:endParaRPr lang="en-US" sz="4800" b="1" dirty="0">
              <a:solidFill>
                <a:srgbClr val="FFFF00"/>
              </a:solidFill>
              <a:effectLst>
                <a:glow rad="139700">
                  <a:schemeClr val="bg1"/>
                </a:glow>
              </a:effectLst>
              <a:latin typeface="Arial" panose="020B060402020202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BCCAEDFC-A17D-25BA-C08E-7A95111EECE2}"/>
              </a:ext>
            </a:extLst>
          </p:cNvPr>
          <p:cNvSpPr txBox="1"/>
          <p:nvPr/>
        </p:nvSpPr>
        <p:spPr>
          <a:xfrm>
            <a:off x="1227438" y="2035306"/>
            <a:ext cx="9737124" cy="1569660"/>
          </a:xfrm>
          <a:prstGeom prst="rect">
            <a:avLst/>
          </a:prstGeom>
          <a:solidFill>
            <a:srgbClr val="67703A"/>
          </a:solidFill>
        </p:spPr>
        <p:txBody>
          <a:bodyPr wrap="square" rtlCol="0">
            <a:spAutoFit/>
          </a:bodyPr>
          <a:lstStyle/>
          <a:p>
            <a:pPr algn="r"/>
            <a:r>
              <a:rPr lang="ku-Arab-IQ" sz="4800" b="1" dirty="0">
                <a:effectLst>
                  <a:glow rad="139700">
                    <a:schemeClr val="bg1"/>
                  </a:glow>
                </a:effectLst>
                <a:latin typeface="Arial" panose="020B0604020202020204" pitchFamily="34" charset="0"/>
                <a:ea typeface="Calibri" panose="020F0502020204030204" pitchFamily="34" charset="0"/>
              </a:rPr>
              <a:t>٥ – ١١: </a:t>
            </a:r>
            <a:r>
              <a:rPr lang="ar-JO" sz="4800" b="1" dirty="0">
                <a:solidFill>
                  <a:srgbClr val="FFFF00"/>
                </a:solidFill>
                <a:effectLst>
                  <a:glow rad="139700">
                    <a:schemeClr val="bg1"/>
                  </a:glow>
                </a:effectLst>
                <a:latin typeface="Arial" panose="020B0604020202020204" pitchFamily="34" charset="0"/>
                <a:ea typeface="Calibri" panose="020F0502020204030204" pitchFamily="34" charset="0"/>
              </a:rPr>
              <a:t>هويتنا القديمة </a:t>
            </a:r>
            <a:r>
              <a:rPr lang="ar-JO" sz="4800" b="1" dirty="0">
                <a:effectLst>
                  <a:glow rad="139700">
                    <a:schemeClr val="bg1"/>
                  </a:glow>
                </a:effectLst>
                <a:latin typeface="Arial" panose="020B0604020202020204" pitchFamily="34" charset="0"/>
                <a:ea typeface="Calibri" panose="020F0502020204030204" pitchFamily="34" charset="0"/>
              </a:rPr>
              <a:t>– الأشياء التي نحتاج</a:t>
            </a:r>
          </a:p>
          <a:p>
            <a:pPr algn="r"/>
            <a:r>
              <a:rPr lang="ar-JO" sz="4800" b="1" dirty="0">
                <a:effectLst>
                  <a:glow rad="139700">
                    <a:schemeClr val="bg1"/>
                  </a:glow>
                </a:effectLst>
                <a:latin typeface="Arial" panose="020B0604020202020204" pitchFamily="34" charset="0"/>
                <a:ea typeface="Calibri" panose="020F0502020204030204" pitchFamily="34" charset="0"/>
              </a:rPr>
              <a:t>             إلى التخلص منها</a:t>
            </a:r>
            <a:endParaRPr lang="en-US" sz="4800" b="1" dirty="0">
              <a:effectLst>
                <a:glow rad="139700">
                  <a:schemeClr val="bg1"/>
                </a:glow>
              </a:effectLst>
              <a:latin typeface="Arial" panose="020B060402020202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2BCF6BC4-8477-C391-CC39-A41E010DC2D7}"/>
              </a:ext>
            </a:extLst>
          </p:cNvPr>
          <p:cNvSpPr txBox="1"/>
          <p:nvPr/>
        </p:nvSpPr>
        <p:spPr>
          <a:xfrm>
            <a:off x="1227438" y="4645482"/>
            <a:ext cx="9737124" cy="1569660"/>
          </a:xfrm>
          <a:prstGeom prst="rect">
            <a:avLst/>
          </a:prstGeom>
          <a:solidFill>
            <a:srgbClr val="67703A"/>
          </a:solidFill>
        </p:spPr>
        <p:txBody>
          <a:bodyPr wrap="square" rtlCol="0">
            <a:spAutoFit/>
          </a:bodyPr>
          <a:lstStyle/>
          <a:p>
            <a:pPr algn="r"/>
            <a:r>
              <a:rPr lang="ku-Arab-IQ" sz="4800" b="1" dirty="0">
                <a:effectLst>
                  <a:glow rad="139700">
                    <a:schemeClr val="bg1"/>
                  </a:glow>
                </a:effectLst>
                <a:latin typeface="Arial" panose="020B0604020202020204" pitchFamily="34" charset="0"/>
                <a:ea typeface="Calibri" panose="020F0502020204030204" pitchFamily="34" charset="0"/>
              </a:rPr>
              <a:t>١٢ – ١٧: </a:t>
            </a:r>
            <a:r>
              <a:rPr lang="ar-JO" sz="4800" b="1" dirty="0">
                <a:solidFill>
                  <a:srgbClr val="FFFF00"/>
                </a:solidFill>
                <a:effectLst>
                  <a:glow rad="139700">
                    <a:schemeClr val="bg1"/>
                  </a:glow>
                </a:effectLst>
                <a:latin typeface="Arial" panose="020B0604020202020204" pitchFamily="34" charset="0"/>
                <a:ea typeface="Calibri" panose="020F0502020204030204" pitchFamily="34" charset="0"/>
              </a:rPr>
              <a:t>هويتنا الجديدة </a:t>
            </a:r>
            <a:r>
              <a:rPr lang="ar-JO" sz="4800" b="1" dirty="0">
                <a:effectLst>
                  <a:glow rad="139700">
                    <a:schemeClr val="bg1"/>
                  </a:glow>
                </a:effectLst>
                <a:latin typeface="Arial" panose="020B0604020202020204" pitchFamily="34" charset="0"/>
                <a:ea typeface="Calibri" panose="020F0502020204030204" pitchFamily="34" charset="0"/>
              </a:rPr>
              <a:t>– الأشياء التي نحتاج</a:t>
            </a:r>
          </a:p>
          <a:p>
            <a:pPr algn="r"/>
            <a:r>
              <a:rPr lang="ar-JO" sz="4800" b="1" dirty="0">
                <a:effectLst>
                  <a:glow rad="139700">
                    <a:schemeClr val="bg1"/>
                  </a:glow>
                </a:effectLst>
                <a:latin typeface="Arial" panose="020B0604020202020204" pitchFamily="34" charset="0"/>
                <a:ea typeface="Calibri" panose="020F0502020204030204" pitchFamily="34" charset="0"/>
              </a:rPr>
              <a:t>               إلى ارتدائها</a:t>
            </a:r>
            <a:endParaRPr lang="en-US" sz="4800" b="1" dirty="0">
              <a:effectLst>
                <a:glow rad="139700">
                  <a:schemeClr val="bg1"/>
                </a:glow>
              </a:effectLst>
              <a:latin typeface="Arial" panose="020B0604020202020204" pitchFamily="34" charset="0"/>
              <a:ea typeface="Calibri" panose="020F0502020204030204" pitchFamily="34" charset="0"/>
            </a:endParaRPr>
          </a:p>
        </p:txBody>
      </p:sp>
    </p:spTree>
    <p:custDataLst>
      <p:tags r:id="rId1"/>
    </p:custDataLst>
    <p:extLst>
      <p:ext uri="{BB962C8B-B14F-4D97-AF65-F5344CB8AC3E}">
        <p14:creationId xmlns:p14="http://schemas.microsoft.com/office/powerpoint/2010/main" val="37456262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7B52A-14C1-DB05-05BC-DEF8A531483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EACDCB2-0E3B-6E9A-22E7-631C87681FF0}"/>
              </a:ext>
            </a:extLst>
          </p:cNvPr>
          <p:cNvPicPr>
            <a:picLocks noChangeAspect="1"/>
          </p:cNvPicPr>
          <p:nvPr/>
        </p:nvPicPr>
        <p:blipFill>
          <a:blip r:embed="rId4">
            <a:extLst>
              <a:ext uri="{28A0092B-C50C-407E-A947-70E740481C1C}">
                <a14:useLocalDpi xmlns:a14="http://schemas.microsoft.com/office/drawing/2010/main" val="0"/>
              </a:ext>
            </a:extLst>
          </a:blip>
          <a:srcRect t="4444" b="12271"/>
          <a:stretch>
            <a:fillRect/>
          </a:stretch>
        </p:blipFill>
        <p:spPr>
          <a:xfrm>
            <a:off x="-1" y="0"/>
            <a:ext cx="12192001" cy="6854627"/>
          </a:xfrm>
          <a:prstGeom prst="rect">
            <a:avLst/>
          </a:prstGeom>
        </p:spPr>
      </p:pic>
      <p:sp>
        <p:nvSpPr>
          <p:cNvPr id="15" name="TextBox 14">
            <a:extLst>
              <a:ext uri="{FF2B5EF4-FFF2-40B4-BE49-F238E27FC236}">
                <a16:creationId xmlns:a16="http://schemas.microsoft.com/office/drawing/2014/main" id="{62487AD6-6FEA-1854-E0AA-520F6475F35E}"/>
              </a:ext>
            </a:extLst>
          </p:cNvPr>
          <p:cNvSpPr txBox="1"/>
          <p:nvPr/>
        </p:nvSpPr>
        <p:spPr>
          <a:xfrm>
            <a:off x="237068" y="151180"/>
            <a:ext cx="11690348" cy="6555641"/>
          </a:xfrm>
          <a:prstGeom prst="rect">
            <a:avLst/>
          </a:prstGeom>
          <a:solidFill>
            <a:schemeClr val="bg1">
              <a:alpha val="70000"/>
            </a:schemeClr>
          </a:solidFill>
        </p:spPr>
        <p:txBody>
          <a:bodyPr wrap="square" rtlCol="0">
            <a:spAutoFit/>
          </a:bodyPr>
          <a:lstStyle/>
          <a:p>
            <a:pPr algn="r">
              <a:spcAft>
                <a:spcPts val="1800"/>
              </a:spcAft>
            </a:pPr>
            <a:r>
              <a:rPr lang="ar-JO" sz="2600" b="1" dirty="0">
                <a:effectLst>
                  <a:glow rad="139700">
                    <a:schemeClr val="bg1"/>
                  </a:glow>
                </a:effectLst>
                <a:latin typeface="Arial" panose="020B0604020202020204" pitchFamily="34" charset="0"/>
                <a:ea typeface="Calibri" panose="020F0502020204030204" pitchFamily="34" charset="0"/>
              </a:rPr>
              <a:t>فان كنتم قد قمتم مع المسيح فاطلبوا ما فوق، حيث المسيح جالس عن يمين الله.  اهتموا بما فوق لا بما على الأرض، لانكم قد متم وحياتكم مستترة مع المسيح في الله.  متى اظهر المسيح حياتنا، فحينئذ تظهرون انتم ايضا معه في المجد.</a:t>
            </a:r>
          </a:p>
          <a:p>
            <a:pPr algn="r">
              <a:spcAft>
                <a:spcPts val="1800"/>
              </a:spcAft>
            </a:pPr>
            <a:r>
              <a:rPr lang="ku-Arab-IQ" sz="2600" b="1" dirty="0">
                <a:effectLst>
                  <a:glow rad="139700">
                    <a:schemeClr val="bg1"/>
                  </a:glow>
                </a:effectLst>
                <a:latin typeface="Arial" panose="020B0604020202020204" pitchFamily="34" charset="0"/>
                <a:ea typeface="Calibri" panose="020F0502020204030204" pitchFamily="34" charset="0"/>
              </a:rPr>
              <a:t>فاميتوا اعضاءكم التي على الأرض: الزنى، النجاسة، الهوى، الشهوة الرديّة، الطمع – الذي هو عبادة الاوثان – الامور التي من اجلها يأتي غضب الله على ابناء المعصية، الذين بينهم انتم ايضا سلكتم قبلا، حين كنتم تعيشون فيها</a:t>
            </a:r>
            <a:r>
              <a:rPr lang="ar-JO" sz="2600" b="1" dirty="0">
                <a:effectLst>
                  <a:glow rad="139700">
                    <a:schemeClr val="bg1"/>
                  </a:glow>
                </a:effectLst>
                <a:latin typeface="Arial" panose="020B0604020202020204" pitchFamily="34" charset="0"/>
                <a:ea typeface="Calibri" panose="020F0502020204030204" pitchFamily="34" charset="0"/>
              </a:rPr>
              <a:t> واما الآن فاطرحوا عنكم انتم ايضا الكل: الغضب، السخط، الخبث، التجديف، الكلام القبيح من افواهكم. لا تكذبوا بعضكم على بعض، اذ خلعتم الانسان العتيق مع اعماله، ولبستم الجديد الذي يتجدد للمعرفة حسب صورة خالقه. </a:t>
            </a:r>
            <a:r>
              <a:rPr lang="ku-Arab-IQ" sz="26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حيث ليس يوناني ويهودي، ختان وغرلة، بربري وسكيثي، عبد حر، بل المسيح الكل وفي الكل.</a:t>
            </a:r>
            <a:endParaRPr lang="ar-JO" sz="26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a:p>
            <a:pPr algn="r"/>
            <a:r>
              <a:rPr lang="ku-Arab-IQ" sz="26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فالبسوا كمختاري الله القديسين المحبوبين احشاء رأفات، ولطفا، وتواضعا، ووداعة، وطول اناة، محتملين بعضكم بعضا، ومسامحين بعضكم بعضا.  ان كان لاحد على احد شكوى، كما غفر لكم المسيح هكذا انتم ايضا. وعلى جميع هذه البسوا المحبة التي هي رباط الكمال. وليملك في قلوبكم سلام الله الذي اليه دعيتم في جسد واحد، وكونوا شاكرين. لتسكن فيكم كلمة المسيح بغنى، وانتم بكل حكمة معلّمون ومنذرون بعضكم بعضا، بمزامير وتسابيح واغاني روحية، بنعمة، مترنمين في قلوبكم للرب. وكل ما عملتم بقول او فعل، فاعملوا الكل باسم الرب يسوع، شاكرين الله والآب به. </a:t>
            </a:r>
            <a:endParaRPr lang="en-US" sz="26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9F6EFBE5-FF0A-21FE-F4DF-AC60F04F53F2}"/>
              </a:ext>
            </a:extLst>
          </p:cNvPr>
          <p:cNvSpPr txBox="1"/>
          <p:nvPr/>
        </p:nvSpPr>
        <p:spPr>
          <a:xfrm>
            <a:off x="1227438" y="298713"/>
            <a:ext cx="9737124" cy="830997"/>
          </a:xfrm>
          <a:prstGeom prst="rect">
            <a:avLst/>
          </a:prstGeom>
          <a:solidFill>
            <a:srgbClr val="67703A"/>
          </a:solidFill>
        </p:spPr>
        <p:txBody>
          <a:bodyPr wrap="square" rtlCol="0">
            <a:spAutoFit/>
          </a:bodyPr>
          <a:lstStyle/>
          <a:p>
            <a:pPr algn="r"/>
            <a:r>
              <a:rPr lang="ku-Arab-IQ" sz="4800" b="1" dirty="0">
                <a:effectLst>
                  <a:glow rad="139700">
                    <a:schemeClr val="bg1"/>
                  </a:glow>
                </a:effectLst>
                <a:latin typeface="Arial" panose="020B0604020202020204" pitchFamily="34" charset="0"/>
                <a:ea typeface="Calibri" panose="020F0502020204030204" pitchFamily="34" charset="0"/>
              </a:rPr>
              <a:t>١ – ٤: </a:t>
            </a:r>
            <a:r>
              <a:rPr lang="ar-JO" sz="4800" b="1" dirty="0">
                <a:effectLst>
                  <a:glow rad="139700">
                    <a:schemeClr val="bg1"/>
                  </a:glow>
                </a:effectLst>
                <a:latin typeface="Arial" panose="020B0604020202020204" pitchFamily="34" charset="0"/>
                <a:ea typeface="Calibri" panose="020F0502020204030204" pitchFamily="34" charset="0"/>
              </a:rPr>
              <a:t>حقائق عن </a:t>
            </a:r>
            <a:r>
              <a:rPr lang="ar-JO" sz="4800" b="1" dirty="0">
                <a:solidFill>
                  <a:srgbClr val="FFFF00"/>
                </a:solidFill>
                <a:effectLst>
                  <a:glow rad="139700">
                    <a:schemeClr val="bg1"/>
                  </a:glow>
                </a:effectLst>
                <a:latin typeface="Arial" panose="020B0604020202020204" pitchFamily="34" charset="0"/>
                <a:ea typeface="Calibri" panose="020F0502020204030204" pitchFamily="34" charset="0"/>
              </a:rPr>
              <a:t>هويتنا في المسيح</a:t>
            </a:r>
            <a:endParaRPr lang="en-US" sz="4800" b="1" dirty="0">
              <a:solidFill>
                <a:srgbClr val="FFFF00"/>
              </a:solidFill>
              <a:effectLst>
                <a:glow rad="139700">
                  <a:schemeClr val="bg1"/>
                </a:glow>
              </a:effectLst>
              <a:latin typeface="Arial" panose="020B060402020202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4CD2DCA0-033C-353E-CE7B-170F9F988071}"/>
              </a:ext>
            </a:extLst>
          </p:cNvPr>
          <p:cNvSpPr txBox="1"/>
          <p:nvPr/>
        </p:nvSpPr>
        <p:spPr>
          <a:xfrm>
            <a:off x="1227438" y="2035306"/>
            <a:ext cx="9737124" cy="1569660"/>
          </a:xfrm>
          <a:prstGeom prst="rect">
            <a:avLst/>
          </a:prstGeom>
          <a:solidFill>
            <a:srgbClr val="67703A"/>
          </a:solidFill>
        </p:spPr>
        <p:txBody>
          <a:bodyPr wrap="square" rtlCol="0">
            <a:spAutoFit/>
          </a:bodyPr>
          <a:lstStyle/>
          <a:p>
            <a:pPr algn="r"/>
            <a:r>
              <a:rPr lang="ku-Arab-IQ" sz="4800" b="1" dirty="0">
                <a:effectLst>
                  <a:glow rad="139700">
                    <a:schemeClr val="bg1"/>
                  </a:glow>
                </a:effectLst>
                <a:latin typeface="Arial" panose="020B0604020202020204" pitchFamily="34" charset="0"/>
                <a:ea typeface="Calibri" panose="020F0502020204030204" pitchFamily="34" charset="0"/>
              </a:rPr>
              <a:t>٥ – ١١: </a:t>
            </a:r>
            <a:r>
              <a:rPr lang="ar-JO" sz="4800" b="1" dirty="0">
                <a:solidFill>
                  <a:srgbClr val="FFFF00"/>
                </a:solidFill>
                <a:effectLst>
                  <a:glow rad="139700">
                    <a:schemeClr val="bg1"/>
                  </a:glow>
                </a:effectLst>
                <a:latin typeface="Arial" panose="020B0604020202020204" pitchFamily="34" charset="0"/>
                <a:ea typeface="Calibri" panose="020F0502020204030204" pitchFamily="34" charset="0"/>
              </a:rPr>
              <a:t>هويتنا القديمة </a:t>
            </a:r>
            <a:r>
              <a:rPr lang="ar-JO" sz="4800" b="1" dirty="0">
                <a:effectLst>
                  <a:glow rad="139700">
                    <a:schemeClr val="bg1"/>
                  </a:glow>
                </a:effectLst>
                <a:latin typeface="Arial" panose="020B0604020202020204" pitchFamily="34" charset="0"/>
                <a:ea typeface="Calibri" panose="020F0502020204030204" pitchFamily="34" charset="0"/>
              </a:rPr>
              <a:t>– الأشياء التي نحتاج</a:t>
            </a:r>
          </a:p>
          <a:p>
            <a:pPr algn="r"/>
            <a:r>
              <a:rPr lang="ar-JO" sz="4800" b="1" dirty="0">
                <a:effectLst>
                  <a:glow rad="139700">
                    <a:schemeClr val="bg1"/>
                  </a:glow>
                </a:effectLst>
                <a:latin typeface="Arial" panose="020B0604020202020204" pitchFamily="34" charset="0"/>
                <a:ea typeface="Calibri" panose="020F0502020204030204" pitchFamily="34" charset="0"/>
              </a:rPr>
              <a:t>             إلى التخلص منها</a:t>
            </a:r>
            <a:endParaRPr lang="en-US" sz="4800" b="1" dirty="0">
              <a:effectLst>
                <a:glow rad="139700">
                  <a:schemeClr val="bg1"/>
                </a:glow>
              </a:effectLst>
              <a:latin typeface="Arial" panose="020B060402020202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A0DF0003-FA07-6FFE-7E64-07BE80776928}"/>
              </a:ext>
            </a:extLst>
          </p:cNvPr>
          <p:cNvSpPr txBox="1"/>
          <p:nvPr/>
        </p:nvSpPr>
        <p:spPr>
          <a:xfrm>
            <a:off x="1227438" y="4645482"/>
            <a:ext cx="9737124" cy="1569660"/>
          </a:xfrm>
          <a:prstGeom prst="rect">
            <a:avLst/>
          </a:prstGeom>
          <a:solidFill>
            <a:srgbClr val="67703A"/>
          </a:solidFill>
        </p:spPr>
        <p:txBody>
          <a:bodyPr wrap="square" rtlCol="0">
            <a:spAutoFit/>
          </a:bodyPr>
          <a:lstStyle/>
          <a:p>
            <a:pPr algn="r"/>
            <a:r>
              <a:rPr lang="ku-Arab-IQ" sz="4800" b="1" dirty="0">
                <a:effectLst>
                  <a:glow rad="139700">
                    <a:schemeClr val="bg1"/>
                  </a:glow>
                </a:effectLst>
                <a:latin typeface="Arial" panose="020B0604020202020204" pitchFamily="34" charset="0"/>
                <a:ea typeface="Calibri" panose="020F0502020204030204" pitchFamily="34" charset="0"/>
              </a:rPr>
              <a:t>١٢ – ١٧: </a:t>
            </a:r>
            <a:r>
              <a:rPr lang="ar-JO" sz="4800" b="1" dirty="0">
                <a:solidFill>
                  <a:srgbClr val="FFFF00"/>
                </a:solidFill>
                <a:effectLst>
                  <a:glow rad="139700">
                    <a:schemeClr val="bg1"/>
                  </a:glow>
                </a:effectLst>
                <a:latin typeface="Arial" panose="020B0604020202020204" pitchFamily="34" charset="0"/>
                <a:ea typeface="Calibri" panose="020F0502020204030204" pitchFamily="34" charset="0"/>
              </a:rPr>
              <a:t>هويتنا الجديدة </a:t>
            </a:r>
            <a:r>
              <a:rPr lang="ar-JO" sz="4800" b="1" dirty="0">
                <a:effectLst>
                  <a:glow rad="139700">
                    <a:schemeClr val="bg1"/>
                  </a:glow>
                </a:effectLst>
                <a:latin typeface="Arial" panose="020B0604020202020204" pitchFamily="34" charset="0"/>
                <a:ea typeface="Calibri" panose="020F0502020204030204" pitchFamily="34" charset="0"/>
              </a:rPr>
              <a:t>– الأشياء التي نحتاج</a:t>
            </a:r>
          </a:p>
          <a:p>
            <a:pPr algn="r"/>
            <a:r>
              <a:rPr lang="ar-JO" sz="4800" b="1" dirty="0">
                <a:effectLst>
                  <a:glow rad="139700">
                    <a:schemeClr val="bg1"/>
                  </a:glow>
                </a:effectLst>
                <a:latin typeface="Arial" panose="020B0604020202020204" pitchFamily="34" charset="0"/>
                <a:ea typeface="Calibri" panose="020F0502020204030204" pitchFamily="34" charset="0"/>
              </a:rPr>
              <a:t>               إلى ارتدائها</a:t>
            </a:r>
            <a:endParaRPr lang="en-US" sz="4800" b="1" dirty="0">
              <a:effectLst>
                <a:glow rad="139700">
                  <a:schemeClr val="bg1"/>
                </a:glow>
              </a:effectLst>
              <a:latin typeface="Arial" panose="020B0604020202020204" pitchFamily="34" charset="0"/>
              <a:ea typeface="Calibri" panose="020F0502020204030204" pitchFamily="34" charset="0"/>
            </a:endParaRPr>
          </a:p>
        </p:txBody>
      </p:sp>
      <p:sp>
        <p:nvSpPr>
          <p:cNvPr id="2" name="Rectangle: Rounded Corners 1">
            <a:extLst>
              <a:ext uri="{FF2B5EF4-FFF2-40B4-BE49-F238E27FC236}">
                <a16:creationId xmlns:a16="http://schemas.microsoft.com/office/drawing/2014/main" id="{DB5329F8-8CBD-9064-3521-ACBF6428A50B}"/>
              </a:ext>
            </a:extLst>
          </p:cNvPr>
          <p:cNvSpPr/>
          <p:nvPr/>
        </p:nvSpPr>
        <p:spPr>
          <a:xfrm>
            <a:off x="1498371" y="367752"/>
            <a:ext cx="1752829" cy="678240"/>
          </a:xfrm>
          <a:prstGeom prst="roundRect">
            <a:avLst/>
          </a:prstGeom>
          <a:solidFill>
            <a:srgbClr val="2D2825"/>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JO" sz="48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لماذا؟</a:t>
            </a:r>
            <a:endParaRPr lang="en-US" sz="48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956F4B00-801F-1CDE-8314-22E3F98FBA9D}"/>
              </a:ext>
            </a:extLst>
          </p:cNvPr>
          <p:cNvSpPr/>
          <p:nvPr/>
        </p:nvSpPr>
        <p:spPr>
          <a:xfrm>
            <a:off x="2743261" y="1161491"/>
            <a:ext cx="6705476" cy="1128495"/>
          </a:xfrm>
          <a:prstGeom prst="roundRect">
            <a:avLst/>
          </a:prstGeom>
          <a:solidFill>
            <a:srgbClr val="2D2825"/>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JO" sz="48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هويتنا الجديدة مفتاح التغيير!</a:t>
            </a:r>
            <a:endParaRPr lang="en-US" sz="48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pic>
        <p:nvPicPr>
          <p:cNvPr id="8" name="Graphic 7" descr="Old Key with solid fill">
            <a:extLst>
              <a:ext uri="{FF2B5EF4-FFF2-40B4-BE49-F238E27FC236}">
                <a16:creationId xmlns:a16="http://schemas.microsoft.com/office/drawing/2014/main" id="{4F23196C-308C-440E-F787-45C20FEB6A5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28501">
            <a:off x="4760985" y="2000060"/>
            <a:ext cx="2100238" cy="2100238"/>
          </a:xfrm>
          <a:prstGeom prst="rect">
            <a:avLst/>
          </a:prstGeom>
          <a:effectLst>
            <a:glow rad="101600">
              <a:schemeClr val="bg1"/>
            </a:glow>
          </a:effectLst>
        </p:spPr>
      </p:pic>
      <p:pic>
        <p:nvPicPr>
          <p:cNvPr id="9" name="Graphic 8" descr="Old Key with solid fill">
            <a:extLst>
              <a:ext uri="{FF2B5EF4-FFF2-40B4-BE49-F238E27FC236}">
                <a16:creationId xmlns:a16="http://schemas.microsoft.com/office/drawing/2014/main" id="{A7A9F720-1061-2905-196E-363F2AC7A99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28501">
            <a:off x="4760985" y="4469508"/>
            <a:ext cx="2100238" cy="2100238"/>
          </a:xfrm>
          <a:prstGeom prst="rect">
            <a:avLst/>
          </a:prstGeom>
          <a:effectLst>
            <a:glow rad="101600">
              <a:schemeClr val="bg1"/>
            </a:glow>
          </a:effectLst>
        </p:spPr>
      </p:pic>
    </p:spTree>
    <p:custDataLst>
      <p:tags r:id="rId1"/>
    </p:custDataLst>
    <p:extLst>
      <p:ext uri="{BB962C8B-B14F-4D97-AF65-F5344CB8AC3E}">
        <p14:creationId xmlns:p14="http://schemas.microsoft.com/office/powerpoint/2010/main" val="314781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9CE3C-F07C-BC6A-E425-C00868E8D876}"/>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044E99D-2F0E-1029-5B8F-7636B828E86D}"/>
              </a:ext>
            </a:extLst>
          </p:cNvPr>
          <p:cNvPicPr>
            <a:picLocks noChangeAspect="1"/>
          </p:cNvPicPr>
          <p:nvPr/>
        </p:nvPicPr>
        <p:blipFill>
          <a:blip r:embed="rId4">
            <a:extLst>
              <a:ext uri="{28A0092B-C50C-407E-A947-70E740481C1C}">
                <a14:useLocalDpi xmlns:a14="http://schemas.microsoft.com/office/drawing/2010/main" val="0"/>
              </a:ext>
            </a:extLst>
          </a:blip>
          <a:srcRect t="4444" b="12271"/>
          <a:stretch>
            <a:fillRect/>
          </a:stretch>
        </p:blipFill>
        <p:spPr>
          <a:xfrm>
            <a:off x="-1" y="0"/>
            <a:ext cx="12192001" cy="6854627"/>
          </a:xfrm>
          <a:prstGeom prst="rect">
            <a:avLst/>
          </a:prstGeom>
        </p:spPr>
      </p:pic>
      <p:sp>
        <p:nvSpPr>
          <p:cNvPr id="15" name="TextBox 14">
            <a:extLst>
              <a:ext uri="{FF2B5EF4-FFF2-40B4-BE49-F238E27FC236}">
                <a16:creationId xmlns:a16="http://schemas.microsoft.com/office/drawing/2014/main" id="{127679FB-4E47-740A-7D11-D2C8A8AF2068}"/>
              </a:ext>
            </a:extLst>
          </p:cNvPr>
          <p:cNvSpPr txBox="1"/>
          <p:nvPr/>
        </p:nvSpPr>
        <p:spPr>
          <a:xfrm>
            <a:off x="237068" y="151180"/>
            <a:ext cx="11690348" cy="6555641"/>
          </a:xfrm>
          <a:prstGeom prst="rect">
            <a:avLst/>
          </a:prstGeom>
          <a:solidFill>
            <a:schemeClr val="bg1">
              <a:alpha val="70000"/>
            </a:schemeClr>
          </a:solidFill>
        </p:spPr>
        <p:txBody>
          <a:bodyPr wrap="square" rtlCol="0">
            <a:spAutoFit/>
          </a:bodyPr>
          <a:lstStyle/>
          <a:p>
            <a:pPr algn="r">
              <a:spcAft>
                <a:spcPts val="1800"/>
              </a:spcAft>
            </a:pPr>
            <a:r>
              <a:rPr lang="ar-JO" sz="2600" b="1" dirty="0">
                <a:effectLst>
                  <a:glow rad="139700">
                    <a:schemeClr val="bg1"/>
                  </a:glow>
                </a:effectLst>
                <a:latin typeface="Arial" panose="020B0604020202020204" pitchFamily="34" charset="0"/>
                <a:ea typeface="Calibri" panose="020F0502020204030204" pitchFamily="34" charset="0"/>
              </a:rPr>
              <a:t>فان كنتم قد قمتم مع المسيح فاطلبوا ما فوق، حيث المسيح جالس عن يمين الله.  اهتموا بما فوق لا بما على الأرض، لانكم قد متم وحياتكم مستترة مع المسيح في الله.  متى اظهر المسيح حياتنا، فحينئذ تظهرون انتم ايضا معه في المجد.</a:t>
            </a:r>
          </a:p>
          <a:p>
            <a:pPr algn="r">
              <a:spcAft>
                <a:spcPts val="1800"/>
              </a:spcAft>
            </a:pPr>
            <a:r>
              <a:rPr lang="ku-Arab-IQ" sz="2600" b="1" dirty="0">
                <a:effectLst>
                  <a:glow rad="139700">
                    <a:schemeClr val="bg1"/>
                  </a:glow>
                </a:effectLst>
                <a:latin typeface="Arial" panose="020B0604020202020204" pitchFamily="34" charset="0"/>
                <a:ea typeface="Calibri" panose="020F0502020204030204" pitchFamily="34" charset="0"/>
              </a:rPr>
              <a:t>فاميتوا اعضاءكم التي على الأرض: الزنى، النجاسة، الهوى، الشهوة الرديّة، الطمع – الذي هو عبادة الاوثان – الامور التي من اجلها يأتي غضب الله على ابناء المعصية، الذين بينهم انتم ايضا سلكتم قبلا، حين كنتم تعيشون فيها</a:t>
            </a:r>
            <a:r>
              <a:rPr lang="ar-JO" sz="2600" b="1" dirty="0">
                <a:effectLst>
                  <a:glow rad="139700">
                    <a:schemeClr val="bg1"/>
                  </a:glow>
                </a:effectLst>
                <a:latin typeface="Arial" panose="020B0604020202020204" pitchFamily="34" charset="0"/>
                <a:ea typeface="Calibri" panose="020F0502020204030204" pitchFamily="34" charset="0"/>
              </a:rPr>
              <a:t> واما الآن فاطرحوا عنكم انتم ايضا الكل: الغضب، السخط، الخبث، التجديف، الكلام القبيح من افواهكم. لا تكذبوا بعضكم على بعض، اذ خلعتم الانسان العتيق مع اعماله، ولبستم الجديد الذي يتجدد للمعرفة حسب صورة خالقه. </a:t>
            </a:r>
            <a:r>
              <a:rPr lang="ku-Arab-IQ" sz="26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حيث ليس يوناني ويهودي، ختان وغرلة، بربري وسكيثي، عبد حر، بل المسيح الكل وفي الكل.</a:t>
            </a:r>
            <a:endParaRPr lang="ar-JO" sz="26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a:p>
            <a:pPr algn="r"/>
            <a:r>
              <a:rPr lang="ku-Arab-IQ" sz="26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فالبسوا كمختاري الله القديسين المحبوبين احشاء رأفات، ولطفا، وتواضعا، ووداعة، وطول اناة، محتملين بعضكم بعضا، ومسامحين بعضكم بعضا.  ان كان لاحد على احد شكوى، كما غفر لكم المسيح هكذا انتم ايضا. وعلى جميع هذه البسوا المحبة التي هي رباط الكمال. وليملك في قلوبكم سلام الله الذي اليه دعيتم في جسد واحد، وكونوا شاكرين. لتسكن فيكم كلمة المسيح بغنى، وانتم بكل حكمة معلّمون ومنذرون بعضكم بعضا، بمزامير وتسابيح واغاني روحية، بنعمة، مترنمين في قلوبكم للرب. وكل ما عملتم بقول او فعل، فاعملوا الكل باسم الرب يسوع، شاكرين الله والآب به. </a:t>
            </a:r>
            <a:endParaRPr lang="en-US" sz="26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0A7E3B81-18E9-BB9B-5CD6-02191CA0FACB}"/>
              </a:ext>
            </a:extLst>
          </p:cNvPr>
          <p:cNvSpPr txBox="1"/>
          <p:nvPr/>
        </p:nvSpPr>
        <p:spPr>
          <a:xfrm>
            <a:off x="1227438" y="298713"/>
            <a:ext cx="9737124" cy="830997"/>
          </a:xfrm>
          <a:prstGeom prst="rect">
            <a:avLst/>
          </a:prstGeom>
          <a:solidFill>
            <a:srgbClr val="67703A"/>
          </a:solidFill>
        </p:spPr>
        <p:txBody>
          <a:bodyPr wrap="square" rtlCol="0">
            <a:spAutoFit/>
          </a:bodyPr>
          <a:lstStyle/>
          <a:p>
            <a:pPr algn="r"/>
            <a:r>
              <a:rPr lang="ku-Arab-IQ" sz="4800" b="1" dirty="0">
                <a:effectLst>
                  <a:glow rad="139700">
                    <a:schemeClr val="bg1"/>
                  </a:glow>
                </a:effectLst>
                <a:latin typeface="Arial" panose="020B0604020202020204" pitchFamily="34" charset="0"/>
                <a:ea typeface="Calibri" panose="020F0502020204030204" pitchFamily="34" charset="0"/>
              </a:rPr>
              <a:t>١ – ٤: </a:t>
            </a:r>
            <a:r>
              <a:rPr lang="ar-JO" sz="4800" b="1" dirty="0">
                <a:effectLst>
                  <a:glow rad="139700">
                    <a:schemeClr val="bg1"/>
                  </a:glow>
                </a:effectLst>
                <a:latin typeface="Arial" panose="020B0604020202020204" pitchFamily="34" charset="0"/>
                <a:ea typeface="Calibri" panose="020F0502020204030204" pitchFamily="34" charset="0"/>
              </a:rPr>
              <a:t>حقائق عن </a:t>
            </a:r>
            <a:r>
              <a:rPr lang="ar-JO" sz="4800" b="1" dirty="0">
                <a:solidFill>
                  <a:srgbClr val="FFFF00"/>
                </a:solidFill>
                <a:effectLst>
                  <a:glow rad="139700">
                    <a:schemeClr val="bg1"/>
                  </a:glow>
                </a:effectLst>
                <a:latin typeface="Arial" panose="020B0604020202020204" pitchFamily="34" charset="0"/>
                <a:ea typeface="Calibri" panose="020F0502020204030204" pitchFamily="34" charset="0"/>
              </a:rPr>
              <a:t>هويتنا في المسيح</a:t>
            </a:r>
            <a:endParaRPr lang="en-US" sz="4800" b="1" dirty="0">
              <a:solidFill>
                <a:srgbClr val="FFFF00"/>
              </a:solidFill>
              <a:effectLst>
                <a:glow rad="139700">
                  <a:schemeClr val="bg1"/>
                </a:glow>
              </a:effectLst>
              <a:latin typeface="Arial" panose="020B060402020202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B40B3E28-8AB5-85E4-EAEC-24540A523A8B}"/>
              </a:ext>
            </a:extLst>
          </p:cNvPr>
          <p:cNvSpPr txBox="1"/>
          <p:nvPr/>
        </p:nvSpPr>
        <p:spPr>
          <a:xfrm>
            <a:off x="1227438" y="2035306"/>
            <a:ext cx="9737124" cy="1569660"/>
          </a:xfrm>
          <a:prstGeom prst="rect">
            <a:avLst/>
          </a:prstGeom>
          <a:solidFill>
            <a:srgbClr val="67703A"/>
          </a:solidFill>
        </p:spPr>
        <p:txBody>
          <a:bodyPr wrap="square" rtlCol="0">
            <a:spAutoFit/>
          </a:bodyPr>
          <a:lstStyle/>
          <a:p>
            <a:pPr algn="r"/>
            <a:r>
              <a:rPr lang="ku-Arab-IQ" sz="4800" b="1" dirty="0">
                <a:effectLst>
                  <a:glow rad="139700">
                    <a:schemeClr val="bg1"/>
                  </a:glow>
                </a:effectLst>
                <a:latin typeface="Arial" panose="020B0604020202020204" pitchFamily="34" charset="0"/>
                <a:ea typeface="Calibri" panose="020F0502020204030204" pitchFamily="34" charset="0"/>
              </a:rPr>
              <a:t>٥ – ١١: </a:t>
            </a:r>
            <a:r>
              <a:rPr lang="ar-JO" sz="4800" b="1" dirty="0">
                <a:solidFill>
                  <a:srgbClr val="FFFF00"/>
                </a:solidFill>
                <a:effectLst>
                  <a:glow rad="139700">
                    <a:schemeClr val="bg1"/>
                  </a:glow>
                </a:effectLst>
                <a:latin typeface="Arial" panose="020B0604020202020204" pitchFamily="34" charset="0"/>
                <a:ea typeface="Calibri" panose="020F0502020204030204" pitchFamily="34" charset="0"/>
              </a:rPr>
              <a:t>هويتنا القديمة </a:t>
            </a:r>
            <a:r>
              <a:rPr lang="ar-JO" sz="4800" b="1" dirty="0">
                <a:effectLst>
                  <a:glow rad="139700">
                    <a:schemeClr val="bg1"/>
                  </a:glow>
                </a:effectLst>
                <a:latin typeface="Arial" panose="020B0604020202020204" pitchFamily="34" charset="0"/>
                <a:ea typeface="Calibri" panose="020F0502020204030204" pitchFamily="34" charset="0"/>
              </a:rPr>
              <a:t>– الأشياء التي نحتاج</a:t>
            </a:r>
          </a:p>
          <a:p>
            <a:pPr algn="r"/>
            <a:r>
              <a:rPr lang="ar-JO" sz="4800" b="1" dirty="0">
                <a:effectLst>
                  <a:glow rad="139700">
                    <a:schemeClr val="bg1"/>
                  </a:glow>
                </a:effectLst>
                <a:latin typeface="Arial" panose="020B0604020202020204" pitchFamily="34" charset="0"/>
                <a:ea typeface="Calibri" panose="020F0502020204030204" pitchFamily="34" charset="0"/>
              </a:rPr>
              <a:t>             إلى التخلص منها</a:t>
            </a:r>
            <a:endParaRPr lang="en-US" sz="4800" b="1" dirty="0">
              <a:effectLst>
                <a:glow rad="139700">
                  <a:schemeClr val="bg1"/>
                </a:glow>
              </a:effectLst>
              <a:latin typeface="Arial" panose="020B060402020202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0D7EC838-380F-9B58-7AFF-84B0FB372B48}"/>
              </a:ext>
            </a:extLst>
          </p:cNvPr>
          <p:cNvSpPr txBox="1"/>
          <p:nvPr/>
        </p:nvSpPr>
        <p:spPr>
          <a:xfrm>
            <a:off x="1227438" y="4645482"/>
            <a:ext cx="9737124" cy="1569660"/>
          </a:xfrm>
          <a:prstGeom prst="rect">
            <a:avLst/>
          </a:prstGeom>
          <a:solidFill>
            <a:srgbClr val="67703A"/>
          </a:solidFill>
        </p:spPr>
        <p:txBody>
          <a:bodyPr wrap="square" rtlCol="0">
            <a:spAutoFit/>
          </a:bodyPr>
          <a:lstStyle/>
          <a:p>
            <a:pPr algn="r"/>
            <a:r>
              <a:rPr lang="ku-Arab-IQ" sz="4800" b="1" dirty="0">
                <a:effectLst>
                  <a:glow rad="139700">
                    <a:schemeClr val="bg1"/>
                  </a:glow>
                </a:effectLst>
                <a:latin typeface="Arial" panose="020B0604020202020204" pitchFamily="34" charset="0"/>
                <a:ea typeface="Calibri" panose="020F0502020204030204" pitchFamily="34" charset="0"/>
              </a:rPr>
              <a:t>١٢ – ١٧: </a:t>
            </a:r>
            <a:r>
              <a:rPr lang="ar-JO" sz="4800" b="1" dirty="0">
                <a:solidFill>
                  <a:srgbClr val="FFFF00"/>
                </a:solidFill>
                <a:effectLst>
                  <a:glow rad="139700">
                    <a:schemeClr val="bg1"/>
                  </a:glow>
                </a:effectLst>
                <a:latin typeface="Arial" panose="020B0604020202020204" pitchFamily="34" charset="0"/>
                <a:ea typeface="Calibri" panose="020F0502020204030204" pitchFamily="34" charset="0"/>
              </a:rPr>
              <a:t>هويتنا الجديدة </a:t>
            </a:r>
            <a:r>
              <a:rPr lang="ar-JO" sz="4800" b="1" dirty="0">
                <a:effectLst>
                  <a:glow rad="139700">
                    <a:schemeClr val="bg1"/>
                  </a:glow>
                </a:effectLst>
                <a:latin typeface="Arial" panose="020B0604020202020204" pitchFamily="34" charset="0"/>
                <a:ea typeface="Calibri" panose="020F0502020204030204" pitchFamily="34" charset="0"/>
              </a:rPr>
              <a:t>– الأشياء التي نحتاج</a:t>
            </a:r>
          </a:p>
          <a:p>
            <a:pPr algn="r"/>
            <a:r>
              <a:rPr lang="ar-JO" sz="4800" b="1" dirty="0">
                <a:effectLst>
                  <a:glow rad="139700">
                    <a:schemeClr val="bg1"/>
                  </a:glow>
                </a:effectLst>
                <a:latin typeface="Arial" panose="020B0604020202020204" pitchFamily="34" charset="0"/>
                <a:ea typeface="Calibri" panose="020F0502020204030204" pitchFamily="34" charset="0"/>
              </a:rPr>
              <a:t>               إلى ارتدائها</a:t>
            </a:r>
            <a:endParaRPr lang="en-US" sz="4800" b="1" dirty="0">
              <a:effectLst>
                <a:glow rad="139700">
                  <a:schemeClr val="bg1"/>
                </a:glow>
              </a:effectLst>
              <a:latin typeface="Arial" panose="020B0604020202020204" pitchFamily="34" charset="0"/>
              <a:ea typeface="Calibri" panose="020F0502020204030204" pitchFamily="34" charset="0"/>
            </a:endParaRPr>
          </a:p>
        </p:txBody>
      </p:sp>
      <p:sp>
        <p:nvSpPr>
          <p:cNvPr id="2" name="Rectangle: Rounded Corners 1">
            <a:extLst>
              <a:ext uri="{FF2B5EF4-FFF2-40B4-BE49-F238E27FC236}">
                <a16:creationId xmlns:a16="http://schemas.microsoft.com/office/drawing/2014/main" id="{ED7F6296-7364-F47C-0F50-374CC8B5EC90}"/>
              </a:ext>
            </a:extLst>
          </p:cNvPr>
          <p:cNvSpPr/>
          <p:nvPr/>
        </p:nvSpPr>
        <p:spPr>
          <a:xfrm>
            <a:off x="1498371" y="367752"/>
            <a:ext cx="1752829" cy="678240"/>
          </a:xfrm>
          <a:prstGeom prst="roundRect">
            <a:avLst/>
          </a:prstGeom>
          <a:solidFill>
            <a:srgbClr val="2D2825"/>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JO" sz="48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لماذا؟</a:t>
            </a:r>
            <a:endParaRPr lang="en-US" sz="48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231E30C2-E396-547A-E961-9946B05E2860}"/>
              </a:ext>
            </a:extLst>
          </p:cNvPr>
          <p:cNvSpPr/>
          <p:nvPr/>
        </p:nvSpPr>
        <p:spPr>
          <a:xfrm>
            <a:off x="2743261" y="1161491"/>
            <a:ext cx="6705476" cy="1128495"/>
          </a:xfrm>
          <a:prstGeom prst="roundRect">
            <a:avLst/>
          </a:prstGeom>
          <a:solidFill>
            <a:srgbClr val="2D2825"/>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JO" sz="48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هويتنا الجديدة مفتاح التغيير!</a:t>
            </a:r>
            <a:endParaRPr lang="en-US" sz="48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pic>
        <p:nvPicPr>
          <p:cNvPr id="8" name="Graphic 7" descr="Old Key with solid fill">
            <a:extLst>
              <a:ext uri="{FF2B5EF4-FFF2-40B4-BE49-F238E27FC236}">
                <a16:creationId xmlns:a16="http://schemas.microsoft.com/office/drawing/2014/main" id="{68DF005A-656F-4716-BF7A-5AC00786B9E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28501">
            <a:off x="4760985" y="2000060"/>
            <a:ext cx="2100238" cy="2100238"/>
          </a:xfrm>
          <a:prstGeom prst="rect">
            <a:avLst/>
          </a:prstGeom>
          <a:effectLst>
            <a:glow rad="101600">
              <a:schemeClr val="bg1"/>
            </a:glow>
          </a:effectLst>
        </p:spPr>
      </p:pic>
      <p:pic>
        <p:nvPicPr>
          <p:cNvPr id="9" name="Graphic 8" descr="Old Key with solid fill">
            <a:extLst>
              <a:ext uri="{FF2B5EF4-FFF2-40B4-BE49-F238E27FC236}">
                <a16:creationId xmlns:a16="http://schemas.microsoft.com/office/drawing/2014/main" id="{97AF0C74-DFAF-7EC9-1614-ECF28FDE7D4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28501">
            <a:off x="4760985" y="4469508"/>
            <a:ext cx="2100238" cy="2100238"/>
          </a:xfrm>
          <a:prstGeom prst="rect">
            <a:avLst/>
          </a:prstGeom>
          <a:effectLst>
            <a:glow rad="101600">
              <a:schemeClr val="bg1"/>
            </a:glow>
          </a:effectLst>
        </p:spPr>
      </p:pic>
      <p:sp>
        <p:nvSpPr>
          <p:cNvPr id="10" name="Rectangle: Rounded Corners 9">
            <a:extLst>
              <a:ext uri="{FF2B5EF4-FFF2-40B4-BE49-F238E27FC236}">
                <a16:creationId xmlns:a16="http://schemas.microsoft.com/office/drawing/2014/main" id="{5734A8EB-F6BB-4596-71F8-877513B36D20}"/>
              </a:ext>
            </a:extLst>
          </p:cNvPr>
          <p:cNvSpPr/>
          <p:nvPr/>
        </p:nvSpPr>
        <p:spPr>
          <a:xfrm>
            <a:off x="6749828" y="3205908"/>
            <a:ext cx="5053599" cy="1838632"/>
          </a:xfrm>
          <a:prstGeom prst="roundRect">
            <a:avLst/>
          </a:prstGeom>
          <a:solidFill>
            <a:srgbClr val="2D2825"/>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JO" sz="48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تركيزنا اليوم على </a:t>
            </a:r>
            <a:r>
              <a:rPr lang="en-US" sz="48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r>
              <a:rPr lang="ar-JO" sz="48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حقائق هويتنا الجديدة</a:t>
            </a:r>
            <a:endParaRPr lang="en-US" sz="48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91830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2E1CB-D20A-0C29-F9C7-0B9A900503E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9708D4B-EF2B-2CBD-4F82-F242476E9117}"/>
              </a:ext>
            </a:extLst>
          </p:cNvPr>
          <p:cNvPicPr>
            <a:picLocks noChangeAspect="1"/>
          </p:cNvPicPr>
          <p:nvPr/>
        </p:nvPicPr>
        <p:blipFill>
          <a:blip r:embed="rId4"/>
          <a:srcRect t="15098"/>
          <a:stretch>
            <a:fillRect/>
          </a:stretch>
        </p:blipFill>
        <p:spPr>
          <a:xfrm>
            <a:off x="0" y="0"/>
            <a:ext cx="12192000" cy="6878976"/>
          </a:xfrm>
          <a:prstGeom prst="rect">
            <a:avLst/>
          </a:prstGeom>
        </p:spPr>
      </p:pic>
      <p:sp>
        <p:nvSpPr>
          <p:cNvPr id="8" name="TextBox 7">
            <a:extLst>
              <a:ext uri="{FF2B5EF4-FFF2-40B4-BE49-F238E27FC236}">
                <a16:creationId xmlns:a16="http://schemas.microsoft.com/office/drawing/2014/main" id="{C0101436-5513-2752-8EB7-305723526CA0}"/>
              </a:ext>
            </a:extLst>
          </p:cNvPr>
          <p:cNvSpPr txBox="1"/>
          <p:nvPr/>
        </p:nvSpPr>
        <p:spPr>
          <a:xfrm>
            <a:off x="4684889" y="84224"/>
            <a:ext cx="7397273" cy="830997"/>
          </a:xfrm>
          <a:prstGeom prst="rect">
            <a:avLst/>
          </a:prstGeom>
          <a:solidFill>
            <a:schemeClr val="bg1">
              <a:alpha val="70000"/>
            </a:schemeClr>
          </a:solidFill>
        </p:spPr>
        <p:txBody>
          <a:bodyPr wrap="square" rtlCol="0">
            <a:spAutoFit/>
          </a:bodyPr>
          <a:lstStyle/>
          <a:p>
            <a:pPr algn="r"/>
            <a:r>
              <a:rPr lang="ku-Arab-IQ" sz="4800" b="1" dirty="0">
                <a:solidFill>
                  <a:srgbClr val="FFFF00"/>
                </a:solidFill>
                <a:effectLst>
                  <a:glow rad="139700">
                    <a:schemeClr val="bg1"/>
                  </a:glow>
                </a:effectLst>
                <a:latin typeface="Arial" panose="020B0604020202020204" pitchFamily="34" charset="0"/>
                <a:ea typeface="Calibri" panose="020F0502020204030204" pitchFamily="34" charset="0"/>
              </a:rPr>
              <a:t>ماذا لو طلبت من هؤلاء الأولاد أن</a:t>
            </a:r>
            <a:r>
              <a:rPr lang="ar-JO" sz="4800" b="1" dirty="0">
                <a:solidFill>
                  <a:srgbClr val="FFFF00"/>
                </a:solidFill>
                <a:effectLst>
                  <a:glow rad="139700">
                    <a:schemeClr val="bg1"/>
                  </a:glow>
                </a:effectLst>
                <a:latin typeface="Arial" panose="020B0604020202020204" pitchFamily="34" charset="0"/>
                <a:ea typeface="Calibri" panose="020F0502020204030204" pitchFamily="34" charset="0"/>
              </a:rPr>
              <a:t>...</a:t>
            </a:r>
          </a:p>
        </p:txBody>
      </p:sp>
      <p:sp>
        <p:nvSpPr>
          <p:cNvPr id="9" name="TextBox 8">
            <a:extLst>
              <a:ext uri="{FF2B5EF4-FFF2-40B4-BE49-F238E27FC236}">
                <a16:creationId xmlns:a16="http://schemas.microsoft.com/office/drawing/2014/main" id="{9841D02D-538A-83E2-AA2A-0B7006B7A653}"/>
              </a:ext>
            </a:extLst>
          </p:cNvPr>
          <p:cNvSpPr txBox="1"/>
          <p:nvPr/>
        </p:nvSpPr>
        <p:spPr>
          <a:xfrm>
            <a:off x="109838" y="84224"/>
            <a:ext cx="4208162" cy="2308324"/>
          </a:xfrm>
          <a:prstGeom prst="rect">
            <a:avLst/>
          </a:prstGeom>
          <a:solidFill>
            <a:schemeClr val="bg1">
              <a:alpha val="70000"/>
            </a:schemeClr>
          </a:solidFill>
        </p:spPr>
        <p:txBody>
          <a:bodyPr wrap="square" rtlCol="0">
            <a:spAutoFit/>
          </a:bodyPr>
          <a:lstStyle/>
          <a:p>
            <a:pPr algn="r"/>
            <a:r>
              <a:rPr lang="ku-Arab-IQ" sz="4800" b="1" dirty="0">
                <a:solidFill>
                  <a:srgbClr val="FFFF00"/>
                </a:solidFill>
                <a:effectLst>
                  <a:glow rad="139700">
                    <a:schemeClr val="bg1"/>
                  </a:glow>
                </a:effectLst>
                <a:latin typeface="Arial" panose="020B0604020202020204" pitchFamily="34" charset="0"/>
                <a:ea typeface="Calibri" panose="020F0502020204030204" pitchFamily="34" charset="0"/>
              </a:rPr>
              <a:t>يرتبوا أنفسهم</a:t>
            </a:r>
            <a:endParaRPr lang="ar-JO" sz="4800" b="1" dirty="0">
              <a:solidFill>
                <a:srgbClr val="FFFF00"/>
              </a:solidFill>
              <a:effectLst>
                <a:glow rad="139700">
                  <a:schemeClr val="bg1"/>
                </a:glow>
              </a:effectLst>
              <a:latin typeface="Arial" panose="020B0604020202020204" pitchFamily="34" charset="0"/>
              <a:ea typeface="Calibri" panose="020F0502020204030204" pitchFamily="34" charset="0"/>
            </a:endParaRPr>
          </a:p>
          <a:p>
            <a:pPr algn="r"/>
            <a:r>
              <a:rPr lang="ku-Arab-IQ" sz="4800" b="1" dirty="0">
                <a:solidFill>
                  <a:srgbClr val="FFFF00"/>
                </a:solidFill>
                <a:effectLst>
                  <a:glow rad="139700">
                    <a:schemeClr val="bg1"/>
                  </a:glow>
                </a:effectLst>
                <a:latin typeface="Arial" panose="020B0604020202020204" pitchFamily="34" charset="0"/>
                <a:ea typeface="Calibri" panose="020F0502020204030204" pitchFamily="34" charset="0"/>
              </a:rPr>
              <a:t>يرتدوا ملابس أنيقة</a:t>
            </a:r>
            <a:endParaRPr lang="ar-JO" sz="4800" b="1" dirty="0">
              <a:solidFill>
                <a:srgbClr val="FFFF00"/>
              </a:solidFill>
              <a:effectLst>
                <a:glow rad="139700">
                  <a:schemeClr val="bg1"/>
                </a:glow>
              </a:effectLst>
              <a:latin typeface="Arial" panose="020B0604020202020204" pitchFamily="34" charset="0"/>
              <a:ea typeface="Calibri" panose="020F0502020204030204" pitchFamily="34" charset="0"/>
            </a:endParaRPr>
          </a:p>
          <a:p>
            <a:pPr algn="r"/>
            <a:r>
              <a:rPr lang="ku-Arab-IQ" sz="4800" b="1" dirty="0">
                <a:solidFill>
                  <a:srgbClr val="FFFF00"/>
                </a:solidFill>
                <a:effectLst>
                  <a:glow rad="139700">
                    <a:schemeClr val="bg1"/>
                  </a:glow>
                </a:effectLst>
                <a:latin typeface="Arial" panose="020B0604020202020204" pitchFamily="34" charset="0"/>
                <a:ea typeface="Calibri" panose="020F0502020204030204" pitchFamily="34" charset="0"/>
              </a:rPr>
              <a:t>ويذهبوا إلى العمل</a:t>
            </a:r>
            <a:endParaRPr lang="en-US" sz="4800" b="1" dirty="0">
              <a:solidFill>
                <a:srgbClr val="FFFF00"/>
              </a:solidFill>
              <a:effectLst>
                <a:glow rad="139700">
                  <a:schemeClr val="bg1"/>
                </a:glow>
              </a:effectLst>
              <a:latin typeface="Arial" panose="020B0604020202020204" pitchFamily="34" charset="0"/>
              <a:ea typeface="Calibri" panose="020F0502020204030204" pitchFamily="34" charset="0"/>
            </a:endParaRPr>
          </a:p>
        </p:txBody>
      </p:sp>
    </p:spTree>
    <p:custDataLst>
      <p:tags r:id="rId1"/>
    </p:custDataLst>
    <p:extLst>
      <p:ext uri="{BB962C8B-B14F-4D97-AF65-F5344CB8AC3E}">
        <p14:creationId xmlns:p14="http://schemas.microsoft.com/office/powerpoint/2010/main" val="14208133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6AFEF-CF54-03C3-AE30-ADF8FDC3830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8D1C3A5-A7CB-3857-0C56-1A04E5067F6A}"/>
              </a:ext>
            </a:extLst>
          </p:cNvPr>
          <p:cNvPicPr>
            <a:picLocks noChangeAspect="1"/>
          </p:cNvPicPr>
          <p:nvPr/>
        </p:nvPicPr>
        <p:blipFill>
          <a:blip r:embed="rId4">
            <a:extLst>
              <a:ext uri="{28A0092B-C50C-407E-A947-70E740481C1C}">
                <a14:useLocalDpi xmlns:a14="http://schemas.microsoft.com/office/drawing/2010/main" val="0"/>
              </a:ext>
            </a:extLst>
          </a:blip>
          <a:srcRect t="12458" b="3539"/>
          <a:stretch>
            <a:fillRect/>
          </a:stretch>
        </p:blipFill>
        <p:spPr>
          <a:xfrm>
            <a:off x="-1" y="0"/>
            <a:ext cx="12192001" cy="6861601"/>
          </a:xfrm>
          <a:prstGeom prst="rect">
            <a:avLst/>
          </a:prstGeom>
        </p:spPr>
      </p:pic>
      <p:sp>
        <p:nvSpPr>
          <p:cNvPr id="9" name="TextBox 8">
            <a:extLst>
              <a:ext uri="{FF2B5EF4-FFF2-40B4-BE49-F238E27FC236}">
                <a16:creationId xmlns:a16="http://schemas.microsoft.com/office/drawing/2014/main" id="{0C00D755-27BE-2BE3-7858-33FDA9404868}"/>
              </a:ext>
            </a:extLst>
          </p:cNvPr>
          <p:cNvSpPr txBox="1"/>
          <p:nvPr/>
        </p:nvSpPr>
        <p:spPr>
          <a:xfrm>
            <a:off x="612742" y="4441735"/>
            <a:ext cx="4854804" cy="1569660"/>
          </a:xfrm>
          <a:prstGeom prst="rect">
            <a:avLst/>
          </a:prstGeom>
          <a:solidFill>
            <a:schemeClr val="bg1">
              <a:alpha val="70000"/>
            </a:schemeClr>
          </a:solidFill>
        </p:spPr>
        <p:txBody>
          <a:bodyPr wrap="square" rtlCol="0">
            <a:spAutoFit/>
          </a:bodyPr>
          <a:lstStyle/>
          <a:p>
            <a:pPr algn="r"/>
            <a:r>
              <a:rPr lang="ku-Arab-IQ" sz="4800" b="1" dirty="0">
                <a:solidFill>
                  <a:srgbClr val="FFFF00"/>
                </a:solidFill>
                <a:effectLst>
                  <a:glow rad="139700">
                    <a:schemeClr val="bg1"/>
                  </a:glow>
                </a:effectLst>
                <a:latin typeface="Arial" panose="020B0604020202020204" pitchFamily="34" charset="0"/>
                <a:ea typeface="Calibri" panose="020F0502020204030204" pitchFamily="34" charset="0"/>
              </a:rPr>
              <a:t>ماذا لو تبنّاهم رجل ثري وضمهما </a:t>
            </a:r>
            <a:r>
              <a:rPr lang="ar-JO" sz="4800" b="1" dirty="0">
                <a:solidFill>
                  <a:srgbClr val="FFFF00"/>
                </a:solidFill>
                <a:effectLst>
                  <a:glow rad="139700">
                    <a:schemeClr val="bg1"/>
                  </a:glow>
                </a:effectLst>
                <a:latin typeface="Arial" panose="020B0604020202020204" pitchFamily="34" charset="0"/>
                <a:ea typeface="Calibri" panose="020F0502020204030204" pitchFamily="34" charset="0"/>
              </a:rPr>
              <a:t>في عائلته</a:t>
            </a:r>
            <a:r>
              <a:rPr lang="ku-Arab-IQ" sz="4800" b="1" dirty="0">
                <a:solidFill>
                  <a:srgbClr val="FFFF00"/>
                </a:solidFill>
                <a:effectLst>
                  <a:glow rad="139700">
                    <a:schemeClr val="bg1"/>
                  </a:glow>
                </a:effectLst>
                <a:latin typeface="Arial" panose="020B0604020202020204" pitchFamily="34" charset="0"/>
                <a:ea typeface="Calibri" panose="020F0502020204030204" pitchFamily="34" charset="0"/>
              </a:rPr>
              <a:t>؟</a:t>
            </a:r>
            <a:endParaRPr lang="en-US" sz="4800" b="1" dirty="0">
              <a:solidFill>
                <a:srgbClr val="FFFF00"/>
              </a:solidFill>
              <a:effectLst>
                <a:glow rad="139700">
                  <a:schemeClr val="bg1"/>
                </a:glow>
              </a:effectLst>
              <a:latin typeface="Arial" panose="020B0604020202020204" pitchFamily="34" charset="0"/>
              <a:ea typeface="Calibri" panose="020F0502020204030204" pitchFamily="34" charset="0"/>
            </a:endParaRPr>
          </a:p>
        </p:txBody>
      </p:sp>
      <p:sp>
        <p:nvSpPr>
          <p:cNvPr id="2" name="Oval 1">
            <a:extLst>
              <a:ext uri="{FF2B5EF4-FFF2-40B4-BE49-F238E27FC236}">
                <a16:creationId xmlns:a16="http://schemas.microsoft.com/office/drawing/2014/main" id="{F88BD8FA-8E40-4654-846D-F94EB5FA3C4C}"/>
              </a:ext>
            </a:extLst>
          </p:cNvPr>
          <p:cNvSpPr/>
          <p:nvPr/>
        </p:nvSpPr>
        <p:spPr>
          <a:xfrm>
            <a:off x="9209987" y="0"/>
            <a:ext cx="1885361" cy="2609892"/>
          </a:xfrm>
          <a:prstGeom prst="ellipse">
            <a:avLst/>
          </a:prstGeom>
          <a:noFill/>
          <a:ln w="1016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9247608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CC615-1831-C6C2-D6A7-EE5B7DB7433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84E99D9-759A-0ADC-FBF2-08F70A69E7D7}"/>
              </a:ext>
            </a:extLst>
          </p:cNvPr>
          <p:cNvPicPr>
            <a:picLocks noChangeAspect="1"/>
          </p:cNvPicPr>
          <p:nvPr/>
        </p:nvPicPr>
        <p:blipFill>
          <a:blip r:embed="rId4">
            <a:extLst>
              <a:ext uri="{28A0092B-C50C-407E-A947-70E740481C1C}">
                <a14:useLocalDpi xmlns:a14="http://schemas.microsoft.com/office/drawing/2010/main" val="0"/>
              </a:ext>
            </a:extLst>
          </a:blip>
          <a:srcRect t="10435" b="3961"/>
          <a:stretch>
            <a:fillRect/>
          </a:stretch>
        </p:blipFill>
        <p:spPr>
          <a:xfrm>
            <a:off x="0" y="0"/>
            <a:ext cx="12192000" cy="6882254"/>
          </a:xfrm>
          <a:prstGeom prst="rect">
            <a:avLst/>
          </a:prstGeom>
        </p:spPr>
      </p:pic>
      <p:sp>
        <p:nvSpPr>
          <p:cNvPr id="5" name="TextBox 4">
            <a:extLst>
              <a:ext uri="{FF2B5EF4-FFF2-40B4-BE49-F238E27FC236}">
                <a16:creationId xmlns:a16="http://schemas.microsoft.com/office/drawing/2014/main" id="{40E1EC35-B091-31A4-36F3-7F16D2117EF7}"/>
              </a:ext>
            </a:extLst>
          </p:cNvPr>
          <p:cNvSpPr txBox="1"/>
          <p:nvPr/>
        </p:nvSpPr>
        <p:spPr>
          <a:xfrm>
            <a:off x="135957" y="104973"/>
            <a:ext cx="4390887" cy="2308324"/>
          </a:xfrm>
          <a:prstGeom prst="rect">
            <a:avLst/>
          </a:prstGeom>
          <a:solidFill>
            <a:schemeClr val="bg1">
              <a:alpha val="70000"/>
            </a:schemeClr>
          </a:solidFill>
        </p:spPr>
        <p:txBody>
          <a:bodyPr wrap="square" rtlCol="0">
            <a:spAutoFit/>
          </a:bodyPr>
          <a:lstStyle/>
          <a:p>
            <a:pPr algn="ct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تخيل...</a:t>
            </a:r>
          </a:p>
          <a:p>
            <a:pPr algn="ct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أنك تستيقظ ذات صباح بهوية جديدة!</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2F442410-1C1F-E200-3F6B-E8C344AE563A}"/>
              </a:ext>
            </a:extLst>
          </p:cNvPr>
          <p:cNvSpPr txBox="1"/>
          <p:nvPr/>
        </p:nvSpPr>
        <p:spPr>
          <a:xfrm>
            <a:off x="5136444" y="2492573"/>
            <a:ext cx="6897511" cy="3046988"/>
          </a:xfrm>
          <a:prstGeom prst="rect">
            <a:avLst/>
          </a:prstGeom>
          <a:solidFill>
            <a:schemeClr val="bg1">
              <a:alpha val="70000"/>
            </a:schemeClr>
          </a:solidFill>
        </p:spPr>
        <p:txBody>
          <a:bodyPr wrap="square" rtlCol="0">
            <a:spAutoFit/>
          </a:bodyPr>
          <a:lstStyle/>
          <a:p>
            <a:pPr algn="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أفضل جنسية ممكنة</a:t>
            </a:r>
          </a:p>
          <a:p>
            <a:pPr algn="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وضع مالي جديد رائع</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a:p>
            <a:pPr algn="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وظيفة جديدة ممتازة</a:t>
            </a:r>
          </a:p>
          <a:p>
            <a:pPr algn="r"/>
            <a:r>
              <a:rPr lang="ar-JO" sz="4800" b="1" dirty="0">
                <a:effectLst>
                  <a:glow rad="139700">
                    <a:schemeClr val="bg1"/>
                  </a:glow>
                </a:effectLst>
                <a:latin typeface="Arial" panose="020B0604020202020204" pitchFamily="34" charset="0"/>
                <a:ea typeface="Calibri" panose="020F0502020204030204" pitchFamily="34" charset="0"/>
              </a:rPr>
              <a:t>لقد تحققت جميع أمنياتك وأحلامك</a:t>
            </a:r>
          </a:p>
        </p:txBody>
      </p:sp>
      <p:sp>
        <p:nvSpPr>
          <p:cNvPr id="2" name="Rectangle: Rounded Corners 1">
            <a:extLst>
              <a:ext uri="{FF2B5EF4-FFF2-40B4-BE49-F238E27FC236}">
                <a16:creationId xmlns:a16="http://schemas.microsoft.com/office/drawing/2014/main" id="{A3E4C302-E2DD-003C-4493-EE828DCDF780}"/>
              </a:ext>
            </a:extLst>
          </p:cNvPr>
          <p:cNvSpPr/>
          <p:nvPr/>
        </p:nvSpPr>
        <p:spPr>
          <a:xfrm>
            <a:off x="327378" y="4131734"/>
            <a:ext cx="4481688" cy="2472266"/>
          </a:xfrm>
          <a:prstGeom prst="roundRect">
            <a:avLst/>
          </a:prstGeom>
          <a:solidFill>
            <a:srgbClr val="2D2825"/>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JO" sz="48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هل تريد ان تكمل مع الحياة القديمة بدون أي تغيير؟</a:t>
            </a:r>
            <a:endParaRPr lang="en-US" sz="48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5343041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5CCCC-BFB2-94EE-7BCA-747FA7FE52D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3784CA9-667F-EC2D-2D26-CBB0D4CE374C}"/>
              </a:ext>
            </a:extLst>
          </p:cNvPr>
          <p:cNvPicPr>
            <a:picLocks noChangeAspect="1"/>
          </p:cNvPicPr>
          <p:nvPr/>
        </p:nvPicPr>
        <p:blipFill>
          <a:blip r:embed="rId4">
            <a:extLst>
              <a:ext uri="{28A0092B-C50C-407E-A947-70E740481C1C}">
                <a14:useLocalDpi xmlns:a14="http://schemas.microsoft.com/office/drawing/2010/main" val="0"/>
              </a:ext>
            </a:extLst>
          </a:blip>
          <a:srcRect t="12458" b="3539"/>
          <a:stretch>
            <a:fillRect/>
          </a:stretch>
        </p:blipFill>
        <p:spPr>
          <a:xfrm>
            <a:off x="-1" y="0"/>
            <a:ext cx="12192001" cy="6861601"/>
          </a:xfrm>
          <a:prstGeom prst="rect">
            <a:avLst/>
          </a:prstGeom>
        </p:spPr>
      </p:pic>
      <p:sp>
        <p:nvSpPr>
          <p:cNvPr id="8" name="TextBox 7">
            <a:extLst>
              <a:ext uri="{FF2B5EF4-FFF2-40B4-BE49-F238E27FC236}">
                <a16:creationId xmlns:a16="http://schemas.microsoft.com/office/drawing/2014/main" id="{73441729-FE06-6A7A-1E77-8E4D70392D79}"/>
              </a:ext>
            </a:extLst>
          </p:cNvPr>
          <p:cNvSpPr txBox="1"/>
          <p:nvPr/>
        </p:nvSpPr>
        <p:spPr>
          <a:xfrm>
            <a:off x="5892800" y="174535"/>
            <a:ext cx="1685095" cy="830997"/>
          </a:xfrm>
          <a:prstGeom prst="rect">
            <a:avLst/>
          </a:prstGeom>
          <a:solidFill>
            <a:schemeClr val="bg1">
              <a:alpha val="70000"/>
            </a:schemeClr>
          </a:solidFill>
        </p:spPr>
        <p:txBody>
          <a:bodyPr wrap="square" rtlCol="0">
            <a:spAutoFit/>
          </a:bodyPr>
          <a:lstStyle/>
          <a:p>
            <a:pPr algn="r"/>
            <a:r>
              <a:rPr lang="ar-JO" sz="4800" b="1" dirty="0">
                <a:solidFill>
                  <a:srgbClr val="FFFF00"/>
                </a:solidFill>
                <a:effectLst>
                  <a:glow rad="139700">
                    <a:schemeClr val="bg1"/>
                  </a:glow>
                </a:effectLst>
                <a:latin typeface="Arial" panose="020B0604020202020204" pitchFamily="34" charset="0"/>
                <a:ea typeface="Calibri" panose="020F0502020204030204" pitchFamily="34" charset="0"/>
              </a:rPr>
              <a:t>و الان؟</a:t>
            </a:r>
          </a:p>
        </p:txBody>
      </p:sp>
      <p:sp>
        <p:nvSpPr>
          <p:cNvPr id="9" name="TextBox 8">
            <a:extLst>
              <a:ext uri="{FF2B5EF4-FFF2-40B4-BE49-F238E27FC236}">
                <a16:creationId xmlns:a16="http://schemas.microsoft.com/office/drawing/2014/main" id="{68ABF6D2-24BA-94DB-700D-9912A13A2322}"/>
              </a:ext>
            </a:extLst>
          </p:cNvPr>
          <p:cNvSpPr txBox="1"/>
          <p:nvPr/>
        </p:nvSpPr>
        <p:spPr>
          <a:xfrm>
            <a:off x="143704" y="4441735"/>
            <a:ext cx="4208162" cy="2308324"/>
          </a:xfrm>
          <a:prstGeom prst="rect">
            <a:avLst/>
          </a:prstGeom>
          <a:solidFill>
            <a:schemeClr val="bg1">
              <a:alpha val="70000"/>
            </a:schemeClr>
          </a:solidFill>
        </p:spPr>
        <p:txBody>
          <a:bodyPr wrap="square" rtlCol="0">
            <a:spAutoFit/>
          </a:bodyPr>
          <a:lstStyle/>
          <a:p>
            <a:pPr algn="r"/>
            <a:r>
              <a:rPr lang="ku-Arab-IQ" sz="4800" b="1" dirty="0">
                <a:solidFill>
                  <a:srgbClr val="FFFF00"/>
                </a:solidFill>
                <a:effectLst>
                  <a:glow rad="139700">
                    <a:schemeClr val="bg1"/>
                  </a:glow>
                </a:effectLst>
                <a:latin typeface="Arial" panose="020B0604020202020204" pitchFamily="34" charset="0"/>
                <a:ea typeface="Calibri" panose="020F0502020204030204" pitchFamily="34" charset="0"/>
              </a:rPr>
              <a:t>يرتبوا أنفسهم</a:t>
            </a:r>
            <a:endParaRPr lang="ar-JO" sz="4800" b="1" dirty="0">
              <a:solidFill>
                <a:srgbClr val="FFFF00"/>
              </a:solidFill>
              <a:effectLst>
                <a:glow rad="139700">
                  <a:schemeClr val="bg1"/>
                </a:glow>
              </a:effectLst>
              <a:latin typeface="Arial" panose="020B0604020202020204" pitchFamily="34" charset="0"/>
              <a:ea typeface="Calibri" panose="020F0502020204030204" pitchFamily="34" charset="0"/>
            </a:endParaRPr>
          </a:p>
          <a:p>
            <a:pPr algn="r"/>
            <a:r>
              <a:rPr lang="ku-Arab-IQ" sz="4800" b="1" dirty="0">
                <a:solidFill>
                  <a:srgbClr val="FFFF00"/>
                </a:solidFill>
                <a:effectLst>
                  <a:glow rad="139700">
                    <a:schemeClr val="bg1"/>
                  </a:glow>
                </a:effectLst>
                <a:latin typeface="Arial" panose="020B0604020202020204" pitchFamily="34" charset="0"/>
                <a:ea typeface="Calibri" panose="020F0502020204030204" pitchFamily="34" charset="0"/>
              </a:rPr>
              <a:t>يرتدوا ملابس أنيقة</a:t>
            </a:r>
            <a:endParaRPr lang="ar-JO" sz="4800" b="1" dirty="0">
              <a:solidFill>
                <a:srgbClr val="FFFF00"/>
              </a:solidFill>
              <a:effectLst>
                <a:glow rad="139700">
                  <a:schemeClr val="bg1"/>
                </a:glow>
              </a:effectLst>
              <a:latin typeface="Arial" panose="020B0604020202020204" pitchFamily="34" charset="0"/>
              <a:ea typeface="Calibri" panose="020F0502020204030204" pitchFamily="34" charset="0"/>
            </a:endParaRPr>
          </a:p>
          <a:p>
            <a:pPr algn="r"/>
            <a:r>
              <a:rPr lang="ku-Arab-IQ" sz="4800" b="1" dirty="0">
                <a:solidFill>
                  <a:srgbClr val="FFFF00"/>
                </a:solidFill>
                <a:effectLst>
                  <a:glow rad="139700">
                    <a:schemeClr val="bg1"/>
                  </a:glow>
                </a:effectLst>
                <a:latin typeface="Arial" panose="020B0604020202020204" pitchFamily="34" charset="0"/>
                <a:ea typeface="Calibri" panose="020F0502020204030204" pitchFamily="34" charset="0"/>
              </a:rPr>
              <a:t>ويذهبوا إلى العمل</a:t>
            </a:r>
            <a:endParaRPr lang="en-US" sz="4800" b="1" dirty="0">
              <a:solidFill>
                <a:srgbClr val="FFFF00"/>
              </a:solidFill>
              <a:effectLst>
                <a:glow rad="139700">
                  <a:schemeClr val="bg1"/>
                </a:glow>
              </a:effectLst>
              <a:latin typeface="Arial" panose="020B0604020202020204" pitchFamily="34" charset="0"/>
              <a:ea typeface="Calibri" panose="020F0502020204030204" pitchFamily="34" charset="0"/>
            </a:endParaRPr>
          </a:p>
        </p:txBody>
      </p:sp>
    </p:spTree>
    <p:custDataLst>
      <p:tags r:id="rId1"/>
    </p:custDataLst>
    <p:extLst>
      <p:ext uri="{BB962C8B-B14F-4D97-AF65-F5344CB8AC3E}">
        <p14:creationId xmlns:p14="http://schemas.microsoft.com/office/powerpoint/2010/main" val="2355094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CAB84-6129-26A9-AE8D-6968BA575CE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5FC8061-4B09-B546-2EF9-62094E90BEF1}"/>
              </a:ext>
            </a:extLst>
          </p:cNvPr>
          <p:cNvPicPr>
            <a:picLocks noChangeAspect="1"/>
          </p:cNvPicPr>
          <p:nvPr/>
        </p:nvPicPr>
        <p:blipFill>
          <a:blip r:embed="rId4"/>
          <a:srcRect t="15098"/>
          <a:stretch>
            <a:fillRect/>
          </a:stretch>
        </p:blipFill>
        <p:spPr>
          <a:xfrm>
            <a:off x="0" y="0"/>
            <a:ext cx="12192000" cy="6878976"/>
          </a:xfrm>
          <a:prstGeom prst="rect">
            <a:avLst/>
          </a:prstGeom>
        </p:spPr>
      </p:pic>
      <p:sp>
        <p:nvSpPr>
          <p:cNvPr id="8" name="TextBox 7">
            <a:extLst>
              <a:ext uri="{FF2B5EF4-FFF2-40B4-BE49-F238E27FC236}">
                <a16:creationId xmlns:a16="http://schemas.microsoft.com/office/drawing/2014/main" id="{C14C147A-ABCB-3A87-48D1-E062D691E081}"/>
              </a:ext>
            </a:extLst>
          </p:cNvPr>
          <p:cNvSpPr txBox="1"/>
          <p:nvPr/>
        </p:nvSpPr>
        <p:spPr>
          <a:xfrm>
            <a:off x="7639291" y="84224"/>
            <a:ext cx="4442872" cy="830997"/>
          </a:xfrm>
          <a:prstGeom prst="rect">
            <a:avLst/>
          </a:prstGeom>
          <a:solidFill>
            <a:schemeClr val="bg1">
              <a:alpha val="70000"/>
            </a:schemeClr>
          </a:solidFill>
        </p:spPr>
        <p:txBody>
          <a:bodyPr wrap="square" rtlCol="0">
            <a:spAutoFit/>
          </a:bodyPr>
          <a:lstStyle/>
          <a:p>
            <a:pPr algn="r"/>
            <a:r>
              <a:rPr lang="ar-JO" sz="4800" b="1" dirty="0">
                <a:solidFill>
                  <a:srgbClr val="FFFF00"/>
                </a:solidFill>
                <a:effectLst>
                  <a:glow rad="139700">
                    <a:schemeClr val="bg1"/>
                  </a:glow>
                </a:effectLst>
                <a:latin typeface="Arial" panose="020B0604020202020204" pitchFamily="34" charset="0"/>
                <a:ea typeface="Calibri" panose="020F0502020204030204" pitchFamily="34" charset="0"/>
              </a:rPr>
              <a:t>حياتنا  قبل المسيح...</a:t>
            </a:r>
          </a:p>
        </p:txBody>
      </p:sp>
    </p:spTree>
    <p:custDataLst>
      <p:tags r:id="rId1"/>
    </p:custDataLst>
    <p:extLst>
      <p:ext uri="{BB962C8B-B14F-4D97-AF65-F5344CB8AC3E}">
        <p14:creationId xmlns:p14="http://schemas.microsoft.com/office/powerpoint/2010/main" val="1837235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72A90-5088-3157-D6DC-EB38992DDDD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A1377DD-1891-0610-CC20-1835EFBF0893}"/>
              </a:ext>
            </a:extLst>
          </p:cNvPr>
          <p:cNvPicPr>
            <a:picLocks noChangeAspect="1"/>
          </p:cNvPicPr>
          <p:nvPr/>
        </p:nvPicPr>
        <p:blipFill>
          <a:blip r:embed="rId4">
            <a:extLst>
              <a:ext uri="{28A0092B-C50C-407E-A947-70E740481C1C}">
                <a14:useLocalDpi xmlns:a14="http://schemas.microsoft.com/office/drawing/2010/main" val="0"/>
              </a:ext>
            </a:extLst>
          </a:blip>
          <a:srcRect t="12458" b="3539"/>
          <a:stretch>
            <a:fillRect/>
          </a:stretch>
        </p:blipFill>
        <p:spPr>
          <a:xfrm>
            <a:off x="-1" y="0"/>
            <a:ext cx="12192001" cy="6861601"/>
          </a:xfrm>
          <a:prstGeom prst="rect">
            <a:avLst/>
          </a:prstGeom>
        </p:spPr>
      </p:pic>
      <p:sp>
        <p:nvSpPr>
          <p:cNvPr id="2" name="TextBox 1">
            <a:extLst>
              <a:ext uri="{FF2B5EF4-FFF2-40B4-BE49-F238E27FC236}">
                <a16:creationId xmlns:a16="http://schemas.microsoft.com/office/drawing/2014/main" id="{B357E69C-9E1E-713E-BF31-FA920923B72F}"/>
              </a:ext>
            </a:extLst>
          </p:cNvPr>
          <p:cNvSpPr txBox="1"/>
          <p:nvPr/>
        </p:nvSpPr>
        <p:spPr>
          <a:xfrm>
            <a:off x="115747" y="5917864"/>
            <a:ext cx="4176653" cy="830997"/>
          </a:xfrm>
          <a:prstGeom prst="rect">
            <a:avLst/>
          </a:prstGeom>
          <a:solidFill>
            <a:schemeClr val="bg1">
              <a:alpha val="70000"/>
            </a:schemeClr>
          </a:solidFill>
        </p:spPr>
        <p:txBody>
          <a:bodyPr wrap="square" rtlCol="0">
            <a:spAutoFit/>
          </a:bodyPr>
          <a:lstStyle/>
          <a:p>
            <a:pPr algn="r"/>
            <a:r>
              <a:rPr lang="ar-JO" sz="4800" b="1" dirty="0">
                <a:solidFill>
                  <a:srgbClr val="FFFF00"/>
                </a:solidFill>
                <a:effectLst>
                  <a:glow rad="139700">
                    <a:schemeClr val="bg1"/>
                  </a:glow>
                </a:effectLst>
                <a:latin typeface="Arial" panose="020B0604020202020204" pitchFamily="34" charset="0"/>
                <a:ea typeface="Calibri" panose="020F0502020204030204" pitchFamily="34" charset="0"/>
              </a:rPr>
              <a:t>حياتنا في المسيح...</a:t>
            </a:r>
          </a:p>
        </p:txBody>
      </p:sp>
    </p:spTree>
    <p:custDataLst>
      <p:tags r:id="rId1"/>
    </p:custDataLst>
    <p:extLst>
      <p:ext uri="{BB962C8B-B14F-4D97-AF65-F5344CB8AC3E}">
        <p14:creationId xmlns:p14="http://schemas.microsoft.com/office/powerpoint/2010/main" val="403771559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A02D6-0FB7-65DD-BD13-78A8D13F0DA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7FC0125-C215-E041-D439-ADBEF97A92A6}"/>
              </a:ext>
            </a:extLst>
          </p:cNvPr>
          <p:cNvPicPr>
            <a:picLocks noChangeAspect="1"/>
          </p:cNvPicPr>
          <p:nvPr/>
        </p:nvPicPr>
        <p:blipFill>
          <a:blip r:embed="rId4">
            <a:extLst>
              <a:ext uri="{28A0092B-C50C-407E-A947-70E740481C1C}">
                <a14:useLocalDpi xmlns:a14="http://schemas.microsoft.com/office/drawing/2010/main" val="0"/>
              </a:ext>
            </a:extLst>
          </a:blip>
          <a:srcRect t="4444" b="12271"/>
          <a:stretch>
            <a:fillRect/>
          </a:stretch>
        </p:blipFill>
        <p:spPr>
          <a:xfrm>
            <a:off x="-1" y="0"/>
            <a:ext cx="12192001" cy="6854627"/>
          </a:xfrm>
          <a:prstGeom prst="rect">
            <a:avLst/>
          </a:prstGeom>
        </p:spPr>
      </p:pic>
      <p:sp>
        <p:nvSpPr>
          <p:cNvPr id="15" name="TextBox 14">
            <a:extLst>
              <a:ext uri="{FF2B5EF4-FFF2-40B4-BE49-F238E27FC236}">
                <a16:creationId xmlns:a16="http://schemas.microsoft.com/office/drawing/2014/main" id="{6710C071-AAF7-AF66-BFC0-BD236A860DDF}"/>
              </a:ext>
            </a:extLst>
          </p:cNvPr>
          <p:cNvSpPr txBox="1"/>
          <p:nvPr/>
        </p:nvSpPr>
        <p:spPr>
          <a:xfrm>
            <a:off x="250825" y="4215179"/>
            <a:ext cx="11690348" cy="2554545"/>
          </a:xfrm>
          <a:prstGeom prst="rect">
            <a:avLst/>
          </a:prstGeom>
          <a:solidFill>
            <a:schemeClr val="bg1">
              <a:alpha val="70000"/>
            </a:schemeClr>
          </a:solidFill>
        </p:spPr>
        <p:txBody>
          <a:bodyPr wrap="square" rtlCol="0">
            <a:spAutoFit/>
          </a:bodyPr>
          <a:lstStyle/>
          <a:p>
            <a:pPr algn="r">
              <a:spcAft>
                <a:spcPts val="1800"/>
              </a:spcAft>
            </a:pPr>
            <a:r>
              <a:rPr lang="ar-JO" sz="4000" b="1" dirty="0">
                <a:effectLst>
                  <a:glow rad="139700">
                    <a:schemeClr val="bg1"/>
                  </a:glow>
                </a:effectLst>
                <a:latin typeface="Arial" panose="020B0604020202020204" pitchFamily="34" charset="0"/>
                <a:ea typeface="Calibri" panose="020F0502020204030204" pitchFamily="34" charset="0"/>
              </a:rPr>
              <a:t>فان كنتم قد قمتم مع المسيح فاطلبوا ما فوق، حيث المسيح جالس عن يمين الله.  اهتموا بما فوق لا بما على الأرض، لانكم قد متم وحياتكم مستترة مع المسيح في الله.  متى اظهر المسيح حياتنا، فحينئذ تظهرون انتم ايضا معه في المجد.</a:t>
            </a:r>
          </a:p>
        </p:txBody>
      </p:sp>
      <p:sp>
        <p:nvSpPr>
          <p:cNvPr id="3" name="TextBox 2">
            <a:extLst>
              <a:ext uri="{FF2B5EF4-FFF2-40B4-BE49-F238E27FC236}">
                <a16:creationId xmlns:a16="http://schemas.microsoft.com/office/drawing/2014/main" id="{C1848141-A8C2-3AB9-4E9A-FA632EDAD105}"/>
              </a:ext>
            </a:extLst>
          </p:cNvPr>
          <p:cNvSpPr txBox="1"/>
          <p:nvPr/>
        </p:nvSpPr>
        <p:spPr>
          <a:xfrm>
            <a:off x="1227438" y="298713"/>
            <a:ext cx="9737124" cy="830997"/>
          </a:xfrm>
          <a:prstGeom prst="rect">
            <a:avLst/>
          </a:prstGeom>
          <a:solidFill>
            <a:schemeClr val="bg1">
              <a:alpha val="70000"/>
            </a:schemeClr>
          </a:solidFill>
        </p:spPr>
        <p:txBody>
          <a:bodyPr wrap="square" rtlCol="0">
            <a:spAutoFit/>
          </a:bodyPr>
          <a:lstStyle/>
          <a:p>
            <a:pPr algn="ctr"/>
            <a:r>
              <a:rPr lang="ku-Arab-IQ" sz="4800" b="1" dirty="0">
                <a:solidFill>
                  <a:srgbClr val="FFFF00"/>
                </a:solidFill>
                <a:effectLst>
                  <a:glow rad="139700">
                    <a:schemeClr val="bg1"/>
                  </a:glow>
                </a:effectLst>
                <a:latin typeface="Arial" panose="020B0604020202020204" pitchFamily="34" charset="0"/>
                <a:ea typeface="Calibri" panose="020F0502020204030204" pitchFamily="34" charset="0"/>
              </a:rPr>
              <a:t>١ – ٤: </a:t>
            </a:r>
            <a:r>
              <a:rPr lang="ar-JO" sz="4800" b="1" dirty="0">
                <a:solidFill>
                  <a:srgbClr val="FFFF00"/>
                </a:solidFill>
                <a:effectLst>
                  <a:glow rad="139700">
                    <a:schemeClr val="bg1"/>
                  </a:glow>
                </a:effectLst>
                <a:latin typeface="Arial" panose="020B0604020202020204" pitchFamily="34" charset="0"/>
                <a:ea typeface="Calibri" panose="020F0502020204030204" pitchFamily="34" charset="0"/>
              </a:rPr>
              <a:t>حقائق عن هويتنا في المسيح</a:t>
            </a:r>
            <a:endParaRPr lang="en-US" sz="4800" b="1" dirty="0">
              <a:solidFill>
                <a:srgbClr val="FFFF00"/>
              </a:solidFill>
              <a:effectLst>
                <a:glow rad="139700">
                  <a:schemeClr val="bg1"/>
                </a:glow>
              </a:effectLst>
              <a:latin typeface="Arial" panose="020B0604020202020204" pitchFamily="34" charset="0"/>
              <a:ea typeface="Calibri" panose="020F0502020204030204" pitchFamily="34" charset="0"/>
            </a:endParaRPr>
          </a:p>
        </p:txBody>
      </p:sp>
      <p:sp>
        <p:nvSpPr>
          <p:cNvPr id="2" name="Rectangle: Rounded Corners 1">
            <a:extLst>
              <a:ext uri="{FF2B5EF4-FFF2-40B4-BE49-F238E27FC236}">
                <a16:creationId xmlns:a16="http://schemas.microsoft.com/office/drawing/2014/main" id="{2079E447-F2B0-52AE-82D0-52EF398FFADD}"/>
              </a:ext>
            </a:extLst>
          </p:cNvPr>
          <p:cNvSpPr/>
          <p:nvPr/>
        </p:nvSpPr>
        <p:spPr>
          <a:xfrm>
            <a:off x="3120997" y="2144889"/>
            <a:ext cx="4194204" cy="1838632"/>
          </a:xfrm>
          <a:prstGeom prst="roundRect">
            <a:avLst/>
          </a:prstGeom>
          <a:solidFill>
            <a:srgbClr val="2D2825"/>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JO" sz="48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ماذا الحقائق عن هويتنا في المسيح؟</a:t>
            </a:r>
            <a:endParaRPr lang="en-US" sz="48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8961565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8821C-0620-E37D-4CB6-0FB42EB6B59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4BF9CAE-04D0-39DD-787A-D10F7EC3462E}"/>
              </a:ext>
            </a:extLst>
          </p:cNvPr>
          <p:cNvPicPr>
            <a:picLocks noChangeAspect="1"/>
          </p:cNvPicPr>
          <p:nvPr/>
        </p:nvPicPr>
        <p:blipFill>
          <a:blip r:embed="rId4">
            <a:extLst>
              <a:ext uri="{28A0092B-C50C-407E-A947-70E740481C1C}">
                <a14:useLocalDpi xmlns:a14="http://schemas.microsoft.com/office/drawing/2010/main" val="0"/>
              </a:ext>
            </a:extLst>
          </a:blip>
          <a:srcRect t="4444" b="12271"/>
          <a:stretch>
            <a:fillRect/>
          </a:stretch>
        </p:blipFill>
        <p:spPr>
          <a:xfrm>
            <a:off x="-1" y="0"/>
            <a:ext cx="12192001" cy="6854627"/>
          </a:xfrm>
          <a:prstGeom prst="rect">
            <a:avLst/>
          </a:prstGeom>
        </p:spPr>
      </p:pic>
      <p:sp>
        <p:nvSpPr>
          <p:cNvPr id="15" name="TextBox 14">
            <a:extLst>
              <a:ext uri="{FF2B5EF4-FFF2-40B4-BE49-F238E27FC236}">
                <a16:creationId xmlns:a16="http://schemas.microsoft.com/office/drawing/2014/main" id="{EC09B915-88B2-DF54-5241-54A4BE8B492A}"/>
              </a:ext>
            </a:extLst>
          </p:cNvPr>
          <p:cNvSpPr txBox="1"/>
          <p:nvPr/>
        </p:nvSpPr>
        <p:spPr>
          <a:xfrm>
            <a:off x="250825" y="4215179"/>
            <a:ext cx="11690348" cy="2554545"/>
          </a:xfrm>
          <a:prstGeom prst="rect">
            <a:avLst/>
          </a:prstGeom>
          <a:solidFill>
            <a:schemeClr val="bg1">
              <a:alpha val="70000"/>
            </a:schemeClr>
          </a:solidFill>
        </p:spPr>
        <p:txBody>
          <a:bodyPr wrap="square" rtlCol="0">
            <a:spAutoFit/>
          </a:bodyPr>
          <a:lstStyle/>
          <a:p>
            <a:pPr algn="r">
              <a:spcAft>
                <a:spcPts val="1800"/>
              </a:spcAft>
            </a:pPr>
            <a:r>
              <a:rPr lang="ar-JO" sz="4000" b="1" dirty="0">
                <a:effectLst>
                  <a:glow rad="139700">
                    <a:schemeClr val="bg1"/>
                  </a:glow>
                </a:effectLst>
                <a:latin typeface="Arial" panose="020B0604020202020204" pitchFamily="34" charset="0"/>
                <a:ea typeface="Calibri" panose="020F0502020204030204" pitchFamily="34" charset="0"/>
              </a:rPr>
              <a:t>فان </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كنتم قد قمتم مع المسيح </a:t>
            </a:r>
            <a:r>
              <a:rPr lang="ar-JO" sz="4000" b="1" dirty="0">
                <a:effectLst>
                  <a:glow rad="139700">
                    <a:schemeClr val="bg1"/>
                  </a:glow>
                </a:effectLst>
                <a:latin typeface="Arial" panose="020B0604020202020204" pitchFamily="34" charset="0"/>
                <a:ea typeface="Calibri" panose="020F0502020204030204" pitchFamily="34" charset="0"/>
              </a:rPr>
              <a:t>فاطلبوا ما فوق، حيث المسيح جالس عن يمين الله.  اهتموا بما فوق لا بما على الأرض، لانكم قد متم وحياتكم مستترة مع المسيح في الله.  متى اظهر المسيح حياتنا، فحينئذ تظهرون انتم ايضا معه في المجد.</a:t>
            </a:r>
          </a:p>
        </p:txBody>
      </p:sp>
      <p:sp>
        <p:nvSpPr>
          <p:cNvPr id="3" name="TextBox 2">
            <a:extLst>
              <a:ext uri="{FF2B5EF4-FFF2-40B4-BE49-F238E27FC236}">
                <a16:creationId xmlns:a16="http://schemas.microsoft.com/office/drawing/2014/main" id="{31237446-8A1A-CEB5-F1D8-657BE353D8BC}"/>
              </a:ext>
            </a:extLst>
          </p:cNvPr>
          <p:cNvSpPr txBox="1"/>
          <p:nvPr/>
        </p:nvSpPr>
        <p:spPr>
          <a:xfrm>
            <a:off x="1227438" y="298713"/>
            <a:ext cx="9737124" cy="830997"/>
          </a:xfrm>
          <a:prstGeom prst="rect">
            <a:avLst/>
          </a:prstGeom>
          <a:solidFill>
            <a:schemeClr val="bg1">
              <a:alpha val="70000"/>
            </a:schemeClr>
          </a:solidFill>
        </p:spPr>
        <p:txBody>
          <a:bodyPr wrap="square" rtlCol="0">
            <a:spAutoFit/>
          </a:bodyPr>
          <a:lstStyle/>
          <a:p>
            <a:pPr algn="ctr"/>
            <a:r>
              <a:rPr lang="ku-Arab-IQ" sz="4800" b="1" dirty="0">
                <a:solidFill>
                  <a:srgbClr val="FFFF00"/>
                </a:solidFill>
                <a:effectLst>
                  <a:glow rad="139700">
                    <a:schemeClr val="bg1"/>
                  </a:glow>
                </a:effectLst>
                <a:latin typeface="Arial" panose="020B0604020202020204" pitchFamily="34" charset="0"/>
                <a:ea typeface="Calibri" panose="020F0502020204030204" pitchFamily="34" charset="0"/>
              </a:rPr>
              <a:t>١ – ٤: </a:t>
            </a:r>
            <a:r>
              <a:rPr lang="ar-JO" sz="4800" b="1" dirty="0">
                <a:solidFill>
                  <a:srgbClr val="FFFF00"/>
                </a:solidFill>
                <a:effectLst>
                  <a:glow rad="139700">
                    <a:schemeClr val="bg1"/>
                  </a:glow>
                </a:effectLst>
                <a:latin typeface="Arial" panose="020B0604020202020204" pitchFamily="34" charset="0"/>
                <a:ea typeface="Calibri" panose="020F0502020204030204" pitchFamily="34" charset="0"/>
              </a:rPr>
              <a:t>حقائق عن هويتنا في المسيح</a:t>
            </a:r>
            <a:endParaRPr lang="en-US" sz="4800" b="1" dirty="0">
              <a:solidFill>
                <a:srgbClr val="FFFF00"/>
              </a:solidFill>
              <a:effectLst>
                <a:glow rad="139700">
                  <a:schemeClr val="bg1"/>
                </a:glow>
              </a:effectLst>
              <a:latin typeface="Arial" panose="020B0604020202020204" pitchFamily="34" charset="0"/>
              <a:ea typeface="Calibri" panose="020F0502020204030204" pitchFamily="34" charset="0"/>
            </a:endParaRPr>
          </a:p>
        </p:txBody>
      </p:sp>
    </p:spTree>
    <p:custDataLst>
      <p:tags r:id="rId1"/>
    </p:custDataLst>
    <p:extLst>
      <p:ext uri="{BB962C8B-B14F-4D97-AF65-F5344CB8AC3E}">
        <p14:creationId xmlns:p14="http://schemas.microsoft.com/office/powerpoint/2010/main" val="32844373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BA4AB-4E5D-D326-D38E-E760B542874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B13C19C-4ACF-0CF4-E668-FBBB0CE9125F}"/>
              </a:ext>
            </a:extLst>
          </p:cNvPr>
          <p:cNvPicPr>
            <a:picLocks noChangeAspect="1"/>
          </p:cNvPicPr>
          <p:nvPr/>
        </p:nvPicPr>
        <p:blipFill>
          <a:blip r:embed="rId4">
            <a:extLst>
              <a:ext uri="{28A0092B-C50C-407E-A947-70E740481C1C}">
                <a14:useLocalDpi xmlns:a14="http://schemas.microsoft.com/office/drawing/2010/main" val="0"/>
              </a:ext>
            </a:extLst>
          </a:blip>
          <a:srcRect t="4444" b="12271"/>
          <a:stretch>
            <a:fillRect/>
          </a:stretch>
        </p:blipFill>
        <p:spPr>
          <a:xfrm>
            <a:off x="-1" y="0"/>
            <a:ext cx="12192001" cy="6854627"/>
          </a:xfrm>
          <a:prstGeom prst="rect">
            <a:avLst/>
          </a:prstGeom>
        </p:spPr>
      </p:pic>
      <p:sp>
        <p:nvSpPr>
          <p:cNvPr id="15" name="TextBox 14">
            <a:extLst>
              <a:ext uri="{FF2B5EF4-FFF2-40B4-BE49-F238E27FC236}">
                <a16:creationId xmlns:a16="http://schemas.microsoft.com/office/drawing/2014/main" id="{07C2D670-DD7A-B30C-7409-413B81C04545}"/>
              </a:ext>
            </a:extLst>
          </p:cNvPr>
          <p:cNvSpPr txBox="1"/>
          <p:nvPr/>
        </p:nvSpPr>
        <p:spPr>
          <a:xfrm>
            <a:off x="2306373" y="4118632"/>
            <a:ext cx="7579252" cy="2554545"/>
          </a:xfrm>
          <a:prstGeom prst="rect">
            <a:avLst/>
          </a:prstGeom>
          <a:solidFill>
            <a:schemeClr val="bg1">
              <a:alpha val="70000"/>
            </a:schemeClr>
          </a:solidFill>
        </p:spPr>
        <p:txBody>
          <a:bodyPr wrap="square" rtlCol="0">
            <a:spAutoFit/>
          </a:bodyPr>
          <a:lstStyle/>
          <a:p>
            <a:pPr algn="r"/>
            <a:r>
              <a:rPr lang="ar-JO" sz="4000" b="1" dirty="0">
                <a:effectLst>
                  <a:glow rad="139700">
                    <a:schemeClr val="bg1"/>
                  </a:glow>
                </a:effectLst>
                <a:latin typeface="Arial" panose="020B0604020202020204" pitchFamily="34" charset="0"/>
                <a:ea typeface="Calibri" panose="020F0502020204030204" pitchFamily="34" charset="0"/>
              </a:rPr>
              <a:t>كنتم قد قمتم مع المسيح:</a:t>
            </a:r>
          </a:p>
          <a:p>
            <a:pPr algn="r"/>
            <a:r>
              <a:rPr lang="ar-JO" sz="4000" b="1" dirty="0">
                <a:effectLst>
                  <a:glow rad="139700">
                    <a:schemeClr val="bg1"/>
                  </a:glow>
                </a:effectLst>
                <a:latin typeface="Arial" panose="020B0604020202020204" pitchFamily="34" charset="0"/>
                <a:ea typeface="Calibri" panose="020F0502020204030204" pitchFamily="34" charset="0"/>
              </a:rPr>
              <a:t>- </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في الماضي </a:t>
            </a:r>
            <a:r>
              <a:rPr lang="ar-JO" sz="4000" b="1" dirty="0">
                <a:effectLst>
                  <a:glow rad="139700">
                    <a:schemeClr val="bg1"/>
                  </a:glow>
                </a:effectLst>
                <a:latin typeface="Arial" panose="020B0604020202020204" pitchFamily="34" charset="0"/>
                <a:ea typeface="Calibri" panose="020F0502020204030204" pitchFamily="34" charset="0"/>
              </a:rPr>
              <a:t>(عندما أصبحنا مؤمنين)</a:t>
            </a:r>
          </a:p>
          <a:p>
            <a:pPr algn="r"/>
            <a:r>
              <a:rPr lang="ar-JO" sz="4000" b="1" dirty="0">
                <a:effectLst>
                  <a:glow rad="139700">
                    <a:schemeClr val="bg1"/>
                  </a:glow>
                </a:effectLst>
                <a:latin typeface="Arial" panose="020B0604020202020204" pitchFamily="34" charset="0"/>
                <a:ea typeface="Calibri" panose="020F0502020204030204" pitchFamily="34" charset="0"/>
              </a:rPr>
              <a:t>- </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مربوط مع هويتنا </a:t>
            </a:r>
            <a:r>
              <a:rPr lang="ar-JO" sz="4000" b="1" dirty="0">
                <a:effectLst>
                  <a:glow rad="139700">
                    <a:schemeClr val="bg1"/>
                  </a:glow>
                </a:effectLst>
                <a:latin typeface="Arial" panose="020B0604020202020204" pitchFamily="34" charset="0"/>
                <a:ea typeface="Calibri" panose="020F0502020204030204" pitchFamily="34" charset="0"/>
              </a:rPr>
              <a:t>(مثل جواز سفر جديد)</a:t>
            </a:r>
          </a:p>
          <a:p>
            <a:pPr algn="r">
              <a:spcAft>
                <a:spcPts val="1800"/>
              </a:spcAft>
            </a:pPr>
            <a:r>
              <a:rPr lang="ar-JO" sz="4000" b="1" dirty="0">
                <a:effectLst>
                  <a:glow rad="139700">
                    <a:schemeClr val="bg1"/>
                  </a:glow>
                </a:effectLst>
                <a:latin typeface="Arial" panose="020B0604020202020204" pitchFamily="34" charset="0"/>
                <a:ea typeface="Calibri" panose="020F0502020204030204" pitchFamily="34" charset="0"/>
              </a:rPr>
              <a:t>- </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هويتنا أمام الله</a:t>
            </a:r>
          </a:p>
        </p:txBody>
      </p:sp>
      <p:sp>
        <p:nvSpPr>
          <p:cNvPr id="3" name="TextBox 2">
            <a:extLst>
              <a:ext uri="{FF2B5EF4-FFF2-40B4-BE49-F238E27FC236}">
                <a16:creationId xmlns:a16="http://schemas.microsoft.com/office/drawing/2014/main" id="{C6CAF2DB-D1B9-5D94-00D0-55F9168622CD}"/>
              </a:ext>
            </a:extLst>
          </p:cNvPr>
          <p:cNvSpPr txBox="1"/>
          <p:nvPr/>
        </p:nvSpPr>
        <p:spPr>
          <a:xfrm>
            <a:off x="1227438" y="298713"/>
            <a:ext cx="9737124" cy="830997"/>
          </a:xfrm>
          <a:prstGeom prst="rect">
            <a:avLst/>
          </a:prstGeom>
          <a:solidFill>
            <a:schemeClr val="bg1">
              <a:alpha val="70000"/>
            </a:schemeClr>
          </a:solidFill>
        </p:spPr>
        <p:txBody>
          <a:bodyPr wrap="square" rtlCol="0">
            <a:spAutoFit/>
          </a:bodyPr>
          <a:lstStyle/>
          <a:p>
            <a:pPr algn="ctr"/>
            <a:r>
              <a:rPr lang="ku-Arab-IQ" sz="4800" b="1" dirty="0">
                <a:solidFill>
                  <a:srgbClr val="FFFF00"/>
                </a:solidFill>
                <a:effectLst>
                  <a:glow rad="139700">
                    <a:schemeClr val="bg1"/>
                  </a:glow>
                </a:effectLst>
                <a:latin typeface="Arial" panose="020B0604020202020204" pitchFamily="34" charset="0"/>
                <a:ea typeface="Calibri" panose="020F0502020204030204" pitchFamily="34" charset="0"/>
              </a:rPr>
              <a:t>١ – ٤: </a:t>
            </a:r>
            <a:r>
              <a:rPr lang="ar-JO" sz="4800" b="1" dirty="0">
                <a:solidFill>
                  <a:srgbClr val="FFFF00"/>
                </a:solidFill>
                <a:effectLst>
                  <a:glow rad="139700">
                    <a:schemeClr val="bg1"/>
                  </a:glow>
                </a:effectLst>
                <a:latin typeface="Arial" panose="020B0604020202020204" pitchFamily="34" charset="0"/>
                <a:ea typeface="Calibri" panose="020F0502020204030204" pitchFamily="34" charset="0"/>
              </a:rPr>
              <a:t>حقائق عن هويتنا في المسيح</a:t>
            </a:r>
            <a:endParaRPr lang="en-US" sz="4800" b="1" dirty="0">
              <a:solidFill>
                <a:srgbClr val="FFFF00"/>
              </a:solidFill>
              <a:effectLst>
                <a:glow rad="139700">
                  <a:schemeClr val="bg1"/>
                </a:glow>
              </a:effectLst>
              <a:latin typeface="Arial" panose="020B0604020202020204" pitchFamily="34" charset="0"/>
              <a:ea typeface="Calibri" panose="020F0502020204030204" pitchFamily="34" charset="0"/>
            </a:endParaRPr>
          </a:p>
        </p:txBody>
      </p:sp>
    </p:spTree>
    <p:custDataLst>
      <p:tags r:id="rId1"/>
    </p:custDataLst>
    <p:extLst>
      <p:ext uri="{BB962C8B-B14F-4D97-AF65-F5344CB8AC3E}">
        <p14:creationId xmlns:p14="http://schemas.microsoft.com/office/powerpoint/2010/main" val="162939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2B16C-83C3-9121-9DD9-A19350669E2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2D64CCF-C384-75A9-2D4E-17D912D490E8}"/>
              </a:ext>
            </a:extLst>
          </p:cNvPr>
          <p:cNvPicPr>
            <a:picLocks noChangeAspect="1"/>
          </p:cNvPicPr>
          <p:nvPr/>
        </p:nvPicPr>
        <p:blipFill>
          <a:blip r:embed="rId4">
            <a:extLst>
              <a:ext uri="{28A0092B-C50C-407E-A947-70E740481C1C}">
                <a14:useLocalDpi xmlns:a14="http://schemas.microsoft.com/office/drawing/2010/main" val="0"/>
              </a:ext>
            </a:extLst>
          </a:blip>
          <a:srcRect t="4444" b="12271"/>
          <a:stretch>
            <a:fillRect/>
          </a:stretch>
        </p:blipFill>
        <p:spPr>
          <a:xfrm>
            <a:off x="-1" y="0"/>
            <a:ext cx="12192001" cy="6854627"/>
          </a:xfrm>
          <a:prstGeom prst="rect">
            <a:avLst/>
          </a:prstGeom>
        </p:spPr>
      </p:pic>
      <p:sp>
        <p:nvSpPr>
          <p:cNvPr id="15" name="TextBox 14">
            <a:extLst>
              <a:ext uri="{FF2B5EF4-FFF2-40B4-BE49-F238E27FC236}">
                <a16:creationId xmlns:a16="http://schemas.microsoft.com/office/drawing/2014/main" id="{26468AFB-8D57-CA60-6AF4-E45214342F94}"/>
              </a:ext>
            </a:extLst>
          </p:cNvPr>
          <p:cNvSpPr txBox="1"/>
          <p:nvPr/>
        </p:nvSpPr>
        <p:spPr>
          <a:xfrm>
            <a:off x="1999853" y="4118632"/>
            <a:ext cx="8192292" cy="2554545"/>
          </a:xfrm>
          <a:prstGeom prst="rect">
            <a:avLst/>
          </a:prstGeom>
          <a:solidFill>
            <a:schemeClr val="bg1">
              <a:alpha val="70000"/>
            </a:schemeClr>
          </a:solidFill>
        </p:spPr>
        <p:txBody>
          <a:bodyPr wrap="square" rtlCol="0">
            <a:spAutoFit/>
          </a:bodyPr>
          <a:lstStyle/>
          <a:p>
            <a:pPr algn="r"/>
            <a:r>
              <a:rPr lang="ar-JO" sz="4000" b="1" dirty="0">
                <a:effectLst>
                  <a:glow rad="139700">
                    <a:schemeClr val="bg1"/>
                  </a:glow>
                </a:effectLst>
                <a:latin typeface="Arial" panose="020B0604020202020204" pitchFamily="34" charset="0"/>
                <a:ea typeface="Calibri" panose="020F0502020204030204" pitchFamily="34" charset="0"/>
              </a:rPr>
              <a:t>كنتم قد قمتم مع المسيح: </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كيف يؤثر ذلك علينا؟ </a:t>
            </a:r>
          </a:p>
          <a:p>
            <a:pPr algn="r"/>
            <a:r>
              <a:rPr lang="ar-JO" sz="4000" b="1" dirty="0">
                <a:effectLst>
                  <a:glow rad="139700">
                    <a:schemeClr val="bg1"/>
                  </a:glow>
                </a:effectLst>
                <a:latin typeface="Arial" panose="020B0604020202020204" pitchFamily="34" charset="0"/>
                <a:ea typeface="Calibri" panose="020F0502020204030204" pitchFamily="34" charset="0"/>
              </a:rPr>
              <a:t>- أنا </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خليقة جديدة – صار تجديد روحيا</a:t>
            </a:r>
          </a:p>
          <a:p>
            <a:pPr algn="r"/>
            <a:r>
              <a:rPr lang="ar-JO" sz="4000" b="1" dirty="0">
                <a:effectLst>
                  <a:glow rad="139700">
                    <a:schemeClr val="bg1"/>
                  </a:glow>
                </a:effectLst>
                <a:latin typeface="Arial" panose="020B0604020202020204" pitchFamily="34" charset="0"/>
                <a:ea typeface="Calibri" panose="020F0502020204030204" pitchFamily="34" charset="0"/>
              </a:rPr>
              <a:t>- لدي </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طبيعة جديدة</a:t>
            </a:r>
          </a:p>
          <a:p>
            <a:pPr algn="r">
              <a:spcAft>
                <a:spcPts val="1800"/>
              </a:spcAft>
            </a:pPr>
            <a:r>
              <a:rPr lang="ar-JO" sz="4000" b="1" dirty="0">
                <a:effectLst>
                  <a:glow rad="139700">
                    <a:schemeClr val="bg1"/>
                  </a:glow>
                </a:effectLst>
                <a:latin typeface="Arial" panose="020B0604020202020204" pitchFamily="34" charset="0"/>
                <a:ea typeface="Calibri" panose="020F0502020204030204" pitchFamily="34" charset="0"/>
              </a:rPr>
              <a:t>- </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الروح القدس يعيش ويعمل </a:t>
            </a:r>
            <a:r>
              <a:rPr lang="ar-JO" sz="4000" b="1" dirty="0">
                <a:effectLst>
                  <a:glow rad="139700">
                    <a:schemeClr val="bg1"/>
                  </a:glow>
                </a:effectLst>
                <a:latin typeface="Arial" panose="020B0604020202020204" pitchFamily="34" charset="0"/>
                <a:ea typeface="Calibri" panose="020F0502020204030204" pitchFamily="34" charset="0"/>
              </a:rPr>
              <a:t>في داخلي</a:t>
            </a:r>
          </a:p>
        </p:txBody>
      </p:sp>
      <p:sp>
        <p:nvSpPr>
          <p:cNvPr id="3" name="TextBox 2">
            <a:extLst>
              <a:ext uri="{FF2B5EF4-FFF2-40B4-BE49-F238E27FC236}">
                <a16:creationId xmlns:a16="http://schemas.microsoft.com/office/drawing/2014/main" id="{EABC50D5-1CBD-1B7A-0CF0-1AD2EEA1EA7C}"/>
              </a:ext>
            </a:extLst>
          </p:cNvPr>
          <p:cNvSpPr txBox="1"/>
          <p:nvPr/>
        </p:nvSpPr>
        <p:spPr>
          <a:xfrm>
            <a:off x="1227438" y="298713"/>
            <a:ext cx="9737124" cy="830997"/>
          </a:xfrm>
          <a:prstGeom prst="rect">
            <a:avLst/>
          </a:prstGeom>
          <a:solidFill>
            <a:schemeClr val="bg1">
              <a:alpha val="70000"/>
            </a:schemeClr>
          </a:solidFill>
        </p:spPr>
        <p:txBody>
          <a:bodyPr wrap="square" rtlCol="0">
            <a:spAutoFit/>
          </a:bodyPr>
          <a:lstStyle/>
          <a:p>
            <a:pPr algn="ctr"/>
            <a:r>
              <a:rPr lang="ku-Arab-IQ" sz="4800" b="1" dirty="0">
                <a:solidFill>
                  <a:srgbClr val="FFFF00"/>
                </a:solidFill>
                <a:effectLst>
                  <a:glow rad="139700">
                    <a:schemeClr val="bg1"/>
                  </a:glow>
                </a:effectLst>
                <a:latin typeface="Arial" panose="020B0604020202020204" pitchFamily="34" charset="0"/>
                <a:ea typeface="Calibri" panose="020F0502020204030204" pitchFamily="34" charset="0"/>
              </a:rPr>
              <a:t>١ – ٤: </a:t>
            </a:r>
            <a:r>
              <a:rPr lang="ar-JO" sz="4800" b="1" dirty="0">
                <a:solidFill>
                  <a:srgbClr val="FFFF00"/>
                </a:solidFill>
                <a:effectLst>
                  <a:glow rad="139700">
                    <a:schemeClr val="bg1"/>
                  </a:glow>
                </a:effectLst>
                <a:latin typeface="Arial" panose="020B0604020202020204" pitchFamily="34" charset="0"/>
                <a:ea typeface="Calibri" panose="020F0502020204030204" pitchFamily="34" charset="0"/>
              </a:rPr>
              <a:t>حقائق عن هويتنا في المسيح</a:t>
            </a:r>
            <a:endParaRPr lang="en-US" sz="4800" b="1" dirty="0">
              <a:solidFill>
                <a:srgbClr val="FFFF00"/>
              </a:solidFill>
              <a:effectLst>
                <a:glow rad="139700">
                  <a:schemeClr val="bg1"/>
                </a:glow>
              </a:effectLst>
              <a:latin typeface="Arial" panose="020B0604020202020204" pitchFamily="34" charset="0"/>
              <a:ea typeface="Calibri" panose="020F0502020204030204" pitchFamily="34" charset="0"/>
            </a:endParaRPr>
          </a:p>
        </p:txBody>
      </p:sp>
    </p:spTree>
    <p:custDataLst>
      <p:tags r:id="rId1"/>
    </p:custDataLst>
    <p:extLst>
      <p:ext uri="{BB962C8B-B14F-4D97-AF65-F5344CB8AC3E}">
        <p14:creationId xmlns:p14="http://schemas.microsoft.com/office/powerpoint/2010/main" val="54270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8609D-7016-761B-E147-53AECA6482F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CC93FA0-758C-1F34-C6E8-2B0CBA11510D}"/>
              </a:ext>
            </a:extLst>
          </p:cNvPr>
          <p:cNvPicPr>
            <a:picLocks noChangeAspect="1"/>
          </p:cNvPicPr>
          <p:nvPr/>
        </p:nvPicPr>
        <p:blipFill>
          <a:blip r:embed="rId4">
            <a:extLst>
              <a:ext uri="{28A0092B-C50C-407E-A947-70E740481C1C}">
                <a14:useLocalDpi xmlns:a14="http://schemas.microsoft.com/office/drawing/2010/main" val="0"/>
              </a:ext>
            </a:extLst>
          </a:blip>
          <a:srcRect t="4444" b="12271"/>
          <a:stretch>
            <a:fillRect/>
          </a:stretch>
        </p:blipFill>
        <p:spPr>
          <a:xfrm>
            <a:off x="-1" y="0"/>
            <a:ext cx="12192001" cy="6854627"/>
          </a:xfrm>
          <a:prstGeom prst="rect">
            <a:avLst/>
          </a:prstGeom>
        </p:spPr>
      </p:pic>
      <p:sp>
        <p:nvSpPr>
          <p:cNvPr id="15" name="TextBox 14">
            <a:extLst>
              <a:ext uri="{FF2B5EF4-FFF2-40B4-BE49-F238E27FC236}">
                <a16:creationId xmlns:a16="http://schemas.microsoft.com/office/drawing/2014/main" id="{2E1D3664-D821-D45A-DDA5-B1C4E045CA54}"/>
              </a:ext>
            </a:extLst>
          </p:cNvPr>
          <p:cNvSpPr txBox="1"/>
          <p:nvPr/>
        </p:nvSpPr>
        <p:spPr>
          <a:xfrm>
            <a:off x="250825" y="4215179"/>
            <a:ext cx="11690348" cy="2554545"/>
          </a:xfrm>
          <a:prstGeom prst="rect">
            <a:avLst/>
          </a:prstGeom>
          <a:solidFill>
            <a:schemeClr val="bg1">
              <a:alpha val="70000"/>
            </a:schemeClr>
          </a:solidFill>
        </p:spPr>
        <p:txBody>
          <a:bodyPr wrap="square" rtlCol="0">
            <a:spAutoFit/>
          </a:bodyPr>
          <a:lstStyle/>
          <a:p>
            <a:pPr algn="r">
              <a:spcAft>
                <a:spcPts val="1800"/>
              </a:spcAft>
            </a:pPr>
            <a:r>
              <a:rPr lang="ar-JO" sz="4000" b="1" dirty="0">
                <a:effectLst>
                  <a:glow rad="139700">
                    <a:schemeClr val="bg1"/>
                  </a:glow>
                </a:effectLst>
                <a:latin typeface="Arial" panose="020B0604020202020204" pitchFamily="34" charset="0"/>
                <a:ea typeface="Calibri" panose="020F0502020204030204" pitchFamily="34" charset="0"/>
              </a:rPr>
              <a:t>فان كنتم قد قمتم مع المسيح فاطلبوا ما فوق، حيث المسيح جالس عن يمين الله.  اهتموا بما فوق لا بما على الأرض، </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لانكم قد متم </a:t>
            </a:r>
            <a:r>
              <a:rPr lang="ar-JO" sz="4000" b="1" dirty="0">
                <a:effectLst>
                  <a:glow rad="139700">
                    <a:schemeClr val="bg1"/>
                  </a:glow>
                </a:effectLst>
                <a:latin typeface="Arial" panose="020B0604020202020204" pitchFamily="34" charset="0"/>
                <a:ea typeface="Calibri" panose="020F0502020204030204" pitchFamily="34" charset="0"/>
              </a:rPr>
              <a:t>وحياتكم مستترة مع المسيح في الله.  متى اظهر المسيح حياتنا، فحينئذ تظهرون انتم ايضا معه في المجد.</a:t>
            </a:r>
          </a:p>
        </p:txBody>
      </p:sp>
      <p:sp>
        <p:nvSpPr>
          <p:cNvPr id="3" name="TextBox 2">
            <a:extLst>
              <a:ext uri="{FF2B5EF4-FFF2-40B4-BE49-F238E27FC236}">
                <a16:creationId xmlns:a16="http://schemas.microsoft.com/office/drawing/2014/main" id="{52E49E48-7F83-0297-8EFB-6759A69D8C25}"/>
              </a:ext>
            </a:extLst>
          </p:cNvPr>
          <p:cNvSpPr txBox="1"/>
          <p:nvPr/>
        </p:nvSpPr>
        <p:spPr>
          <a:xfrm>
            <a:off x="1227438" y="298713"/>
            <a:ext cx="9737124" cy="830997"/>
          </a:xfrm>
          <a:prstGeom prst="rect">
            <a:avLst/>
          </a:prstGeom>
          <a:solidFill>
            <a:schemeClr val="bg1">
              <a:alpha val="70000"/>
            </a:schemeClr>
          </a:solidFill>
        </p:spPr>
        <p:txBody>
          <a:bodyPr wrap="square" rtlCol="0">
            <a:spAutoFit/>
          </a:bodyPr>
          <a:lstStyle/>
          <a:p>
            <a:pPr algn="ctr"/>
            <a:r>
              <a:rPr lang="ku-Arab-IQ" sz="4800" b="1" dirty="0">
                <a:solidFill>
                  <a:srgbClr val="FFFF00"/>
                </a:solidFill>
                <a:effectLst>
                  <a:glow rad="139700">
                    <a:schemeClr val="bg1"/>
                  </a:glow>
                </a:effectLst>
                <a:latin typeface="Arial" panose="020B0604020202020204" pitchFamily="34" charset="0"/>
                <a:ea typeface="Calibri" panose="020F0502020204030204" pitchFamily="34" charset="0"/>
              </a:rPr>
              <a:t>١ – ٤: </a:t>
            </a:r>
            <a:r>
              <a:rPr lang="ar-JO" sz="4800" b="1" dirty="0">
                <a:solidFill>
                  <a:srgbClr val="FFFF00"/>
                </a:solidFill>
                <a:effectLst>
                  <a:glow rad="139700">
                    <a:schemeClr val="bg1"/>
                  </a:glow>
                </a:effectLst>
                <a:latin typeface="Arial" panose="020B0604020202020204" pitchFamily="34" charset="0"/>
                <a:ea typeface="Calibri" panose="020F0502020204030204" pitchFamily="34" charset="0"/>
              </a:rPr>
              <a:t>حقائق عن هويتنا في المسيح</a:t>
            </a:r>
            <a:endParaRPr lang="en-US" sz="4800" b="1" dirty="0">
              <a:solidFill>
                <a:srgbClr val="FFFF00"/>
              </a:solidFill>
              <a:effectLst>
                <a:glow rad="139700">
                  <a:schemeClr val="bg1"/>
                </a:glow>
              </a:effectLst>
              <a:latin typeface="Arial" panose="020B0604020202020204" pitchFamily="34" charset="0"/>
              <a:ea typeface="Calibri" panose="020F0502020204030204" pitchFamily="34" charset="0"/>
            </a:endParaRPr>
          </a:p>
        </p:txBody>
      </p:sp>
    </p:spTree>
    <p:custDataLst>
      <p:tags r:id="rId1"/>
    </p:custDataLst>
    <p:extLst>
      <p:ext uri="{BB962C8B-B14F-4D97-AF65-F5344CB8AC3E}">
        <p14:creationId xmlns:p14="http://schemas.microsoft.com/office/powerpoint/2010/main" val="1837870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82C61-37F6-3E67-13C6-5DAD7E0C3E6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B715451F-C181-93D6-01C9-83DEFCDD10B4}"/>
              </a:ext>
            </a:extLst>
          </p:cNvPr>
          <p:cNvPicPr>
            <a:picLocks noChangeAspect="1"/>
          </p:cNvPicPr>
          <p:nvPr/>
        </p:nvPicPr>
        <p:blipFill>
          <a:blip r:embed="rId4">
            <a:extLst>
              <a:ext uri="{28A0092B-C50C-407E-A947-70E740481C1C}">
                <a14:useLocalDpi xmlns:a14="http://schemas.microsoft.com/office/drawing/2010/main" val="0"/>
              </a:ext>
            </a:extLst>
          </a:blip>
          <a:srcRect t="4444" b="12271"/>
          <a:stretch>
            <a:fillRect/>
          </a:stretch>
        </p:blipFill>
        <p:spPr>
          <a:xfrm>
            <a:off x="-1" y="0"/>
            <a:ext cx="12192001" cy="6854627"/>
          </a:xfrm>
          <a:prstGeom prst="rect">
            <a:avLst/>
          </a:prstGeom>
        </p:spPr>
      </p:pic>
      <p:sp>
        <p:nvSpPr>
          <p:cNvPr id="15" name="TextBox 14">
            <a:extLst>
              <a:ext uri="{FF2B5EF4-FFF2-40B4-BE49-F238E27FC236}">
                <a16:creationId xmlns:a16="http://schemas.microsoft.com/office/drawing/2014/main" id="{4775301E-9A17-6B94-435F-F1A2C0B00878}"/>
              </a:ext>
            </a:extLst>
          </p:cNvPr>
          <p:cNvSpPr txBox="1"/>
          <p:nvPr/>
        </p:nvSpPr>
        <p:spPr>
          <a:xfrm>
            <a:off x="1614928" y="4181312"/>
            <a:ext cx="8962141" cy="2554545"/>
          </a:xfrm>
          <a:prstGeom prst="rect">
            <a:avLst/>
          </a:prstGeom>
          <a:solidFill>
            <a:schemeClr val="bg1">
              <a:alpha val="70000"/>
            </a:schemeClr>
          </a:solidFill>
        </p:spPr>
        <p:txBody>
          <a:bodyPr wrap="square" rtlCol="0">
            <a:spAutoFit/>
          </a:bodyPr>
          <a:lstStyle/>
          <a:p>
            <a:pPr algn="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لانكم قد متم:</a:t>
            </a:r>
          </a:p>
          <a:p>
            <a:pPr algn="r"/>
            <a:r>
              <a:rPr lang="ar-JO" sz="4000" b="1" dirty="0">
                <a:effectLst>
                  <a:glow rad="139700">
                    <a:schemeClr val="bg1"/>
                  </a:glow>
                </a:effectLst>
                <a:latin typeface="Arial" panose="020B0604020202020204" pitchFamily="34" charset="0"/>
                <a:ea typeface="Calibri" panose="020F0502020204030204" pitchFamily="34" charset="0"/>
              </a:rPr>
              <a:t>- </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في الماضي </a:t>
            </a:r>
            <a:r>
              <a:rPr lang="ar-JO" sz="4000" b="1" dirty="0">
                <a:effectLst>
                  <a:glow rad="139700">
                    <a:schemeClr val="bg1"/>
                  </a:glow>
                </a:effectLst>
                <a:latin typeface="Arial" panose="020B0604020202020204" pitchFamily="34" charset="0"/>
                <a:ea typeface="Calibri" panose="020F0502020204030204" pitchFamily="34" charset="0"/>
              </a:rPr>
              <a:t>(عندما أصبحنا مؤمنين)</a:t>
            </a:r>
          </a:p>
          <a:p>
            <a:pPr algn="r"/>
            <a:r>
              <a:rPr lang="ar-JO" sz="4000" b="1" dirty="0">
                <a:effectLst>
                  <a:glow rad="139700">
                    <a:schemeClr val="bg1"/>
                  </a:glow>
                </a:effectLst>
                <a:latin typeface="Arial" panose="020B0604020202020204" pitchFamily="34" charset="0"/>
                <a:ea typeface="Calibri" panose="020F0502020204030204" pitchFamily="34" charset="0"/>
              </a:rPr>
              <a:t>- </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مربوط مع هويتنا </a:t>
            </a:r>
            <a:r>
              <a:rPr lang="ar-JO" sz="4000" b="1" dirty="0">
                <a:effectLst>
                  <a:glow rad="139700">
                    <a:schemeClr val="bg1"/>
                  </a:glow>
                </a:effectLst>
                <a:latin typeface="Arial" panose="020B0604020202020204" pitchFamily="34" charset="0"/>
                <a:ea typeface="Calibri" panose="020F0502020204030204" pitchFamily="34" charset="0"/>
              </a:rPr>
              <a:t>(مثل جواز سفر قديم منتهي)</a:t>
            </a:r>
          </a:p>
          <a:p>
            <a:pPr algn="r"/>
            <a:r>
              <a:rPr lang="ar-JO" sz="4000" b="1" dirty="0">
                <a:effectLst>
                  <a:glow rad="139700">
                    <a:schemeClr val="bg1"/>
                  </a:glow>
                </a:effectLst>
                <a:latin typeface="Arial" panose="020B0604020202020204" pitchFamily="34" charset="0"/>
                <a:ea typeface="Calibri" panose="020F0502020204030204" pitchFamily="34" charset="0"/>
              </a:rPr>
              <a:t>- </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الشخص المذنب ميت في عيون الله</a:t>
            </a:r>
          </a:p>
        </p:txBody>
      </p:sp>
      <p:sp>
        <p:nvSpPr>
          <p:cNvPr id="3" name="TextBox 2">
            <a:extLst>
              <a:ext uri="{FF2B5EF4-FFF2-40B4-BE49-F238E27FC236}">
                <a16:creationId xmlns:a16="http://schemas.microsoft.com/office/drawing/2014/main" id="{8BDB51F5-D263-DA00-F3D3-E7994FF04157}"/>
              </a:ext>
            </a:extLst>
          </p:cNvPr>
          <p:cNvSpPr txBox="1"/>
          <p:nvPr/>
        </p:nvSpPr>
        <p:spPr>
          <a:xfrm>
            <a:off x="1227438" y="298713"/>
            <a:ext cx="9737124" cy="830997"/>
          </a:xfrm>
          <a:prstGeom prst="rect">
            <a:avLst/>
          </a:prstGeom>
          <a:solidFill>
            <a:schemeClr val="bg1">
              <a:alpha val="70000"/>
            </a:schemeClr>
          </a:solidFill>
        </p:spPr>
        <p:txBody>
          <a:bodyPr wrap="square" rtlCol="0">
            <a:spAutoFit/>
          </a:bodyPr>
          <a:lstStyle/>
          <a:p>
            <a:pPr algn="ctr"/>
            <a:r>
              <a:rPr lang="ku-Arab-IQ" sz="4800" b="1" dirty="0">
                <a:solidFill>
                  <a:srgbClr val="FFFF00"/>
                </a:solidFill>
                <a:effectLst>
                  <a:glow rad="139700">
                    <a:schemeClr val="bg1"/>
                  </a:glow>
                </a:effectLst>
                <a:latin typeface="Arial" panose="020B0604020202020204" pitchFamily="34" charset="0"/>
                <a:ea typeface="Calibri" panose="020F0502020204030204" pitchFamily="34" charset="0"/>
              </a:rPr>
              <a:t>١ – ٤: </a:t>
            </a:r>
            <a:r>
              <a:rPr lang="ar-JO" sz="4800" b="1" dirty="0">
                <a:solidFill>
                  <a:srgbClr val="FFFF00"/>
                </a:solidFill>
                <a:effectLst>
                  <a:glow rad="139700">
                    <a:schemeClr val="bg1"/>
                  </a:glow>
                </a:effectLst>
                <a:latin typeface="Arial" panose="020B0604020202020204" pitchFamily="34" charset="0"/>
                <a:ea typeface="Calibri" panose="020F0502020204030204" pitchFamily="34" charset="0"/>
              </a:rPr>
              <a:t>حقائق عن هويتنا في المسيح</a:t>
            </a:r>
            <a:endParaRPr lang="en-US" sz="4800" b="1" dirty="0">
              <a:solidFill>
                <a:srgbClr val="FFFF00"/>
              </a:solidFill>
              <a:effectLst>
                <a:glow rad="139700">
                  <a:schemeClr val="bg1"/>
                </a:glow>
              </a:effectLst>
              <a:latin typeface="Arial" panose="020B0604020202020204" pitchFamily="34" charset="0"/>
              <a:ea typeface="Calibri" panose="020F0502020204030204" pitchFamily="34" charset="0"/>
            </a:endParaRPr>
          </a:p>
        </p:txBody>
      </p:sp>
    </p:spTree>
    <p:custDataLst>
      <p:tags r:id="rId1"/>
    </p:custDataLst>
    <p:extLst>
      <p:ext uri="{BB962C8B-B14F-4D97-AF65-F5344CB8AC3E}">
        <p14:creationId xmlns:p14="http://schemas.microsoft.com/office/powerpoint/2010/main" val="350877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6AADE-B01F-E820-3A61-7C47BD31443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0DC4277-5908-3D6A-6E0D-1AC964FBECFE}"/>
              </a:ext>
            </a:extLst>
          </p:cNvPr>
          <p:cNvPicPr>
            <a:picLocks noChangeAspect="1"/>
          </p:cNvPicPr>
          <p:nvPr/>
        </p:nvPicPr>
        <p:blipFill>
          <a:blip r:embed="rId4">
            <a:extLst>
              <a:ext uri="{28A0092B-C50C-407E-A947-70E740481C1C}">
                <a14:useLocalDpi xmlns:a14="http://schemas.microsoft.com/office/drawing/2010/main" val="0"/>
              </a:ext>
            </a:extLst>
          </a:blip>
          <a:srcRect t="4444" b="12271"/>
          <a:stretch>
            <a:fillRect/>
          </a:stretch>
        </p:blipFill>
        <p:spPr>
          <a:xfrm>
            <a:off x="-1" y="0"/>
            <a:ext cx="12192001" cy="6854627"/>
          </a:xfrm>
          <a:prstGeom prst="rect">
            <a:avLst/>
          </a:prstGeom>
        </p:spPr>
      </p:pic>
      <p:sp>
        <p:nvSpPr>
          <p:cNvPr id="15" name="TextBox 14">
            <a:extLst>
              <a:ext uri="{FF2B5EF4-FFF2-40B4-BE49-F238E27FC236}">
                <a16:creationId xmlns:a16="http://schemas.microsoft.com/office/drawing/2014/main" id="{2322BC07-1D29-1572-1F8A-28C0DCD8D246}"/>
              </a:ext>
            </a:extLst>
          </p:cNvPr>
          <p:cNvSpPr txBox="1"/>
          <p:nvPr/>
        </p:nvSpPr>
        <p:spPr>
          <a:xfrm>
            <a:off x="1614928" y="4181312"/>
            <a:ext cx="8962141" cy="1938992"/>
          </a:xfrm>
          <a:prstGeom prst="rect">
            <a:avLst/>
          </a:prstGeom>
          <a:solidFill>
            <a:schemeClr val="bg1">
              <a:alpha val="70000"/>
            </a:schemeClr>
          </a:solidFill>
        </p:spPr>
        <p:txBody>
          <a:bodyPr wrap="square" rtlCol="0">
            <a:spAutoFit/>
          </a:bodyPr>
          <a:lstStyle/>
          <a:p>
            <a:pPr algn="r"/>
            <a:r>
              <a:rPr lang="ar-JO" sz="4000" b="1" dirty="0">
                <a:effectLst>
                  <a:glow rad="139700">
                    <a:schemeClr val="bg1"/>
                  </a:glow>
                </a:effectLst>
                <a:latin typeface="Arial" panose="020B0604020202020204" pitchFamily="34" charset="0"/>
                <a:ea typeface="Calibri" panose="020F0502020204030204" pitchFamily="34" charset="0"/>
              </a:rPr>
              <a:t>لانكم قد متم: </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كيف يؤثر ذلك علينا؟</a:t>
            </a:r>
            <a:r>
              <a:rPr lang="ar-JO" sz="4000" b="1" dirty="0">
                <a:effectLst>
                  <a:glow rad="139700">
                    <a:schemeClr val="bg1"/>
                  </a:glow>
                </a:effectLst>
                <a:latin typeface="Arial" panose="020B0604020202020204" pitchFamily="34" charset="0"/>
                <a:ea typeface="Calibri" panose="020F0502020204030204" pitchFamily="34" charset="0"/>
              </a:rPr>
              <a:t>  </a:t>
            </a:r>
          </a:p>
          <a:p>
            <a:pPr algn="r"/>
            <a:r>
              <a:rPr lang="ar-JO" sz="4000" b="1" dirty="0">
                <a:effectLst>
                  <a:glow rad="139700">
                    <a:schemeClr val="bg1"/>
                  </a:glow>
                </a:effectLst>
                <a:latin typeface="Arial" panose="020B0604020202020204" pitchFamily="34" charset="0"/>
                <a:ea typeface="Calibri" panose="020F0502020204030204" pitchFamily="34" charset="0"/>
              </a:rPr>
              <a:t>- لقد تم كسر سيطرة الخطيئة علينا</a:t>
            </a:r>
          </a:p>
          <a:p>
            <a:pPr algn="r"/>
            <a:r>
              <a:rPr lang="ar-JO" sz="4000" b="1" dirty="0">
                <a:effectLst>
                  <a:glow rad="139700">
                    <a:schemeClr val="bg1"/>
                  </a:glow>
                </a:effectLst>
                <a:latin typeface="Arial" panose="020B0604020202020204" pitchFamily="34" charset="0"/>
                <a:ea typeface="Calibri" panose="020F0502020204030204" pitchFamily="34" charset="0"/>
              </a:rPr>
              <a:t>- لدينا حرية جديدة في الطاعة</a:t>
            </a:r>
          </a:p>
        </p:txBody>
      </p:sp>
      <p:sp>
        <p:nvSpPr>
          <p:cNvPr id="3" name="TextBox 2">
            <a:extLst>
              <a:ext uri="{FF2B5EF4-FFF2-40B4-BE49-F238E27FC236}">
                <a16:creationId xmlns:a16="http://schemas.microsoft.com/office/drawing/2014/main" id="{3995A8C1-1A7D-EC9D-1F0C-D57928A01F24}"/>
              </a:ext>
            </a:extLst>
          </p:cNvPr>
          <p:cNvSpPr txBox="1"/>
          <p:nvPr/>
        </p:nvSpPr>
        <p:spPr>
          <a:xfrm>
            <a:off x="1227438" y="298713"/>
            <a:ext cx="9737124" cy="830997"/>
          </a:xfrm>
          <a:prstGeom prst="rect">
            <a:avLst/>
          </a:prstGeom>
          <a:solidFill>
            <a:schemeClr val="bg1">
              <a:alpha val="70000"/>
            </a:schemeClr>
          </a:solidFill>
        </p:spPr>
        <p:txBody>
          <a:bodyPr wrap="square" rtlCol="0">
            <a:spAutoFit/>
          </a:bodyPr>
          <a:lstStyle/>
          <a:p>
            <a:pPr algn="ctr"/>
            <a:r>
              <a:rPr lang="ku-Arab-IQ" sz="4800" b="1" dirty="0">
                <a:solidFill>
                  <a:srgbClr val="FFFF00"/>
                </a:solidFill>
                <a:effectLst>
                  <a:glow rad="139700">
                    <a:schemeClr val="bg1"/>
                  </a:glow>
                </a:effectLst>
                <a:latin typeface="Arial" panose="020B0604020202020204" pitchFamily="34" charset="0"/>
                <a:ea typeface="Calibri" panose="020F0502020204030204" pitchFamily="34" charset="0"/>
              </a:rPr>
              <a:t>١ – ٤: </a:t>
            </a:r>
            <a:r>
              <a:rPr lang="ar-JO" sz="4800" b="1" dirty="0">
                <a:solidFill>
                  <a:srgbClr val="FFFF00"/>
                </a:solidFill>
                <a:effectLst>
                  <a:glow rad="139700">
                    <a:schemeClr val="bg1"/>
                  </a:glow>
                </a:effectLst>
                <a:latin typeface="Arial" panose="020B0604020202020204" pitchFamily="34" charset="0"/>
                <a:ea typeface="Calibri" panose="020F0502020204030204" pitchFamily="34" charset="0"/>
              </a:rPr>
              <a:t>حقائق عن هويتنا في المسيح</a:t>
            </a:r>
            <a:endParaRPr lang="en-US" sz="4800" b="1" dirty="0">
              <a:solidFill>
                <a:srgbClr val="FFFF00"/>
              </a:solidFill>
              <a:effectLst>
                <a:glow rad="139700">
                  <a:schemeClr val="bg1"/>
                </a:glow>
              </a:effectLst>
              <a:latin typeface="Arial" panose="020B0604020202020204" pitchFamily="34" charset="0"/>
              <a:ea typeface="Calibri" panose="020F0502020204030204" pitchFamily="34" charset="0"/>
            </a:endParaRPr>
          </a:p>
        </p:txBody>
      </p:sp>
    </p:spTree>
    <p:custDataLst>
      <p:tags r:id="rId1"/>
    </p:custDataLst>
    <p:extLst>
      <p:ext uri="{BB962C8B-B14F-4D97-AF65-F5344CB8AC3E}">
        <p14:creationId xmlns:p14="http://schemas.microsoft.com/office/powerpoint/2010/main" val="350299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FFC8A-5680-6898-38A8-DB8865BA98E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651D3BA-A884-F0FF-7772-BEAF67C7F8C6}"/>
              </a:ext>
            </a:extLst>
          </p:cNvPr>
          <p:cNvPicPr>
            <a:picLocks noChangeAspect="1"/>
          </p:cNvPicPr>
          <p:nvPr/>
        </p:nvPicPr>
        <p:blipFill>
          <a:blip r:embed="rId4">
            <a:extLst>
              <a:ext uri="{28A0092B-C50C-407E-A947-70E740481C1C}">
                <a14:useLocalDpi xmlns:a14="http://schemas.microsoft.com/office/drawing/2010/main" val="0"/>
              </a:ext>
            </a:extLst>
          </a:blip>
          <a:srcRect t="4251" b="8405"/>
          <a:stretch>
            <a:fillRect/>
          </a:stretch>
        </p:blipFill>
        <p:spPr>
          <a:xfrm>
            <a:off x="0" y="0"/>
            <a:ext cx="12192000" cy="6852308"/>
          </a:xfrm>
          <a:prstGeom prst="rect">
            <a:avLst/>
          </a:prstGeom>
        </p:spPr>
      </p:pic>
      <p:sp>
        <p:nvSpPr>
          <p:cNvPr id="2" name="TextBox 1">
            <a:extLst>
              <a:ext uri="{FF2B5EF4-FFF2-40B4-BE49-F238E27FC236}">
                <a16:creationId xmlns:a16="http://schemas.microsoft.com/office/drawing/2014/main" id="{DDDAAB81-B188-7B84-6AD9-4202FF8043E8}"/>
              </a:ext>
            </a:extLst>
          </p:cNvPr>
          <p:cNvSpPr txBox="1"/>
          <p:nvPr/>
        </p:nvSpPr>
        <p:spPr>
          <a:xfrm>
            <a:off x="1582005" y="5061777"/>
            <a:ext cx="9027989" cy="1569660"/>
          </a:xfrm>
          <a:prstGeom prst="rect">
            <a:avLst/>
          </a:prstGeom>
          <a:solidFill>
            <a:schemeClr val="bg1">
              <a:alpha val="70000"/>
            </a:schemeClr>
          </a:solidFill>
        </p:spPr>
        <p:txBody>
          <a:bodyPr wrap="square" rtlCol="0">
            <a:spAutoFit/>
          </a:bodyPr>
          <a:lstStyle/>
          <a:p>
            <a:pPr algn="ctr"/>
            <a:r>
              <a:rPr lang="ar-JO"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a:t>
            </a: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٣</a:t>
            </a: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ku-Arab-IQ"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١٧</a:t>
            </a:r>
            <a:r>
              <a:rPr lang="ku-Arab-IQ"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endPar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a:p>
            <a:pPr algn="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الموضوع:  العيش بحسب هويتنا الجديدة</a:t>
            </a:r>
          </a:p>
        </p:txBody>
      </p:sp>
    </p:spTree>
    <p:custDataLst>
      <p:tags r:id="rId1"/>
    </p:custDataLst>
    <p:extLst>
      <p:ext uri="{BB962C8B-B14F-4D97-AF65-F5344CB8AC3E}">
        <p14:creationId xmlns:p14="http://schemas.microsoft.com/office/powerpoint/2010/main" val="1101993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5E5AC-54D6-5484-1E35-460534800E3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86576C1-E1D8-4747-CB5D-C99181F21E16}"/>
              </a:ext>
            </a:extLst>
          </p:cNvPr>
          <p:cNvPicPr>
            <a:picLocks noChangeAspect="1"/>
          </p:cNvPicPr>
          <p:nvPr/>
        </p:nvPicPr>
        <p:blipFill>
          <a:blip r:embed="rId4">
            <a:extLst>
              <a:ext uri="{28A0092B-C50C-407E-A947-70E740481C1C}">
                <a14:useLocalDpi xmlns:a14="http://schemas.microsoft.com/office/drawing/2010/main" val="0"/>
              </a:ext>
            </a:extLst>
          </a:blip>
          <a:srcRect t="4444" b="12271"/>
          <a:stretch>
            <a:fillRect/>
          </a:stretch>
        </p:blipFill>
        <p:spPr>
          <a:xfrm>
            <a:off x="-1" y="0"/>
            <a:ext cx="12192001" cy="6854627"/>
          </a:xfrm>
          <a:prstGeom prst="rect">
            <a:avLst/>
          </a:prstGeom>
        </p:spPr>
      </p:pic>
      <p:sp>
        <p:nvSpPr>
          <p:cNvPr id="15" name="TextBox 14">
            <a:extLst>
              <a:ext uri="{FF2B5EF4-FFF2-40B4-BE49-F238E27FC236}">
                <a16:creationId xmlns:a16="http://schemas.microsoft.com/office/drawing/2014/main" id="{FAB5B91F-759A-92E1-F869-2C9E68A97D35}"/>
              </a:ext>
            </a:extLst>
          </p:cNvPr>
          <p:cNvSpPr txBox="1"/>
          <p:nvPr/>
        </p:nvSpPr>
        <p:spPr>
          <a:xfrm>
            <a:off x="250825" y="4215179"/>
            <a:ext cx="11690348" cy="2554545"/>
          </a:xfrm>
          <a:prstGeom prst="rect">
            <a:avLst/>
          </a:prstGeom>
          <a:solidFill>
            <a:schemeClr val="bg1">
              <a:alpha val="70000"/>
            </a:schemeClr>
          </a:solidFill>
        </p:spPr>
        <p:txBody>
          <a:bodyPr wrap="square" rtlCol="0">
            <a:spAutoFit/>
          </a:bodyPr>
          <a:lstStyle/>
          <a:p>
            <a:pPr algn="r">
              <a:spcAft>
                <a:spcPts val="1800"/>
              </a:spcAft>
            </a:pPr>
            <a:r>
              <a:rPr lang="ar-JO" sz="4000" b="1" dirty="0">
                <a:effectLst>
                  <a:glow rad="139700">
                    <a:schemeClr val="bg1"/>
                  </a:glow>
                </a:effectLst>
                <a:latin typeface="Arial" panose="020B0604020202020204" pitchFamily="34" charset="0"/>
                <a:ea typeface="Calibri" panose="020F0502020204030204" pitchFamily="34" charset="0"/>
              </a:rPr>
              <a:t>فان كنتم قد قمتم مع المسيح فاطلبوا ما فوق، حيث المسيح جالس عن يمين الله.  اهتموا بما فوق لا بما على الأرض، لانكم قد متم</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 </a:t>
            </a:r>
            <a:r>
              <a:rPr lang="ar-JO" sz="4000" b="1" dirty="0">
                <a:effectLst>
                  <a:glow rad="139700">
                    <a:schemeClr val="bg1"/>
                  </a:glow>
                </a:effectLst>
                <a:latin typeface="Arial" panose="020B0604020202020204" pitchFamily="34" charset="0"/>
                <a:ea typeface="Calibri" panose="020F0502020204030204" pitchFamily="34" charset="0"/>
              </a:rPr>
              <a:t>و</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حياتكم مستترة مع المسيح في الله</a:t>
            </a:r>
            <a:r>
              <a:rPr lang="ar-JO" sz="4000" b="1" dirty="0">
                <a:effectLst>
                  <a:glow rad="139700">
                    <a:schemeClr val="bg1"/>
                  </a:glow>
                </a:effectLst>
                <a:latin typeface="Arial" panose="020B0604020202020204" pitchFamily="34" charset="0"/>
                <a:ea typeface="Calibri" panose="020F0502020204030204" pitchFamily="34" charset="0"/>
              </a:rPr>
              <a:t>.  متى اظهر المسيح حياتنا، فحينئذ تظهرون انتم ايضا معه في المجد.</a:t>
            </a:r>
          </a:p>
        </p:txBody>
      </p:sp>
      <p:sp>
        <p:nvSpPr>
          <p:cNvPr id="3" name="TextBox 2">
            <a:extLst>
              <a:ext uri="{FF2B5EF4-FFF2-40B4-BE49-F238E27FC236}">
                <a16:creationId xmlns:a16="http://schemas.microsoft.com/office/drawing/2014/main" id="{BB548CDC-BD92-B50A-389A-30F2793D0932}"/>
              </a:ext>
            </a:extLst>
          </p:cNvPr>
          <p:cNvSpPr txBox="1"/>
          <p:nvPr/>
        </p:nvSpPr>
        <p:spPr>
          <a:xfrm>
            <a:off x="1227438" y="298713"/>
            <a:ext cx="9737124" cy="830997"/>
          </a:xfrm>
          <a:prstGeom prst="rect">
            <a:avLst/>
          </a:prstGeom>
          <a:solidFill>
            <a:schemeClr val="bg1">
              <a:alpha val="70000"/>
            </a:schemeClr>
          </a:solidFill>
        </p:spPr>
        <p:txBody>
          <a:bodyPr wrap="square" rtlCol="0">
            <a:spAutoFit/>
          </a:bodyPr>
          <a:lstStyle/>
          <a:p>
            <a:pPr algn="ctr"/>
            <a:r>
              <a:rPr lang="ku-Arab-IQ" sz="4800" b="1" dirty="0">
                <a:solidFill>
                  <a:srgbClr val="FFFF00"/>
                </a:solidFill>
                <a:effectLst>
                  <a:glow rad="139700">
                    <a:schemeClr val="bg1"/>
                  </a:glow>
                </a:effectLst>
                <a:latin typeface="Arial" panose="020B0604020202020204" pitchFamily="34" charset="0"/>
                <a:ea typeface="Calibri" panose="020F0502020204030204" pitchFamily="34" charset="0"/>
              </a:rPr>
              <a:t>١ – ٤: </a:t>
            </a:r>
            <a:r>
              <a:rPr lang="ar-JO" sz="4800" b="1" dirty="0">
                <a:solidFill>
                  <a:srgbClr val="FFFF00"/>
                </a:solidFill>
                <a:effectLst>
                  <a:glow rad="139700">
                    <a:schemeClr val="bg1"/>
                  </a:glow>
                </a:effectLst>
                <a:latin typeface="Arial" panose="020B0604020202020204" pitchFamily="34" charset="0"/>
                <a:ea typeface="Calibri" panose="020F0502020204030204" pitchFamily="34" charset="0"/>
              </a:rPr>
              <a:t>حقائق عن هويتنا في المسيح</a:t>
            </a:r>
            <a:endParaRPr lang="en-US" sz="4800" b="1" dirty="0">
              <a:solidFill>
                <a:srgbClr val="FFFF00"/>
              </a:solidFill>
              <a:effectLst>
                <a:glow rad="139700">
                  <a:schemeClr val="bg1"/>
                </a:glow>
              </a:effectLst>
              <a:latin typeface="Arial" panose="020B0604020202020204" pitchFamily="34" charset="0"/>
              <a:ea typeface="Calibri" panose="020F0502020204030204" pitchFamily="34" charset="0"/>
            </a:endParaRPr>
          </a:p>
        </p:txBody>
      </p:sp>
    </p:spTree>
    <p:custDataLst>
      <p:tags r:id="rId1"/>
    </p:custDataLst>
    <p:extLst>
      <p:ext uri="{BB962C8B-B14F-4D97-AF65-F5344CB8AC3E}">
        <p14:creationId xmlns:p14="http://schemas.microsoft.com/office/powerpoint/2010/main" val="36750389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9AE44-931B-3D96-234F-9EF79DF371F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0376E45-21FA-E48C-9E77-DFA853ACC7D0}"/>
              </a:ext>
            </a:extLst>
          </p:cNvPr>
          <p:cNvPicPr>
            <a:picLocks noChangeAspect="1"/>
          </p:cNvPicPr>
          <p:nvPr/>
        </p:nvPicPr>
        <p:blipFill>
          <a:blip r:embed="rId4">
            <a:extLst>
              <a:ext uri="{28A0092B-C50C-407E-A947-70E740481C1C}">
                <a14:useLocalDpi xmlns:a14="http://schemas.microsoft.com/office/drawing/2010/main" val="0"/>
              </a:ext>
            </a:extLst>
          </a:blip>
          <a:srcRect t="4444" b="12271"/>
          <a:stretch>
            <a:fillRect/>
          </a:stretch>
        </p:blipFill>
        <p:spPr>
          <a:xfrm>
            <a:off x="-1" y="0"/>
            <a:ext cx="12192001" cy="6854627"/>
          </a:xfrm>
          <a:prstGeom prst="rect">
            <a:avLst/>
          </a:prstGeom>
        </p:spPr>
      </p:pic>
      <p:sp>
        <p:nvSpPr>
          <p:cNvPr id="15" name="TextBox 14">
            <a:extLst>
              <a:ext uri="{FF2B5EF4-FFF2-40B4-BE49-F238E27FC236}">
                <a16:creationId xmlns:a16="http://schemas.microsoft.com/office/drawing/2014/main" id="{6055D34B-2A2C-B5C5-4299-E7AE96E31A89}"/>
              </a:ext>
            </a:extLst>
          </p:cNvPr>
          <p:cNvSpPr txBox="1"/>
          <p:nvPr/>
        </p:nvSpPr>
        <p:spPr>
          <a:xfrm>
            <a:off x="2496079" y="4226468"/>
            <a:ext cx="7199840" cy="1938992"/>
          </a:xfrm>
          <a:prstGeom prst="rect">
            <a:avLst/>
          </a:prstGeom>
          <a:solidFill>
            <a:schemeClr val="bg1">
              <a:alpha val="70000"/>
            </a:schemeClr>
          </a:solidFill>
        </p:spPr>
        <p:txBody>
          <a:bodyPr wrap="square" rtlCol="0">
            <a:spAutoFit/>
          </a:bodyPr>
          <a:lstStyle/>
          <a:p>
            <a:pPr algn="r"/>
            <a:r>
              <a:rPr lang="ar-JO" sz="4000" b="1" dirty="0">
                <a:effectLst>
                  <a:glow rad="139700">
                    <a:schemeClr val="bg1"/>
                  </a:glow>
                </a:effectLst>
                <a:latin typeface="Arial" panose="020B0604020202020204" pitchFamily="34" charset="0"/>
                <a:ea typeface="Calibri" panose="020F0502020204030204" pitchFamily="34" charset="0"/>
              </a:rPr>
              <a:t>حياتكم مستترة مع المسيح في الله:</a:t>
            </a:r>
          </a:p>
          <a:p>
            <a:pPr algn="r"/>
            <a:r>
              <a:rPr lang="ar-JO" sz="4000" b="1" dirty="0">
                <a:effectLst>
                  <a:glow rad="139700">
                    <a:schemeClr val="bg1"/>
                  </a:glow>
                </a:effectLst>
                <a:latin typeface="Arial" panose="020B0604020202020204" pitchFamily="34" charset="0"/>
                <a:ea typeface="Calibri" panose="020F0502020204030204" pitchFamily="34" charset="0"/>
              </a:rPr>
              <a:t>- حياتنا الجديدة حقيقية ولكنها غير مرئية</a:t>
            </a:r>
          </a:p>
          <a:p>
            <a:pPr algn="r"/>
            <a:r>
              <a:rPr lang="ar-JO" sz="4000" b="1" dirty="0">
                <a:effectLst>
                  <a:glow rad="139700">
                    <a:schemeClr val="bg1"/>
                  </a:glow>
                </a:effectLst>
                <a:latin typeface="Arial" panose="020B0604020202020204" pitchFamily="34" charset="0"/>
                <a:ea typeface="Calibri" panose="020F0502020204030204" pitchFamily="34" charset="0"/>
              </a:rPr>
              <a:t>- حياتنا الجديدة آمنة ومحمية بقوت الله </a:t>
            </a:r>
          </a:p>
        </p:txBody>
      </p:sp>
      <p:sp>
        <p:nvSpPr>
          <p:cNvPr id="3" name="TextBox 2">
            <a:extLst>
              <a:ext uri="{FF2B5EF4-FFF2-40B4-BE49-F238E27FC236}">
                <a16:creationId xmlns:a16="http://schemas.microsoft.com/office/drawing/2014/main" id="{98C48ACF-4815-F945-CC08-3BE5BFE6D70D}"/>
              </a:ext>
            </a:extLst>
          </p:cNvPr>
          <p:cNvSpPr txBox="1"/>
          <p:nvPr/>
        </p:nvSpPr>
        <p:spPr>
          <a:xfrm>
            <a:off x="1227438" y="298713"/>
            <a:ext cx="9737124" cy="830997"/>
          </a:xfrm>
          <a:prstGeom prst="rect">
            <a:avLst/>
          </a:prstGeom>
          <a:solidFill>
            <a:schemeClr val="bg1">
              <a:alpha val="70000"/>
            </a:schemeClr>
          </a:solidFill>
        </p:spPr>
        <p:txBody>
          <a:bodyPr wrap="square" rtlCol="0">
            <a:spAutoFit/>
          </a:bodyPr>
          <a:lstStyle/>
          <a:p>
            <a:pPr algn="ctr"/>
            <a:r>
              <a:rPr lang="ku-Arab-IQ" sz="4800" b="1" dirty="0">
                <a:solidFill>
                  <a:srgbClr val="FFFF00"/>
                </a:solidFill>
                <a:effectLst>
                  <a:glow rad="139700">
                    <a:schemeClr val="bg1"/>
                  </a:glow>
                </a:effectLst>
                <a:latin typeface="Arial" panose="020B0604020202020204" pitchFamily="34" charset="0"/>
                <a:ea typeface="Calibri" panose="020F0502020204030204" pitchFamily="34" charset="0"/>
              </a:rPr>
              <a:t>١ – ٤: </a:t>
            </a:r>
            <a:r>
              <a:rPr lang="ar-JO" sz="4800" b="1" dirty="0">
                <a:solidFill>
                  <a:srgbClr val="FFFF00"/>
                </a:solidFill>
                <a:effectLst>
                  <a:glow rad="139700">
                    <a:schemeClr val="bg1"/>
                  </a:glow>
                </a:effectLst>
                <a:latin typeface="Arial" panose="020B0604020202020204" pitchFamily="34" charset="0"/>
                <a:ea typeface="Calibri" panose="020F0502020204030204" pitchFamily="34" charset="0"/>
              </a:rPr>
              <a:t>حقائق عن هويتنا في المسيح</a:t>
            </a:r>
            <a:endParaRPr lang="en-US" sz="4800" b="1" dirty="0">
              <a:solidFill>
                <a:srgbClr val="FFFF00"/>
              </a:solidFill>
              <a:effectLst>
                <a:glow rad="139700">
                  <a:schemeClr val="bg1"/>
                </a:glow>
              </a:effectLst>
              <a:latin typeface="Arial" panose="020B0604020202020204" pitchFamily="34" charset="0"/>
              <a:ea typeface="Calibri" panose="020F0502020204030204" pitchFamily="34" charset="0"/>
            </a:endParaRPr>
          </a:p>
        </p:txBody>
      </p:sp>
    </p:spTree>
    <p:custDataLst>
      <p:tags r:id="rId1"/>
    </p:custDataLst>
    <p:extLst>
      <p:ext uri="{BB962C8B-B14F-4D97-AF65-F5344CB8AC3E}">
        <p14:creationId xmlns:p14="http://schemas.microsoft.com/office/powerpoint/2010/main" val="30308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76435-2692-4F83-6FFA-6EDAA0E1797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942119A-A60F-7AED-2AEB-00F54162BB3E}"/>
              </a:ext>
            </a:extLst>
          </p:cNvPr>
          <p:cNvPicPr>
            <a:picLocks noChangeAspect="1"/>
          </p:cNvPicPr>
          <p:nvPr/>
        </p:nvPicPr>
        <p:blipFill>
          <a:blip r:embed="rId4">
            <a:extLst>
              <a:ext uri="{28A0092B-C50C-407E-A947-70E740481C1C}">
                <a14:useLocalDpi xmlns:a14="http://schemas.microsoft.com/office/drawing/2010/main" val="0"/>
              </a:ext>
            </a:extLst>
          </a:blip>
          <a:srcRect t="4444" b="12271"/>
          <a:stretch>
            <a:fillRect/>
          </a:stretch>
        </p:blipFill>
        <p:spPr>
          <a:xfrm>
            <a:off x="-1" y="0"/>
            <a:ext cx="12192001" cy="6854627"/>
          </a:xfrm>
          <a:prstGeom prst="rect">
            <a:avLst/>
          </a:prstGeom>
        </p:spPr>
      </p:pic>
      <p:sp>
        <p:nvSpPr>
          <p:cNvPr id="15" name="TextBox 14">
            <a:extLst>
              <a:ext uri="{FF2B5EF4-FFF2-40B4-BE49-F238E27FC236}">
                <a16:creationId xmlns:a16="http://schemas.microsoft.com/office/drawing/2014/main" id="{BF24B50A-D136-EF0C-2D9A-F3CC37B508DD}"/>
              </a:ext>
            </a:extLst>
          </p:cNvPr>
          <p:cNvSpPr txBox="1"/>
          <p:nvPr/>
        </p:nvSpPr>
        <p:spPr>
          <a:xfrm>
            <a:off x="1364429" y="3560425"/>
            <a:ext cx="9463140" cy="3170099"/>
          </a:xfrm>
          <a:prstGeom prst="rect">
            <a:avLst/>
          </a:prstGeom>
          <a:solidFill>
            <a:schemeClr val="bg1">
              <a:alpha val="70000"/>
            </a:schemeClr>
          </a:solidFill>
        </p:spPr>
        <p:txBody>
          <a:bodyPr wrap="square" rtlCol="0">
            <a:spAutoFit/>
          </a:bodyPr>
          <a:lstStyle/>
          <a:p>
            <a:pPr algn="r"/>
            <a:r>
              <a:rPr lang="ar-JO" sz="4000" b="1" dirty="0">
                <a:effectLst>
                  <a:glow rad="139700">
                    <a:schemeClr val="bg1"/>
                  </a:glow>
                </a:effectLst>
                <a:latin typeface="Arial" panose="020B0604020202020204" pitchFamily="34" charset="0"/>
                <a:ea typeface="Calibri" panose="020F0502020204030204" pitchFamily="34" charset="0"/>
              </a:rPr>
              <a:t>حياتكم مستترة مع المسيح في الله: </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كيف يؤثر ذلك علينا؟</a:t>
            </a:r>
          </a:p>
          <a:p>
            <a:pPr algn="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إذا لم تكن حياتنا الظاهرة هي ما تحدد هويتنا:</a:t>
            </a:r>
          </a:p>
          <a:p>
            <a:pPr algn="r"/>
            <a:r>
              <a:rPr lang="ar-JO" sz="4000" b="1" dirty="0">
                <a:effectLst>
                  <a:glow rad="139700">
                    <a:schemeClr val="bg1"/>
                  </a:glow>
                </a:effectLst>
                <a:latin typeface="Arial" panose="020B0604020202020204" pitchFamily="34" charset="0"/>
                <a:ea typeface="Calibri" panose="020F0502020204030204" pitchFamily="34" charset="0"/>
              </a:rPr>
              <a:t>- هويتنا لا تعتمد على النجاح او رائي الناس</a:t>
            </a:r>
          </a:p>
          <a:p>
            <a:pPr algn="r"/>
            <a:r>
              <a:rPr lang="ar-JO" sz="4000" b="1" dirty="0">
                <a:effectLst>
                  <a:glow rad="139700">
                    <a:schemeClr val="bg1"/>
                  </a:glow>
                </a:effectLst>
                <a:latin typeface="Arial" panose="020B0604020202020204" pitchFamily="34" charset="0"/>
                <a:ea typeface="Calibri" panose="020F0502020204030204" pitchFamily="34" charset="0"/>
              </a:rPr>
              <a:t>- يمكننا أن نعيش في سلام بدلاً من القلق والخوف</a:t>
            </a:r>
          </a:p>
          <a:p>
            <a:pPr algn="r"/>
            <a:r>
              <a:rPr lang="ar-JO" sz="4000" b="1" dirty="0">
                <a:effectLst>
                  <a:glow rad="139700">
                    <a:schemeClr val="bg1"/>
                  </a:glow>
                </a:effectLst>
                <a:latin typeface="Arial" panose="020B0604020202020204" pitchFamily="34" charset="0"/>
                <a:ea typeface="Calibri" panose="020F0502020204030204" pitchFamily="34" charset="0"/>
              </a:rPr>
              <a:t>- يمكننا أن نعطي الأولوية للأمور الأبدية </a:t>
            </a:r>
          </a:p>
        </p:txBody>
      </p:sp>
      <p:sp>
        <p:nvSpPr>
          <p:cNvPr id="3" name="TextBox 2">
            <a:extLst>
              <a:ext uri="{FF2B5EF4-FFF2-40B4-BE49-F238E27FC236}">
                <a16:creationId xmlns:a16="http://schemas.microsoft.com/office/drawing/2014/main" id="{B2F5B097-1B92-066A-FF0D-A4644C7E99D3}"/>
              </a:ext>
            </a:extLst>
          </p:cNvPr>
          <p:cNvSpPr txBox="1"/>
          <p:nvPr/>
        </p:nvSpPr>
        <p:spPr>
          <a:xfrm>
            <a:off x="1227438" y="298713"/>
            <a:ext cx="9737124" cy="830997"/>
          </a:xfrm>
          <a:prstGeom prst="rect">
            <a:avLst/>
          </a:prstGeom>
          <a:solidFill>
            <a:schemeClr val="bg1">
              <a:alpha val="70000"/>
            </a:schemeClr>
          </a:solidFill>
        </p:spPr>
        <p:txBody>
          <a:bodyPr wrap="square" rtlCol="0">
            <a:spAutoFit/>
          </a:bodyPr>
          <a:lstStyle/>
          <a:p>
            <a:pPr algn="ctr"/>
            <a:r>
              <a:rPr lang="ku-Arab-IQ" sz="4800" b="1" dirty="0">
                <a:solidFill>
                  <a:srgbClr val="FFFF00"/>
                </a:solidFill>
                <a:effectLst>
                  <a:glow rad="139700">
                    <a:schemeClr val="bg1"/>
                  </a:glow>
                </a:effectLst>
                <a:latin typeface="Arial" panose="020B0604020202020204" pitchFamily="34" charset="0"/>
                <a:ea typeface="Calibri" panose="020F0502020204030204" pitchFamily="34" charset="0"/>
              </a:rPr>
              <a:t>١ – ٤: </a:t>
            </a:r>
            <a:r>
              <a:rPr lang="ar-JO" sz="4800" b="1" dirty="0">
                <a:solidFill>
                  <a:srgbClr val="FFFF00"/>
                </a:solidFill>
                <a:effectLst>
                  <a:glow rad="139700">
                    <a:schemeClr val="bg1"/>
                  </a:glow>
                </a:effectLst>
                <a:latin typeface="Arial" panose="020B0604020202020204" pitchFamily="34" charset="0"/>
                <a:ea typeface="Calibri" panose="020F0502020204030204" pitchFamily="34" charset="0"/>
              </a:rPr>
              <a:t>حقائق عن هويتنا في المسيح</a:t>
            </a:r>
            <a:endParaRPr lang="en-US" sz="4800" b="1" dirty="0">
              <a:solidFill>
                <a:srgbClr val="FFFF00"/>
              </a:solidFill>
              <a:effectLst>
                <a:glow rad="139700">
                  <a:schemeClr val="bg1"/>
                </a:glow>
              </a:effectLst>
              <a:latin typeface="Arial" panose="020B0604020202020204" pitchFamily="34" charset="0"/>
              <a:ea typeface="Calibri" panose="020F0502020204030204" pitchFamily="34" charset="0"/>
            </a:endParaRPr>
          </a:p>
        </p:txBody>
      </p:sp>
    </p:spTree>
    <p:custDataLst>
      <p:tags r:id="rId1"/>
    </p:custDataLst>
    <p:extLst>
      <p:ext uri="{BB962C8B-B14F-4D97-AF65-F5344CB8AC3E}">
        <p14:creationId xmlns:p14="http://schemas.microsoft.com/office/powerpoint/2010/main" val="343604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D38A5-C01A-38C0-3D76-45BBDABD994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30EE5B8-99DE-4042-5AEB-5ADE061DFA8E}"/>
              </a:ext>
            </a:extLst>
          </p:cNvPr>
          <p:cNvPicPr>
            <a:picLocks noChangeAspect="1"/>
          </p:cNvPicPr>
          <p:nvPr/>
        </p:nvPicPr>
        <p:blipFill>
          <a:blip r:embed="rId4">
            <a:extLst>
              <a:ext uri="{28A0092B-C50C-407E-A947-70E740481C1C}">
                <a14:useLocalDpi xmlns:a14="http://schemas.microsoft.com/office/drawing/2010/main" val="0"/>
              </a:ext>
            </a:extLst>
          </a:blip>
          <a:srcRect t="4444" b="12271"/>
          <a:stretch>
            <a:fillRect/>
          </a:stretch>
        </p:blipFill>
        <p:spPr>
          <a:xfrm>
            <a:off x="-1" y="0"/>
            <a:ext cx="12192001" cy="6854627"/>
          </a:xfrm>
          <a:prstGeom prst="rect">
            <a:avLst/>
          </a:prstGeom>
        </p:spPr>
      </p:pic>
      <p:sp>
        <p:nvSpPr>
          <p:cNvPr id="15" name="TextBox 14">
            <a:extLst>
              <a:ext uri="{FF2B5EF4-FFF2-40B4-BE49-F238E27FC236}">
                <a16:creationId xmlns:a16="http://schemas.microsoft.com/office/drawing/2014/main" id="{CA57F7E1-0101-EAF6-049D-C9C8BC56F87E}"/>
              </a:ext>
            </a:extLst>
          </p:cNvPr>
          <p:cNvSpPr txBox="1"/>
          <p:nvPr/>
        </p:nvSpPr>
        <p:spPr>
          <a:xfrm>
            <a:off x="250825" y="4215179"/>
            <a:ext cx="11690348" cy="2554545"/>
          </a:xfrm>
          <a:prstGeom prst="rect">
            <a:avLst/>
          </a:prstGeom>
          <a:solidFill>
            <a:schemeClr val="bg1">
              <a:alpha val="70000"/>
            </a:schemeClr>
          </a:solidFill>
        </p:spPr>
        <p:txBody>
          <a:bodyPr wrap="square" rtlCol="0">
            <a:spAutoFit/>
          </a:bodyPr>
          <a:lstStyle/>
          <a:p>
            <a:pPr algn="r">
              <a:spcAft>
                <a:spcPts val="1800"/>
              </a:spcAft>
            </a:pPr>
            <a:r>
              <a:rPr lang="ar-JO" sz="4000" b="1" dirty="0">
                <a:effectLst>
                  <a:glow rad="139700">
                    <a:schemeClr val="bg1"/>
                  </a:glow>
                </a:effectLst>
                <a:latin typeface="Arial" panose="020B0604020202020204" pitchFamily="34" charset="0"/>
                <a:ea typeface="Calibri" panose="020F0502020204030204" pitchFamily="34" charset="0"/>
              </a:rPr>
              <a:t>فان كنتم قد قمتم مع المسيح فاطلبوا ما فوق، حيث المسيح جالس عن يمين الله.  اهتموا بما فوق لا بما على الأرض، لانكم قد متم وحياتكم مستترة مع المسيح في الله.  متى اظهر المسيح حياتنا، فحينئذ تظهرون انتم ايضا معه في المجد.</a:t>
            </a:r>
          </a:p>
        </p:txBody>
      </p:sp>
      <p:sp>
        <p:nvSpPr>
          <p:cNvPr id="3" name="TextBox 2">
            <a:extLst>
              <a:ext uri="{FF2B5EF4-FFF2-40B4-BE49-F238E27FC236}">
                <a16:creationId xmlns:a16="http://schemas.microsoft.com/office/drawing/2014/main" id="{EFC58BF5-E5EE-64B0-862C-D7065F2ADB4B}"/>
              </a:ext>
            </a:extLst>
          </p:cNvPr>
          <p:cNvSpPr txBox="1"/>
          <p:nvPr/>
        </p:nvSpPr>
        <p:spPr>
          <a:xfrm>
            <a:off x="1227438" y="298713"/>
            <a:ext cx="9737124" cy="830997"/>
          </a:xfrm>
          <a:prstGeom prst="rect">
            <a:avLst/>
          </a:prstGeom>
          <a:solidFill>
            <a:schemeClr val="bg1">
              <a:alpha val="70000"/>
            </a:schemeClr>
          </a:solidFill>
        </p:spPr>
        <p:txBody>
          <a:bodyPr wrap="square" rtlCol="0">
            <a:spAutoFit/>
          </a:bodyPr>
          <a:lstStyle/>
          <a:p>
            <a:pPr algn="ctr"/>
            <a:r>
              <a:rPr lang="ku-Arab-IQ" sz="4800" b="1" dirty="0">
                <a:solidFill>
                  <a:srgbClr val="FFFF00"/>
                </a:solidFill>
                <a:effectLst>
                  <a:glow rad="139700">
                    <a:schemeClr val="bg1"/>
                  </a:glow>
                </a:effectLst>
                <a:latin typeface="Arial" panose="020B0604020202020204" pitchFamily="34" charset="0"/>
                <a:ea typeface="Calibri" panose="020F0502020204030204" pitchFamily="34" charset="0"/>
              </a:rPr>
              <a:t>١ – ٤: </a:t>
            </a:r>
            <a:r>
              <a:rPr lang="ar-JO" sz="4800" b="1" dirty="0">
                <a:solidFill>
                  <a:srgbClr val="FFFF00"/>
                </a:solidFill>
                <a:effectLst>
                  <a:glow rad="139700">
                    <a:schemeClr val="bg1"/>
                  </a:glow>
                </a:effectLst>
                <a:latin typeface="Arial" panose="020B0604020202020204" pitchFamily="34" charset="0"/>
                <a:ea typeface="Calibri" panose="020F0502020204030204" pitchFamily="34" charset="0"/>
              </a:rPr>
              <a:t>حقائق عن هويتنا في المسيح</a:t>
            </a:r>
            <a:endParaRPr lang="en-US" sz="4800" b="1" dirty="0">
              <a:solidFill>
                <a:srgbClr val="FFFF00"/>
              </a:solidFill>
              <a:effectLst>
                <a:glow rad="139700">
                  <a:schemeClr val="bg1"/>
                </a:glow>
              </a:effectLst>
              <a:latin typeface="Arial" panose="020B0604020202020204" pitchFamily="34" charset="0"/>
              <a:ea typeface="Calibri" panose="020F0502020204030204" pitchFamily="34" charset="0"/>
            </a:endParaRPr>
          </a:p>
        </p:txBody>
      </p:sp>
      <p:sp>
        <p:nvSpPr>
          <p:cNvPr id="2" name="Rectangle: Rounded Corners 1">
            <a:extLst>
              <a:ext uri="{FF2B5EF4-FFF2-40B4-BE49-F238E27FC236}">
                <a16:creationId xmlns:a16="http://schemas.microsoft.com/office/drawing/2014/main" id="{964A7B8A-4B85-9F6F-F860-73D42ACC96E1}"/>
              </a:ext>
            </a:extLst>
          </p:cNvPr>
          <p:cNvSpPr/>
          <p:nvPr/>
        </p:nvSpPr>
        <p:spPr>
          <a:xfrm>
            <a:off x="3330222" y="1625600"/>
            <a:ext cx="3657601" cy="2425654"/>
          </a:xfrm>
          <a:prstGeom prst="roundRect">
            <a:avLst/>
          </a:prstGeom>
          <a:solidFill>
            <a:srgbClr val="2D2825"/>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JO" sz="48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كيف نطبق هذه الهوية في الارض الواقع؟</a:t>
            </a:r>
            <a:endParaRPr lang="en-US" sz="48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4726027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93992-A9E7-FF0D-C183-4D99052104D6}"/>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1D316CB-C279-2821-C165-4B450F8AF02B}"/>
              </a:ext>
            </a:extLst>
          </p:cNvPr>
          <p:cNvPicPr>
            <a:picLocks noChangeAspect="1"/>
          </p:cNvPicPr>
          <p:nvPr/>
        </p:nvPicPr>
        <p:blipFill>
          <a:blip r:embed="rId4">
            <a:extLst>
              <a:ext uri="{28A0092B-C50C-407E-A947-70E740481C1C}">
                <a14:useLocalDpi xmlns:a14="http://schemas.microsoft.com/office/drawing/2010/main" val="0"/>
              </a:ext>
            </a:extLst>
          </a:blip>
          <a:srcRect t="4444" b="12271"/>
          <a:stretch>
            <a:fillRect/>
          </a:stretch>
        </p:blipFill>
        <p:spPr>
          <a:xfrm>
            <a:off x="-1" y="0"/>
            <a:ext cx="12192001" cy="6854627"/>
          </a:xfrm>
          <a:prstGeom prst="rect">
            <a:avLst/>
          </a:prstGeom>
        </p:spPr>
      </p:pic>
      <p:sp>
        <p:nvSpPr>
          <p:cNvPr id="3" name="TextBox 2">
            <a:extLst>
              <a:ext uri="{FF2B5EF4-FFF2-40B4-BE49-F238E27FC236}">
                <a16:creationId xmlns:a16="http://schemas.microsoft.com/office/drawing/2014/main" id="{600FA0B8-3C07-4ADA-5588-FC912F6B1057}"/>
              </a:ext>
            </a:extLst>
          </p:cNvPr>
          <p:cNvSpPr txBox="1"/>
          <p:nvPr/>
        </p:nvSpPr>
        <p:spPr>
          <a:xfrm>
            <a:off x="1227438" y="298713"/>
            <a:ext cx="9737124" cy="830997"/>
          </a:xfrm>
          <a:prstGeom prst="rect">
            <a:avLst/>
          </a:prstGeom>
          <a:solidFill>
            <a:schemeClr val="bg1">
              <a:alpha val="70000"/>
            </a:schemeClr>
          </a:solidFill>
        </p:spPr>
        <p:txBody>
          <a:bodyPr wrap="square" rtlCol="0">
            <a:spAutoFit/>
          </a:bodyPr>
          <a:lstStyle/>
          <a:p>
            <a:pPr algn="ctr"/>
            <a:r>
              <a:rPr lang="ku-Arab-IQ" sz="4800" b="1" dirty="0">
                <a:solidFill>
                  <a:srgbClr val="FFFF00"/>
                </a:solidFill>
                <a:effectLst>
                  <a:glow rad="139700">
                    <a:schemeClr val="bg1"/>
                  </a:glow>
                </a:effectLst>
                <a:latin typeface="Arial" panose="020B0604020202020204" pitchFamily="34" charset="0"/>
                <a:ea typeface="Calibri" panose="020F0502020204030204" pitchFamily="34" charset="0"/>
              </a:rPr>
              <a:t>١ – ٤: </a:t>
            </a:r>
            <a:r>
              <a:rPr lang="ar-JO" sz="4800" b="1" dirty="0">
                <a:solidFill>
                  <a:srgbClr val="FFFF00"/>
                </a:solidFill>
                <a:effectLst>
                  <a:glow rad="139700">
                    <a:schemeClr val="bg1"/>
                  </a:glow>
                </a:effectLst>
                <a:latin typeface="Arial" panose="020B0604020202020204" pitchFamily="34" charset="0"/>
                <a:ea typeface="Calibri" panose="020F0502020204030204" pitchFamily="34" charset="0"/>
              </a:rPr>
              <a:t>حقائق عن هويتنا في المسيح</a:t>
            </a:r>
            <a:endParaRPr lang="en-US" sz="4800" b="1" dirty="0">
              <a:solidFill>
                <a:srgbClr val="FFFF00"/>
              </a:solidFill>
              <a:effectLst>
                <a:glow rad="139700">
                  <a:schemeClr val="bg1"/>
                </a:glow>
              </a:effectLst>
              <a:latin typeface="Arial" panose="020B0604020202020204" pitchFamily="34" charset="0"/>
              <a:ea typeface="Calibri" panose="020F0502020204030204" pitchFamily="34" charset="0"/>
            </a:endParaRPr>
          </a:p>
        </p:txBody>
      </p:sp>
      <p:sp>
        <p:nvSpPr>
          <p:cNvPr id="2" name="Rectangle: Rounded Corners 1">
            <a:extLst>
              <a:ext uri="{FF2B5EF4-FFF2-40B4-BE49-F238E27FC236}">
                <a16:creationId xmlns:a16="http://schemas.microsoft.com/office/drawing/2014/main" id="{904084B3-62FB-556E-46B5-F9D0AC8D9AE5}"/>
              </a:ext>
            </a:extLst>
          </p:cNvPr>
          <p:cNvSpPr/>
          <p:nvPr/>
        </p:nvSpPr>
        <p:spPr>
          <a:xfrm>
            <a:off x="5249333" y="5116672"/>
            <a:ext cx="6389511" cy="1463736"/>
          </a:xfrm>
          <a:prstGeom prst="roundRect">
            <a:avLst/>
          </a:prstGeom>
          <a:solidFill>
            <a:srgbClr val="2D2825"/>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JO" sz="48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ماذا الرابط بين الحياة الجسدية و الحياة الروحية</a:t>
            </a:r>
            <a:endParaRPr lang="en-US" sz="48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cxnSp>
        <p:nvCxnSpPr>
          <p:cNvPr id="5" name="Straight Arrow Connector 4">
            <a:extLst>
              <a:ext uri="{FF2B5EF4-FFF2-40B4-BE49-F238E27FC236}">
                <a16:creationId xmlns:a16="http://schemas.microsoft.com/office/drawing/2014/main" id="{44673AB1-02A0-1018-1AC3-67972818AA1F}"/>
              </a:ext>
            </a:extLst>
          </p:cNvPr>
          <p:cNvCxnSpPr>
            <a:cxnSpLocks/>
          </p:cNvCxnSpPr>
          <p:nvPr/>
        </p:nvCxnSpPr>
        <p:spPr>
          <a:xfrm>
            <a:off x="2923822" y="1952978"/>
            <a:ext cx="4515556" cy="451555"/>
          </a:xfrm>
          <a:prstGeom prst="straightConnector1">
            <a:avLst/>
          </a:prstGeom>
          <a:ln w="63500">
            <a:solidFill>
              <a:srgbClr val="FFFF00"/>
            </a:solidFill>
            <a:headEnd type="triangle" w="lg" len="med"/>
            <a:tailEnd type="triangle" w="lg" len="med"/>
          </a:ln>
          <a:effectLst>
            <a:glow rad="101600">
              <a:schemeClr val="bg1"/>
            </a:glow>
          </a:effectLst>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9114AE82-592E-7C83-34E3-B7BE333C5804}"/>
              </a:ext>
            </a:extLst>
          </p:cNvPr>
          <p:cNvSpPr/>
          <p:nvPr/>
        </p:nvSpPr>
        <p:spPr>
          <a:xfrm>
            <a:off x="699911" y="4097770"/>
            <a:ext cx="3849511" cy="2425654"/>
          </a:xfrm>
          <a:prstGeom prst="roundRect">
            <a:avLst/>
          </a:prstGeom>
          <a:solidFill>
            <a:srgbClr val="2D2825"/>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JO" sz="48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النفس: العقل والإرادة والعواطف</a:t>
            </a:r>
            <a:endParaRPr lang="en-US" sz="48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0195960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C2FD8-D61F-0D32-52AF-36B5A1432B7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EF3A2F3-DB34-B1F7-8434-FDB8D5C40386}"/>
              </a:ext>
            </a:extLst>
          </p:cNvPr>
          <p:cNvPicPr>
            <a:picLocks noChangeAspect="1"/>
          </p:cNvPicPr>
          <p:nvPr/>
        </p:nvPicPr>
        <p:blipFill>
          <a:blip r:embed="rId4">
            <a:extLst>
              <a:ext uri="{28A0092B-C50C-407E-A947-70E740481C1C}">
                <a14:useLocalDpi xmlns:a14="http://schemas.microsoft.com/office/drawing/2010/main" val="0"/>
              </a:ext>
            </a:extLst>
          </a:blip>
          <a:srcRect t="4444" b="12271"/>
          <a:stretch>
            <a:fillRect/>
          </a:stretch>
        </p:blipFill>
        <p:spPr>
          <a:xfrm>
            <a:off x="-1" y="0"/>
            <a:ext cx="12192001" cy="6854627"/>
          </a:xfrm>
          <a:prstGeom prst="rect">
            <a:avLst/>
          </a:prstGeom>
        </p:spPr>
      </p:pic>
      <p:sp>
        <p:nvSpPr>
          <p:cNvPr id="15" name="TextBox 14">
            <a:extLst>
              <a:ext uri="{FF2B5EF4-FFF2-40B4-BE49-F238E27FC236}">
                <a16:creationId xmlns:a16="http://schemas.microsoft.com/office/drawing/2014/main" id="{FFBE0C6F-2194-E2A0-F4C2-13C1EAF03A10}"/>
              </a:ext>
            </a:extLst>
          </p:cNvPr>
          <p:cNvSpPr txBox="1"/>
          <p:nvPr/>
        </p:nvSpPr>
        <p:spPr>
          <a:xfrm>
            <a:off x="250825" y="4215179"/>
            <a:ext cx="11690348" cy="2554545"/>
          </a:xfrm>
          <a:prstGeom prst="rect">
            <a:avLst/>
          </a:prstGeom>
          <a:solidFill>
            <a:schemeClr val="bg1">
              <a:alpha val="70000"/>
            </a:schemeClr>
          </a:solidFill>
        </p:spPr>
        <p:txBody>
          <a:bodyPr wrap="square" rtlCol="0">
            <a:spAutoFit/>
          </a:bodyPr>
          <a:lstStyle/>
          <a:p>
            <a:pPr algn="r">
              <a:spcAft>
                <a:spcPts val="1800"/>
              </a:spcAft>
            </a:pPr>
            <a:r>
              <a:rPr lang="ar-JO" sz="4000" b="1" dirty="0">
                <a:effectLst>
                  <a:glow rad="139700">
                    <a:schemeClr val="bg1"/>
                  </a:glow>
                </a:effectLst>
                <a:latin typeface="Arial" panose="020B0604020202020204" pitchFamily="34" charset="0"/>
                <a:ea typeface="Calibri" panose="020F0502020204030204" pitchFamily="34" charset="0"/>
              </a:rPr>
              <a:t>فان كنتم قد قمتم مع المسيح </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فاطلبوا ما فوق</a:t>
            </a:r>
            <a:r>
              <a:rPr lang="ar-JO" sz="4000" b="1" dirty="0">
                <a:effectLst>
                  <a:glow rad="139700">
                    <a:schemeClr val="bg1"/>
                  </a:glow>
                </a:effectLst>
                <a:latin typeface="Arial" panose="020B0604020202020204" pitchFamily="34" charset="0"/>
                <a:ea typeface="Calibri" panose="020F0502020204030204" pitchFamily="34" charset="0"/>
              </a:rPr>
              <a:t>، حيث المسيح جالس عن يمين الله.  </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اهتموا بما فوق لا بما على الأرض</a:t>
            </a:r>
            <a:r>
              <a:rPr lang="ar-JO" sz="4000" b="1" dirty="0">
                <a:effectLst>
                  <a:glow rad="139700">
                    <a:schemeClr val="bg1"/>
                  </a:glow>
                </a:effectLst>
                <a:latin typeface="Arial" panose="020B0604020202020204" pitchFamily="34" charset="0"/>
                <a:ea typeface="Calibri" panose="020F0502020204030204" pitchFamily="34" charset="0"/>
              </a:rPr>
              <a:t>، لانكم قد متم وحياتكم مستترة مع المسيح في الله.  متى اظهر المسيح حياتنا، فحينئذ تظهرون انتم ايضا معه في المجد.</a:t>
            </a:r>
          </a:p>
        </p:txBody>
      </p:sp>
      <p:sp>
        <p:nvSpPr>
          <p:cNvPr id="3" name="TextBox 2">
            <a:extLst>
              <a:ext uri="{FF2B5EF4-FFF2-40B4-BE49-F238E27FC236}">
                <a16:creationId xmlns:a16="http://schemas.microsoft.com/office/drawing/2014/main" id="{DDC9FFB9-2569-F0D6-3691-E04A1E039638}"/>
              </a:ext>
            </a:extLst>
          </p:cNvPr>
          <p:cNvSpPr txBox="1"/>
          <p:nvPr/>
        </p:nvSpPr>
        <p:spPr>
          <a:xfrm>
            <a:off x="1227438" y="298713"/>
            <a:ext cx="9737124" cy="830997"/>
          </a:xfrm>
          <a:prstGeom prst="rect">
            <a:avLst/>
          </a:prstGeom>
          <a:solidFill>
            <a:schemeClr val="bg1">
              <a:alpha val="70000"/>
            </a:schemeClr>
          </a:solidFill>
        </p:spPr>
        <p:txBody>
          <a:bodyPr wrap="square" rtlCol="0">
            <a:spAutoFit/>
          </a:bodyPr>
          <a:lstStyle/>
          <a:p>
            <a:pPr algn="ctr"/>
            <a:r>
              <a:rPr lang="ku-Arab-IQ" sz="4800" b="1" dirty="0">
                <a:solidFill>
                  <a:srgbClr val="FFFF00"/>
                </a:solidFill>
                <a:effectLst>
                  <a:glow rad="139700">
                    <a:schemeClr val="bg1"/>
                  </a:glow>
                </a:effectLst>
                <a:latin typeface="Arial" panose="020B0604020202020204" pitchFamily="34" charset="0"/>
                <a:ea typeface="Calibri" panose="020F0502020204030204" pitchFamily="34" charset="0"/>
              </a:rPr>
              <a:t>١ – ٤: </a:t>
            </a:r>
            <a:r>
              <a:rPr lang="ar-JO" sz="4800" b="1" dirty="0">
                <a:solidFill>
                  <a:srgbClr val="FFFF00"/>
                </a:solidFill>
                <a:effectLst>
                  <a:glow rad="139700">
                    <a:schemeClr val="bg1"/>
                  </a:glow>
                </a:effectLst>
                <a:latin typeface="Arial" panose="020B0604020202020204" pitchFamily="34" charset="0"/>
                <a:ea typeface="Calibri" panose="020F0502020204030204" pitchFamily="34" charset="0"/>
              </a:rPr>
              <a:t>حقائق عن هويتنا في المسيح</a:t>
            </a:r>
            <a:endParaRPr lang="en-US" sz="4800" b="1" dirty="0">
              <a:solidFill>
                <a:srgbClr val="FFFF00"/>
              </a:solidFill>
              <a:effectLst>
                <a:glow rad="139700">
                  <a:schemeClr val="bg1"/>
                </a:glow>
              </a:effectLst>
              <a:latin typeface="Arial" panose="020B0604020202020204" pitchFamily="34" charset="0"/>
              <a:ea typeface="Calibri" panose="020F0502020204030204" pitchFamily="34" charset="0"/>
            </a:endParaRPr>
          </a:p>
        </p:txBody>
      </p:sp>
      <p:sp>
        <p:nvSpPr>
          <p:cNvPr id="4" name="Rectangle: Rounded Corners 3">
            <a:extLst>
              <a:ext uri="{FF2B5EF4-FFF2-40B4-BE49-F238E27FC236}">
                <a16:creationId xmlns:a16="http://schemas.microsoft.com/office/drawing/2014/main" id="{E5595414-B8F9-BA82-84B2-BB7F7B51B84F}"/>
              </a:ext>
            </a:extLst>
          </p:cNvPr>
          <p:cNvSpPr/>
          <p:nvPr/>
        </p:nvSpPr>
        <p:spPr>
          <a:xfrm>
            <a:off x="7879644" y="3923267"/>
            <a:ext cx="1715911" cy="930955"/>
          </a:xfrm>
          <a:prstGeom prst="roundRect">
            <a:avLst/>
          </a:prstGeom>
          <a:solidFill>
            <a:srgbClr val="2D2825"/>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JO" sz="48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العقل</a:t>
            </a:r>
            <a:r>
              <a:rPr lang="ar-JO" sz="48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endParaRPr lang="en-US" sz="48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0A573CD0-3DFA-408F-68A3-068750BE4797}"/>
              </a:ext>
            </a:extLst>
          </p:cNvPr>
          <p:cNvSpPr/>
          <p:nvPr/>
        </p:nvSpPr>
        <p:spPr>
          <a:xfrm>
            <a:off x="4918884" y="3209010"/>
            <a:ext cx="2184400" cy="930955"/>
          </a:xfrm>
          <a:prstGeom prst="roundRect">
            <a:avLst/>
          </a:prstGeom>
          <a:solidFill>
            <a:srgbClr val="2D2825"/>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JO" sz="48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الإرادة</a:t>
            </a:r>
            <a:r>
              <a:rPr lang="ar-JO" sz="48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endParaRPr lang="en-US" sz="48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17700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E8DCC-38D7-65C8-1A8F-3008C387A436}"/>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771F626-D2F5-A174-B88A-859710709EC9}"/>
              </a:ext>
            </a:extLst>
          </p:cNvPr>
          <p:cNvPicPr>
            <a:picLocks noChangeAspect="1"/>
          </p:cNvPicPr>
          <p:nvPr/>
        </p:nvPicPr>
        <p:blipFill>
          <a:blip r:embed="rId4">
            <a:extLst>
              <a:ext uri="{28A0092B-C50C-407E-A947-70E740481C1C}">
                <a14:useLocalDpi xmlns:a14="http://schemas.microsoft.com/office/drawing/2010/main" val="0"/>
              </a:ext>
            </a:extLst>
          </a:blip>
          <a:srcRect t="4444" b="12271"/>
          <a:stretch>
            <a:fillRect/>
          </a:stretch>
        </p:blipFill>
        <p:spPr>
          <a:xfrm>
            <a:off x="-1" y="0"/>
            <a:ext cx="12192001" cy="6854627"/>
          </a:xfrm>
          <a:prstGeom prst="rect">
            <a:avLst/>
          </a:prstGeom>
        </p:spPr>
      </p:pic>
      <p:sp>
        <p:nvSpPr>
          <p:cNvPr id="15" name="TextBox 14">
            <a:extLst>
              <a:ext uri="{FF2B5EF4-FFF2-40B4-BE49-F238E27FC236}">
                <a16:creationId xmlns:a16="http://schemas.microsoft.com/office/drawing/2014/main" id="{6CC1AD90-3A94-0808-7681-DBA8006E4B71}"/>
              </a:ext>
            </a:extLst>
          </p:cNvPr>
          <p:cNvSpPr txBox="1"/>
          <p:nvPr/>
        </p:nvSpPr>
        <p:spPr>
          <a:xfrm>
            <a:off x="250825" y="4215179"/>
            <a:ext cx="11690348" cy="2554545"/>
          </a:xfrm>
          <a:prstGeom prst="rect">
            <a:avLst/>
          </a:prstGeom>
          <a:solidFill>
            <a:schemeClr val="bg1">
              <a:alpha val="70000"/>
            </a:schemeClr>
          </a:solidFill>
        </p:spPr>
        <p:txBody>
          <a:bodyPr wrap="square" rtlCol="0">
            <a:spAutoFit/>
          </a:bodyPr>
          <a:lstStyle/>
          <a:p>
            <a:pPr algn="r">
              <a:spcAft>
                <a:spcPts val="1800"/>
              </a:spcAft>
            </a:pPr>
            <a:r>
              <a:rPr lang="ar-JO" sz="4000" b="1" dirty="0">
                <a:effectLst>
                  <a:glow rad="139700">
                    <a:schemeClr val="bg1"/>
                  </a:glow>
                </a:effectLst>
                <a:latin typeface="Arial" panose="020B0604020202020204" pitchFamily="34" charset="0"/>
                <a:ea typeface="Calibri" panose="020F0502020204030204" pitchFamily="34" charset="0"/>
              </a:rPr>
              <a:t>فان كنتم قد قمتم مع المسيح </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فاطلبوا ما فوق</a:t>
            </a:r>
            <a:r>
              <a:rPr lang="ar-JO" sz="4000" b="1" dirty="0">
                <a:effectLst>
                  <a:glow rad="139700">
                    <a:schemeClr val="bg1"/>
                  </a:glow>
                </a:effectLst>
                <a:latin typeface="Arial" panose="020B0604020202020204" pitchFamily="34" charset="0"/>
                <a:ea typeface="Calibri" panose="020F0502020204030204" pitchFamily="34" charset="0"/>
              </a:rPr>
              <a:t>، حيث المسيح جالس عن يمين الله.  </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اهتموا بما فوق لا بما على الأرض</a:t>
            </a:r>
            <a:r>
              <a:rPr lang="ar-JO" sz="4000" b="1" dirty="0">
                <a:effectLst>
                  <a:glow rad="139700">
                    <a:schemeClr val="bg1"/>
                  </a:glow>
                </a:effectLst>
                <a:latin typeface="Arial" panose="020B0604020202020204" pitchFamily="34" charset="0"/>
                <a:ea typeface="Calibri" panose="020F0502020204030204" pitchFamily="34" charset="0"/>
              </a:rPr>
              <a:t>، لانكم قد متم وحياتكم مستترة مع المسيح في الله.  متى اظهر المسيح حياتنا، فحينئذ تظهرون انتم ايضا معه في المجد.</a:t>
            </a:r>
          </a:p>
        </p:txBody>
      </p:sp>
      <p:sp>
        <p:nvSpPr>
          <p:cNvPr id="3" name="TextBox 2">
            <a:extLst>
              <a:ext uri="{FF2B5EF4-FFF2-40B4-BE49-F238E27FC236}">
                <a16:creationId xmlns:a16="http://schemas.microsoft.com/office/drawing/2014/main" id="{C4086E68-933E-2940-CC22-3931F8E01AA7}"/>
              </a:ext>
            </a:extLst>
          </p:cNvPr>
          <p:cNvSpPr txBox="1"/>
          <p:nvPr/>
        </p:nvSpPr>
        <p:spPr>
          <a:xfrm>
            <a:off x="1227438" y="298713"/>
            <a:ext cx="9737124" cy="830997"/>
          </a:xfrm>
          <a:prstGeom prst="rect">
            <a:avLst/>
          </a:prstGeom>
          <a:solidFill>
            <a:schemeClr val="bg1">
              <a:alpha val="70000"/>
            </a:schemeClr>
          </a:solidFill>
        </p:spPr>
        <p:txBody>
          <a:bodyPr wrap="square" rtlCol="0">
            <a:spAutoFit/>
          </a:bodyPr>
          <a:lstStyle/>
          <a:p>
            <a:pPr algn="ctr"/>
            <a:r>
              <a:rPr lang="ku-Arab-IQ" sz="4800" b="1" dirty="0">
                <a:solidFill>
                  <a:srgbClr val="FFFF00"/>
                </a:solidFill>
                <a:effectLst>
                  <a:glow rad="139700">
                    <a:schemeClr val="bg1"/>
                  </a:glow>
                </a:effectLst>
                <a:latin typeface="Arial" panose="020B0604020202020204" pitchFamily="34" charset="0"/>
                <a:ea typeface="Calibri" panose="020F0502020204030204" pitchFamily="34" charset="0"/>
              </a:rPr>
              <a:t>١ – ٤: </a:t>
            </a:r>
            <a:r>
              <a:rPr lang="ar-JO" sz="4800" b="1" dirty="0">
                <a:solidFill>
                  <a:srgbClr val="FFFF00"/>
                </a:solidFill>
                <a:effectLst>
                  <a:glow rad="139700">
                    <a:schemeClr val="bg1"/>
                  </a:glow>
                </a:effectLst>
                <a:latin typeface="Arial" panose="020B0604020202020204" pitchFamily="34" charset="0"/>
                <a:ea typeface="Calibri" panose="020F0502020204030204" pitchFamily="34" charset="0"/>
              </a:rPr>
              <a:t>حقائق عن هويتنا في المسيح</a:t>
            </a:r>
            <a:endParaRPr lang="en-US" sz="4800" b="1" dirty="0">
              <a:solidFill>
                <a:srgbClr val="FFFF00"/>
              </a:solidFill>
              <a:effectLst>
                <a:glow rad="139700">
                  <a:schemeClr val="bg1"/>
                </a:glow>
              </a:effectLst>
              <a:latin typeface="Arial" panose="020B0604020202020204" pitchFamily="34" charset="0"/>
              <a:ea typeface="Calibri" panose="020F0502020204030204" pitchFamily="34" charset="0"/>
            </a:endParaRPr>
          </a:p>
        </p:txBody>
      </p:sp>
      <p:sp>
        <p:nvSpPr>
          <p:cNvPr id="8" name="Rectangle: Rounded Corners 7">
            <a:extLst>
              <a:ext uri="{FF2B5EF4-FFF2-40B4-BE49-F238E27FC236}">
                <a16:creationId xmlns:a16="http://schemas.microsoft.com/office/drawing/2014/main" id="{1D536202-D1DD-CF8C-BA9B-9E5DF0E5B1D7}"/>
              </a:ext>
            </a:extLst>
          </p:cNvPr>
          <p:cNvSpPr/>
          <p:nvPr/>
        </p:nvSpPr>
        <p:spPr>
          <a:xfrm>
            <a:off x="3330222" y="2291786"/>
            <a:ext cx="3657601" cy="1759467"/>
          </a:xfrm>
          <a:prstGeom prst="roundRect">
            <a:avLst/>
          </a:prstGeom>
          <a:solidFill>
            <a:srgbClr val="2D2825"/>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JO" sz="48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التغيير يبدأ بالعقل والإرادة!</a:t>
            </a:r>
            <a:endParaRPr lang="en-US" sz="48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47211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06CEB-C566-2D97-FC39-7293526B750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9BCF1A5-976B-18F0-DFA2-20EFE23AB96F}"/>
              </a:ext>
            </a:extLst>
          </p:cNvPr>
          <p:cNvPicPr>
            <a:picLocks noChangeAspect="1"/>
          </p:cNvPicPr>
          <p:nvPr/>
        </p:nvPicPr>
        <p:blipFill>
          <a:blip r:embed="rId4">
            <a:extLst>
              <a:ext uri="{28A0092B-C50C-407E-A947-70E740481C1C}">
                <a14:useLocalDpi xmlns:a14="http://schemas.microsoft.com/office/drawing/2010/main" val="0"/>
              </a:ext>
            </a:extLst>
          </a:blip>
          <a:srcRect t="4444" b="12271"/>
          <a:stretch>
            <a:fillRect/>
          </a:stretch>
        </p:blipFill>
        <p:spPr>
          <a:xfrm>
            <a:off x="-1" y="0"/>
            <a:ext cx="12192001" cy="6854627"/>
          </a:xfrm>
          <a:prstGeom prst="rect">
            <a:avLst/>
          </a:prstGeom>
        </p:spPr>
      </p:pic>
      <p:sp>
        <p:nvSpPr>
          <p:cNvPr id="15" name="TextBox 14">
            <a:extLst>
              <a:ext uri="{FF2B5EF4-FFF2-40B4-BE49-F238E27FC236}">
                <a16:creationId xmlns:a16="http://schemas.microsoft.com/office/drawing/2014/main" id="{E977BC79-5B12-C459-88B0-41091E77FFAF}"/>
              </a:ext>
            </a:extLst>
          </p:cNvPr>
          <p:cNvSpPr txBox="1"/>
          <p:nvPr/>
        </p:nvSpPr>
        <p:spPr>
          <a:xfrm>
            <a:off x="250825" y="4215179"/>
            <a:ext cx="11690348" cy="2554545"/>
          </a:xfrm>
          <a:prstGeom prst="rect">
            <a:avLst/>
          </a:prstGeom>
          <a:solidFill>
            <a:schemeClr val="bg1">
              <a:alpha val="70000"/>
            </a:schemeClr>
          </a:solidFill>
        </p:spPr>
        <p:txBody>
          <a:bodyPr wrap="square" rtlCol="0">
            <a:spAutoFit/>
          </a:bodyPr>
          <a:lstStyle/>
          <a:p>
            <a:pPr algn="r">
              <a:spcAft>
                <a:spcPts val="1800"/>
              </a:spcAft>
            </a:pPr>
            <a:r>
              <a:rPr lang="ar-JO" sz="4000" b="1" dirty="0">
                <a:effectLst>
                  <a:glow rad="139700">
                    <a:schemeClr val="bg1"/>
                  </a:glow>
                </a:effectLst>
                <a:latin typeface="Arial" panose="020B0604020202020204" pitchFamily="34" charset="0"/>
                <a:ea typeface="Calibri" panose="020F0502020204030204" pitchFamily="34" charset="0"/>
              </a:rPr>
              <a:t>فان كنتم قد قمتم مع المسيح </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فاطلبوا ما فوق</a:t>
            </a:r>
            <a:r>
              <a:rPr lang="ar-JO" sz="4000" b="1" dirty="0">
                <a:effectLst>
                  <a:glow rad="139700">
                    <a:schemeClr val="bg1"/>
                  </a:glow>
                </a:effectLst>
                <a:latin typeface="Arial" panose="020B0604020202020204" pitchFamily="34" charset="0"/>
                <a:ea typeface="Calibri" panose="020F0502020204030204" pitchFamily="34" charset="0"/>
              </a:rPr>
              <a:t>، حيث المسيح جالس عن يمين الله.  </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اهتموا بما فوق لا بما على الأرض</a:t>
            </a:r>
            <a:r>
              <a:rPr lang="ar-JO" sz="4000" b="1" dirty="0">
                <a:effectLst>
                  <a:glow rad="139700">
                    <a:schemeClr val="bg1"/>
                  </a:glow>
                </a:effectLst>
                <a:latin typeface="Arial" panose="020B0604020202020204" pitchFamily="34" charset="0"/>
                <a:ea typeface="Calibri" panose="020F0502020204030204" pitchFamily="34" charset="0"/>
              </a:rPr>
              <a:t>، لانكم قد متم وحياتكم مستترة مع المسيح في الله.  متى اظهر المسيح حياتنا، فحينئذ تظهرون انتم ايضا معه في المجد.</a:t>
            </a:r>
          </a:p>
        </p:txBody>
      </p:sp>
      <p:sp>
        <p:nvSpPr>
          <p:cNvPr id="3" name="TextBox 2">
            <a:extLst>
              <a:ext uri="{FF2B5EF4-FFF2-40B4-BE49-F238E27FC236}">
                <a16:creationId xmlns:a16="http://schemas.microsoft.com/office/drawing/2014/main" id="{7E19BA2B-4B09-6603-4D06-DD686AF38660}"/>
              </a:ext>
            </a:extLst>
          </p:cNvPr>
          <p:cNvSpPr txBox="1"/>
          <p:nvPr/>
        </p:nvSpPr>
        <p:spPr>
          <a:xfrm>
            <a:off x="1227438" y="298713"/>
            <a:ext cx="9737124" cy="830997"/>
          </a:xfrm>
          <a:prstGeom prst="rect">
            <a:avLst/>
          </a:prstGeom>
          <a:solidFill>
            <a:schemeClr val="bg1">
              <a:alpha val="70000"/>
            </a:schemeClr>
          </a:solidFill>
        </p:spPr>
        <p:txBody>
          <a:bodyPr wrap="square" rtlCol="0">
            <a:spAutoFit/>
          </a:bodyPr>
          <a:lstStyle/>
          <a:p>
            <a:pPr algn="ctr"/>
            <a:r>
              <a:rPr lang="ku-Arab-IQ" sz="4800" b="1" dirty="0">
                <a:solidFill>
                  <a:srgbClr val="FFFF00"/>
                </a:solidFill>
                <a:effectLst>
                  <a:glow rad="139700">
                    <a:schemeClr val="bg1"/>
                  </a:glow>
                </a:effectLst>
                <a:latin typeface="Arial" panose="020B0604020202020204" pitchFamily="34" charset="0"/>
                <a:ea typeface="Calibri" panose="020F0502020204030204" pitchFamily="34" charset="0"/>
              </a:rPr>
              <a:t>١ – ٤: </a:t>
            </a:r>
            <a:r>
              <a:rPr lang="ar-JO" sz="4800" b="1" dirty="0">
                <a:solidFill>
                  <a:srgbClr val="FFFF00"/>
                </a:solidFill>
                <a:effectLst>
                  <a:glow rad="139700">
                    <a:schemeClr val="bg1"/>
                  </a:glow>
                </a:effectLst>
                <a:latin typeface="Arial" panose="020B0604020202020204" pitchFamily="34" charset="0"/>
                <a:ea typeface="Calibri" panose="020F0502020204030204" pitchFamily="34" charset="0"/>
              </a:rPr>
              <a:t>حقائق عن هويتنا في المسيح</a:t>
            </a:r>
            <a:endParaRPr lang="en-US" sz="4800" b="1" dirty="0">
              <a:solidFill>
                <a:srgbClr val="FFFF00"/>
              </a:solidFill>
              <a:effectLst>
                <a:glow rad="139700">
                  <a:schemeClr val="bg1"/>
                </a:glow>
              </a:effectLst>
              <a:latin typeface="Arial" panose="020B0604020202020204" pitchFamily="34" charset="0"/>
              <a:ea typeface="Calibri" panose="020F0502020204030204" pitchFamily="34" charset="0"/>
            </a:endParaRPr>
          </a:p>
        </p:txBody>
      </p:sp>
      <p:sp>
        <p:nvSpPr>
          <p:cNvPr id="8" name="Rectangle: Rounded Corners 7">
            <a:extLst>
              <a:ext uri="{FF2B5EF4-FFF2-40B4-BE49-F238E27FC236}">
                <a16:creationId xmlns:a16="http://schemas.microsoft.com/office/drawing/2014/main" id="{4BDE9B70-70F3-E0A4-95EE-158EEC288A76}"/>
              </a:ext>
            </a:extLst>
          </p:cNvPr>
          <p:cNvSpPr/>
          <p:nvPr/>
        </p:nvSpPr>
        <p:spPr>
          <a:xfrm>
            <a:off x="3352800" y="1579127"/>
            <a:ext cx="3657601" cy="2426970"/>
          </a:xfrm>
          <a:prstGeom prst="roundRect">
            <a:avLst/>
          </a:prstGeom>
          <a:solidFill>
            <a:srgbClr val="2D2825"/>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JO" sz="48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بس كيف ممكن اغير عقلي او إرادتي؟</a:t>
            </a:r>
            <a:endParaRPr lang="en-US" sz="48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A9217962-1DB8-7AB9-F782-1F7418B32506}"/>
              </a:ext>
            </a:extLst>
          </p:cNvPr>
          <p:cNvSpPr/>
          <p:nvPr/>
        </p:nvSpPr>
        <p:spPr>
          <a:xfrm>
            <a:off x="4639734" y="4215179"/>
            <a:ext cx="2633488" cy="672910"/>
          </a:xfrm>
          <a:prstGeom prst="roundRect">
            <a:avLst/>
          </a:prstGeom>
          <a:no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9B87A28-F551-64D5-72FF-777D376090F1}"/>
              </a:ext>
            </a:extLst>
          </p:cNvPr>
          <p:cNvSpPr/>
          <p:nvPr/>
        </p:nvSpPr>
        <p:spPr>
          <a:xfrm>
            <a:off x="7524049" y="4841715"/>
            <a:ext cx="2633488" cy="672910"/>
          </a:xfrm>
          <a:prstGeom prst="roundRect">
            <a:avLst/>
          </a:prstGeom>
          <a:no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5859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42CA5-D73C-B038-40A4-FEA240D5C06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8F77621-45A4-2D20-EB0A-86927E7081AB}"/>
              </a:ext>
            </a:extLst>
          </p:cNvPr>
          <p:cNvPicPr>
            <a:picLocks noChangeAspect="1"/>
          </p:cNvPicPr>
          <p:nvPr/>
        </p:nvPicPr>
        <p:blipFill>
          <a:blip r:embed="rId4">
            <a:extLst>
              <a:ext uri="{28A0092B-C50C-407E-A947-70E740481C1C}">
                <a14:useLocalDpi xmlns:a14="http://schemas.microsoft.com/office/drawing/2010/main" val="0"/>
              </a:ext>
            </a:extLst>
          </a:blip>
          <a:srcRect b="15362"/>
          <a:stretch>
            <a:fillRect/>
          </a:stretch>
        </p:blipFill>
        <p:spPr>
          <a:xfrm>
            <a:off x="0" y="-1"/>
            <a:ext cx="12192000" cy="6879351"/>
          </a:xfrm>
          <a:prstGeom prst="rect">
            <a:avLst/>
          </a:prstGeom>
        </p:spPr>
      </p:pic>
      <p:sp>
        <p:nvSpPr>
          <p:cNvPr id="5" name="TextBox 4">
            <a:extLst>
              <a:ext uri="{FF2B5EF4-FFF2-40B4-BE49-F238E27FC236}">
                <a16:creationId xmlns:a16="http://schemas.microsoft.com/office/drawing/2014/main" id="{D01A6A5C-276F-27F9-FC7C-9143E3518C6B}"/>
              </a:ext>
            </a:extLst>
          </p:cNvPr>
          <p:cNvSpPr txBox="1"/>
          <p:nvPr/>
        </p:nvSpPr>
        <p:spPr>
          <a:xfrm>
            <a:off x="1855228" y="5938756"/>
            <a:ext cx="8481543" cy="830997"/>
          </a:xfrm>
          <a:prstGeom prst="rect">
            <a:avLst/>
          </a:prstGeom>
          <a:solidFill>
            <a:schemeClr val="bg1">
              <a:alpha val="70000"/>
            </a:schemeClr>
          </a:solidFill>
        </p:spPr>
        <p:txBody>
          <a:bodyPr wrap="square" rtlCol="0">
            <a:spAutoFit/>
          </a:bodyPr>
          <a:lstStyle/>
          <a:p>
            <a:pPr algn="ct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لماذا بعض المسيحيين ليس ناضج كثير؟</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F5BF3F02-42EC-F219-D6A4-BD943866DDD0}"/>
              </a:ext>
            </a:extLst>
          </p:cNvPr>
          <p:cNvSpPr txBox="1"/>
          <p:nvPr/>
        </p:nvSpPr>
        <p:spPr>
          <a:xfrm>
            <a:off x="5370653" y="188068"/>
            <a:ext cx="6623227" cy="5293757"/>
          </a:xfrm>
          <a:prstGeom prst="rect">
            <a:avLst/>
          </a:prstGeom>
          <a:solidFill>
            <a:schemeClr val="bg1">
              <a:alpha val="70000"/>
            </a:schemeClr>
          </a:solidFill>
        </p:spPr>
        <p:txBody>
          <a:bodyPr wrap="square" rtlCol="0">
            <a:spAutoFit/>
          </a:bodyPr>
          <a:lstStyle/>
          <a:p>
            <a:pPr algn="r">
              <a:spcAft>
                <a:spcPts val="1200"/>
              </a:spcAft>
            </a:pPr>
            <a:r>
              <a:rPr lang="ar-JO"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ربما لا يكونون مؤمنين في الواقع</a:t>
            </a:r>
            <a:endParaRPr lang="en-US"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a:p>
            <a:pPr algn="r">
              <a:spcAft>
                <a:spcPts val="1200"/>
              </a:spcAft>
            </a:pPr>
            <a:r>
              <a:rPr lang="ar-JO"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ربما لا يفهمون هويتهم الجديدة</a:t>
            </a:r>
          </a:p>
          <a:p>
            <a:pPr algn="r"/>
            <a:r>
              <a:rPr lang="ar-JO"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ربما يكون عقلهم وإرادتهم أكثر</a:t>
            </a:r>
            <a:endParaRPr lang="ar-JO"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a:p>
            <a:pPr algn="r">
              <a:spcAft>
                <a:spcPts val="1200"/>
              </a:spcAft>
            </a:pPr>
            <a:r>
              <a:rPr lang="ar-JO"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تأثراً بالعالم من تأثرهما بالله</a:t>
            </a:r>
            <a:endParaRPr lang="ar-JO"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a:p>
            <a:pPr algn="r"/>
            <a:r>
              <a:rPr lang="ar-JO"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ربما لا يرغبون في بذل الجهد</a:t>
            </a:r>
            <a:endParaRPr lang="en-US"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a:p>
            <a:pPr algn="r"/>
            <a:r>
              <a:rPr lang="en-US"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4400" b="1" dirty="0">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ku-Arab-IQ" sz="4400" b="1" dirty="0">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النمو في الإيمان لا يحدث من</a:t>
            </a:r>
            <a:endParaRPr lang="ar-JO" sz="4400" b="1" dirty="0">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a:p>
            <a:pPr algn="r">
              <a:spcAft>
                <a:spcPts val="1200"/>
              </a:spcAft>
            </a:pPr>
            <a:r>
              <a:rPr lang="ar-JO" sz="4400" b="1" dirty="0">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400" b="1" dirty="0">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تلقاء نفسه — بل يتطلب جهدًا!</a:t>
            </a:r>
            <a:r>
              <a:rPr lang="ar-JO" sz="4400" b="1" dirty="0">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endParaRPr lang="en-US" sz="4400" b="1" dirty="0">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0958741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2AC9E-1043-FEEB-3EAE-75DF763E572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980D2C9-2CB6-FE51-BDFE-BDA4A5B64CB8}"/>
              </a:ext>
            </a:extLst>
          </p:cNvPr>
          <p:cNvPicPr>
            <a:picLocks noChangeAspect="1"/>
          </p:cNvPicPr>
          <p:nvPr/>
        </p:nvPicPr>
        <p:blipFill>
          <a:blip r:embed="rId4">
            <a:extLst>
              <a:ext uri="{28A0092B-C50C-407E-A947-70E740481C1C}">
                <a14:useLocalDpi xmlns:a14="http://schemas.microsoft.com/office/drawing/2010/main" val="0"/>
              </a:ext>
            </a:extLst>
          </a:blip>
          <a:srcRect b="15362"/>
          <a:stretch>
            <a:fillRect/>
          </a:stretch>
        </p:blipFill>
        <p:spPr>
          <a:xfrm>
            <a:off x="0" y="-1"/>
            <a:ext cx="12192000" cy="6879351"/>
          </a:xfrm>
          <a:prstGeom prst="rect">
            <a:avLst/>
          </a:prstGeom>
        </p:spPr>
      </p:pic>
      <p:sp>
        <p:nvSpPr>
          <p:cNvPr id="5" name="TextBox 4">
            <a:extLst>
              <a:ext uri="{FF2B5EF4-FFF2-40B4-BE49-F238E27FC236}">
                <a16:creationId xmlns:a16="http://schemas.microsoft.com/office/drawing/2014/main" id="{33302A98-19D9-A2D7-6750-C13DFF6DDA5C}"/>
              </a:ext>
            </a:extLst>
          </p:cNvPr>
          <p:cNvSpPr txBox="1"/>
          <p:nvPr/>
        </p:nvSpPr>
        <p:spPr>
          <a:xfrm>
            <a:off x="1855228" y="5938756"/>
            <a:ext cx="8481543" cy="830997"/>
          </a:xfrm>
          <a:prstGeom prst="rect">
            <a:avLst/>
          </a:prstGeom>
          <a:solidFill>
            <a:schemeClr val="bg1">
              <a:alpha val="70000"/>
            </a:schemeClr>
          </a:solidFill>
        </p:spPr>
        <p:txBody>
          <a:bodyPr wrap="square" rtlCol="0">
            <a:spAutoFit/>
          </a:bodyPr>
          <a:lstStyle/>
          <a:p>
            <a:pPr algn="ct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لماذا بعض المسيحيين ليس ناضج كثير؟</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68060573-9BAE-9A3C-99ED-70BDEAC57565}"/>
              </a:ext>
            </a:extLst>
          </p:cNvPr>
          <p:cNvSpPr txBox="1"/>
          <p:nvPr/>
        </p:nvSpPr>
        <p:spPr>
          <a:xfrm>
            <a:off x="5249333" y="188068"/>
            <a:ext cx="6744547" cy="4093428"/>
          </a:xfrm>
          <a:prstGeom prst="rect">
            <a:avLst/>
          </a:prstGeom>
          <a:solidFill>
            <a:schemeClr val="bg1">
              <a:alpha val="70000"/>
            </a:schemeClr>
          </a:solidFill>
        </p:spPr>
        <p:txBody>
          <a:bodyPr wrap="square" rtlCol="0">
            <a:spAutoFit/>
          </a:bodyPr>
          <a:lstStyle/>
          <a:p>
            <a:pPr algn="r">
              <a:spcAft>
                <a:spcPts val="1200"/>
              </a:spcAft>
            </a:pPr>
            <a:r>
              <a:rPr lang="ar-JO" sz="4400" b="1" dirty="0">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لاحظ الأوامر:</a:t>
            </a:r>
          </a:p>
          <a:p>
            <a:pPr algn="r">
              <a:spcAft>
                <a:spcPts val="1200"/>
              </a:spcAft>
            </a:pPr>
            <a:r>
              <a:rPr lang="ar-JO"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ف</a:t>
            </a:r>
            <a:r>
              <a:rPr lang="ku-Arab-IQ"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اطلبوا ما فوق</a:t>
            </a:r>
            <a:endParaRPr lang="ar-JO"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a:p>
            <a:pPr algn="r">
              <a:spcAft>
                <a:spcPts val="1200"/>
              </a:spcAft>
            </a:pPr>
            <a:r>
              <a:rPr lang="ar-JO"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اهتموا بما فوق لا بما على الأرض</a:t>
            </a:r>
          </a:p>
          <a:p>
            <a:pPr algn="r">
              <a:spcAft>
                <a:spcPts val="1200"/>
              </a:spcAft>
            </a:pPr>
            <a:r>
              <a:rPr lang="ar-JO"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فاميتوا اعضاءكم التي على الأرض</a:t>
            </a:r>
            <a:endParaRPr lang="ar-JO"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a:p>
            <a:pPr algn="r">
              <a:spcAft>
                <a:spcPts val="1200"/>
              </a:spcAft>
            </a:pPr>
            <a:r>
              <a:rPr lang="ar-JO"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فالبسوا كمختاري الله القديسين</a:t>
            </a:r>
            <a:r>
              <a:rPr lang="ar-JO"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ku-Arab-IQ"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endParaRPr lang="en-US"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70582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733CF-3E82-7A4D-2CE2-F9101A8CF3B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DE8985D-37D7-4DF1-1CBE-A02156D38D6F}"/>
              </a:ext>
            </a:extLst>
          </p:cNvPr>
          <p:cNvPicPr>
            <a:picLocks noChangeAspect="1"/>
          </p:cNvPicPr>
          <p:nvPr/>
        </p:nvPicPr>
        <p:blipFill>
          <a:blip r:embed="rId4">
            <a:extLst>
              <a:ext uri="{28A0092B-C50C-407E-A947-70E740481C1C}">
                <a14:useLocalDpi xmlns:a14="http://schemas.microsoft.com/office/drawing/2010/main" val="0"/>
              </a:ext>
            </a:extLst>
          </a:blip>
          <a:srcRect t="4444" b="12271"/>
          <a:stretch>
            <a:fillRect/>
          </a:stretch>
        </p:blipFill>
        <p:spPr>
          <a:xfrm>
            <a:off x="-1" y="0"/>
            <a:ext cx="12192001" cy="6854627"/>
          </a:xfrm>
          <a:prstGeom prst="rect">
            <a:avLst/>
          </a:prstGeom>
        </p:spPr>
      </p:pic>
      <p:sp>
        <p:nvSpPr>
          <p:cNvPr id="15" name="TextBox 14">
            <a:extLst>
              <a:ext uri="{FF2B5EF4-FFF2-40B4-BE49-F238E27FC236}">
                <a16:creationId xmlns:a16="http://schemas.microsoft.com/office/drawing/2014/main" id="{0971FE89-A8E3-021E-1FD7-0959FBE99297}"/>
              </a:ext>
            </a:extLst>
          </p:cNvPr>
          <p:cNvSpPr txBox="1"/>
          <p:nvPr/>
        </p:nvSpPr>
        <p:spPr>
          <a:xfrm>
            <a:off x="1077382" y="4756609"/>
            <a:ext cx="10037233" cy="1938992"/>
          </a:xfrm>
          <a:prstGeom prst="rect">
            <a:avLst/>
          </a:prstGeom>
          <a:solidFill>
            <a:schemeClr val="bg1">
              <a:alpha val="70000"/>
            </a:schemeClr>
          </a:solidFill>
        </p:spPr>
        <p:txBody>
          <a:bodyPr wrap="square" rtlCol="0">
            <a:spAutoFit/>
          </a:bodyPr>
          <a:lstStyle/>
          <a:p>
            <a:pPr algn="r"/>
            <a:r>
              <a:rPr lang="ku-Arab-IQ" sz="4000" b="1" dirty="0">
                <a:effectLst>
                  <a:glow rad="139700">
                    <a:schemeClr val="bg1"/>
                  </a:glow>
                </a:effectLst>
                <a:latin typeface="Arial" panose="020B0604020202020204" pitchFamily="34" charset="0"/>
                <a:ea typeface="Calibri" panose="020F0502020204030204" pitchFamily="34" charset="0"/>
              </a:rPr>
              <a:t>"</a:t>
            </a:r>
            <a:r>
              <a:rPr lang="ar-JO" sz="4000" b="1" dirty="0">
                <a:effectLst>
                  <a:glow rad="139700">
                    <a:schemeClr val="bg1"/>
                  </a:glow>
                </a:effectLst>
                <a:latin typeface="Arial" panose="020B0604020202020204" pitchFamily="34" charset="0"/>
                <a:ea typeface="Calibri" panose="020F0502020204030204" pitchFamily="34" charset="0"/>
              </a:rPr>
              <a:t>فان كنتم قد قمتم مع المسيح فاطلبوا ما فوق، حيث المسيح جالس عن يمين الله.  اهتموا بما فوق لا بما على الأرض،</a:t>
            </a:r>
            <a:r>
              <a:rPr lang="ku-Arab-IQ" sz="4000" b="1" dirty="0">
                <a:effectLst>
                  <a:glow rad="139700">
                    <a:schemeClr val="bg1"/>
                  </a:glow>
                </a:effectLst>
                <a:latin typeface="Arial" panose="020B0604020202020204" pitchFamily="34" charset="0"/>
                <a:ea typeface="Calibri" panose="020F0502020204030204" pitchFamily="34" charset="0"/>
              </a:rPr>
              <a:t>"</a:t>
            </a:r>
            <a:endParaRPr lang="ar-JO" sz="4000" b="1" dirty="0">
              <a:effectLst>
                <a:glow rad="139700">
                  <a:schemeClr val="bg1"/>
                </a:glow>
              </a:effectLst>
              <a:latin typeface="Arial" panose="020B0604020202020204" pitchFamily="34" charset="0"/>
              <a:ea typeface="Calibri" panose="020F0502020204030204" pitchFamily="34" charset="0"/>
            </a:endParaRPr>
          </a:p>
          <a:p>
            <a:pPr algn="r"/>
            <a:r>
              <a:rPr lang="ar-JO" sz="4000" b="1" dirty="0">
                <a:effectLst>
                  <a:glow rad="139700">
                    <a:schemeClr val="bg1"/>
                  </a:glow>
                </a:effectLst>
                <a:latin typeface="Arial" panose="020B0604020202020204" pitchFamily="34" charset="0"/>
                <a:ea typeface="Calibri" panose="020F050202020403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rPr>
              <a:t>  </a:t>
            </a:r>
            <a:r>
              <a:rPr lang="ar-JO" sz="4000" b="1" dirty="0">
                <a:effectLst>
                  <a:glow rad="139700">
                    <a:schemeClr val="bg1"/>
                  </a:glow>
                </a:effectLst>
                <a:latin typeface="Arial" panose="020B0604020202020204" pitchFamily="34" charset="0"/>
                <a:ea typeface="Calibri" panose="020F050202020403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٣</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٢</a:t>
            </a:r>
            <a:endParaRPr lang="en-US"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35740059-6754-02BF-8197-322D4D5A843F}"/>
              </a:ext>
            </a:extLst>
          </p:cNvPr>
          <p:cNvSpPr txBox="1"/>
          <p:nvPr/>
        </p:nvSpPr>
        <p:spPr>
          <a:xfrm>
            <a:off x="154292" y="162399"/>
            <a:ext cx="4798532" cy="830997"/>
          </a:xfrm>
          <a:prstGeom prst="rect">
            <a:avLst/>
          </a:prstGeom>
          <a:solidFill>
            <a:schemeClr val="bg1">
              <a:alpha val="70000"/>
            </a:schemeClr>
          </a:solidFill>
        </p:spPr>
        <p:txBody>
          <a:bodyPr wrap="square" rtlCol="0">
            <a:spAutoFit/>
          </a:bodyPr>
          <a:lstStyle/>
          <a:p>
            <a:pPr algn="ct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 </a:t>
            </a:r>
            <a:r>
              <a:rPr lang="ku-Arab-IQ"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٣</a:t>
            </a: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ku-Arab-IQ"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١٧</a:t>
            </a:r>
            <a:r>
              <a:rPr lang="ku-Arab-IQ"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8492877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A455E-52B5-D995-0EB7-F7FE083B61E7}"/>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6C344CCC-CAD7-F368-58D2-53BF4DC5117B}"/>
              </a:ext>
            </a:extLst>
          </p:cNvPr>
          <p:cNvSpPr/>
          <p:nvPr/>
        </p:nvSpPr>
        <p:spPr>
          <a:xfrm>
            <a:off x="0" y="0"/>
            <a:ext cx="12192000" cy="6858000"/>
          </a:xfrm>
          <a:prstGeom prst="rect">
            <a:avLst/>
          </a:prstGeom>
          <a:solidFill>
            <a:srgbClr val="4325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6657BED-BD57-6DC2-982D-E7A93E74B7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9666" y="0"/>
            <a:ext cx="10180320" cy="6858000"/>
          </a:xfrm>
          <a:prstGeom prst="rect">
            <a:avLst/>
          </a:prstGeom>
        </p:spPr>
      </p:pic>
      <p:sp>
        <p:nvSpPr>
          <p:cNvPr id="5" name="TextBox 4">
            <a:extLst>
              <a:ext uri="{FF2B5EF4-FFF2-40B4-BE49-F238E27FC236}">
                <a16:creationId xmlns:a16="http://schemas.microsoft.com/office/drawing/2014/main" id="{B423930B-62FB-0399-431A-093C8D2BC08B}"/>
              </a:ext>
            </a:extLst>
          </p:cNvPr>
          <p:cNvSpPr txBox="1"/>
          <p:nvPr/>
        </p:nvSpPr>
        <p:spPr>
          <a:xfrm>
            <a:off x="193835" y="233867"/>
            <a:ext cx="4240772" cy="2308324"/>
          </a:xfrm>
          <a:prstGeom prst="rect">
            <a:avLst/>
          </a:prstGeom>
          <a:solidFill>
            <a:schemeClr val="bg1">
              <a:alpha val="70000"/>
            </a:schemeClr>
          </a:solidFill>
        </p:spPr>
        <p:txBody>
          <a:bodyPr wrap="square" rtlCol="0">
            <a:spAutoFit/>
          </a:bodyPr>
          <a:lstStyle/>
          <a:p>
            <a:pPr algn="ctr"/>
            <a:r>
              <a:rPr lang="ar-JO" sz="4800" b="1" dirty="0">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هل تريد ان تعيش على الهوية القديمة او الجديدة؟</a:t>
            </a:r>
            <a:endParaRPr lang="en-US" sz="4800" b="1" dirty="0">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4413579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95624-FAEE-024C-20E0-94B0C9D769D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79198C8-A738-03BD-510A-26F8B59A7564}"/>
              </a:ext>
            </a:extLst>
          </p:cNvPr>
          <p:cNvPicPr>
            <a:picLocks noChangeAspect="1"/>
          </p:cNvPicPr>
          <p:nvPr/>
        </p:nvPicPr>
        <p:blipFill>
          <a:blip r:embed="rId4">
            <a:extLst>
              <a:ext uri="{28A0092B-C50C-407E-A947-70E740481C1C}">
                <a14:useLocalDpi xmlns:a14="http://schemas.microsoft.com/office/drawing/2010/main" val="0"/>
              </a:ext>
            </a:extLst>
          </a:blip>
          <a:srcRect t="10041" b="6831"/>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24A65CA5-75E7-0511-4154-87D0159DD7A8}"/>
              </a:ext>
            </a:extLst>
          </p:cNvPr>
          <p:cNvSpPr txBox="1"/>
          <p:nvPr/>
        </p:nvSpPr>
        <p:spPr>
          <a:xfrm>
            <a:off x="2765804" y="5060795"/>
            <a:ext cx="6660392" cy="1569660"/>
          </a:xfrm>
          <a:prstGeom prst="rect">
            <a:avLst/>
          </a:prstGeom>
          <a:solidFill>
            <a:schemeClr val="bg1">
              <a:alpha val="70000"/>
            </a:schemeClr>
          </a:solidFill>
        </p:spPr>
        <p:txBody>
          <a:bodyPr wrap="square" rtlCol="0">
            <a:spAutoFit/>
          </a:bodyPr>
          <a:lstStyle/>
          <a:p>
            <a:pPr algn="ct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هل انت مرتاح مع مستواك الحالي من النضج المسيحي؟</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9072721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75CE5-656B-93EA-E64B-C585D255197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C66C24D-1142-01F0-C218-099A8039286D}"/>
              </a:ext>
            </a:extLst>
          </p:cNvPr>
          <p:cNvPicPr>
            <a:picLocks noChangeAspect="1"/>
          </p:cNvPicPr>
          <p:nvPr/>
        </p:nvPicPr>
        <p:blipFill>
          <a:blip r:embed="rId4">
            <a:extLst>
              <a:ext uri="{28A0092B-C50C-407E-A947-70E740481C1C}">
                <a14:useLocalDpi xmlns:a14="http://schemas.microsoft.com/office/drawing/2010/main" val="0"/>
              </a:ext>
            </a:extLst>
          </a:blip>
          <a:srcRect b="16522"/>
          <a:stretch>
            <a:fillRect/>
          </a:stretch>
        </p:blipFill>
        <p:spPr>
          <a:xfrm>
            <a:off x="-1" y="0"/>
            <a:ext cx="12192001" cy="6858000"/>
          </a:xfrm>
          <a:prstGeom prst="rect">
            <a:avLst/>
          </a:prstGeom>
        </p:spPr>
      </p:pic>
      <p:sp>
        <p:nvSpPr>
          <p:cNvPr id="5" name="TextBox 4">
            <a:extLst>
              <a:ext uri="{FF2B5EF4-FFF2-40B4-BE49-F238E27FC236}">
                <a16:creationId xmlns:a16="http://schemas.microsoft.com/office/drawing/2014/main" id="{444CF1EB-F83E-FCB8-1878-96CE019E8725}"/>
              </a:ext>
            </a:extLst>
          </p:cNvPr>
          <p:cNvSpPr txBox="1"/>
          <p:nvPr/>
        </p:nvSpPr>
        <p:spPr>
          <a:xfrm>
            <a:off x="2455088" y="5117240"/>
            <a:ext cx="7281823" cy="1569660"/>
          </a:xfrm>
          <a:prstGeom prst="rect">
            <a:avLst/>
          </a:prstGeom>
          <a:solidFill>
            <a:schemeClr val="bg1">
              <a:alpha val="70000"/>
            </a:schemeClr>
          </a:solidFill>
        </p:spPr>
        <p:txBody>
          <a:bodyPr wrap="square" rtlCol="0">
            <a:spAutoFit/>
          </a:bodyPr>
          <a:lstStyle/>
          <a:p>
            <a:pPr algn="ct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هل شعرت بالإحباط بسبب الصعوبة التي تواجهها في التغيير؟</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3764359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780C8-90E1-9231-2F4A-AD9546A905C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7049B58-7BB7-860A-2EB4-934F69BD2C8D}"/>
              </a:ext>
            </a:extLst>
          </p:cNvPr>
          <p:cNvPicPr>
            <a:picLocks noChangeAspect="1"/>
          </p:cNvPicPr>
          <p:nvPr/>
        </p:nvPicPr>
        <p:blipFill>
          <a:blip r:embed="rId4">
            <a:extLst>
              <a:ext uri="{28A0092B-C50C-407E-A947-70E740481C1C}">
                <a14:useLocalDpi xmlns:a14="http://schemas.microsoft.com/office/drawing/2010/main" val="0"/>
              </a:ext>
            </a:extLst>
          </a:blip>
          <a:srcRect t="13333"/>
          <a:stretch>
            <a:fillRect/>
          </a:stretch>
        </p:blipFill>
        <p:spPr>
          <a:xfrm>
            <a:off x="-1" y="-4844"/>
            <a:ext cx="12192001" cy="6862844"/>
          </a:xfrm>
          <a:prstGeom prst="rect">
            <a:avLst/>
          </a:prstGeom>
        </p:spPr>
      </p:pic>
      <p:sp>
        <p:nvSpPr>
          <p:cNvPr id="5" name="TextBox 4">
            <a:extLst>
              <a:ext uri="{FF2B5EF4-FFF2-40B4-BE49-F238E27FC236}">
                <a16:creationId xmlns:a16="http://schemas.microsoft.com/office/drawing/2014/main" id="{46094A8B-749A-62DC-62AF-80A91F238C82}"/>
              </a:ext>
            </a:extLst>
          </p:cNvPr>
          <p:cNvSpPr txBox="1"/>
          <p:nvPr/>
        </p:nvSpPr>
        <p:spPr>
          <a:xfrm>
            <a:off x="3975613" y="2480355"/>
            <a:ext cx="4240772" cy="830997"/>
          </a:xfrm>
          <a:prstGeom prst="rect">
            <a:avLst/>
          </a:prstGeom>
          <a:solidFill>
            <a:schemeClr val="bg1">
              <a:alpha val="70000"/>
            </a:schemeClr>
          </a:solidFill>
        </p:spPr>
        <p:txBody>
          <a:bodyPr wrap="square" rtlCol="0">
            <a:spAutoFit/>
          </a:bodyPr>
          <a:lstStyle/>
          <a:p>
            <a:pPr algn="ct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هل تريد ان تنمو؟</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D0D113D1-50E4-7799-2B98-EF6C684BFCDA}"/>
              </a:ext>
            </a:extLst>
          </p:cNvPr>
          <p:cNvSpPr txBox="1"/>
          <p:nvPr/>
        </p:nvSpPr>
        <p:spPr>
          <a:xfrm>
            <a:off x="1509643" y="4738936"/>
            <a:ext cx="9172711" cy="1938992"/>
          </a:xfrm>
          <a:prstGeom prst="rect">
            <a:avLst/>
          </a:prstGeom>
          <a:solidFill>
            <a:schemeClr val="bg1">
              <a:alpha val="70000"/>
            </a:schemeClr>
          </a:solidFill>
        </p:spPr>
        <p:txBody>
          <a:bodyPr wrap="square" rtlCol="0">
            <a:spAutoFit/>
          </a:bodyPr>
          <a:lstStyle/>
          <a:p>
            <a:pPr algn="ctr"/>
            <a:r>
              <a:rPr lang="ku-Arab-IQ" sz="4000" b="1" dirty="0">
                <a:solidFill>
                  <a:srgbClr val="FFFF00"/>
                </a:solidFill>
                <a:effectLst>
                  <a:glow rad="139700">
                    <a:schemeClr val="bg1"/>
                  </a:glow>
                </a:effectLst>
                <a:latin typeface="Arial" panose="020B0604020202020204" pitchFamily="34" charset="0"/>
                <a:ea typeface="Calibri" panose="020F0502020204030204" pitchFamily="34" charset="0"/>
              </a:rPr>
              <a:t>تعرف على هويتك الجديدة </a:t>
            </a:r>
            <a:r>
              <a:rPr lang="ku-Arab-IQ" sz="4000" b="1" dirty="0">
                <a:effectLst>
                  <a:glow rad="139700">
                    <a:schemeClr val="bg1"/>
                  </a:glow>
                </a:effectLst>
                <a:latin typeface="Arial" panose="020B0604020202020204" pitchFamily="34" charset="0"/>
                <a:ea typeface="Calibri" panose="020F0502020204030204" pitchFamily="34" charset="0"/>
              </a:rPr>
              <a:t>—</a:t>
            </a:r>
            <a:endParaRPr lang="ar-JO" sz="4000" b="1" dirty="0">
              <a:effectLst>
                <a:glow rad="139700">
                  <a:schemeClr val="bg1"/>
                </a:glow>
              </a:effectLst>
              <a:latin typeface="Arial" panose="020B0604020202020204" pitchFamily="34" charset="0"/>
              <a:ea typeface="Calibri" panose="020F0502020204030204" pitchFamily="34" charset="0"/>
            </a:endParaRPr>
          </a:p>
          <a:p>
            <a:pPr algn="ctr"/>
            <a:r>
              <a:rPr lang="ku-Arab-IQ" sz="4000" b="1" dirty="0">
                <a:effectLst>
                  <a:glow rad="139700">
                    <a:schemeClr val="bg1"/>
                  </a:glow>
                </a:effectLst>
                <a:latin typeface="Arial" panose="020B0604020202020204" pitchFamily="34" charset="0"/>
                <a:ea typeface="Calibri" panose="020F0502020204030204" pitchFamily="34" charset="0"/>
              </a:rPr>
              <a:t> البلد الذي أصدر جواز سفرك الجديد والجنسية الجديدة</a:t>
            </a:r>
            <a:endParaRPr lang="ar-JO" sz="4000" b="1" dirty="0">
              <a:effectLst>
                <a:glow rad="139700">
                  <a:schemeClr val="bg1"/>
                </a:glow>
              </a:effectLst>
              <a:latin typeface="Arial" panose="020B0604020202020204" pitchFamily="34" charset="0"/>
              <a:ea typeface="Calibri" panose="020F0502020204030204" pitchFamily="34" charset="0"/>
            </a:endParaRPr>
          </a:p>
          <a:p>
            <a:pPr algn="ct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(مختاري الله القديسين المحبوبين!)</a:t>
            </a:r>
            <a:endParaRPr lang="en-US" sz="4000" b="1" dirty="0">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08207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5638E-5A86-66DB-EEA0-97DC2409561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1D9FE89-67ED-C16F-FE56-2D2ECF69ED6A}"/>
              </a:ext>
            </a:extLst>
          </p:cNvPr>
          <p:cNvPicPr>
            <a:picLocks noChangeAspect="1"/>
          </p:cNvPicPr>
          <p:nvPr/>
        </p:nvPicPr>
        <p:blipFill>
          <a:blip r:embed="rId4">
            <a:extLst>
              <a:ext uri="{28A0092B-C50C-407E-A947-70E740481C1C}">
                <a14:useLocalDpi xmlns:a14="http://schemas.microsoft.com/office/drawing/2010/main" val="0"/>
              </a:ext>
            </a:extLst>
          </a:blip>
          <a:srcRect t="13333"/>
          <a:stretch>
            <a:fillRect/>
          </a:stretch>
        </p:blipFill>
        <p:spPr>
          <a:xfrm>
            <a:off x="-1" y="-4844"/>
            <a:ext cx="12192001" cy="6862844"/>
          </a:xfrm>
          <a:prstGeom prst="rect">
            <a:avLst/>
          </a:prstGeom>
        </p:spPr>
      </p:pic>
      <p:sp>
        <p:nvSpPr>
          <p:cNvPr id="5" name="TextBox 4">
            <a:extLst>
              <a:ext uri="{FF2B5EF4-FFF2-40B4-BE49-F238E27FC236}">
                <a16:creationId xmlns:a16="http://schemas.microsoft.com/office/drawing/2014/main" id="{D74A58AF-4587-5E6B-771E-578AACCC64A5}"/>
              </a:ext>
            </a:extLst>
          </p:cNvPr>
          <p:cNvSpPr txBox="1"/>
          <p:nvPr/>
        </p:nvSpPr>
        <p:spPr>
          <a:xfrm>
            <a:off x="3975613" y="2480355"/>
            <a:ext cx="4240772" cy="830997"/>
          </a:xfrm>
          <a:prstGeom prst="rect">
            <a:avLst/>
          </a:prstGeom>
          <a:solidFill>
            <a:schemeClr val="bg1">
              <a:alpha val="70000"/>
            </a:schemeClr>
          </a:solidFill>
        </p:spPr>
        <p:txBody>
          <a:bodyPr wrap="square" rtlCol="0">
            <a:spAutoFit/>
          </a:bodyPr>
          <a:lstStyle/>
          <a:p>
            <a:pPr algn="ct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هل تريد ان تنمو؟</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CDB09DA9-3BE3-6CC2-E494-E6B588B686F2}"/>
              </a:ext>
            </a:extLst>
          </p:cNvPr>
          <p:cNvSpPr txBox="1"/>
          <p:nvPr/>
        </p:nvSpPr>
        <p:spPr>
          <a:xfrm>
            <a:off x="1274662" y="5382402"/>
            <a:ext cx="9642674" cy="1323439"/>
          </a:xfrm>
          <a:prstGeom prst="rect">
            <a:avLst/>
          </a:prstGeom>
          <a:solidFill>
            <a:schemeClr val="bg1">
              <a:alpha val="70000"/>
            </a:schemeClr>
          </a:solidFill>
        </p:spPr>
        <p:txBody>
          <a:bodyPr wrap="square" rtlCol="0">
            <a:spAutoFit/>
          </a:bodyPr>
          <a:lstStyle/>
          <a:p>
            <a:pPr algn="r"/>
            <a:r>
              <a:rPr lang="ku-Arab-IQ" sz="4000" b="1" dirty="0">
                <a:effectLst>
                  <a:glow rad="139700">
                    <a:schemeClr val="bg1"/>
                  </a:glow>
                </a:effectLst>
                <a:latin typeface="Arial" panose="020B0604020202020204" pitchFamily="34" charset="0"/>
                <a:ea typeface="Calibri" panose="020F0502020204030204" pitchFamily="34" charset="0"/>
              </a:rPr>
              <a:t>"</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لتسكن فيكم كلمة المسيح </a:t>
            </a:r>
            <a:r>
              <a:rPr lang="ar-JO" sz="4000" b="1" dirty="0">
                <a:effectLst>
                  <a:glow rad="139700">
                    <a:schemeClr val="bg1"/>
                  </a:glow>
                </a:effectLst>
                <a:latin typeface="Arial" panose="020B0604020202020204" pitchFamily="34" charset="0"/>
                <a:ea typeface="Calibri" panose="020F0502020204030204" pitchFamily="34" charset="0"/>
              </a:rPr>
              <a:t>بغنى، وانتم بكل حكمة معلّمون ومنذرون بعضكم بعضا...</a:t>
            </a:r>
            <a:r>
              <a:rPr lang="ku-Arab-IQ" sz="4000" b="1" dirty="0">
                <a:effectLst>
                  <a:glow rad="139700">
                    <a:schemeClr val="bg1"/>
                  </a:glow>
                </a:effectLst>
                <a:latin typeface="Arial" panose="020B0604020202020204" pitchFamily="34" charset="0"/>
                <a:ea typeface="Calibri" panose="020F0502020204030204" pitchFamily="34" charset="0"/>
              </a:rPr>
              <a:t>"</a:t>
            </a:r>
            <a:r>
              <a:rPr lang="ar-JO" sz="4000" b="1" dirty="0">
                <a:effectLst>
                  <a:glow rad="139700">
                    <a:schemeClr val="bg1"/>
                  </a:glow>
                </a:effectLst>
                <a:latin typeface="Arial" panose="020B0604020202020204" pitchFamily="34" charset="0"/>
                <a:ea typeface="Calibri" panose="020F0502020204030204" pitchFamily="34" charset="0"/>
              </a:rPr>
              <a:t>                كولوسي </a:t>
            </a:r>
            <a:r>
              <a:rPr lang="ku-Arab-IQ" sz="4000" b="1" dirty="0">
                <a:effectLst>
                  <a:glow rad="139700">
                    <a:schemeClr val="bg1"/>
                  </a:glow>
                </a:effectLst>
                <a:latin typeface="Arial" panose="020B0604020202020204" pitchFamily="34" charset="0"/>
                <a:ea typeface="Calibri" panose="020F0502020204030204" pitchFamily="34" charset="0"/>
              </a:rPr>
              <a:t>٣</a:t>
            </a:r>
            <a:r>
              <a:rPr lang="ar-JO" sz="4000" b="1" dirty="0">
                <a:effectLst>
                  <a:glow rad="139700">
                    <a:schemeClr val="bg1"/>
                  </a:glow>
                </a:effectLst>
                <a:latin typeface="Arial" panose="020B0604020202020204" pitchFamily="34" charset="0"/>
                <a:ea typeface="Calibri" panose="020F0502020204030204" pitchFamily="34" charset="0"/>
              </a:rPr>
              <a:t>:</a:t>
            </a:r>
            <a:r>
              <a:rPr lang="ar-JO" sz="100" b="1" dirty="0">
                <a:effectLst>
                  <a:glow rad="139700">
                    <a:schemeClr val="bg1"/>
                  </a:glow>
                </a:effectLst>
                <a:latin typeface="Arial" panose="020B0604020202020204" pitchFamily="34" charset="0"/>
                <a:ea typeface="Calibri" panose="020F050202020403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rPr>
              <a:t>١٦</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endParaRPr lang="en-US"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03872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078C3-1E5A-2A34-47BE-4E06CE4346D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C2868B6-C6CD-5C64-20A4-41B81682B14A}"/>
              </a:ext>
            </a:extLst>
          </p:cNvPr>
          <p:cNvPicPr>
            <a:picLocks noChangeAspect="1"/>
          </p:cNvPicPr>
          <p:nvPr/>
        </p:nvPicPr>
        <p:blipFill>
          <a:blip r:embed="rId4">
            <a:extLst>
              <a:ext uri="{28A0092B-C50C-407E-A947-70E740481C1C}">
                <a14:useLocalDpi xmlns:a14="http://schemas.microsoft.com/office/drawing/2010/main" val="0"/>
              </a:ext>
            </a:extLst>
          </a:blip>
          <a:srcRect t="13333"/>
          <a:stretch>
            <a:fillRect/>
          </a:stretch>
        </p:blipFill>
        <p:spPr>
          <a:xfrm>
            <a:off x="-1" y="-4844"/>
            <a:ext cx="12192001" cy="6862844"/>
          </a:xfrm>
          <a:prstGeom prst="rect">
            <a:avLst/>
          </a:prstGeom>
        </p:spPr>
      </p:pic>
      <p:sp>
        <p:nvSpPr>
          <p:cNvPr id="5" name="TextBox 4">
            <a:extLst>
              <a:ext uri="{FF2B5EF4-FFF2-40B4-BE49-F238E27FC236}">
                <a16:creationId xmlns:a16="http://schemas.microsoft.com/office/drawing/2014/main" id="{E3F7D0AF-321F-665E-D342-1B9491AEC889}"/>
              </a:ext>
            </a:extLst>
          </p:cNvPr>
          <p:cNvSpPr txBox="1"/>
          <p:nvPr/>
        </p:nvSpPr>
        <p:spPr>
          <a:xfrm>
            <a:off x="3975613" y="2480355"/>
            <a:ext cx="4240772" cy="830997"/>
          </a:xfrm>
          <a:prstGeom prst="rect">
            <a:avLst/>
          </a:prstGeom>
          <a:solidFill>
            <a:schemeClr val="bg1">
              <a:alpha val="70000"/>
            </a:schemeClr>
          </a:solidFill>
        </p:spPr>
        <p:txBody>
          <a:bodyPr wrap="square" rtlCol="0">
            <a:spAutoFit/>
          </a:bodyPr>
          <a:lstStyle/>
          <a:p>
            <a:pPr algn="ct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هل تريد ان تنمو؟</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371045F4-4E5E-74B8-C6F0-18CFC1393787}"/>
              </a:ext>
            </a:extLst>
          </p:cNvPr>
          <p:cNvSpPr txBox="1"/>
          <p:nvPr/>
        </p:nvSpPr>
        <p:spPr>
          <a:xfrm>
            <a:off x="1274662" y="5382402"/>
            <a:ext cx="9642674" cy="1323439"/>
          </a:xfrm>
          <a:prstGeom prst="rect">
            <a:avLst/>
          </a:prstGeom>
          <a:solidFill>
            <a:schemeClr val="bg1">
              <a:alpha val="70000"/>
            </a:schemeClr>
          </a:solidFill>
        </p:spPr>
        <p:txBody>
          <a:bodyPr wrap="square" rtlCol="0">
            <a:spAutoFit/>
          </a:bodyPr>
          <a:lstStyle/>
          <a:p>
            <a:pPr algn="r"/>
            <a:r>
              <a:rPr lang="ku-Arab-IQ" sz="4000" b="1" dirty="0">
                <a:effectLst>
                  <a:glow rad="139700">
                    <a:schemeClr val="bg1"/>
                  </a:glow>
                </a:effectLst>
                <a:latin typeface="Arial" panose="020B0604020202020204" pitchFamily="34" charset="0"/>
                <a:ea typeface="Calibri" panose="020F0502020204030204" pitchFamily="34" charset="0"/>
              </a:rPr>
              <a:t>"</a:t>
            </a:r>
            <a:r>
              <a:rPr lang="ar-JO" sz="4000" b="1" dirty="0">
                <a:effectLst>
                  <a:glow rad="139700">
                    <a:schemeClr val="bg1"/>
                  </a:glow>
                </a:effectLst>
                <a:latin typeface="Arial" panose="020B0604020202020204" pitchFamily="34" charset="0"/>
                <a:ea typeface="Calibri" panose="020F0502020204030204" pitchFamily="34" charset="0"/>
              </a:rPr>
              <a:t>لتسكن فيكم كلمة المسيح بغنى، وانتم بكل حكمة </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معلّمون ومنذرون بعضكم بعضا</a:t>
            </a:r>
            <a:r>
              <a:rPr lang="ar-JO" sz="4000" b="1" dirty="0">
                <a:effectLst>
                  <a:glow rad="139700">
                    <a:schemeClr val="bg1"/>
                  </a:glow>
                </a:effectLst>
                <a:latin typeface="Arial" panose="020B0604020202020204" pitchFamily="34" charset="0"/>
                <a:ea typeface="Calibri" panose="020F0502020204030204" pitchFamily="34" charset="0"/>
              </a:rPr>
              <a:t>...</a:t>
            </a:r>
            <a:r>
              <a:rPr lang="ku-Arab-IQ" sz="4000" b="1" dirty="0">
                <a:effectLst>
                  <a:glow rad="139700">
                    <a:schemeClr val="bg1"/>
                  </a:glow>
                </a:effectLst>
                <a:latin typeface="Arial" panose="020B0604020202020204" pitchFamily="34" charset="0"/>
                <a:ea typeface="Calibri" panose="020F0502020204030204" pitchFamily="34" charset="0"/>
              </a:rPr>
              <a:t>"</a:t>
            </a:r>
            <a:r>
              <a:rPr lang="ar-JO" sz="4000" b="1" dirty="0">
                <a:effectLst>
                  <a:glow rad="139700">
                    <a:schemeClr val="bg1"/>
                  </a:glow>
                </a:effectLst>
                <a:latin typeface="Arial" panose="020B0604020202020204" pitchFamily="34" charset="0"/>
                <a:ea typeface="Calibri" panose="020F0502020204030204" pitchFamily="34" charset="0"/>
              </a:rPr>
              <a:t>                كولوسي </a:t>
            </a:r>
            <a:r>
              <a:rPr lang="ku-Arab-IQ" sz="4000" b="1" dirty="0">
                <a:effectLst>
                  <a:glow rad="139700">
                    <a:schemeClr val="bg1"/>
                  </a:glow>
                </a:effectLst>
                <a:latin typeface="Arial" panose="020B0604020202020204" pitchFamily="34" charset="0"/>
                <a:ea typeface="Calibri" panose="020F0502020204030204" pitchFamily="34" charset="0"/>
              </a:rPr>
              <a:t>٣</a:t>
            </a:r>
            <a:r>
              <a:rPr lang="ar-JO" sz="4000" b="1" dirty="0">
                <a:effectLst>
                  <a:glow rad="139700">
                    <a:schemeClr val="bg1"/>
                  </a:glow>
                </a:effectLst>
                <a:latin typeface="Arial" panose="020B0604020202020204" pitchFamily="34" charset="0"/>
                <a:ea typeface="Calibri" panose="020F0502020204030204" pitchFamily="34" charset="0"/>
              </a:rPr>
              <a:t>:</a:t>
            </a:r>
            <a:r>
              <a:rPr lang="ar-JO" sz="100" b="1" dirty="0">
                <a:effectLst>
                  <a:glow rad="139700">
                    <a:schemeClr val="bg1"/>
                  </a:glow>
                </a:effectLst>
                <a:latin typeface="Arial" panose="020B0604020202020204" pitchFamily="34" charset="0"/>
                <a:ea typeface="Calibri" panose="020F050202020403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rPr>
              <a:t>١٦</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endParaRPr lang="en-US"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1441631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35B97-1C55-73B3-4C2A-566D0A2CF13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D96AEE8E-2314-14C0-2F8D-270969D430E0}"/>
              </a:ext>
            </a:extLst>
          </p:cNvPr>
          <p:cNvSpPr/>
          <p:nvPr/>
        </p:nvSpPr>
        <p:spPr>
          <a:xfrm>
            <a:off x="0" y="0"/>
            <a:ext cx="12192000" cy="6858000"/>
          </a:xfrm>
          <a:prstGeom prst="rect">
            <a:avLst/>
          </a:prstGeom>
          <a:solidFill>
            <a:srgbClr val="4325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8D80898-CCB2-50C4-6CFB-EBA4193DD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840" y="0"/>
            <a:ext cx="10180320" cy="6858000"/>
          </a:xfrm>
          <a:prstGeom prst="rect">
            <a:avLst/>
          </a:prstGeom>
        </p:spPr>
      </p:pic>
      <p:sp>
        <p:nvSpPr>
          <p:cNvPr id="5" name="TextBox 4">
            <a:extLst>
              <a:ext uri="{FF2B5EF4-FFF2-40B4-BE49-F238E27FC236}">
                <a16:creationId xmlns:a16="http://schemas.microsoft.com/office/drawing/2014/main" id="{0EF33B31-3789-A6D5-254E-5DD6288E485B}"/>
              </a:ext>
            </a:extLst>
          </p:cNvPr>
          <p:cNvSpPr txBox="1"/>
          <p:nvPr/>
        </p:nvSpPr>
        <p:spPr>
          <a:xfrm>
            <a:off x="767652" y="2948786"/>
            <a:ext cx="10703214" cy="1323439"/>
          </a:xfrm>
          <a:prstGeom prst="rect">
            <a:avLst/>
          </a:prstGeom>
          <a:solidFill>
            <a:schemeClr val="bg1">
              <a:alpha val="80000"/>
            </a:schemeClr>
          </a:solidFill>
        </p:spPr>
        <p:txBody>
          <a:bodyPr wrap="square" rtlCol="0">
            <a:spAutoFit/>
          </a:bodyPr>
          <a:lstStyle/>
          <a:p>
            <a:pPr algn="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"اذا ان كان احد في المسيح فهو خليقة جديدة. الاشياء العتيقة قد مضت. هوذا الكل قد صار جديدا."</a:t>
            </a:r>
            <a:r>
              <a:rPr lang="ku-Arab-IQ" sz="4000" b="1" dirty="0">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4000" b="1" dirty="0" err="1">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كورنثوس</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٥</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100" b="1" dirty="0">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١٧</a:t>
            </a:r>
            <a:endParaRPr lang="en-US" sz="4000" b="1" dirty="0">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7468178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0" y="1417639"/>
            <a:ext cx="3571832" cy="2522151"/>
          </a:xfrm>
        </p:spPr>
        <p:txBody>
          <a:bodyPr/>
          <a:lstStyle/>
          <a:p>
            <a:pPr algn="r"/>
            <a:r>
              <a:rPr lang="en-US" dirty="0"/>
              <a:t>Black</a:t>
            </a:r>
          </a:p>
        </p:txBody>
      </p:sp>
    </p:spTree>
    <p:extLst>
      <p:ext uri="{BB962C8B-B14F-4D97-AF65-F5344CB8AC3E}">
        <p14:creationId xmlns:p14="http://schemas.microsoft.com/office/powerpoint/2010/main" val="383493227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E59E0-CE32-1282-6124-B15632725CED}"/>
            </a:ext>
          </a:extLst>
        </p:cNvPr>
        <p:cNvGrpSpPr/>
        <p:nvPr/>
      </p:nvGrpSpPr>
      <p:grpSpPr>
        <a:xfrm>
          <a:off x="0" y="0"/>
          <a:ext cx="0" cy="0"/>
          <a:chOff x="0" y="0"/>
          <a:chExt cx="0" cy="0"/>
        </a:xfrm>
      </p:grpSpPr>
      <p:sp>
        <p:nvSpPr>
          <p:cNvPr id="183297" name="Rectangle 1026">
            <a:extLst>
              <a:ext uri="{FF2B5EF4-FFF2-40B4-BE49-F238E27FC236}">
                <a16:creationId xmlns:a16="http://schemas.microsoft.com/office/drawing/2014/main" id="{B6DD7040-FFC6-95DB-CBA2-1520706ABC36}"/>
              </a:ext>
            </a:extLst>
          </p:cNvPr>
          <p:cNvSpPr>
            <a:spLocks noGrp="1" noChangeArrowheads="1"/>
          </p:cNvSpPr>
          <p:nvPr>
            <p:ph type="ctrTitle"/>
          </p:nvPr>
        </p:nvSpPr>
        <p:spPr>
          <a:xfrm>
            <a:off x="0" y="6172200"/>
            <a:ext cx="12192000" cy="685800"/>
          </a:xfrm>
        </p:spPr>
        <p:txBody>
          <a:bodyPr/>
          <a:lstStyle/>
          <a:p>
            <a:pPr eaLnBrk="1" hangingPunct="1">
              <a:defRPr/>
            </a:pPr>
            <a:r>
              <a:rPr lang="en-US" sz="3200" b="1" dirty="0">
                <a:solidFill>
                  <a:srgbClr val="FFFFFF"/>
                </a:solidFill>
                <a:latin typeface="Arial" charset="0"/>
                <a:ea typeface="ＭＳ Ｐゴシック" charset="0"/>
              </a:rPr>
              <a:t>BibleStudyDownloads.org • </a:t>
            </a:r>
            <a:r>
              <a:rPr lang="ar-SA" sz="3200" b="1" dirty="0">
                <a:solidFill>
                  <a:srgbClr val="FFFFFF"/>
                </a:solidFill>
                <a:latin typeface="Arial" charset="0"/>
                <a:ea typeface="ＭＳ Ｐゴシック" charset="0"/>
              </a:rPr>
              <a:t>وعظ العهد الجديد</a:t>
            </a:r>
            <a:endParaRPr lang="en-US" sz="1333" b="1" dirty="0">
              <a:solidFill>
                <a:srgbClr val="FFFFFF"/>
              </a:solidFill>
              <a:latin typeface="Arial" charset="0"/>
              <a:ea typeface="ＭＳ Ｐゴシック" charset="0"/>
            </a:endParaRPr>
          </a:p>
        </p:txBody>
      </p:sp>
      <p:sp>
        <p:nvSpPr>
          <p:cNvPr id="99331" name="Rectangle 1026">
            <a:extLst>
              <a:ext uri="{FF2B5EF4-FFF2-40B4-BE49-F238E27FC236}">
                <a16:creationId xmlns:a16="http://schemas.microsoft.com/office/drawing/2014/main" id="{1563B75F-7F58-E479-795B-D33D3652BD25}"/>
              </a:ext>
            </a:extLst>
          </p:cNvPr>
          <p:cNvSpPr txBox="1">
            <a:spLocks noChangeArrowheads="1"/>
          </p:cNvSpPr>
          <p:nvPr/>
        </p:nvSpPr>
        <p:spPr bwMode="auto">
          <a:xfrm>
            <a:off x="0" y="0"/>
            <a:ext cx="12192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230" rtl="1"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Bodoni SvtyTwo ITC TT-Book"/>
              </a:rPr>
              <a:t>أحصل على هذا العرض التقديمي مجاناً</a:t>
            </a:r>
            <a:endParaRPr kumimoji="0" lang="en-US" sz="1467"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Bodoni SvtyTwo ITC TT-Book"/>
            </a:endParaRPr>
          </a:p>
        </p:txBody>
      </p:sp>
      <p:pic>
        <p:nvPicPr>
          <p:cNvPr id="8" name="Picture 7" descr="Screen Shot 2016-02-02 at 5.41.18 PM.png">
            <a:extLst>
              <a:ext uri="{FF2B5EF4-FFF2-40B4-BE49-F238E27FC236}">
                <a16:creationId xmlns:a16="http://schemas.microsoft.com/office/drawing/2014/main" id="{1BC26562-C319-5AD5-0374-E9E18D306FAE}"/>
              </a:ext>
            </a:extLst>
          </p:cNvPr>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58897" y="636983"/>
            <a:ext cx="12309796" cy="5650045"/>
          </a:xfrm>
          <a:prstGeom prst="rect">
            <a:avLst/>
          </a:prstGeom>
        </p:spPr>
      </p:pic>
      <p:pic>
        <p:nvPicPr>
          <p:cNvPr id="9" name="Picture 8" descr="Screen Shot 2016-02-02 at 5.42.03 PM.png">
            <a:extLst>
              <a:ext uri="{FF2B5EF4-FFF2-40B4-BE49-F238E27FC236}">
                <a16:creationId xmlns:a16="http://schemas.microsoft.com/office/drawing/2014/main" id="{3825E65F-4126-BB56-5118-5999B2B971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632" y="2222341"/>
            <a:ext cx="8204283" cy="3483595"/>
          </a:xfrm>
          <a:prstGeom prst="rect">
            <a:avLst/>
          </a:prstGeom>
        </p:spPr>
      </p:pic>
    </p:spTree>
    <p:extLst>
      <p:ext uri="{BB962C8B-B14F-4D97-AF65-F5344CB8AC3E}">
        <p14:creationId xmlns:p14="http://schemas.microsoft.com/office/powerpoint/2010/main" val="31856780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E06BB-D4C7-E965-CBDF-F405C2FC0D9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F3128CD-EE66-2A40-DB00-79EC35A0337B}"/>
              </a:ext>
            </a:extLst>
          </p:cNvPr>
          <p:cNvPicPr>
            <a:picLocks noChangeAspect="1"/>
          </p:cNvPicPr>
          <p:nvPr/>
        </p:nvPicPr>
        <p:blipFill>
          <a:blip r:embed="rId4">
            <a:extLst>
              <a:ext uri="{28A0092B-C50C-407E-A947-70E740481C1C}">
                <a14:useLocalDpi xmlns:a14="http://schemas.microsoft.com/office/drawing/2010/main" val="0"/>
              </a:ext>
            </a:extLst>
          </a:blip>
          <a:srcRect t="4444" b="12271"/>
          <a:stretch>
            <a:fillRect/>
          </a:stretch>
        </p:blipFill>
        <p:spPr>
          <a:xfrm>
            <a:off x="-1" y="0"/>
            <a:ext cx="12192001" cy="6854627"/>
          </a:xfrm>
          <a:prstGeom prst="rect">
            <a:avLst/>
          </a:prstGeom>
        </p:spPr>
      </p:pic>
      <p:sp>
        <p:nvSpPr>
          <p:cNvPr id="15" name="TextBox 14">
            <a:extLst>
              <a:ext uri="{FF2B5EF4-FFF2-40B4-BE49-F238E27FC236}">
                <a16:creationId xmlns:a16="http://schemas.microsoft.com/office/drawing/2014/main" id="{A91D4215-0AAF-A628-6FE0-FC6F1AE64CB5}"/>
              </a:ext>
            </a:extLst>
          </p:cNvPr>
          <p:cNvSpPr txBox="1"/>
          <p:nvPr/>
        </p:nvSpPr>
        <p:spPr>
          <a:xfrm>
            <a:off x="936979" y="4756609"/>
            <a:ext cx="10223078" cy="1938992"/>
          </a:xfrm>
          <a:prstGeom prst="rect">
            <a:avLst/>
          </a:prstGeom>
          <a:solidFill>
            <a:schemeClr val="bg1">
              <a:alpha val="70000"/>
            </a:schemeClr>
          </a:solidFill>
        </p:spPr>
        <p:txBody>
          <a:bodyPr wrap="square" rtlCol="0">
            <a:spAutoFit/>
          </a:bodyPr>
          <a:lstStyle/>
          <a:p>
            <a:pPr algn="r"/>
            <a:r>
              <a:rPr lang="ku-Arab-IQ" sz="4000" b="1" dirty="0">
                <a:effectLst>
                  <a:glow rad="139700">
                    <a:schemeClr val="bg1"/>
                  </a:glow>
                </a:effectLst>
                <a:latin typeface="Arial" panose="020B0604020202020204" pitchFamily="34" charset="0"/>
                <a:ea typeface="Calibri" panose="020F0502020204030204" pitchFamily="34" charset="0"/>
              </a:rPr>
              <a:t>"</a:t>
            </a:r>
            <a:r>
              <a:rPr lang="ar-JO" sz="4000" b="1" dirty="0">
                <a:effectLst>
                  <a:glow rad="139700">
                    <a:schemeClr val="bg1"/>
                  </a:glow>
                </a:effectLst>
                <a:latin typeface="Arial" panose="020B0604020202020204" pitchFamily="34" charset="0"/>
                <a:ea typeface="Calibri" panose="020F0502020204030204" pitchFamily="34" charset="0"/>
              </a:rPr>
              <a:t>لانكم قد متم وحياتكم مستترة مع المسيح في الله.  متى اظهر المسيح حياتنا، فحينئذ تظهرون انتم ايضا معه في المجد.</a:t>
            </a:r>
            <a:r>
              <a:rPr lang="ku-Arab-IQ" sz="4000" b="1" dirty="0">
                <a:effectLst>
                  <a:glow rad="139700">
                    <a:schemeClr val="bg1"/>
                  </a:glow>
                </a:effectLst>
                <a:latin typeface="Arial" panose="020B0604020202020204" pitchFamily="34" charset="0"/>
                <a:ea typeface="Calibri" panose="020F0502020204030204" pitchFamily="34" charset="0"/>
              </a:rPr>
              <a:t>"</a:t>
            </a:r>
            <a:endParaRPr lang="ar-JO" sz="4000" b="1" dirty="0">
              <a:effectLst>
                <a:glow rad="139700">
                  <a:schemeClr val="bg1"/>
                </a:glow>
              </a:effectLst>
              <a:latin typeface="Arial" panose="020B0604020202020204" pitchFamily="34" charset="0"/>
              <a:ea typeface="Calibri" panose="020F0502020204030204" pitchFamily="34" charset="0"/>
            </a:endParaRPr>
          </a:p>
          <a:p>
            <a:pPr algn="r"/>
            <a:r>
              <a:rPr lang="ar-JO" sz="4000" b="1" dirty="0">
                <a:effectLst>
                  <a:glow rad="139700">
                    <a:schemeClr val="bg1"/>
                  </a:glow>
                </a:effectLst>
                <a:latin typeface="Arial" panose="020B0604020202020204" pitchFamily="34" charset="0"/>
                <a:ea typeface="Calibri" panose="020F050202020403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rPr>
              <a:t>  </a:t>
            </a:r>
            <a:r>
              <a:rPr lang="ar-JO" sz="4000" b="1" dirty="0">
                <a:effectLst>
                  <a:glow rad="139700">
                    <a:schemeClr val="bg1"/>
                  </a:glow>
                </a:effectLst>
                <a:latin typeface="Arial" panose="020B0604020202020204" pitchFamily="34" charset="0"/>
                <a:ea typeface="Calibri" panose="020F050202020403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٣</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٣</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٤</a:t>
            </a:r>
            <a:endParaRPr lang="en-US"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B46543ED-D0E8-51EA-CE43-9419D789DD70}"/>
              </a:ext>
            </a:extLst>
          </p:cNvPr>
          <p:cNvSpPr txBox="1"/>
          <p:nvPr/>
        </p:nvSpPr>
        <p:spPr>
          <a:xfrm>
            <a:off x="154292" y="162399"/>
            <a:ext cx="4798532" cy="830997"/>
          </a:xfrm>
          <a:prstGeom prst="rect">
            <a:avLst/>
          </a:prstGeom>
          <a:solidFill>
            <a:schemeClr val="bg1">
              <a:alpha val="70000"/>
            </a:schemeClr>
          </a:solidFill>
        </p:spPr>
        <p:txBody>
          <a:bodyPr wrap="square" rtlCol="0">
            <a:spAutoFit/>
          </a:bodyPr>
          <a:lstStyle/>
          <a:p>
            <a:pPr algn="ct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 </a:t>
            </a:r>
            <a:r>
              <a:rPr lang="ku-Arab-IQ"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٣</a:t>
            </a: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ku-Arab-IQ"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١٧</a:t>
            </a:r>
            <a:r>
              <a:rPr lang="ku-Arab-IQ"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748105525"/>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8A118-90F4-CD10-540D-F3F187A27EE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B677AE8-CDF9-8CEE-EAB0-6CC6B7B61118}"/>
              </a:ext>
            </a:extLst>
          </p:cNvPr>
          <p:cNvPicPr>
            <a:picLocks noChangeAspect="1"/>
          </p:cNvPicPr>
          <p:nvPr/>
        </p:nvPicPr>
        <p:blipFill>
          <a:blip r:embed="rId4">
            <a:extLst>
              <a:ext uri="{28A0092B-C50C-407E-A947-70E740481C1C}">
                <a14:useLocalDpi xmlns:a14="http://schemas.microsoft.com/office/drawing/2010/main" val="0"/>
              </a:ext>
            </a:extLst>
          </a:blip>
          <a:srcRect t="7343" b="7826"/>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5E8B6302-DE0D-EEF2-FA51-1C2619A6367F}"/>
              </a:ext>
            </a:extLst>
          </p:cNvPr>
          <p:cNvSpPr txBox="1"/>
          <p:nvPr/>
        </p:nvSpPr>
        <p:spPr>
          <a:xfrm>
            <a:off x="279400" y="4095901"/>
            <a:ext cx="11633200" cy="2554545"/>
          </a:xfrm>
          <a:prstGeom prst="rect">
            <a:avLst/>
          </a:prstGeom>
          <a:solidFill>
            <a:schemeClr val="bg1">
              <a:alpha val="70000"/>
            </a:schemeClr>
          </a:solidFill>
        </p:spPr>
        <p:txBody>
          <a:bodyPr wrap="square" rtlCol="0">
            <a:spAutoFit/>
          </a:bodyPr>
          <a:lstStyle/>
          <a:p>
            <a:pPr algn="r"/>
            <a:r>
              <a:rPr lang="ku-Arab-IQ" sz="4000" b="1" dirty="0">
                <a:effectLst>
                  <a:glow rad="139700">
                    <a:schemeClr val="bg1"/>
                  </a:glow>
                </a:effectLst>
                <a:latin typeface="Arial" panose="020B0604020202020204" pitchFamily="34" charset="0"/>
                <a:ea typeface="Calibri" panose="020F0502020204030204" pitchFamily="34" charset="0"/>
              </a:rPr>
              <a:t>"</a:t>
            </a:r>
            <a:r>
              <a:rPr lang="ar-JO" sz="4000" b="1" dirty="0">
                <a:effectLst>
                  <a:glow rad="139700">
                    <a:schemeClr val="bg1"/>
                  </a:glow>
                </a:effectLst>
                <a:latin typeface="Arial" panose="020B0604020202020204" pitchFamily="34" charset="0"/>
                <a:ea typeface="Calibri" panose="020F0502020204030204" pitchFamily="34" charset="0"/>
              </a:rPr>
              <a:t>فاميتوا اعضاءكم التي على الأرض: الزنى، النجاسة، الهوى، الشهوة الرديّة، الطمع – الذي هو عبادة الاوثان</a:t>
            </a:r>
            <a:r>
              <a:rPr lang="ku-Arab-IQ" sz="4000" b="1" dirty="0">
                <a:effectLst>
                  <a:glow rad="139700">
                    <a:schemeClr val="bg1"/>
                  </a:glow>
                </a:effectLst>
                <a:latin typeface="Arial" panose="020B0604020202020204" pitchFamily="34" charset="0"/>
                <a:ea typeface="Calibri" panose="020F0502020204030204" pitchFamily="34" charset="0"/>
              </a:rPr>
              <a:t> </a:t>
            </a:r>
            <a:r>
              <a:rPr lang="ar-JO" sz="4000" b="1" dirty="0">
                <a:effectLst>
                  <a:glow rad="139700">
                    <a:schemeClr val="bg1"/>
                  </a:glow>
                </a:effectLst>
                <a:latin typeface="Arial" panose="020B0604020202020204" pitchFamily="34" charset="0"/>
                <a:ea typeface="Calibri" panose="020F050202020403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rPr>
              <a:t>الامور التي من اجلها يأتي غضب الله على ابناء المعصية</a:t>
            </a:r>
            <a:r>
              <a:rPr lang="ar-JO" sz="4000" b="1" dirty="0">
                <a:effectLst>
                  <a:glow rad="139700">
                    <a:schemeClr val="bg1"/>
                  </a:glow>
                </a:effectLst>
                <a:latin typeface="Arial" panose="020B0604020202020204" pitchFamily="34" charset="0"/>
                <a:ea typeface="Calibri" panose="020F0502020204030204" pitchFamily="34" charset="0"/>
              </a:rPr>
              <a:t>، الذين بينهم انتم ايضا سلكتم قبلا، حين كنتم تعيشون فيها.</a:t>
            </a:r>
            <a:r>
              <a:rPr lang="ku-Arab-IQ" sz="4000" b="1" dirty="0">
                <a:effectLst>
                  <a:glow rad="139700">
                    <a:schemeClr val="bg1"/>
                  </a:glow>
                </a:effectLst>
                <a:latin typeface="Arial" panose="020B0604020202020204" pitchFamily="34" charset="0"/>
                <a:ea typeface="Calibri" panose="020F0502020204030204" pitchFamily="34" charset="0"/>
              </a:rPr>
              <a:t>"   </a:t>
            </a:r>
            <a:r>
              <a:rPr lang="ar-JO" sz="4000" b="1" dirty="0">
                <a:effectLst>
                  <a:glow rad="139700">
                    <a:schemeClr val="bg1"/>
                  </a:glow>
                </a:effectLst>
                <a:latin typeface="Arial" panose="020B0604020202020204" pitchFamily="34" charset="0"/>
                <a:ea typeface="Calibri" panose="020F050202020403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٣</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٥</a:t>
            </a:r>
            <a:r>
              <a:rPr lang="ar-JO" sz="1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1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٧</a:t>
            </a:r>
            <a:endParaRPr lang="en-US"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A9C6A453-DC22-D80A-3FE3-B0FC1CF817BE}"/>
              </a:ext>
            </a:extLst>
          </p:cNvPr>
          <p:cNvSpPr txBox="1"/>
          <p:nvPr/>
        </p:nvSpPr>
        <p:spPr>
          <a:xfrm>
            <a:off x="7288870" y="94666"/>
            <a:ext cx="4798532" cy="830997"/>
          </a:xfrm>
          <a:prstGeom prst="rect">
            <a:avLst/>
          </a:prstGeom>
          <a:solidFill>
            <a:schemeClr val="bg1">
              <a:alpha val="70000"/>
            </a:schemeClr>
          </a:solidFill>
        </p:spPr>
        <p:txBody>
          <a:bodyPr wrap="square" rtlCol="0">
            <a:spAutoFit/>
          </a:bodyPr>
          <a:lstStyle/>
          <a:p>
            <a:pPr algn="ct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 </a:t>
            </a:r>
            <a:r>
              <a:rPr lang="ku-Arab-IQ"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٣</a:t>
            </a: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ku-Arab-IQ"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١٧</a:t>
            </a:r>
            <a:r>
              <a:rPr lang="ku-Arab-IQ"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8747497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319D5-6AB9-EE84-B576-9DF8FC72C6E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1368AFA-180D-134D-9247-C987510AA9BA}"/>
              </a:ext>
            </a:extLst>
          </p:cNvPr>
          <p:cNvPicPr>
            <a:picLocks noChangeAspect="1"/>
          </p:cNvPicPr>
          <p:nvPr/>
        </p:nvPicPr>
        <p:blipFill>
          <a:blip r:embed="rId4">
            <a:extLst>
              <a:ext uri="{28A0092B-C50C-407E-A947-70E740481C1C}">
                <a14:useLocalDpi xmlns:a14="http://schemas.microsoft.com/office/drawing/2010/main" val="0"/>
              </a:ext>
            </a:extLst>
          </a:blip>
          <a:srcRect t="4252" b="10145"/>
          <a:stretch>
            <a:fillRect/>
          </a:stretch>
        </p:blipFill>
        <p:spPr>
          <a:xfrm>
            <a:off x="0" y="31537"/>
            <a:ext cx="12192000" cy="6826464"/>
          </a:xfrm>
          <a:prstGeom prst="rect">
            <a:avLst/>
          </a:prstGeom>
        </p:spPr>
      </p:pic>
      <p:sp>
        <p:nvSpPr>
          <p:cNvPr id="15" name="TextBox 14">
            <a:extLst>
              <a:ext uri="{FF2B5EF4-FFF2-40B4-BE49-F238E27FC236}">
                <a16:creationId xmlns:a16="http://schemas.microsoft.com/office/drawing/2014/main" id="{A3BF3DB9-D9C9-E06A-176E-1148AE56A418}"/>
              </a:ext>
            </a:extLst>
          </p:cNvPr>
          <p:cNvSpPr txBox="1"/>
          <p:nvPr/>
        </p:nvSpPr>
        <p:spPr>
          <a:xfrm>
            <a:off x="541866" y="5372162"/>
            <a:ext cx="11108267" cy="1323439"/>
          </a:xfrm>
          <a:prstGeom prst="rect">
            <a:avLst/>
          </a:prstGeom>
          <a:solidFill>
            <a:schemeClr val="bg1">
              <a:alpha val="70000"/>
            </a:schemeClr>
          </a:solidFill>
        </p:spPr>
        <p:txBody>
          <a:bodyPr wrap="square" rtlCol="0">
            <a:spAutoFit/>
          </a:bodyPr>
          <a:lstStyle/>
          <a:p>
            <a:pPr algn="r"/>
            <a:r>
              <a:rPr lang="ku-Arab-IQ" sz="4000" b="1" dirty="0">
                <a:effectLst>
                  <a:glow rad="139700">
                    <a:schemeClr val="bg1"/>
                  </a:glow>
                </a:effectLst>
                <a:latin typeface="Arial" panose="020B0604020202020204" pitchFamily="34" charset="0"/>
                <a:ea typeface="Calibri" panose="020F0502020204030204" pitchFamily="34" charset="0"/>
              </a:rPr>
              <a:t>"</a:t>
            </a:r>
            <a:r>
              <a:rPr lang="ar-JO" sz="4000" b="1" dirty="0">
                <a:effectLst>
                  <a:glow rad="139700">
                    <a:schemeClr val="bg1"/>
                  </a:glow>
                </a:effectLst>
                <a:latin typeface="Arial" panose="020B0604020202020204" pitchFamily="34" charset="0"/>
                <a:ea typeface="Calibri" panose="020F0502020204030204" pitchFamily="34" charset="0"/>
              </a:rPr>
              <a:t>واما الآن فاطرحوا عنكم انتم ايضا الكل: الغضب، السخط، الخبث، التجديف، الكلام القبيح من افواهكم.</a:t>
            </a:r>
            <a:r>
              <a:rPr lang="ku-Arab-IQ" sz="4000" b="1" dirty="0">
                <a:effectLst>
                  <a:glow rad="139700">
                    <a:schemeClr val="bg1"/>
                  </a:glow>
                </a:effectLst>
                <a:latin typeface="Arial" panose="020B0604020202020204" pitchFamily="34" charset="0"/>
                <a:ea typeface="Calibri" panose="020F050202020403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٣</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٨</a:t>
            </a:r>
            <a:endParaRPr lang="en-US"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051AAA09-084A-A4F5-DA8A-ED15154CCB9C}"/>
              </a:ext>
            </a:extLst>
          </p:cNvPr>
          <p:cNvSpPr txBox="1"/>
          <p:nvPr/>
        </p:nvSpPr>
        <p:spPr>
          <a:xfrm>
            <a:off x="154292" y="162399"/>
            <a:ext cx="4798532" cy="830997"/>
          </a:xfrm>
          <a:prstGeom prst="rect">
            <a:avLst/>
          </a:prstGeom>
          <a:solidFill>
            <a:schemeClr val="bg1">
              <a:alpha val="70000"/>
            </a:schemeClr>
          </a:solidFill>
        </p:spPr>
        <p:txBody>
          <a:bodyPr wrap="square" rtlCol="0">
            <a:spAutoFit/>
          </a:bodyPr>
          <a:lstStyle/>
          <a:p>
            <a:pPr algn="ct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 </a:t>
            </a:r>
            <a:r>
              <a:rPr lang="ku-Arab-IQ"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٣</a:t>
            </a: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ku-Arab-IQ"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١٧</a:t>
            </a:r>
            <a:r>
              <a:rPr lang="ku-Arab-IQ"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89963283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51E8D-CFB9-6BE9-7F31-32BEFA8E5627}"/>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368A965-51CD-1F28-C6B5-E4CFC9B57814}"/>
              </a:ext>
            </a:extLst>
          </p:cNvPr>
          <p:cNvPicPr>
            <a:picLocks noChangeAspect="1"/>
          </p:cNvPicPr>
          <p:nvPr/>
        </p:nvPicPr>
        <p:blipFill>
          <a:blip r:embed="rId4">
            <a:extLst>
              <a:ext uri="{28A0092B-C50C-407E-A947-70E740481C1C}">
                <a14:useLocalDpi xmlns:a14="http://schemas.microsoft.com/office/drawing/2010/main" val="0"/>
              </a:ext>
            </a:extLst>
          </a:blip>
          <a:srcRect t="4832" b="9919"/>
          <a:stretch>
            <a:fillRect/>
          </a:stretch>
        </p:blipFill>
        <p:spPr>
          <a:xfrm>
            <a:off x="0" y="4843"/>
            <a:ext cx="12192000" cy="6853157"/>
          </a:xfrm>
          <a:prstGeom prst="rect">
            <a:avLst/>
          </a:prstGeom>
        </p:spPr>
      </p:pic>
      <p:sp>
        <p:nvSpPr>
          <p:cNvPr id="15" name="TextBox 14">
            <a:extLst>
              <a:ext uri="{FF2B5EF4-FFF2-40B4-BE49-F238E27FC236}">
                <a16:creationId xmlns:a16="http://schemas.microsoft.com/office/drawing/2014/main" id="{74EE249C-DAA2-A9AB-5E5C-22491AA976B5}"/>
              </a:ext>
            </a:extLst>
          </p:cNvPr>
          <p:cNvSpPr txBox="1"/>
          <p:nvPr/>
        </p:nvSpPr>
        <p:spPr>
          <a:xfrm>
            <a:off x="133590" y="5372162"/>
            <a:ext cx="11924819" cy="1292662"/>
          </a:xfrm>
          <a:prstGeom prst="rect">
            <a:avLst/>
          </a:prstGeom>
          <a:solidFill>
            <a:schemeClr val="bg1">
              <a:alpha val="70000"/>
            </a:schemeClr>
          </a:solidFill>
        </p:spPr>
        <p:txBody>
          <a:bodyPr wrap="square" rtlCol="0">
            <a:spAutoFit/>
          </a:bodyPr>
          <a:lstStyle/>
          <a:p>
            <a:pPr algn="r"/>
            <a:r>
              <a:rPr lang="ku-Arab-IQ" sz="3800" b="1" dirty="0">
                <a:effectLst>
                  <a:glow rad="139700">
                    <a:schemeClr val="bg1"/>
                  </a:glow>
                </a:effectLst>
                <a:latin typeface="Arial" panose="020B0604020202020204" pitchFamily="34" charset="0"/>
                <a:ea typeface="Calibri" panose="020F0502020204030204" pitchFamily="34" charset="0"/>
              </a:rPr>
              <a:t>"</a:t>
            </a:r>
            <a:r>
              <a:rPr lang="ar-JO" sz="3800" b="1" dirty="0">
                <a:effectLst>
                  <a:glow rad="139700">
                    <a:schemeClr val="bg1"/>
                  </a:glow>
                </a:effectLst>
                <a:latin typeface="Arial" panose="020B0604020202020204" pitchFamily="34" charset="0"/>
                <a:ea typeface="Calibri" panose="020F0502020204030204" pitchFamily="34" charset="0"/>
              </a:rPr>
              <a:t>لا تكذبوا بعضكم على بعض، اذ خلعتم الانسان العتيق مع اعماله،</a:t>
            </a:r>
            <a:r>
              <a:rPr lang="ku-Arab-IQ" sz="3800" b="1" dirty="0">
                <a:effectLst>
                  <a:glow rad="139700">
                    <a:schemeClr val="bg1"/>
                  </a:glow>
                </a:effectLst>
                <a:latin typeface="Arial" panose="020B0604020202020204" pitchFamily="34" charset="0"/>
                <a:ea typeface="Calibri" panose="020F0502020204030204" pitchFamily="34" charset="0"/>
              </a:rPr>
              <a:t> ولبستم الجديد الذي يتجدد للمعرفة حسب صورة خالقه</a:t>
            </a:r>
            <a:r>
              <a:rPr lang="ar-JO" sz="3800" b="1" dirty="0">
                <a:effectLst>
                  <a:glow rad="139700">
                    <a:schemeClr val="bg1"/>
                  </a:glow>
                </a:effectLst>
                <a:latin typeface="Arial" panose="020B0604020202020204" pitchFamily="34" charset="0"/>
                <a:ea typeface="Calibri" panose="020F0502020204030204" pitchFamily="34" charset="0"/>
              </a:rPr>
              <a:t>.</a:t>
            </a:r>
            <a:r>
              <a:rPr lang="ku-Arab-IQ" sz="3800" b="1" dirty="0">
                <a:effectLst>
                  <a:glow rad="139700">
                    <a:schemeClr val="bg1"/>
                  </a:glow>
                </a:effectLst>
                <a:latin typeface="Arial" panose="020B0604020202020204" pitchFamily="34" charset="0"/>
                <a:ea typeface="Calibri" panose="020F0502020204030204" pitchFamily="34" charset="0"/>
              </a:rPr>
              <a:t>"    </a:t>
            </a:r>
            <a:r>
              <a:rPr lang="ku-Arab-IQ" sz="3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3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٣</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٩</a:t>
            </a:r>
            <a:r>
              <a:rPr lang="ku-Arab-IQ" sz="1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ku-Arab-IQ" sz="1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١٠</a:t>
            </a:r>
            <a:endParaRPr lang="en-US"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C9B54E29-3CAE-16E1-2A86-11E637CC3B21}"/>
              </a:ext>
            </a:extLst>
          </p:cNvPr>
          <p:cNvSpPr txBox="1"/>
          <p:nvPr/>
        </p:nvSpPr>
        <p:spPr>
          <a:xfrm>
            <a:off x="8179011" y="135895"/>
            <a:ext cx="3879398" cy="830997"/>
          </a:xfrm>
          <a:prstGeom prst="rect">
            <a:avLst/>
          </a:prstGeom>
          <a:solidFill>
            <a:schemeClr val="bg1">
              <a:alpha val="70000"/>
            </a:schemeClr>
          </a:solidFill>
        </p:spPr>
        <p:txBody>
          <a:bodyPr wrap="square" rtlCol="0">
            <a:spAutoFit/>
          </a:bodyPr>
          <a:lstStyle/>
          <a:p>
            <a:pPr algn="ct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 </a:t>
            </a:r>
            <a:r>
              <a:rPr lang="ku-Arab-IQ"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٣</a:t>
            </a: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ku-Arab-IQ"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١٧</a:t>
            </a:r>
            <a:r>
              <a:rPr lang="ku-Arab-IQ"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12911124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28AB8-7BC1-B017-5560-3C82A59A008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84065FA-9CBD-981A-9E84-7F08C204072C}"/>
              </a:ext>
            </a:extLst>
          </p:cNvPr>
          <p:cNvPicPr>
            <a:picLocks noChangeAspect="1"/>
          </p:cNvPicPr>
          <p:nvPr/>
        </p:nvPicPr>
        <p:blipFill>
          <a:blip r:embed="rId4">
            <a:extLst>
              <a:ext uri="{28A0092B-C50C-407E-A947-70E740481C1C}">
                <a14:useLocalDpi xmlns:a14="http://schemas.microsoft.com/office/drawing/2010/main" val="0"/>
              </a:ext>
            </a:extLst>
          </a:blip>
          <a:srcRect t="3711" b="11055"/>
          <a:stretch>
            <a:fillRect/>
          </a:stretch>
        </p:blipFill>
        <p:spPr>
          <a:xfrm>
            <a:off x="-2" y="0"/>
            <a:ext cx="12192001" cy="6851807"/>
          </a:xfrm>
          <a:prstGeom prst="rect">
            <a:avLst/>
          </a:prstGeom>
        </p:spPr>
      </p:pic>
      <p:sp>
        <p:nvSpPr>
          <p:cNvPr id="15" name="TextBox 14">
            <a:extLst>
              <a:ext uri="{FF2B5EF4-FFF2-40B4-BE49-F238E27FC236}">
                <a16:creationId xmlns:a16="http://schemas.microsoft.com/office/drawing/2014/main" id="{557E7DD3-20F8-4538-0DA0-5F201FA4A7C5}"/>
              </a:ext>
            </a:extLst>
          </p:cNvPr>
          <p:cNvSpPr txBox="1"/>
          <p:nvPr/>
        </p:nvSpPr>
        <p:spPr>
          <a:xfrm>
            <a:off x="133590" y="5372162"/>
            <a:ext cx="11924819" cy="1323439"/>
          </a:xfrm>
          <a:prstGeom prst="rect">
            <a:avLst/>
          </a:prstGeom>
          <a:solidFill>
            <a:schemeClr val="bg1">
              <a:alpha val="70000"/>
            </a:schemeClr>
          </a:solidFill>
        </p:spPr>
        <p:txBody>
          <a:bodyPr wrap="square" rtlCol="0">
            <a:spAutoFit/>
          </a:bodyPr>
          <a:lstStyle/>
          <a:p>
            <a:pPr algn="r"/>
            <a:r>
              <a:rPr lang="ku-Arab-IQ" sz="4000" b="1" dirty="0">
                <a:effectLst>
                  <a:glow rad="139700">
                    <a:schemeClr val="bg1"/>
                  </a:glow>
                </a:effectLst>
                <a:latin typeface="Arial" panose="020B0604020202020204" pitchFamily="34" charset="0"/>
                <a:ea typeface="Calibri" panose="020F0502020204030204" pitchFamily="34" charset="0"/>
              </a:rPr>
              <a:t>"</a:t>
            </a:r>
            <a:r>
              <a:rPr lang="ar-JO" sz="4000" b="1" dirty="0">
                <a:effectLst>
                  <a:glow rad="139700">
                    <a:schemeClr val="bg1"/>
                  </a:glow>
                </a:effectLst>
                <a:latin typeface="Arial" panose="020B0604020202020204" pitchFamily="34" charset="0"/>
                <a:ea typeface="Calibri" panose="020F0502020204030204" pitchFamily="34" charset="0"/>
              </a:rPr>
              <a:t>حيث ليس يوناني ويهودي، ختان وغرلة، بربري </a:t>
            </a:r>
            <a:r>
              <a:rPr lang="ar-JO" sz="4000" b="1" dirty="0" err="1">
                <a:effectLst>
                  <a:glow rad="139700">
                    <a:schemeClr val="bg1"/>
                  </a:glow>
                </a:effectLst>
                <a:latin typeface="Arial" panose="020B0604020202020204" pitchFamily="34" charset="0"/>
                <a:ea typeface="Calibri" panose="020F0502020204030204" pitchFamily="34" charset="0"/>
              </a:rPr>
              <a:t>وسكيثي</a:t>
            </a:r>
            <a:r>
              <a:rPr lang="ar-JO" sz="4000" b="1" dirty="0">
                <a:effectLst>
                  <a:glow rad="139700">
                    <a:schemeClr val="bg1"/>
                  </a:glow>
                </a:effectLst>
                <a:latin typeface="Arial" panose="020B0604020202020204" pitchFamily="34" charset="0"/>
                <a:ea typeface="Calibri" panose="020F0502020204030204" pitchFamily="34" charset="0"/>
              </a:rPr>
              <a:t>، عبد حر، بل المسيح الكل وفي الكل.</a:t>
            </a:r>
            <a:r>
              <a:rPr lang="ku-Arab-IQ" sz="4000" b="1" dirty="0">
                <a:effectLst>
                  <a:glow rad="139700">
                    <a:schemeClr val="bg1"/>
                  </a:glow>
                </a:effectLst>
                <a:latin typeface="Arial" panose="020B0604020202020204" pitchFamily="34" charset="0"/>
                <a:ea typeface="Calibri" panose="020F0502020204030204" pitchFamily="34" charset="0"/>
              </a:rPr>
              <a:t>"   </a:t>
            </a:r>
            <a:r>
              <a:rPr lang="ar-JO" sz="4000" b="1" dirty="0">
                <a:effectLst>
                  <a:glow rad="139700">
                    <a:schemeClr val="bg1"/>
                  </a:glow>
                </a:effectLst>
                <a:latin typeface="Arial" panose="020B0604020202020204" pitchFamily="34" charset="0"/>
                <a:ea typeface="Calibri" panose="020F050202020403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٣</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١١</a:t>
            </a:r>
            <a:endParaRPr lang="en-US"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4311814A-ACE0-EEA7-7D32-7C5B77FC1A51}"/>
              </a:ext>
            </a:extLst>
          </p:cNvPr>
          <p:cNvSpPr txBox="1"/>
          <p:nvPr/>
        </p:nvSpPr>
        <p:spPr>
          <a:xfrm>
            <a:off x="2793066" y="0"/>
            <a:ext cx="3839642" cy="769441"/>
          </a:xfrm>
          <a:prstGeom prst="rect">
            <a:avLst/>
          </a:prstGeom>
          <a:solidFill>
            <a:schemeClr val="bg1">
              <a:alpha val="70000"/>
            </a:schemeClr>
          </a:solidFill>
        </p:spPr>
        <p:txBody>
          <a:bodyPr wrap="square" rtlCol="0">
            <a:spAutoFit/>
          </a:bodyPr>
          <a:lstStyle/>
          <a:p>
            <a:pPr algn="ctr"/>
            <a:r>
              <a:rPr lang="ar-JO"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 </a:t>
            </a:r>
            <a:r>
              <a:rPr lang="ku-Arab-IQ"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٣</a:t>
            </a:r>
            <a:r>
              <a:rPr lang="ar-JO"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ku-Arab-IQ"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١٧</a:t>
            </a:r>
            <a:r>
              <a:rPr lang="ku-Arab-IQ"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709944392"/>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ISPRING_PROJECT_VERSION" val="9.3"/>
  <p:tag name="ISPRING_PROJECT_FOLDER_UPDATED" val="1"/>
  <p:tag name="ISPRING_LMS_API_VERSION" val="SCORM 2004 (4th edition)"/>
  <p:tag name="ISPRING_ULTRA_SCORM_COURSE_ID" val="E24C38BC-5005-467C-AC4A-D8EC405BF7BB"/>
  <p:tag name="ISPRING_CMI5_LAUNCH_METHOD" val="any window"/>
  <p:tag name="ISPRINGCLOUDFOLDERID" val="1"/>
  <p:tag name="ISPRINGONLINEFOLDERID" val="1"/>
  <p:tag name="ISPRING_SCORM_RATE_SLIDES" val="0"/>
  <p:tag name="ISPRING_SCORM_PASSING_SCORE" val="0.000000"/>
  <p:tag name="FLASHSPRING_ZOOM_TAG" val="52"/>
  <p:tag name="ISPRING_FIRST_PUBLISH" val="1"/>
  <p:tag name="ISPRING_SCORM_RATE_QUIZZES" val="0"/>
  <p:tag name="ISPRING_SCORM_REPORT_STATUS" val="0"/>
  <p:tag name="ISPRING_ULTRA_SCORM_DURATION" val="3600"/>
  <p:tag name="ISPRING_SCORM_USE_GRADE" val="1"/>
  <p:tag name="ISPRING_SCORM_USE_CUSTOM_PASSING_SCORE" val="0"/>
  <p:tag name="ISPRING_TERMINATE_LESSON_ON_TIMEOUT" val="0"/>
  <p:tag name="ISPRING_SHOW_MESSAGE_ON_TIMEOUT" val="0"/>
  <p:tag name="ISPRING-SUITE_ISPRING_CURRENT_GRADING_VERSION" val="v1"/>
  <p:tag name="ISPRING_RESOURCE_FOLDER_TIP_DIALOG_SHOWN" val="1"/>
  <p:tag name="ISPRING_PUBLISH_SETTINGS" val="{&quot;commonSettings&quot;:{&quot;webSettings&quot;:{&quot;useMobileViewer&quot;:&quot;T_FALSE&quot;,&quot;format&quot;:&quot;OF_VIDEO&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invertReadingOrder&quot;:&quot;T_FALSE&quot;},&quot;compressionSettings&quot;:{&quot;imageSettings&quot;:{&quot;jpegQuality&quot;:70},&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0&quot;,&quot;uploadSources&quot;:true}}"/>
  <p:tag name="ISPRING_ULTRA_SCORM_SLIDE_COUNT" val="38"/>
  <p:tag name="ISPRING_ULTRA_SCORM_COURCE_TITLE" val="Luke 2_39-52 - Fully Man and Fully God"/>
  <p:tag name="ISPRING_SCORM_ENDPOINT" val="&lt;endpoint&gt;&lt;enable&gt;0&lt;/enable&gt;&lt;lrs&gt;https://&lt;/lrs&gt;&lt;auth&gt;0&lt;/auth&gt;&lt;login&gt;&lt;/login&gt;&lt;password&gt;&lt;/password&gt;&lt;key&gt;&lt;/key&gt;&lt;name&gt;&lt;/name&gt;&lt;email&gt;&lt;/email&gt;&lt;/endpoint&gt;&#10;"/>
  <p:tag name="ISPRING_OUTPUT_FOLDER" val="[[&quot;w\uFFFDl\uFFFD{02D7091F-DD7B-4709-AD2E-55B0B554E76B}&quot;,&quot;C:\\Users\\dlbri\\OneDrive\\Documents\\AIC\\AIC Pastoring\\Messages\\Luke\\Luke 1-4 - Intro and Prep\\AV Files&quot;],[&quot;\uFFFD\/\bP{52F60523-431F-4090-BD6D-7A152C603D33}&quot;,&quot;C:\\Users\\dlbri\\OneDrive\\Documents\\AIC\\AIC Pastoring\\Messages\\Isaiah\\Chapters 40-48\\AV Files&quot;]]"/>
  <p:tag name="ISPRING_PRESENTATION_TITLE" val="Luke 2_39-52 - Fully Man and Fully God"/>
  <p:tag name="ISPRING_SCREEN_RECS_UPDATED" val="C:\Users\dlbri\OneDrive\Documents\AIC\AIC Pastoring\Messages\Luke\Luke 1-4 - Intro and Prep\Luke 3_1-14\"/>
  <p:tag name="ISPRING_UUID" val="{CB209678-B806-4473-92E2-8C6986755253}"/>
  <p:tag name="ISPRING_RESOURCE_FOLDER" val="C:\Users\dlbri\OneDrive\Documents\AIC\AIC Pastoring\Messages\Luke\Luke 1-4 - Intro and Prep\Luke 3_1-14\"/>
  <p:tag name="ISPRING_PRESENTATION_PATH" val="C:\Users\dlbri\OneDrive\Documents\AIC\AIC Pastoring\Messages\Luke\Luke 1-4 - Intro and Prep\Luke 3_1-14.pptx"/>
  <p:tag name="ISPRING_PRESENTATION_INFO_2" val="&lt;?xml version=&quot;1.0&quot; encoding=&quot;UTF-8&quot; standalone=&quot;no&quot; ?&gt;&#10;&lt;presentation2&gt;&#10;&#10;  &lt;slides&gt;&#10;    &lt;slide id=&quot;{0BBD37B8-AFCB-43BA-B044-EDB9254ADCE9}&quot; pptId=&quot;4520&quot;/&gt;&#10;    &lt;slide id=&quot;{8F42D064-C70B-4031-9DF7-BCB2FE24FB9B}&quot; pptId=&quot;6869&quot;/&gt;&#10;    &lt;slide id=&quot;{30ED5B6E-4F51-42E5-9457-4CADAB985900}&quot; pptId=&quot;6802&quot;/&gt;&#10;    &lt;slide id=&quot;{A48C86EE-1114-4A0C-84D4-5AD25A92977C}&quot; pptId=&quot;6870&quot;/&gt;&#10;    &lt;slide id=&quot;{D968FB39-BB21-4C27-8F3E-61DE382C66E9}&quot; pptId=&quot;6916&quot;/&gt;&#10;    &lt;slide id=&quot;{B7C80A13-ED27-4F30-886A-2C2E0994C3EB}&quot; pptId=&quot;6883&quot;/&gt;&#10;    &lt;slide id=&quot;{00987596-9CB7-40EE-B376-1AE4B9380223}&quot; pptId=&quot;6694&quot;/&gt;&#10;    &lt;slide id=&quot;{1CA820BD-5DD0-494D-A336-9AE63EBBCA64}&quot; pptId=&quot;6882&quot;/&gt;&#10;    &lt;slide id=&quot;{82F394BC-5C99-4620-A8A2-6619567020E5}&quot; pptId=&quot;257&quot;/&gt;&#10;    &lt;slide id=&quot;{B37EEBA4-61F3-4728-ADA1-45A4FEC255BB}&quot; pptId=&quot;6863&quot;/&gt;&#10;    &lt;slide id=&quot;{DBC71302-840B-43E8-B941-4F404D40E4A5}&quot; pptId=&quot;259&quot;/&gt;&#10;    &lt;slide id=&quot;{5E7DD5CA-05A3-4C6B-8A85-07D338FFFAC1}&quot; pptId=&quot;263&quot;/&gt;&#10;    &lt;slide id=&quot;{3E03ECCD-2C02-4C45-867B-2018485475D7}&quot; pptId=&quot;6865&quot;/&gt;&#10;    &lt;slide id=&quot;{5E672C36-4C28-450B-AC74-E41D729D7D09}&quot; pptId=&quot;6866&quot;/&gt;&#10;    &lt;slide id=&quot;{2CBFCEF9-7BD2-4F24-AE0C-58486606D5FE}&quot; pptId=&quot;6867&quot;/&gt;&#10;    &lt;slide id=&quot;{795F63A4-7D3B-42EC-A562-F434769DF871}&quot; pptId=&quot;6868&quot;/&gt;&#10;    &lt;slide id=&quot;{13079975-2287-4C23-B6CA-DE023C6055FC}&quot; pptId=&quot;269&quot;/&gt;&#10;    &lt;slide id=&quot;{52D168AC-0A23-4F86-8FE7-22D48F5C5CC1}&quot; pptId=&quot;270&quot;/&gt;&#10;    &lt;slide id=&quot;{A47B0DDD-B38A-4B13-A778-800CD879F43D}&quot; pptId=&quot;271&quot;/&gt;&#10;    &lt;slide id=&quot;{2EE077CF-9DFE-4FE7-A2FA-C50096DD736F}&quot; pptId=&quot;6884&quot;/&gt;&#10;    &lt;slide id=&quot;{263CD776-CD49-42B4-8DEC-6B9B05DB8A34}&quot; pptId=&quot;6875&quot;/&gt;&#10;    &lt;slide id=&quot;{DC720FEE-6E88-40BB-8290-3DFFF224AB40}&quot; pptId=&quot;6876&quot;/&gt;&#10;    &lt;slide id=&quot;{4174B76B-20E3-4A7E-9470-3E5790449E39}&quot; pptId=&quot;6880&quot;/&gt;&#10;    &lt;slide id=&quot;{F8BDF2D2-7214-4104-A2C7-FAAC247CABF8}&quot; pptId=&quot;6881&quot;/&gt;&#10;    &lt;slide id=&quot;{821915F0-3FD9-44AE-94AF-CD6C66A5D914}&quot; pptId=&quot;6877&quot;/&gt;&#10;    &lt;slide id=&quot;{8C147FAC-C189-444A-B209-95889E5D3ACC}&quot; pptId=&quot;6879&quot;/&gt;&#10;    &lt;slide id=&quot;{A4C139BF-B358-4CEC-B46A-2EA30BA93F0A}&quot; pptId=&quot;6888&quot;/&gt;&#10;    &lt;slide id=&quot;{7A3414A9-E64D-46C1-9CFC-7D4B5B011C3A}&quot; pptId=&quot;6887&quot;/&gt;&#10;    &lt;slide id=&quot;{2F235D52-819C-40AB-A15B-94E93DE68D98}&quot; pptId=&quot;6889&quot;/&gt;&#10;    &lt;slide id=&quot;{32842AC6-EF8A-4DD5-86EB-C7C6D27E5A59}&quot; pptId=&quot;6896&quot;/&gt;&#10;    &lt;slide id=&quot;{F99B7BE0-9DA3-4284-A91E-02CF172EF7EB}&quot; pptId=&quot;6897&quot;/&gt;&#10;    &lt;slide id=&quot;{66D7A4CE-2F8B-4B00-8620-8804D4D5E6E1}&quot; pptId=&quot;6900&quot;/&gt;&#10;    &lt;slide id=&quot;{C830119D-0DFB-495A-ABD0-214C2C359B4D}&quot; pptId=&quot;6901&quot;/&gt;&#10;    &lt;slide id=&quot;{469CA537-9A5F-4AA6-BC9A-4126321AD352}&quot; pptId=&quot;6903&quot;/&gt;&#10;    &lt;slide id=&quot;{B2FF114D-74E9-401B-97DF-3F62EB012630}&quot; pptId=&quot;6902&quot;/&gt;&#10;    &lt;slide id=&quot;{9FA58FD7-088B-4035-8552-17CE4B39BB86}&quot; pptId=&quot;6904&quot;/&gt;&#10;    &lt;slide id=&quot;{0E9C38BE-D729-4DA9-88B3-BAAF95A32D85}&quot; pptId=&quot;6891&quot;/&gt;&#10;    &lt;slide id=&quot;{04715122-B9F7-493B-B346-9086DB2F603A}&quot; pptId=&quot;6905&quot;/&gt;&#10;    &lt;slide id=&quot;{E3D9FE00-B3FE-483D-983D-C5CC90A14113}&quot; pptId=&quot;6910&quot;/&gt;&#10;    &lt;slide id=&quot;{7CF71C1E-C79D-436F-B5F7-F39989793342}&quot; pptId=&quot;260&quot;/&gt;&#10;    &lt;slide id=&quot;{1FF81994-6ED1-47B9-95E5-B14A442762DC}&quot; pptId=&quot;6919&quot;/&gt;&#10;    &lt;slide id=&quot;{38A0E98C-30B6-46DF-B8DC-6A8B81E63725}&quot; pptId=&quot;6886&quot;/&gt;&#10;    &lt;slide id=&quot;{63702715-0B62-4D99-8364-14CEF5D8EA2D}&quot; pptId=&quot;6892&quot;/&gt;&#10;    &lt;slide id=&quot;{7D9B3702-540B-4DF4-A16C-5B815A86583E}&quot; pptId=&quot;6908&quot;/&gt;&#10;    &lt;slide id=&quot;{7D6D1AC4-8AD9-42A7-A805-1416F7DE1C49}&quot; pptId=&quot;6909&quot;/&gt;&#10;    &lt;slide id=&quot;{14DFBFF8-0D1D-47C9-BB60-67082C15F2AB}&quot; pptId=&quot;6893&quot;/&gt;&#10;    &lt;slide id=&quot;{4AC849B8-C7FC-4820-8A34-0E6BBD210C51}&quot; pptId=&quot;6894&quot;/&gt;&#10;    &lt;slide id=&quot;{53F31A34-B14D-4661-B3C7-ECD90C273A01}&quot; pptId=&quot;6918&quot;/&gt;&#10;    &lt;slide id=&quot;{D7817051-1A2A-4A12-B87E-385F9AF56E20}&quot; pptId=&quot;6906&quot;/&gt;&#10;    &lt;slide id=&quot;{907C2208-423A-4ECF-9BE7-31E4D589DE84}&quot; pptId=&quot;6907&quot;/&gt;&#10;    &lt;slide id=&quot;{E38FAF31-6F87-46A8-B64F-22121F98167E}&quot; pptId=&quot;6920&quot;/&gt;&#10;    &lt;slide id=&quot;{643B8100-50AD-43EE-90E2-D8E4419A9A04}&quot; pptId=&quot;6911&quot;/&gt;&#10;    &lt;slide id=&quot;{72AA987C-E030-4377-8A1A-2FC47EC7860F}&quot; pptId=&quot;6885&quot;/&gt;&#10;    &lt;slide id=&quot;{20043308-6DCD-4A14-B92B-D7EEDA2A7C1C}&quot; pptId=&quot;6912&quot;/&gt;&#10;    &lt;slide id=&quot;{C3C6FD46-5861-4BBE-AE05-D2812CEF3D60}&quot; pptId=&quot;6913&quot;/&gt;&#10;    &lt;slide id=&quot;{E4073F84-5E88-4FDD-B510-735F8472BF29}&quot; pptId=&quot;6914&quot;/&gt;&#10;    &lt;slide id=&quot;{8E15A5D6-3DA6-4092-9657-0B6CD35C0B11}&quot; pptId=&quot;6915&quot;/&gt;&#10;    &lt;slide id=&quot;{04A3226E-0BF7-48BF-BF10-58429694674D}&quot; pptId=&quot;6279&quot;/&gt;&#10;  &lt;/slides&gt;&#10;&#10;  &lt;narration&gt;&#10;    &lt;audioTracks&gt;&#10;      &lt;audioTrack duration=&quot;2215054&quot; muted=&quot;false&quot; name=&quot;Luke 3_1-14 Edited Sony Recording&quot; resource=&quot;bbfffba6&quot; slideId=&quot;{0BBD37B8-AFCB-43BA-B044-EDB9254ADCE9}&quot; startTime=&quot;0&quot; stepIndex=&quot;0&quot; volume=&quot;1&quot;&gt;&#10;        &lt;audio channels=&quot;2&quot; format=&quot;fltp&quot; sampleRate=&quot;44100&quot;/&gt;&#10;      &lt;/audioTrack&gt;&#10;    &lt;/audioTracks&gt;&#10;    &lt;videoTracks/&gt;&#10;  &lt;/narration&gt;&#10;&#10;&lt;/presentation2&gt;&#10;"/>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19.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20.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21.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22.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23.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24.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25.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26.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27.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28.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29.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30.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31.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32.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33.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34.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35.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36.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37.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38.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39.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40.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41.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42.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43.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44.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45.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46.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47.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826F61"/>
      </a:accent1>
      <a:accent2>
        <a:srgbClr val="A19C7F"/>
      </a:accent2>
      <a:accent3>
        <a:srgbClr val="9AA489"/>
      </a:accent3>
      <a:accent4>
        <a:srgbClr val="7C938B"/>
      </a:accent4>
      <a:accent5>
        <a:srgbClr val="7C7D92"/>
      </a:accent5>
      <a:accent6>
        <a:srgbClr val="897376"/>
      </a:accent6>
      <a:hlink>
        <a:srgbClr val="D29B73"/>
      </a:hlink>
      <a:folHlink>
        <a:srgbClr val="F4C5A4"/>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FF747C5C-A8E8-4833-9E55-3D08FE4E487A}"/>
    </a:ext>
  </a:ext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42934</TotalTime>
  <Words>2509</Words>
  <Application>Microsoft Macintosh PowerPoint</Application>
  <PresentationFormat>Widescreen</PresentationFormat>
  <Paragraphs>212</Paragraphs>
  <Slides>48</Slides>
  <Notes>47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48</vt:i4>
      </vt:variant>
    </vt:vector>
  </HeadingPairs>
  <TitlesOfParts>
    <vt:vector size="57" baseType="lpstr">
      <vt:lpstr>ＭＳ Ｐゴシック</vt:lpstr>
      <vt:lpstr>Arial</vt:lpstr>
      <vt:lpstr>Calibri</vt:lpstr>
      <vt:lpstr>Calisto MT</vt:lpstr>
      <vt:lpstr>Times New Roman</vt:lpstr>
      <vt:lpstr>Wingdings</vt:lpstr>
      <vt:lpstr>Wingdings 2</vt:lpstr>
      <vt:lpstr>Slate</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BibleStudyDownloads.org • وعظ العهد الجديد</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Luke 2_39-52 - Fully Man and Fully God</dc:title>
  <dc:creator>Dan Bridges</dc:creator>
  <cp:lastModifiedBy>Rick Griffith</cp:lastModifiedBy>
  <cp:revision>39</cp:revision>
  <dcterms:created xsi:type="dcterms:W3CDTF">2023-11-07T11:17:49Z</dcterms:created>
  <dcterms:modified xsi:type="dcterms:W3CDTF">2026-07-08T21:52:40Z</dcterms:modified>
</cp:coreProperties>
</file>