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50" r:id="rId2"/>
  </p:sldMasterIdLst>
  <p:notesMasterIdLst>
    <p:notesMasterId r:id="rId51"/>
  </p:notesMasterIdLst>
  <p:sldIdLst>
    <p:sldId id="4520" r:id="rId3"/>
    <p:sldId id="6930" r:id="rId4"/>
    <p:sldId id="6978" r:id="rId5"/>
    <p:sldId id="6979" r:id="rId6"/>
    <p:sldId id="6980" r:id="rId7"/>
    <p:sldId id="6948" r:id="rId8"/>
    <p:sldId id="6945" r:id="rId9"/>
    <p:sldId id="7017" r:id="rId10"/>
    <p:sldId id="6973" r:id="rId11"/>
    <p:sldId id="6974" r:id="rId12"/>
    <p:sldId id="6975" r:id="rId13"/>
    <p:sldId id="6976" r:id="rId14"/>
    <p:sldId id="6977" r:id="rId15"/>
    <p:sldId id="6982" r:id="rId16"/>
    <p:sldId id="6992" r:id="rId17"/>
    <p:sldId id="6986" r:id="rId18"/>
    <p:sldId id="6993" r:id="rId19"/>
    <p:sldId id="6994" r:id="rId20"/>
    <p:sldId id="6995" r:id="rId21"/>
    <p:sldId id="6996" r:id="rId22"/>
    <p:sldId id="6987" r:id="rId23"/>
    <p:sldId id="6997" r:id="rId24"/>
    <p:sldId id="6998" r:id="rId25"/>
    <p:sldId id="7016" r:id="rId26"/>
    <p:sldId id="7000" r:id="rId27"/>
    <p:sldId id="7001" r:id="rId28"/>
    <p:sldId id="6999" r:id="rId29"/>
    <p:sldId id="6983" r:id="rId30"/>
    <p:sldId id="6988" r:id="rId31"/>
    <p:sldId id="7010" r:id="rId32"/>
    <p:sldId id="7005" r:id="rId33"/>
    <p:sldId id="7007" r:id="rId34"/>
    <p:sldId id="7006" r:id="rId35"/>
    <p:sldId id="7009" r:id="rId36"/>
    <p:sldId id="6989" r:id="rId37"/>
    <p:sldId id="7011" r:id="rId38"/>
    <p:sldId id="7002" r:id="rId39"/>
    <p:sldId id="6984" r:id="rId40"/>
    <p:sldId id="6990" r:id="rId41"/>
    <p:sldId id="7015" r:id="rId42"/>
    <p:sldId id="7013" r:id="rId43"/>
    <p:sldId id="7014" r:id="rId44"/>
    <p:sldId id="6991" r:id="rId45"/>
    <p:sldId id="7003" r:id="rId46"/>
    <p:sldId id="6985" r:id="rId47"/>
    <p:sldId id="7004" r:id="rId48"/>
    <p:sldId id="269" r:id="rId49"/>
    <p:sldId id="389" r:id="rId50"/>
  </p:sldIdLst>
  <p:sldSz cx="12192000" cy="6858000"/>
  <p:notesSz cx="6858000" cy="9144000"/>
  <p:custDataLst>
    <p:tags r:id="rId5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1E0B"/>
    <a:srgbClr val="32668F"/>
    <a:srgbClr val="67703A"/>
    <a:srgbClr val="403323"/>
    <a:srgbClr val="5C3D1F"/>
    <a:srgbClr val="402D1B"/>
    <a:srgbClr val="443324"/>
    <a:srgbClr val="3D1F14"/>
    <a:srgbClr val="191919"/>
    <a:srgbClr val="CAE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1D5A90-DAFE-4570-83C9-E7D0BBE4EB71}" v="725" dt="2026-06-21T07:41:57.0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981" autoAdjust="0"/>
    <p:restoredTop sz="92560" autoAdjust="0"/>
  </p:normalViewPr>
  <p:slideViewPr>
    <p:cSldViewPr snapToGrid="0">
      <p:cViewPr>
        <p:scale>
          <a:sx n="75" d="100"/>
          <a:sy n="75" d="100"/>
        </p:scale>
        <p:origin x="-152" y="16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microsoft.com/office/2015/10/relationships/revisionInfo" Target="revisionInfo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9200C-7631-4FE6-A00A-04BA47EBE37E}" type="datetimeFigureOut">
              <a:rPr lang="en-US" smtClean="0"/>
              <a:t>6/25/26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7F0EDD-2A63-4035-A82B-6D53DBFCC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08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060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C6660-7DA1-7FAE-9797-C29981741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055CB7-D945-493F-D58A-D04DA60491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E0CE34-7B51-313A-CFF6-3DBBA1368B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120F92-D1B8-A7EC-8DAA-192CA16E1A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28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EED53-9B18-BD93-1C5C-F5C53ABE2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3E36AC-97D9-1618-A363-FF29C1B56D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FC925A-E7DE-8235-73D7-2064D4D82E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7A7435-2721-5502-3870-DE40B2E245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134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25E6F-A43A-3D1C-04F2-A1F387904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A4CF37-45FD-6BD3-9BD2-A980EEA02E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4ABAF3-B1D4-51AE-CC0F-E77222D35C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B31D55-CF1C-B867-43B2-998D61ED42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835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550EE-B481-392E-1F4B-FEF944DCB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9E963C-7C85-0D20-38F8-251C9CD8EB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25D894-481F-0E77-A551-BD46A8EC82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EA269-D25E-E3C0-8721-BD4ECD50FF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500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8DD40-D627-A56A-09A2-553C660B6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61EBBF-C50F-2AAB-9B0B-0C3DD17CC1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5E0ABA-E72F-A846-29C1-4882B6F370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76EDE8-E85B-CCAE-6D15-45A5A6F510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0040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688FF-3624-36A5-4946-42D9604D1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31FDEF-5676-DCB5-3887-59850E54F1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CDD389-BA1E-85A2-AEA3-181E9D2E15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F45BE8-D626-CA5F-B759-FD77812877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16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36A38-FB96-1D75-F263-E1D32F0BA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964616-E2DE-612D-E62B-BB23F123FE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F34CBF-FA0A-7E7C-AAE3-6F05F54B7A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5903D-F10E-9BB3-3637-F4897726E2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177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3D003-88DE-0EB0-942F-EC23791AA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5E9840-6DAB-0579-9B7A-F062022594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258668-48DE-E851-E183-222223B467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C50B5-B3D8-F331-236B-3A54AA1C5E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309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A275B-1F26-E40C-692A-5089E4839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DB00E0-874B-853E-1603-DD528AFB08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0117D5-8D5E-BAC6-9515-CD0BA72C6E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EE2B5A-DAD4-322A-E6AB-4166C21C9D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6809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FF6D5-7C33-000F-DFEE-DFD21ECEA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71EE59-1924-1F53-8616-FD2463467E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8285FC-D321-41DD-F15F-91A5CAEDB4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9ADA4A-B183-8198-9590-38010B0D76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521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E826F-14B5-60E1-DEC5-8F979C943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722D09-C514-44EF-9E96-8FCCE6AE2D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D473A4-1D5E-177F-904D-2B92B09CFD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5C20F9-EBE2-5414-A28F-C8D5660777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068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E6C05-36C4-BA3D-3D0F-E5C123325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2705F7-8264-C27D-512B-A5B537A1D8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03C124-5802-C0B8-4EE7-A090AC5064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7B98A-59E8-1089-ABE3-F27938BC03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858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AF2EC-9CB9-A47B-9166-E1A2C3251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2678A9-61B0-2138-5361-BD1E2D1373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D310BF-29BC-B622-1202-D9BEF37B9C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967782-AA06-F43E-5677-33C6292F63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0467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1FCBF-80E7-45D7-FEFD-7B7FDB99A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AA9945-64EF-35FE-3199-ECF50C8994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45F183-F604-7B84-9CC8-4D9C04B6AA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856680-6AFC-F005-7336-208E220EC9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29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5E7F3-B561-9AFA-DFF0-19D2714C5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09CDEB-9091-8A8B-1F40-CFDBC31A85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34B715-9029-6AFB-87CB-D776B9BBFB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993A1E-5C51-DDE5-1DCD-24251CC377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9995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0A8B5-8D0C-EE08-D6C4-A1C44F988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A014DB-AB46-50EF-DF8E-46D712E060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DB7285-F3BD-6B2E-8C95-F846C9ED06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B12B7E-C647-4137-B349-07260E9036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842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8B3B8-33C1-8F4A-64C7-5A156A484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8625B7-67EB-176E-B248-AE833F56AA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F5B031-EE48-D30F-ED3B-D93C1EDFD5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F347F5-68B7-18DF-0D2C-2B21EB5BDD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0845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F08C9-20F3-FA36-F9B8-56676BCB2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16CB3F-A74E-2957-58E9-081CCA5AF0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808945-A8BB-5C56-ED8E-52BA111EDE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3E75B-39DC-982B-B98E-6A62120F35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6019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1D839-5039-26BE-44C3-5BAFBFE6F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8DB26A-483C-3508-FBEE-F6AA1E2B99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E1EE39-5CB3-80CA-039B-AD6A857F66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7D34F-9E8F-9E87-3963-9665CCCCDC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752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AD4025-7240-DDF8-C7C7-CB191E863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C8A797-7C61-962E-6E81-16543CD396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0E9D80-7F6B-295A-9374-E1754D9754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C71B1-5177-6196-B281-1DA6AF836E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5191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BC9A3-17B1-44F6-E6B8-8C61ADB40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EA5883-A72B-09FA-51BD-D179D848C3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F854E3-E3DF-D4CA-A2DC-FA742F9A7B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3A3E01-186C-460F-A6D1-188F291D26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7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B59C4-EEF0-219B-BAD2-3E7CA47D9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5D6E33-88D0-0460-D9FA-D181DD8407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EA1A9B-DC9E-AE65-F443-F2F582F350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09493-BE1F-13FC-852C-EF03A5F4B4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2599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847E2-DACE-2899-C6CB-A993D4826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59CC8E-C919-88ED-2673-9674FED3B2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CC8205-59D4-E65B-E374-CDDDCF1A3E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7C7D6-41E1-6BAA-D527-16BD49AE9A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722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B4303-123D-F771-4C2F-62785A1B3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6AD6CC-DE19-DF58-5E3C-FF5886C0DC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126C90-B22E-51F3-C228-B83AE06ADD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B30AE-DE0F-6B3C-0C5E-9BA6C3876E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720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9FDA1-CF56-0207-27B2-9A2CFA158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3F805E-F14B-0FEC-E860-BEA712E72C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BE18C0-2FFD-9BF0-A196-6B60C5891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1950B9-2CFB-977A-05CA-341E4FB0D1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6344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8636C-C661-04EE-1200-60C7FED64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63DBA5-809C-535A-2A82-74521B4502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4137A6-3571-2235-8F28-69326FED5B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FEE2BF-D3B0-9F0B-8258-514A2CB834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861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3CFA0-C9FB-7385-E408-AD5800F0F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DA1EBF-54C8-1548-E99E-D53F91F298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BEB88E-D6F3-3161-5BAF-27F5086918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713B5-6B6E-0DD8-8CC0-60F0774423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9694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8FFD7-7989-CFDE-5273-37D8B265C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964D0F-CCA1-DA89-8331-C176E57EC8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A78282-C413-448B-F07B-BD4D48E063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2984C1-E4DC-9FA2-9FAF-5BCFCC7588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028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F9A00-27E3-06D9-E6FE-B1CD0F9A7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51E994-2869-C806-67B2-8111DF95BB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629400-6200-4BCB-690C-59EB870FC4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82F07F-F4A7-FA6C-7246-730266D0F8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09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443D4-80A2-A5F1-C2D1-46EE586A1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DC7702-750E-FC1B-B72A-0B5EC875D0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600737-DC59-EFC9-07C3-A252A71DFE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FCC7A-4384-A1F9-E22D-9D29435B20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181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F22517-DA95-B6B6-C2E5-45CF660B2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5BEED0-1FE5-87C2-CF79-8BE6BAD5D7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FCB3D7-1D16-0B29-F186-AA6E02EA91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3E4060-C813-6CA9-5EEB-92D4102982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6993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530DF-F97A-8550-0F84-E3CE28533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B12A04-BE80-82F3-CA59-CC5758D391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7B40BC-4B02-AE3A-2B5F-D0457A1688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C0F95A-E0F3-F234-85B3-E85D4E5A64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342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7D969-ECE8-0620-9BF4-270BF19A2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E47941-0FD0-74F2-9132-ED2AB8D13B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76033E-AAAE-7F15-533E-F01DC6BE77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93626-A5E3-C1B8-382E-17C47E83FF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385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77F9E-A632-4EE5-1DB1-47CEE7585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21DB39-4768-B497-8D85-4C66A8FAAA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FC027F-43A8-C56C-8805-2D97E81A23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485497-EE29-5362-D1F7-4413C293C0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0981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016BC-FA78-C638-D769-D022F7E6A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40B246-4726-E9D7-728E-94BE274DA9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9C4972-5BC6-71DA-CE6B-7270156F7B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3CFC4B-FF5D-7E90-DAA0-5D43C4E2C2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536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627BF-B36D-EAFD-0753-F209A66E7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59D3E7-1B3F-520A-C3A8-7952B452D3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D46AB9-1685-FE7A-D34D-E747B683E6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65EC9-8676-5CFC-1F79-4BDB3E2E33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66129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723BB-0BC6-6FE6-BF9E-028EEECEB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8F2ECC-4FDC-CA6C-4FDA-96E2AEF5ED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BE84C3-EB03-E19C-7B49-BDA279D474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960D91-D5AA-5AE7-7B78-3A19C56018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37131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794E7-61A5-4394-741E-255FE80E6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6BF4CF-7022-1AA3-C302-787992723B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7D4BA0-32A2-A11E-89E3-10EAB6B5C6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1E7FA3-F69C-FEEB-0F8A-A547EA5183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128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DC79C-71D1-B9FA-5C17-4ABC858E8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96B47A-FAC2-450D-4098-4532722523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DC6194-3A71-5F96-8566-31FB200A50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BC1C6A-ED2F-45D9-8DF6-B144D0C785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8293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C0850-A8C1-56CF-0869-0F9D750BD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E6DB41-3296-EB35-4443-B4594CA526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1F8E7B-EF19-BB5A-8BD8-415BAB1EC5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46AF08-DD7C-F47D-0CDD-6182658AC4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707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8548B-42B2-9BBF-585F-9112AE3E8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>
            <a:extLst>
              <a:ext uri="{FF2B5EF4-FFF2-40B4-BE49-F238E27FC236}">
                <a16:creationId xmlns:a16="http://schemas.microsoft.com/office/drawing/2014/main" id="{C59F62B4-4F29-E1D0-CC40-B74F1FDB11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69C73703-6BD6-1FDE-11EA-817E9D6BD9E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B6779613-EA63-1CF0-EC35-E5EEFEAAFE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NP Arabic NT Preaching</a:t>
            </a:r>
          </a:p>
        </p:txBody>
      </p:sp>
    </p:spTree>
    <p:extLst>
      <p:ext uri="{BB962C8B-B14F-4D97-AF65-F5344CB8AC3E}">
        <p14:creationId xmlns:p14="http://schemas.microsoft.com/office/powerpoint/2010/main" val="1420460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566FE-4588-2615-1D80-1ACD06D93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3138B0-586F-3B71-C789-3EA1C1F189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413DDB-77BC-55BF-F406-147BFFEFF4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B5AE9D-7137-9BAD-7A68-07CB2213A5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549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9A49D-6050-01E9-0DA3-6842863D4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6306C2-2F50-09D7-6C34-EEE73F484D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65A698-5FB9-5A90-28CC-43360FABE5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513A3-78FC-58DB-E91C-4ADD75F75A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96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237D3-C441-EA8E-77B9-D79483EB2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A2A745-A03C-720E-67A3-A965FD6F5F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2B8423-E8A8-5701-F661-89575C54C1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8C1D3-CC0F-B969-E047-F1AC69CCEA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08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32350-AB64-6301-CE04-98177A101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5AA06F-342B-A2B9-3970-E52B9DBB78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F11D7D-F445-6B83-470B-EC1BCD4F35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1AD493-8FF3-AD55-E227-2F88A6C85B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516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C9338-92DF-B02E-A359-D86F5EEC3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023C58-32B6-E802-6796-451CCC69CB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301A82-3A58-69C5-5983-4D7603B9D2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F384C6-E1E4-2B6C-D582-BB20C9EBFC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073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6/25/26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470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6/25/26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76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6/25/26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619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6/25/26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6722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6/25/26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401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6/25/26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66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6/25/26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300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6/25/26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5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6/25/26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8048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34703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1254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6/25/26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437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3072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3072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975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87389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90724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58697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6941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0348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15512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3441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916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6/25/26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257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6/25/26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83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6/25/26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93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6/25/26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93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6/25/26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97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6/25/26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820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6/25/26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226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A0413A7F-53B5-46F5-B019-30121A04A1A6}" type="datetimeFigureOut">
              <a:rPr lang="en-US" smtClean="0"/>
              <a:t>6/25/26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750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2" y="3902077"/>
            <a:ext cx="4533900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333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333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333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 smtClean="0"/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8001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42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3733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4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4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4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4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4" Type="http://schemas.openxmlformats.org/officeDocument/2006/relationships/image" Target="../media/image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4" Type="http://schemas.openxmlformats.org/officeDocument/2006/relationships/image" Target="../media/image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4" Type="http://schemas.openxmlformats.org/officeDocument/2006/relationships/image" Target="../media/image1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B810643-363D-E688-4B5D-856E7A63C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821981-1193-7809-F1B2-355697AC1879}"/>
              </a:ext>
            </a:extLst>
          </p:cNvPr>
          <p:cNvSpPr txBox="1"/>
          <p:nvPr/>
        </p:nvSpPr>
        <p:spPr>
          <a:xfrm>
            <a:off x="1196138" y="81000"/>
            <a:ext cx="9257858" cy="1200329"/>
          </a:xfrm>
          <a:prstGeom prst="rect">
            <a:avLst/>
          </a:prstGeom>
          <a:solidFill>
            <a:srgbClr val="32668F"/>
          </a:solidFill>
          <a:ln w="63500">
            <a:solidFill>
              <a:schemeClr val="tx1"/>
            </a:solidFill>
          </a:ln>
        </p:spPr>
        <p:txBody>
          <a:bodyPr wrap="square" tIns="91440" bIns="91440" rtlCol="0">
            <a:spAutoFit/>
          </a:bodyPr>
          <a:lstStyle/>
          <a:p>
            <a:pPr algn="ctr"/>
            <a:r>
              <a:rPr lang="ku-Arab-IQ" sz="66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رسالة بولس إلى كنيسة كولوسي</a:t>
            </a:r>
            <a:endParaRPr lang="en-US" sz="66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D27FD1B-37E6-AD4C-B683-04D0E000F176}"/>
              </a:ext>
            </a:extLst>
          </p:cNvPr>
          <p:cNvSpPr/>
          <p:nvPr/>
        </p:nvSpPr>
        <p:spPr>
          <a:xfrm>
            <a:off x="9268691" y="3763925"/>
            <a:ext cx="269139" cy="23835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D6E576-5A6B-C63F-9903-61053441A29C}"/>
              </a:ext>
            </a:extLst>
          </p:cNvPr>
          <p:cNvSpPr txBox="1"/>
          <p:nvPr/>
        </p:nvSpPr>
        <p:spPr>
          <a:xfrm>
            <a:off x="8001571" y="2672280"/>
            <a:ext cx="25342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u-Arab-IQ" sz="6000" b="1" dirty="0">
                <a:solidFill>
                  <a:srgbClr val="FF00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</a:t>
            </a:r>
            <a:endParaRPr lang="en-US" sz="6000" b="1" dirty="0">
              <a:solidFill>
                <a:srgbClr val="FF0000"/>
              </a:solidFill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D4ED6C-DE1E-901C-ED4D-0B017E5CBD5B}"/>
              </a:ext>
            </a:extLst>
          </p:cNvPr>
          <p:cNvSpPr txBox="1"/>
          <p:nvPr/>
        </p:nvSpPr>
        <p:spPr>
          <a:xfrm>
            <a:off x="292612" y="1120798"/>
            <a:ext cx="15859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u-Arab-IQ" sz="6000" b="1" dirty="0">
                <a:solidFill>
                  <a:srgbClr val="FF00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روما</a:t>
            </a:r>
            <a:endParaRPr lang="en-US" sz="6000" b="1" dirty="0">
              <a:solidFill>
                <a:srgbClr val="FF0000"/>
              </a:solidFill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F6A919D-FF88-DF3D-6349-443DD6D993A2}"/>
              </a:ext>
            </a:extLst>
          </p:cNvPr>
          <p:cNvSpPr/>
          <p:nvPr/>
        </p:nvSpPr>
        <p:spPr>
          <a:xfrm>
            <a:off x="680097" y="1120798"/>
            <a:ext cx="269139" cy="23835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40BD7D-71EF-9640-59FD-BD35682E17AC}"/>
              </a:ext>
            </a:extLst>
          </p:cNvPr>
          <p:cNvSpPr txBox="1"/>
          <p:nvPr/>
        </p:nvSpPr>
        <p:spPr>
          <a:xfrm>
            <a:off x="2010703" y="1394988"/>
            <a:ext cx="6092156" cy="2031325"/>
          </a:xfrm>
          <a:prstGeom prst="rect">
            <a:avLst/>
          </a:prstGeom>
          <a:solidFill>
            <a:srgbClr val="32668F">
              <a:alpha val="70000"/>
            </a:srgbClr>
          </a:solidFill>
          <a:ln w="38100">
            <a:solidFill>
              <a:schemeClr val="tx1"/>
            </a:solidFill>
          </a:ln>
        </p:spPr>
        <p:txBody>
          <a:bodyPr wrap="square" tIns="91440" bIns="91440" rtlCol="0">
            <a:spAutoFit/>
          </a:bodyPr>
          <a:lstStyle/>
          <a:p>
            <a:pPr algn="ctr"/>
            <a:r>
              <a:rPr lang="ku-Arab-IQ" sz="6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</a:t>
            </a:r>
            <a:r>
              <a:rPr lang="ar-JO" sz="6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6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6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6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٢٤</a:t>
            </a:r>
            <a:r>
              <a:rPr lang="ar-JO" sz="6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6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٢:</a:t>
            </a:r>
            <a:r>
              <a:rPr lang="ku-Arab-IQ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6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٥</a:t>
            </a:r>
            <a:endParaRPr lang="ar-JO" sz="60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ar-JO" sz="6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تكلفة الخدمة</a:t>
            </a:r>
            <a:endParaRPr lang="en-US" sz="60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88A5A7-9F5B-D2BB-BE7A-E293B8F6E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51" y="5356368"/>
            <a:ext cx="12192000" cy="150163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lIns="121907" tIns="60953" rIns="121907" bIns="60953"/>
          <a:lstStyle/>
          <a:p>
            <a:pPr algn="ctr" defTabSz="1219036" fontAlgn="base">
              <a:spcBef>
                <a:spcPct val="20000"/>
              </a:spcBef>
              <a:buClr>
                <a:srgbClr val="FFCC00"/>
              </a:buClr>
              <a:buSzPct val="70000"/>
              <a:defRPr/>
            </a:pPr>
            <a:r>
              <a:rPr lang="en-US" sz="2133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Preached by Dan Bridges</a:t>
            </a:r>
            <a:br>
              <a:rPr lang="en-US" sz="2133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US" sz="2133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Amman International Church, Jordan (AmmanChurch.org)</a:t>
            </a:r>
            <a:br>
              <a:rPr lang="en-US" sz="2133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US" sz="2133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Uploaded by Dr. Rick Griffith • Jordan Evangelical Theological Seminary</a:t>
            </a:r>
            <a:br>
              <a:rPr lang="en-US" sz="2133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US" sz="2133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Files in many languages for free download at BibleStudyDownloads.org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2430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2413F-49B4-8B94-CEE9-6AC247635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BF52FC-FC0F-6A83-2881-DF62A7BDF5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9" b="9524"/>
          <a:stretch>
            <a:fillRect/>
          </a:stretch>
        </p:blipFill>
        <p:spPr>
          <a:xfrm>
            <a:off x="0" y="-1"/>
            <a:ext cx="12192000" cy="68399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1733801-4EC2-2D84-A2FA-E5B743930CB2}"/>
              </a:ext>
            </a:extLst>
          </p:cNvPr>
          <p:cNvSpPr txBox="1"/>
          <p:nvPr/>
        </p:nvSpPr>
        <p:spPr>
          <a:xfrm>
            <a:off x="855133" y="4229595"/>
            <a:ext cx="10481734" cy="255454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الذي ننادي به منذرين كل انسان ومعلمين كل انسان بكل حكمة لكي نحضر كل انسان كاملا في المسيح يسوع.  الامر الذي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لاجله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اتعب ايضا مجاهدا بحسب عمله الذي يعمل فيّ بقوة.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</a:p>
          <a:p>
            <a:pPr algn="r">
              <a:spcAft>
                <a:spcPts val="1200"/>
              </a:spcAft>
            </a:pP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٢٨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٢٩</a:t>
            </a:r>
            <a:endParaRPr lang="en-US" sz="40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93812A-5A9D-884D-386F-47849D1B32B0}"/>
              </a:ext>
            </a:extLst>
          </p:cNvPr>
          <p:cNvSpPr txBox="1"/>
          <p:nvPr/>
        </p:nvSpPr>
        <p:spPr>
          <a:xfrm>
            <a:off x="3374571" y="3373"/>
            <a:ext cx="4798532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٢٤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٢:</a:t>
            </a:r>
            <a:r>
              <a:rPr lang="ku-Arab-IQ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٥</a:t>
            </a:r>
            <a:endParaRPr lang="en-US" sz="48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016219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1A92A-7547-2AAF-716C-9AD144E51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CE13E4-BB4B-FD1F-8C69-C0297D7C90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9" b="9524"/>
          <a:stretch>
            <a:fillRect/>
          </a:stretch>
        </p:blipFill>
        <p:spPr>
          <a:xfrm>
            <a:off x="0" y="-1"/>
            <a:ext cx="12192000" cy="68399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DAA57F4-4484-991C-708F-34C184503FCB}"/>
              </a:ext>
            </a:extLst>
          </p:cNvPr>
          <p:cNvSpPr txBox="1"/>
          <p:nvPr/>
        </p:nvSpPr>
        <p:spPr>
          <a:xfrm>
            <a:off x="639669" y="5426799"/>
            <a:ext cx="10912661" cy="132343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فاني اريد ان تعلموا اي جهاد لي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لاجلكم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ولاجل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الذين في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لاودكية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وجميع الذين لم يروا وجهي في الجسد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endParaRPr lang="en-US" sz="40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C232E1-60A6-0EA6-F926-C43A2A2263D4}"/>
              </a:ext>
            </a:extLst>
          </p:cNvPr>
          <p:cNvSpPr txBox="1"/>
          <p:nvPr/>
        </p:nvSpPr>
        <p:spPr>
          <a:xfrm>
            <a:off x="3374571" y="3373"/>
            <a:ext cx="4798532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٢٤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٢:</a:t>
            </a:r>
            <a:r>
              <a:rPr lang="ku-Arab-IQ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٥</a:t>
            </a:r>
            <a:endParaRPr lang="en-US" sz="48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729943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E5DA6-D552-3776-8A5C-E2BFC845E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4AF5AE-2F5D-C65C-8CDF-8278D465C3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6" b="12699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0A9D6D-A058-AED9-ACA9-82C291CB3A94}"/>
              </a:ext>
            </a:extLst>
          </p:cNvPr>
          <p:cNvSpPr txBox="1"/>
          <p:nvPr/>
        </p:nvSpPr>
        <p:spPr>
          <a:xfrm>
            <a:off x="855132" y="4915635"/>
            <a:ext cx="10481734" cy="193899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لكي تتعزى قلوبهم مقترنة في المحبة لكل غنى يقين الفهم لمعرفة سرّ الله الآب والمسيح المذّخر فيه جميع كنوز الحكمة والعلم.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                                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٣</a:t>
            </a:r>
            <a:endParaRPr lang="en-US" sz="40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6DEA89-9C1A-497F-228B-7202FF5B737F}"/>
              </a:ext>
            </a:extLst>
          </p:cNvPr>
          <p:cNvSpPr txBox="1"/>
          <p:nvPr/>
        </p:nvSpPr>
        <p:spPr>
          <a:xfrm>
            <a:off x="3374571" y="3373"/>
            <a:ext cx="4798532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٢٤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٢:</a:t>
            </a:r>
            <a:r>
              <a:rPr lang="ku-Arab-IQ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٥</a:t>
            </a:r>
            <a:endParaRPr lang="en-US" sz="48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349157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22FF8-7F12-611D-8EDE-8FF166CB6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D093E2-D780-0970-0A3F-6DB2A48755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9" b="9524"/>
          <a:stretch>
            <a:fillRect/>
          </a:stretch>
        </p:blipFill>
        <p:spPr>
          <a:xfrm>
            <a:off x="0" y="-1"/>
            <a:ext cx="12192000" cy="68399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D6D44DB-B030-877C-5AC8-2683E3463246}"/>
              </a:ext>
            </a:extLst>
          </p:cNvPr>
          <p:cNvSpPr txBox="1"/>
          <p:nvPr/>
        </p:nvSpPr>
        <p:spPr>
          <a:xfrm>
            <a:off x="526548" y="4832910"/>
            <a:ext cx="11138904" cy="193899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وانما اقول هذا لئلا يخدعكم احد بكلام ملق. فاني وان كنت غائبا في الجسد لكني معكم في الروح فرحا وناظرا ترتيبكم ومتانة ايمانكم في المسيح.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                    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٤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٥</a:t>
            </a:r>
            <a:endParaRPr lang="en-US" sz="40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D388D2-5EB5-43AA-65E2-54B1D5272614}"/>
              </a:ext>
            </a:extLst>
          </p:cNvPr>
          <p:cNvSpPr txBox="1"/>
          <p:nvPr/>
        </p:nvSpPr>
        <p:spPr>
          <a:xfrm>
            <a:off x="3374571" y="3373"/>
            <a:ext cx="4798532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٢٤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٢:</a:t>
            </a:r>
            <a:r>
              <a:rPr lang="ku-Arab-IQ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٥</a:t>
            </a:r>
            <a:endParaRPr lang="en-US" sz="48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0148917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5A81D-D905-2A5B-52E8-DD7E85AF9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E49DFA-0317-2D36-8ECF-2B4085A932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9" b="9524"/>
          <a:stretch>
            <a:fillRect/>
          </a:stretch>
        </p:blipFill>
        <p:spPr>
          <a:xfrm>
            <a:off x="0" y="-1"/>
            <a:ext cx="12192000" cy="68399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4E1633-64EC-674E-E438-4C0E106F7E2E}"/>
              </a:ext>
            </a:extLst>
          </p:cNvPr>
          <p:cNvSpPr txBox="1"/>
          <p:nvPr/>
        </p:nvSpPr>
        <p:spPr>
          <a:xfrm>
            <a:off x="1886009" y="4315727"/>
            <a:ext cx="8419982" cy="230832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JO" sz="48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- دعوت بولس في خدمته (</a:t>
            </a:r>
            <a:r>
              <a:rPr lang="ku-Arab-IQ" sz="48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١</a:t>
            </a:r>
            <a:r>
              <a:rPr lang="ar-JO" sz="48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r>
              <a:rPr lang="ar-JO" sz="2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ku-Arab-IQ" sz="48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٢٤</a:t>
            </a:r>
            <a:r>
              <a:rPr lang="ar-JO" sz="48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– </a:t>
            </a:r>
            <a:r>
              <a:rPr lang="ku-Arab-IQ" sz="48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٢٧</a:t>
            </a:r>
            <a:r>
              <a:rPr lang="ar-JO" sz="48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en-US" sz="4800" b="1" dirty="0">
              <a:solidFill>
                <a:srgbClr val="FFFF00"/>
              </a:solidFill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r"/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- جهود بولس في خدمته (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١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٢٨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–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٢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r>
              <a:rPr lang="ar-JO" sz="1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١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en-US" sz="48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r"/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- النتائج المرجوة لخدمة بولس (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٢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٢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-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٥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en-US" sz="48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504D31-2CCF-D6C1-3926-11B1378C3527}"/>
              </a:ext>
            </a:extLst>
          </p:cNvPr>
          <p:cNvSpPr txBox="1"/>
          <p:nvPr/>
        </p:nvSpPr>
        <p:spPr>
          <a:xfrm>
            <a:off x="2061328" y="18058"/>
            <a:ext cx="8069344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JO" sz="48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٢٤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٢:</a:t>
            </a:r>
            <a:r>
              <a:rPr lang="ku-Arab-IQ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٥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تكلفة الخدمة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809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64123-493B-5396-65B0-C24BB3A7C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079CAD-355C-E7E0-BBA9-713FA9091C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0" b="8412"/>
          <a:stretch>
            <a:fillRect/>
          </a:stretch>
        </p:blipFill>
        <p:spPr>
          <a:xfrm>
            <a:off x="0" y="-1"/>
            <a:ext cx="12192000" cy="68378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D658C1-DFD3-81BB-A334-BCDEE436BC19}"/>
              </a:ext>
            </a:extLst>
          </p:cNvPr>
          <p:cNvSpPr txBox="1"/>
          <p:nvPr/>
        </p:nvSpPr>
        <p:spPr>
          <a:xfrm>
            <a:off x="855133" y="4248446"/>
            <a:ext cx="10481734" cy="255454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الذي </a:t>
            </a:r>
            <a:r>
              <a:rPr lang="ar-JO" sz="4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الآن افرح في آلامي </a:t>
            </a:r>
            <a:r>
              <a:rPr lang="ar-JO" sz="4000" b="1" dirty="0" err="1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لاجلكم</a:t>
            </a:r>
            <a:r>
              <a:rPr lang="ar-JO" sz="4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واكمل نقائص شدائد المسيح في جسمي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لاجل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جسده الذي هو الكنيسة التي صرت انا خادما لها حسب تدبير الله المعطى لي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لاجلكم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لتتميم كلمة الله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</a:p>
          <a:p>
            <a:pPr algn="r">
              <a:spcAft>
                <a:spcPts val="1200"/>
              </a:spcAft>
            </a:pP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٢٤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٢٥</a:t>
            </a:r>
            <a:endParaRPr lang="en-US" sz="40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054C8C-BE74-B966-AD4C-67D303667421}"/>
              </a:ext>
            </a:extLst>
          </p:cNvPr>
          <p:cNvSpPr txBox="1"/>
          <p:nvPr/>
        </p:nvSpPr>
        <p:spPr>
          <a:xfrm>
            <a:off x="3374571" y="3373"/>
            <a:ext cx="4798532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٢٤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٢:</a:t>
            </a:r>
            <a:r>
              <a:rPr lang="ku-Arab-IQ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٥</a:t>
            </a:r>
            <a:endParaRPr lang="en-US" sz="48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B22FE31-3EEF-BD15-80F1-E8B1C1BAB9F1}"/>
              </a:ext>
            </a:extLst>
          </p:cNvPr>
          <p:cNvSpPr/>
          <p:nvPr/>
        </p:nvSpPr>
        <p:spPr>
          <a:xfrm>
            <a:off x="905934" y="1875752"/>
            <a:ext cx="10380132" cy="1759269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ما هو هدفا الذي يستحق أن تتحمل آلام من أجله؟</a:t>
            </a:r>
          </a:p>
          <a:p>
            <a:pPr algn="ctr"/>
            <a:r>
              <a:rPr lang="ar-JO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هل تقدر تفرح في آلامك لهذا؟</a:t>
            </a:r>
            <a:endParaRPr lang="en-US" sz="4000" b="1" dirty="0">
              <a:solidFill>
                <a:srgbClr val="FFFF00"/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917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D4076-345A-09E9-42C5-C5536D014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296BDB-0256-070F-19F2-76F145DE4A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0" b="8412"/>
          <a:stretch>
            <a:fillRect/>
          </a:stretch>
        </p:blipFill>
        <p:spPr>
          <a:xfrm>
            <a:off x="0" y="-1"/>
            <a:ext cx="12192000" cy="68378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CA5D198-7B4C-1B18-65EE-ECA1FBB39FF1}"/>
              </a:ext>
            </a:extLst>
          </p:cNvPr>
          <p:cNvSpPr txBox="1"/>
          <p:nvPr/>
        </p:nvSpPr>
        <p:spPr>
          <a:xfrm>
            <a:off x="855133" y="4248446"/>
            <a:ext cx="10481734" cy="255454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الذي </a:t>
            </a:r>
            <a:r>
              <a:rPr lang="ar-JO" sz="4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الآن افرح في آلامي </a:t>
            </a:r>
            <a:r>
              <a:rPr lang="ar-JO" sz="4000" b="1" dirty="0" err="1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لاجلكم</a:t>
            </a:r>
            <a:r>
              <a:rPr lang="ar-JO" sz="4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واكمل نقائص شدائد المسيح في جسمي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لاجل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جسده الذي هو الكنيسة التي صرت انا خادما لها حسب تدبير الله المعطى لي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لاجلكم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لتتميم كلمة الله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</a:p>
          <a:p>
            <a:pPr algn="r">
              <a:spcAft>
                <a:spcPts val="1200"/>
              </a:spcAft>
            </a:pP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٢٤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٢٥</a:t>
            </a:r>
            <a:endParaRPr lang="en-US" sz="40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4CF344-033F-660F-8BCF-7BF1BCEC51B0}"/>
              </a:ext>
            </a:extLst>
          </p:cNvPr>
          <p:cNvSpPr txBox="1"/>
          <p:nvPr/>
        </p:nvSpPr>
        <p:spPr>
          <a:xfrm>
            <a:off x="3374571" y="3373"/>
            <a:ext cx="4798532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٢٤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٢:</a:t>
            </a:r>
            <a:r>
              <a:rPr lang="ku-Arab-IQ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٥</a:t>
            </a:r>
            <a:endParaRPr lang="en-US" sz="48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83E7FE-93B8-65CF-1747-093ACC02653D}"/>
              </a:ext>
            </a:extLst>
          </p:cNvPr>
          <p:cNvSpPr/>
          <p:nvPr/>
        </p:nvSpPr>
        <p:spPr>
          <a:xfrm>
            <a:off x="2727678" y="2706750"/>
            <a:ext cx="6736644" cy="94647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بأي طرق كان بولس يتألم من أجلهم؟</a:t>
            </a:r>
            <a:endParaRPr lang="en-US" sz="4000" b="1" dirty="0">
              <a:solidFill>
                <a:srgbClr val="FFFF00"/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674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B4790-DD34-69A4-8959-2CE8C058A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9A2EBA-1F32-7B3B-427C-4A2DBC105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0" b="8412"/>
          <a:stretch>
            <a:fillRect/>
          </a:stretch>
        </p:blipFill>
        <p:spPr>
          <a:xfrm>
            <a:off x="0" y="-1"/>
            <a:ext cx="12192000" cy="68378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64974A5-C073-19C9-12A7-D675BB28E463}"/>
              </a:ext>
            </a:extLst>
          </p:cNvPr>
          <p:cNvSpPr txBox="1"/>
          <p:nvPr/>
        </p:nvSpPr>
        <p:spPr>
          <a:xfrm>
            <a:off x="855133" y="4248446"/>
            <a:ext cx="10481734" cy="255454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الذي الآن افرح في آلامي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لاجلكم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ar-JO" sz="4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واكمل نقائص شدائد المسيح في جسمي </a:t>
            </a:r>
            <a:r>
              <a:rPr lang="ar-JO" sz="4000" b="1" dirty="0" err="1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لاجل</a:t>
            </a:r>
            <a:r>
              <a:rPr lang="ar-JO" sz="4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جسده الذي هو الكنيسة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التي صرت انا خادما لها حسب تدبير الله المعطى لي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لاجلكم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لتتميم كلمة الله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</a:p>
          <a:p>
            <a:pPr algn="r">
              <a:spcAft>
                <a:spcPts val="1200"/>
              </a:spcAft>
            </a:pP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٢٤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٢٥</a:t>
            </a:r>
            <a:endParaRPr lang="en-US" sz="40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9C1A6F-4739-4229-5A4C-59E6F7111F97}"/>
              </a:ext>
            </a:extLst>
          </p:cNvPr>
          <p:cNvSpPr txBox="1"/>
          <p:nvPr/>
        </p:nvSpPr>
        <p:spPr>
          <a:xfrm>
            <a:off x="3374571" y="3373"/>
            <a:ext cx="4798532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٢٤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٢:</a:t>
            </a:r>
            <a:r>
              <a:rPr lang="ku-Arab-IQ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٥</a:t>
            </a:r>
            <a:endParaRPr lang="en-US" sz="48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5C40554-E535-926A-63CA-4C901708BCCF}"/>
              </a:ext>
            </a:extLst>
          </p:cNvPr>
          <p:cNvSpPr/>
          <p:nvPr/>
        </p:nvSpPr>
        <p:spPr>
          <a:xfrm>
            <a:off x="2459490" y="2417381"/>
            <a:ext cx="6628694" cy="1703064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هل كان هناك شيء ناقص في تكفير يسوع عن خطايانا على الصليب؟</a:t>
            </a:r>
            <a:endParaRPr lang="en-US" sz="4000" b="1" dirty="0">
              <a:solidFill>
                <a:srgbClr val="FFFF00"/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281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9D28C-E280-4DAC-4058-27C228EC7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675FBD-A27E-1456-A1B3-E6E18B31BB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0" b="8412"/>
          <a:stretch>
            <a:fillRect/>
          </a:stretch>
        </p:blipFill>
        <p:spPr>
          <a:xfrm>
            <a:off x="0" y="-1"/>
            <a:ext cx="12192000" cy="68378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45DF50E-DA95-5918-506B-0F7EA8B015B7}"/>
              </a:ext>
            </a:extLst>
          </p:cNvPr>
          <p:cNvSpPr txBox="1"/>
          <p:nvPr/>
        </p:nvSpPr>
        <p:spPr>
          <a:xfrm>
            <a:off x="855133" y="4248446"/>
            <a:ext cx="10481734" cy="255454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الذي الآن افرح في آلامي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لاجلكم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ar-JO" sz="4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واكمل نقائص شدائد المسيح في جسمي </a:t>
            </a:r>
            <a:r>
              <a:rPr lang="ar-JO" sz="4000" b="1" dirty="0" err="1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لاجل</a:t>
            </a:r>
            <a:r>
              <a:rPr lang="ar-JO" sz="4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جسده الذي هو الكنيسة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التي صرت انا خادما لها حسب تدبير الله المعطى لي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لاجلكم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لتتميم كلمة الله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</a:p>
          <a:p>
            <a:pPr algn="r">
              <a:spcAft>
                <a:spcPts val="1200"/>
              </a:spcAft>
            </a:pP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٢٤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٢٥</a:t>
            </a:r>
            <a:endParaRPr lang="en-US" sz="40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197D42-7975-DF44-96C2-0202CEF3C4D1}"/>
              </a:ext>
            </a:extLst>
          </p:cNvPr>
          <p:cNvSpPr txBox="1"/>
          <p:nvPr/>
        </p:nvSpPr>
        <p:spPr>
          <a:xfrm>
            <a:off x="3374571" y="3373"/>
            <a:ext cx="4798532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٢٤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٢:</a:t>
            </a:r>
            <a:r>
              <a:rPr lang="ku-Arab-IQ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٥</a:t>
            </a:r>
            <a:endParaRPr lang="en-US" sz="48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DD098F-3FF0-EE66-2000-B219C33604C1}"/>
              </a:ext>
            </a:extLst>
          </p:cNvPr>
          <p:cNvSpPr/>
          <p:nvPr/>
        </p:nvSpPr>
        <p:spPr>
          <a:xfrm>
            <a:off x="2387197" y="2372226"/>
            <a:ext cx="7417606" cy="1703064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الي كان ناقص هو شخص مستعد </a:t>
            </a:r>
            <a:r>
              <a:rPr lang="ar-JO" sz="4000" b="1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لتحل شدائد </a:t>
            </a:r>
            <a:r>
              <a:rPr lang="ar-JO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من أجل نشر الإنجيل</a:t>
            </a:r>
            <a:endParaRPr lang="en-US" sz="4000" b="1" dirty="0">
              <a:solidFill>
                <a:srgbClr val="FFFF00"/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697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B99F0-0428-60B9-8818-64DD89FC6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885686-1E00-B12C-C76A-8CC26FA62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0" b="8412"/>
          <a:stretch>
            <a:fillRect/>
          </a:stretch>
        </p:blipFill>
        <p:spPr>
          <a:xfrm>
            <a:off x="0" y="-1"/>
            <a:ext cx="12192000" cy="68378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826524-1F8D-3C6C-A558-AED61A8D1AE1}"/>
              </a:ext>
            </a:extLst>
          </p:cNvPr>
          <p:cNvSpPr txBox="1"/>
          <p:nvPr/>
        </p:nvSpPr>
        <p:spPr>
          <a:xfrm>
            <a:off x="855133" y="4248446"/>
            <a:ext cx="10481734" cy="255454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الذي الآن افرح في آلامي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لاجلكم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واكمل نقائص شدائد المسيح في جسمي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لاجل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جسده الذي هو الكنيسة التي </a:t>
            </a:r>
            <a:r>
              <a:rPr lang="ar-JO" sz="4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صرت انا خادما لها حسب تدبير الله المعطى لي </a:t>
            </a:r>
            <a:r>
              <a:rPr lang="ar-JO" sz="4000" b="1" dirty="0" err="1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لاجلكم</a:t>
            </a:r>
            <a:r>
              <a:rPr lang="ar-JO" sz="4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لتتميم كلمة الله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</a:p>
          <a:p>
            <a:pPr algn="r">
              <a:spcAft>
                <a:spcPts val="1200"/>
              </a:spcAft>
            </a:pP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٢٤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٢٥</a:t>
            </a:r>
            <a:endParaRPr lang="en-US" sz="40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90E98C-DB18-4E6C-6312-715F1FD8186D}"/>
              </a:ext>
            </a:extLst>
          </p:cNvPr>
          <p:cNvSpPr txBox="1"/>
          <p:nvPr/>
        </p:nvSpPr>
        <p:spPr>
          <a:xfrm>
            <a:off x="3374571" y="3373"/>
            <a:ext cx="4798532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٢٤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٢:</a:t>
            </a:r>
            <a:r>
              <a:rPr lang="ku-Arab-IQ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٥</a:t>
            </a:r>
            <a:endParaRPr lang="en-US" sz="48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D0E53E6-9897-11C3-564E-3B4F9E18E257}"/>
              </a:ext>
            </a:extLst>
          </p:cNvPr>
          <p:cNvSpPr/>
          <p:nvPr/>
        </p:nvSpPr>
        <p:spPr>
          <a:xfrm>
            <a:off x="3064189" y="2966935"/>
            <a:ext cx="6063621" cy="92413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تدبير الله = خطة الله السيادية </a:t>
            </a:r>
            <a:endParaRPr lang="en-US" sz="4000" b="1" dirty="0">
              <a:solidFill>
                <a:srgbClr val="FFFF00"/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885F9B0-86F1-DBF3-8B75-33B2CB8CAC32}"/>
              </a:ext>
            </a:extLst>
          </p:cNvPr>
          <p:cNvSpPr/>
          <p:nvPr/>
        </p:nvSpPr>
        <p:spPr>
          <a:xfrm>
            <a:off x="8173103" y="5531556"/>
            <a:ext cx="1512764" cy="609600"/>
          </a:xfrm>
          <a:prstGeom prst="roundRect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288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95624-FAEE-024C-20E0-94B0C9D76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9198C8-A738-03BD-510A-26F8B59A7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1" b="683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A65CA5-75E7-0511-4154-87D0159DD7A8}"/>
              </a:ext>
            </a:extLst>
          </p:cNvPr>
          <p:cNvSpPr txBox="1"/>
          <p:nvPr/>
        </p:nvSpPr>
        <p:spPr>
          <a:xfrm>
            <a:off x="2765804" y="5060795"/>
            <a:ext cx="6660392" cy="156966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ما معنى أن تكون ناضجًا؟</a:t>
            </a:r>
            <a:endParaRPr lang="en-US" sz="48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جسديا؟ عقليا؟ عاطفيا؟</a:t>
            </a:r>
            <a:endParaRPr lang="en-US" sz="48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386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175C2-03D9-7398-FDCE-F2504C51D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7B9EFE-B993-664B-CF19-19FE87A61E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0" b="8412"/>
          <a:stretch>
            <a:fillRect/>
          </a:stretch>
        </p:blipFill>
        <p:spPr>
          <a:xfrm>
            <a:off x="0" y="-1"/>
            <a:ext cx="12192000" cy="68378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37E8945-A0FF-88CB-8976-E261FF5FC0FC}"/>
              </a:ext>
            </a:extLst>
          </p:cNvPr>
          <p:cNvSpPr txBox="1"/>
          <p:nvPr/>
        </p:nvSpPr>
        <p:spPr>
          <a:xfrm>
            <a:off x="855133" y="4248446"/>
            <a:ext cx="10481734" cy="255454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الذي الآن افرح في آلامي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لاجلكم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واكمل نقائص شدائد المسيح في جسمي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لاجل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جسده الذي هو الكنيسة التي </a:t>
            </a:r>
            <a:r>
              <a:rPr lang="ar-JO" sz="4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صرت انا خادما لها حسب تدبير الله المعطى لي </a:t>
            </a:r>
            <a:r>
              <a:rPr lang="ar-JO" sz="4000" b="1" dirty="0" err="1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لاجلكم</a:t>
            </a:r>
            <a:r>
              <a:rPr lang="ar-JO" sz="4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لتتميم كلمة الله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</a:p>
          <a:p>
            <a:pPr algn="r">
              <a:spcAft>
                <a:spcPts val="1200"/>
              </a:spcAft>
            </a:pP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٢٤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٢٥</a:t>
            </a:r>
            <a:endParaRPr lang="en-US" sz="40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155A07-7A91-CA32-011A-D7BE4959A12C}"/>
              </a:ext>
            </a:extLst>
          </p:cNvPr>
          <p:cNvSpPr txBox="1"/>
          <p:nvPr/>
        </p:nvSpPr>
        <p:spPr>
          <a:xfrm>
            <a:off x="3374571" y="3373"/>
            <a:ext cx="4798532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٢٤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٢:</a:t>
            </a:r>
            <a:r>
              <a:rPr lang="ku-Arab-IQ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٥</a:t>
            </a:r>
            <a:endParaRPr lang="en-US" sz="48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2C54E0-90E8-F937-489B-CF94BB8B4A01}"/>
              </a:ext>
            </a:extLst>
          </p:cNvPr>
          <p:cNvSpPr/>
          <p:nvPr/>
        </p:nvSpPr>
        <p:spPr>
          <a:xfrm>
            <a:off x="3064189" y="1691640"/>
            <a:ext cx="6063621" cy="1894971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كان بولس يعلم أن له دورا مهما في خطة الله الأبدية السيادية</a:t>
            </a:r>
            <a:endParaRPr lang="en-US" sz="4000" b="1" dirty="0">
              <a:solidFill>
                <a:srgbClr val="FFFF00"/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7A592A9-FF88-099D-A791-09E226E12909}"/>
              </a:ext>
            </a:extLst>
          </p:cNvPr>
          <p:cNvSpPr/>
          <p:nvPr/>
        </p:nvSpPr>
        <p:spPr>
          <a:xfrm>
            <a:off x="8173103" y="5531556"/>
            <a:ext cx="1512764" cy="609600"/>
          </a:xfrm>
          <a:prstGeom prst="roundRect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213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F5DA6-EF3A-5703-88D7-E9E101FE1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13EA93-F9DA-5357-48A8-C0E7735DC5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" b="11905"/>
          <a:stretch>
            <a:fillRect/>
          </a:stretch>
        </p:blipFill>
        <p:spPr>
          <a:xfrm>
            <a:off x="0" y="0"/>
            <a:ext cx="12192000" cy="68424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CC011E4-CADD-D4C2-2384-0A61E9D9EB72}"/>
              </a:ext>
            </a:extLst>
          </p:cNvPr>
          <p:cNvSpPr txBox="1"/>
          <p:nvPr/>
        </p:nvSpPr>
        <p:spPr>
          <a:xfrm>
            <a:off x="583109" y="4903456"/>
            <a:ext cx="11025782" cy="193899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ar-JO" sz="4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السر المكتوم منذ الدهور ومنذ الاجيال لكنه الآن قد أظهر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لقديسيه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الذين اراد الله ان يعرّفهم ما هو غنى مجد هذا السر في الامم الذي هو المسيح فيكم رجاء المجد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٢٦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٢٧</a:t>
            </a:r>
            <a:endParaRPr lang="en-US" sz="40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F21BA2-2499-7470-8B8F-0D6ECB907107}"/>
              </a:ext>
            </a:extLst>
          </p:cNvPr>
          <p:cNvSpPr txBox="1"/>
          <p:nvPr/>
        </p:nvSpPr>
        <p:spPr>
          <a:xfrm>
            <a:off x="3374571" y="3373"/>
            <a:ext cx="4798532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٢٤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٢:</a:t>
            </a:r>
            <a:r>
              <a:rPr lang="ku-Arab-IQ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٥</a:t>
            </a:r>
            <a:endParaRPr lang="en-US" sz="48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C129C81-E16A-26E2-5695-740453D319D8}"/>
              </a:ext>
            </a:extLst>
          </p:cNvPr>
          <p:cNvSpPr/>
          <p:nvPr/>
        </p:nvSpPr>
        <p:spPr>
          <a:xfrm>
            <a:off x="3064189" y="2966935"/>
            <a:ext cx="6063621" cy="92413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ما هذا – السر المكتوم؟</a:t>
            </a:r>
            <a:endParaRPr lang="en-US" sz="4000" b="1" dirty="0">
              <a:solidFill>
                <a:srgbClr val="FFFF00"/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01586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5C2B8-92A9-47EA-A5B5-09B7083B5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449ED3-3ACE-88F9-43A7-9D81C40697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" b="11905"/>
          <a:stretch>
            <a:fillRect/>
          </a:stretch>
        </p:blipFill>
        <p:spPr>
          <a:xfrm>
            <a:off x="0" y="0"/>
            <a:ext cx="12192000" cy="68424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36E9CE7-CAFB-F9B0-6C34-F8B52C2DBAA0}"/>
              </a:ext>
            </a:extLst>
          </p:cNvPr>
          <p:cNvSpPr txBox="1"/>
          <p:nvPr/>
        </p:nvSpPr>
        <p:spPr>
          <a:xfrm>
            <a:off x="583109" y="4903456"/>
            <a:ext cx="11025782" cy="193899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السر المكتوم منذ الدهور ومنذ الاجيال لكنه الآن قد أظهر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لقديسيه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الذين اراد الله ان يعرّفهم ما هو غنى مجد هذا السر </a:t>
            </a:r>
            <a:r>
              <a:rPr lang="ar-JO" sz="4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في الامم 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الذي هو </a:t>
            </a:r>
            <a:r>
              <a:rPr lang="ar-JO" sz="4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المسيح فيكم رجاء المجد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٢٦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٢٧</a:t>
            </a:r>
            <a:endParaRPr lang="en-US" sz="40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14A172-3640-B2CA-182F-A9EF374DEFB3}"/>
              </a:ext>
            </a:extLst>
          </p:cNvPr>
          <p:cNvSpPr txBox="1"/>
          <p:nvPr/>
        </p:nvSpPr>
        <p:spPr>
          <a:xfrm>
            <a:off x="3374571" y="3373"/>
            <a:ext cx="4798532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٢٤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٢:</a:t>
            </a:r>
            <a:r>
              <a:rPr lang="ku-Arab-IQ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٥</a:t>
            </a:r>
            <a:endParaRPr lang="en-US" sz="48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9DD985-C971-DB32-789E-BC09B3FDE801}"/>
              </a:ext>
            </a:extLst>
          </p:cNvPr>
          <p:cNvSpPr/>
          <p:nvPr/>
        </p:nvSpPr>
        <p:spPr>
          <a:xfrm>
            <a:off x="1772303" y="5602442"/>
            <a:ext cx="1512764" cy="609600"/>
          </a:xfrm>
          <a:prstGeom prst="roundRect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3E2C2D3-F33E-189F-91D4-6B46F90CFB6C}"/>
              </a:ext>
            </a:extLst>
          </p:cNvPr>
          <p:cNvSpPr/>
          <p:nvPr/>
        </p:nvSpPr>
        <p:spPr>
          <a:xfrm>
            <a:off x="6908182" y="6200612"/>
            <a:ext cx="4087477" cy="609600"/>
          </a:xfrm>
          <a:prstGeom prst="roundRect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465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FD1C0-3424-F7B2-A895-2E430E68A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63E8BB-28FC-5CC0-AC8E-A5D9C7D566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" b="11905"/>
          <a:stretch>
            <a:fillRect/>
          </a:stretch>
        </p:blipFill>
        <p:spPr>
          <a:xfrm>
            <a:off x="0" y="0"/>
            <a:ext cx="12192000" cy="68424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BA21E80-89BC-B8DC-01EF-D2467D75F5E5}"/>
              </a:ext>
            </a:extLst>
          </p:cNvPr>
          <p:cNvSpPr txBox="1"/>
          <p:nvPr/>
        </p:nvSpPr>
        <p:spPr>
          <a:xfrm>
            <a:off x="583109" y="2498065"/>
            <a:ext cx="11025782" cy="255454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بسبب هذا </a:t>
            </a:r>
            <a:r>
              <a:rPr lang="ar-JO" sz="4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انا بولس اسير المسيح يسوع </a:t>
            </a:r>
            <a:r>
              <a:rPr lang="ar-JO" sz="4000" b="1" dirty="0" err="1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لاجلكم</a:t>
            </a:r>
            <a:r>
              <a:rPr lang="ar-JO" sz="4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ايها الأمم 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ان كنتم قد سمعتم بتدبير نعمة الله المعطاة لي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لاجلكم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.  انه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باعلان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عرّفني بالسر... ان الامم شركاء في الميراث والجسد ونوال موعده في المسيح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بالانجيل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افسس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٣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1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٣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ar-JO" sz="1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٦</a:t>
            </a:r>
            <a:endParaRPr lang="en-US" sz="40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051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70857-25E7-9BC8-261F-1385DA582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5C7A4D-1D82-0ABA-8ACD-4F3AE58AD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" b="11905"/>
          <a:stretch>
            <a:fillRect/>
          </a:stretch>
        </p:blipFill>
        <p:spPr>
          <a:xfrm>
            <a:off x="0" y="0"/>
            <a:ext cx="12192000" cy="68424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23C972D-FD99-C866-F56B-A0096BD99E7F}"/>
              </a:ext>
            </a:extLst>
          </p:cNvPr>
          <p:cNvSpPr txBox="1"/>
          <p:nvPr/>
        </p:nvSpPr>
        <p:spPr>
          <a:xfrm>
            <a:off x="583109" y="2498065"/>
            <a:ext cx="11025782" cy="255454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بسبب هذا انا بولس اسير المسيح يسوع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لاجلكم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ايها الأمم ان كنتم قد سمعتم </a:t>
            </a:r>
            <a:r>
              <a:rPr lang="ar-JO" sz="4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بتدبير نعمة الله المعطاة لي </a:t>
            </a:r>
            <a:r>
              <a:rPr lang="ar-JO" sz="4000" b="1" dirty="0" err="1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لاجلكم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.  انه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باعلان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عرّفني </a:t>
            </a:r>
            <a:r>
              <a:rPr lang="ar-JO" sz="4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بالسر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... ان الامم شركاء في الميراث والجسد ونوال موعده في المسيح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بالانجيل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افسس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٣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1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٣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ar-JO" sz="1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٦</a:t>
            </a:r>
            <a:endParaRPr lang="en-US" sz="40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35989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83C5F-99E7-B456-FA28-3C367CE8C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407C18-A754-90A5-02D9-09184F9222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" b="11905"/>
          <a:stretch>
            <a:fillRect/>
          </a:stretch>
        </p:blipFill>
        <p:spPr>
          <a:xfrm>
            <a:off x="0" y="0"/>
            <a:ext cx="12192000" cy="68424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5E94FF-2483-B531-6826-D02C5EC7278E}"/>
              </a:ext>
            </a:extLst>
          </p:cNvPr>
          <p:cNvSpPr txBox="1"/>
          <p:nvPr/>
        </p:nvSpPr>
        <p:spPr>
          <a:xfrm>
            <a:off x="583109" y="2498065"/>
            <a:ext cx="11025782" cy="255454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بسبب هذا انا بولس اسير المسيح يسوع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لاجلكم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ايها الأمم ان كنتم قد سمعتم بتدبير نعمة الله المعطاة لي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لاجلكم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.  انه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باعلان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عرّفني </a:t>
            </a:r>
            <a:r>
              <a:rPr lang="ar-JO" sz="4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بالسر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... </a:t>
            </a:r>
            <a:r>
              <a:rPr lang="ar-JO" sz="4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ان الامم شركاء في الميراث والجسد ونوال موعده في المسيح </a:t>
            </a:r>
            <a:r>
              <a:rPr lang="ar-JO" sz="4000" b="1" dirty="0" err="1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بالانجيل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افسس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٣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1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٣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ar-JO" sz="1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٦</a:t>
            </a:r>
            <a:endParaRPr lang="en-US" sz="40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51697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97E60-89A5-9977-CBA2-290681CF4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339187-5534-37EB-9864-C35F0A674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" b="11905"/>
          <a:stretch>
            <a:fillRect/>
          </a:stretch>
        </p:blipFill>
        <p:spPr>
          <a:xfrm>
            <a:off x="0" y="0"/>
            <a:ext cx="12192000" cy="68424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E991162-0430-D747-47F1-85DA3CB23C24}"/>
              </a:ext>
            </a:extLst>
          </p:cNvPr>
          <p:cNvSpPr txBox="1"/>
          <p:nvPr/>
        </p:nvSpPr>
        <p:spPr>
          <a:xfrm>
            <a:off x="583109" y="4903456"/>
            <a:ext cx="11025782" cy="193899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السر المكتوم منذ الدهور ومنذ الاجيال لكنه الآن قد أظهر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لقديسيه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الذين اراد الله ان يعرّفهم ما هو غنى مجد هذا السر </a:t>
            </a:r>
            <a:r>
              <a:rPr lang="ar-JO" sz="4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في الامم 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الذي هو </a:t>
            </a:r>
            <a:r>
              <a:rPr lang="ar-JO" sz="4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المسيح فيكم رجاء المجد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٢٦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٢٧</a:t>
            </a:r>
            <a:endParaRPr lang="en-US" sz="40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3101B0-86A2-9684-E9EA-1B8D44F3F85F}"/>
              </a:ext>
            </a:extLst>
          </p:cNvPr>
          <p:cNvSpPr txBox="1"/>
          <p:nvPr/>
        </p:nvSpPr>
        <p:spPr>
          <a:xfrm>
            <a:off x="3374571" y="3373"/>
            <a:ext cx="4798532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٢٤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٢:</a:t>
            </a:r>
            <a:r>
              <a:rPr lang="ku-Arab-IQ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٥</a:t>
            </a:r>
            <a:endParaRPr lang="en-US" sz="48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6380F9E-9DC1-8B5E-BE65-9615B307065B}"/>
              </a:ext>
            </a:extLst>
          </p:cNvPr>
          <p:cNvSpPr/>
          <p:nvPr/>
        </p:nvSpPr>
        <p:spPr>
          <a:xfrm>
            <a:off x="1772303" y="5602442"/>
            <a:ext cx="1512764" cy="609600"/>
          </a:xfrm>
          <a:prstGeom prst="roundRect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0539D41-4AFE-54B6-F257-BC89883EA9D8}"/>
              </a:ext>
            </a:extLst>
          </p:cNvPr>
          <p:cNvSpPr/>
          <p:nvPr/>
        </p:nvSpPr>
        <p:spPr>
          <a:xfrm>
            <a:off x="6908182" y="6200612"/>
            <a:ext cx="4087477" cy="609600"/>
          </a:xfrm>
          <a:prstGeom prst="roundRect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5866180-B900-2B6D-7CEC-E6711B516A2D}"/>
              </a:ext>
            </a:extLst>
          </p:cNvPr>
          <p:cNvSpPr/>
          <p:nvPr/>
        </p:nvSpPr>
        <p:spPr>
          <a:xfrm>
            <a:off x="1211599" y="1533356"/>
            <a:ext cx="9768802" cy="2833511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السر المكتوم:</a:t>
            </a:r>
          </a:p>
          <a:p>
            <a:pPr algn="r"/>
            <a:r>
              <a:rPr lang="ar-JO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- الامم </a:t>
            </a:r>
            <a:r>
              <a:rPr lang="ar-JO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شركاء في الميراث </a:t>
            </a:r>
            <a:r>
              <a:rPr lang="ar-JO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والجسد ونوال موعده</a:t>
            </a:r>
          </a:p>
          <a:p>
            <a:pPr algn="r"/>
            <a:r>
              <a:rPr lang="ar-JO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 (صار اشخاص من الأمم أولاد </a:t>
            </a:r>
            <a:r>
              <a:rPr lang="ar-JO" sz="4000" b="1" dirty="0" err="1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ابرهيم</a:t>
            </a:r>
            <a:r>
              <a:rPr lang="ar-JO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– بني </a:t>
            </a:r>
            <a:r>
              <a:rPr lang="ar-JO" sz="4000" b="1" dirty="0" err="1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اسرايل</a:t>
            </a:r>
            <a:r>
              <a:rPr lang="ar-JO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!) </a:t>
            </a:r>
          </a:p>
          <a:p>
            <a:pPr algn="r"/>
            <a:r>
              <a:rPr lang="ar-JO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- </a:t>
            </a:r>
            <a:r>
              <a:rPr lang="ar-JO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المسيح فيكم </a:t>
            </a:r>
            <a:r>
              <a:rPr lang="ar-JO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(الأمم – نحن!) </a:t>
            </a:r>
            <a:r>
              <a:rPr lang="ar-JO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رجاء المجد </a:t>
            </a:r>
            <a:endParaRPr lang="en-US" sz="4000" b="1" dirty="0">
              <a:solidFill>
                <a:srgbClr val="FFFF00"/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661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C32FA-F629-4A05-F99F-E8211CCA2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55D850-885B-E63A-8106-3EB02CCF9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" b="11905"/>
          <a:stretch>
            <a:fillRect/>
          </a:stretch>
        </p:blipFill>
        <p:spPr>
          <a:xfrm>
            <a:off x="0" y="0"/>
            <a:ext cx="12192000" cy="68424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EF9D00F-F725-DEB2-AFD9-D6B447BC7C26}"/>
              </a:ext>
            </a:extLst>
          </p:cNvPr>
          <p:cNvSpPr txBox="1"/>
          <p:nvPr/>
        </p:nvSpPr>
        <p:spPr>
          <a:xfrm>
            <a:off x="687644" y="3024229"/>
            <a:ext cx="10816712" cy="32624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ar-JO" sz="44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ماذا كان دعوت بولس في خدمته من وجهه نظره؟</a:t>
            </a:r>
          </a:p>
          <a:p>
            <a:pPr algn="r">
              <a:spcAft>
                <a:spcPts val="1200"/>
              </a:spcAft>
            </a:pPr>
            <a:r>
              <a:rPr lang="ar-JO" sz="44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- لقد دُعي إلى أن يتألم من أجل المسيح و الامم</a:t>
            </a:r>
            <a:endParaRPr lang="en-US" sz="44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r">
              <a:spcAft>
                <a:spcPts val="1200"/>
              </a:spcAft>
            </a:pPr>
            <a:r>
              <a:rPr lang="ar-JO" sz="44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- كان له دورا مهما في خطة الله الأبدية السيادية للكشف</a:t>
            </a:r>
          </a:p>
          <a:p>
            <a:pPr algn="r"/>
            <a:r>
              <a:rPr lang="ar-JO" sz="44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 عن سر المسيح للأمم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EB5E7-E53E-3CE2-1D40-A2B9334AAB17}"/>
              </a:ext>
            </a:extLst>
          </p:cNvPr>
          <p:cNvSpPr txBox="1"/>
          <p:nvPr/>
        </p:nvSpPr>
        <p:spPr>
          <a:xfrm>
            <a:off x="3374571" y="3373"/>
            <a:ext cx="4798532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٢٤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٢:</a:t>
            </a:r>
            <a:r>
              <a:rPr lang="ku-Arab-IQ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٥</a:t>
            </a:r>
            <a:endParaRPr lang="en-US" sz="48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583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C7B65-A3E8-F95C-7C31-F624D7F6D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BE19F3-4323-602F-500B-2C31DAEC59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9" b="9524"/>
          <a:stretch>
            <a:fillRect/>
          </a:stretch>
        </p:blipFill>
        <p:spPr>
          <a:xfrm>
            <a:off x="0" y="-1"/>
            <a:ext cx="12192000" cy="68399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14CC1F-57B9-EBBD-3562-5C34492BAFD8}"/>
              </a:ext>
            </a:extLst>
          </p:cNvPr>
          <p:cNvSpPr txBox="1"/>
          <p:nvPr/>
        </p:nvSpPr>
        <p:spPr>
          <a:xfrm>
            <a:off x="1886009" y="4315727"/>
            <a:ext cx="8419982" cy="230832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- دعوت بولس في خدمته (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١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٢٤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–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٢٧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en-US" sz="48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r"/>
            <a:r>
              <a:rPr lang="ar-JO" sz="48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- جهود بولس في خدمته (</a:t>
            </a:r>
            <a:r>
              <a:rPr lang="ku-Arab-IQ" sz="48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١</a:t>
            </a:r>
            <a:r>
              <a:rPr lang="ar-JO" sz="48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r>
              <a:rPr lang="ar-JO" sz="2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ku-Arab-IQ" sz="48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٢٨</a:t>
            </a:r>
            <a:r>
              <a:rPr lang="ar-JO" sz="48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– </a:t>
            </a:r>
            <a:r>
              <a:rPr lang="ku-Arab-IQ" sz="48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٢</a:t>
            </a:r>
            <a:r>
              <a:rPr lang="ar-JO" sz="48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r>
              <a:rPr lang="ar-JO" sz="1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ku-Arab-IQ" sz="48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١</a:t>
            </a:r>
            <a:r>
              <a:rPr lang="ar-JO" sz="48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en-US" sz="4800" b="1" dirty="0">
              <a:solidFill>
                <a:srgbClr val="FFFF00"/>
              </a:solidFill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r"/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- النتائج المرجوة لخدمة بولس (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٢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٢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-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٥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en-US" sz="48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2FCC63-A848-1D53-6E0C-A629B06AA7EE}"/>
              </a:ext>
            </a:extLst>
          </p:cNvPr>
          <p:cNvSpPr txBox="1"/>
          <p:nvPr/>
        </p:nvSpPr>
        <p:spPr>
          <a:xfrm>
            <a:off x="2061328" y="18058"/>
            <a:ext cx="8069344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JO" sz="48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٢٤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٢:</a:t>
            </a:r>
            <a:r>
              <a:rPr lang="ku-Arab-IQ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٥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تكلفة الخدمة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321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72B72-F2B4-8ADB-AB3E-B6315E364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2351C5-8774-4A87-AEB3-9D7F08B182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9" b="9524"/>
          <a:stretch>
            <a:fillRect/>
          </a:stretch>
        </p:blipFill>
        <p:spPr>
          <a:xfrm>
            <a:off x="0" y="-1"/>
            <a:ext cx="12192000" cy="68399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0026F12-BF5C-C6BF-B3B0-402E5A9D11C3}"/>
              </a:ext>
            </a:extLst>
          </p:cNvPr>
          <p:cNvSpPr txBox="1"/>
          <p:nvPr/>
        </p:nvSpPr>
        <p:spPr>
          <a:xfrm>
            <a:off x="855133" y="4229595"/>
            <a:ext cx="10481734" cy="255454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ar-JO" sz="4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الذي ننادي به 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منذرين كل انسان ومعلمين كل انسان بكل حكمة لكي نحضر كل انسان كاملا في المسيح يسوع.  الامر الذي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لاجله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اتعب ايضا مجاهدا بحسب عمله الذي يعمل فيّ بقوة.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</a:p>
          <a:p>
            <a:pPr algn="r">
              <a:spcAft>
                <a:spcPts val="1200"/>
              </a:spcAft>
            </a:pP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٢٨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٢٩</a:t>
            </a:r>
            <a:endParaRPr lang="en-US" sz="40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BF6FF7-8F8F-2535-2F7E-4D20DB4A0261}"/>
              </a:ext>
            </a:extLst>
          </p:cNvPr>
          <p:cNvSpPr txBox="1"/>
          <p:nvPr/>
        </p:nvSpPr>
        <p:spPr>
          <a:xfrm>
            <a:off x="3374571" y="3373"/>
            <a:ext cx="4798532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٢٤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٢:</a:t>
            </a:r>
            <a:r>
              <a:rPr lang="ku-Arab-IQ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٥</a:t>
            </a:r>
            <a:endParaRPr lang="en-US" sz="48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A9838E8-EA11-49B1-6CC8-1CADA64CCB2A}"/>
              </a:ext>
            </a:extLst>
          </p:cNvPr>
          <p:cNvSpPr/>
          <p:nvPr/>
        </p:nvSpPr>
        <p:spPr>
          <a:xfrm>
            <a:off x="2937561" y="2966935"/>
            <a:ext cx="6316877" cy="92413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كل تركيز خدمة بولس على المسيح!</a:t>
            </a:r>
            <a:endParaRPr lang="en-US" sz="4000" b="1" dirty="0">
              <a:solidFill>
                <a:srgbClr val="FFFF00"/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96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7EF4DC-8D53-35DC-807F-62F3F752D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B06212-4346-8381-E662-B0294D6B131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78" r="3611"/>
          <a:stretch>
            <a:fillRect/>
          </a:stretch>
        </p:blipFill>
        <p:spPr>
          <a:xfrm>
            <a:off x="-1" y="0"/>
            <a:ext cx="1217393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57C5CC-2E93-6217-03F0-5E1BEB5305F9}"/>
              </a:ext>
            </a:extLst>
          </p:cNvPr>
          <p:cNvSpPr txBox="1"/>
          <p:nvPr/>
        </p:nvSpPr>
        <p:spPr>
          <a:xfrm>
            <a:off x="2514047" y="4010928"/>
            <a:ext cx="7145840" cy="230832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كيف تساعد الأطفال على النضوج؟</a:t>
            </a:r>
            <a:endParaRPr lang="en-US" sz="48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ما هي تكلفة ذلك؟</a:t>
            </a:r>
          </a:p>
          <a:p>
            <a:pPr algn="ctr"/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مصاري؟ وقت؟ جهود؟ </a:t>
            </a:r>
            <a:endParaRPr lang="en-US" sz="48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607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72592-E174-70FD-1754-7451A4F97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284BA8-08BB-628A-01A5-8902BF9AA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9" b="9524"/>
          <a:stretch>
            <a:fillRect/>
          </a:stretch>
        </p:blipFill>
        <p:spPr>
          <a:xfrm>
            <a:off x="0" y="-1"/>
            <a:ext cx="12192000" cy="68399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D9963F4-A0AB-84C9-3BFE-C5285EE20C9E}"/>
              </a:ext>
            </a:extLst>
          </p:cNvPr>
          <p:cNvSpPr txBox="1"/>
          <p:nvPr/>
        </p:nvSpPr>
        <p:spPr>
          <a:xfrm>
            <a:off x="855133" y="4229595"/>
            <a:ext cx="10481734" cy="255454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الذي ننادي به </a:t>
            </a:r>
            <a:r>
              <a:rPr lang="ar-JO" sz="4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منذرين كل انسان 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ومعلمين كل انسان بكل حكمة لكي نحضر كل انسان كاملا في المسيح يسوع.  الامر الذي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لاجله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اتعب ايضا مجاهدا بحسب عمله الذي يعمل فيّ بقوة.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</a:p>
          <a:p>
            <a:pPr algn="r">
              <a:spcAft>
                <a:spcPts val="1200"/>
              </a:spcAft>
            </a:pP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٢٨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٢٩</a:t>
            </a:r>
            <a:endParaRPr lang="en-US" sz="40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F6FF05-DAA6-4918-438E-D6438EC8919E}"/>
              </a:ext>
            </a:extLst>
          </p:cNvPr>
          <p:cNvSpPr txBox="1"/>
          <p:nvPr/>
        </p:nvSpPr>
        <p:spPr>
          <a:xfrm>
            <a:off x="3374571" y="3373"/>
            <a:ext cx="4798532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٢٤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٢:</a:t>
            </a:r>
            <a:r>
              <a:rPr lang="ku-Arab-IQ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٥</a:t>
            </a:r>
            <a:endParaRPr lang="en-US" sz="48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48506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7DCCD-B051-A9FA-05B2-F08AD6BDA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0E945A-B9F9-33D1-361C-5110DF265A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9" b="9524"/>
          <a:stretch>
            <a:fillRect/>
          </a:stretch>
        </p:blipFill>
        <p:spPr>
          <a:xfrm>
            <a:off x="0" y="-1"/>
            <a:ext cx="12192000" cy="68399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1FD4342-6950-A355-5D6B-0D203E502715}"/>
              </a:ext>
            </a:extLst>
          </p:cNvPr>
          <p:cNvSpPr txBox="1"/>
          <p:nvPr/>
        </p:nvSpPr>
        <p:spPr>
          <a:xfrm>
            <a:off x="855133" y="4229595"/>
            <a:ext cx="10481734" cy="255454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الذي ننادي به منذرين كل انسان و</a:t>
            </a:r>
            <a:r>
              <a:rPr lang="ar-JO" sz="4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معلمين كل انسان بكل حكمة 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لكي نحضر كل انسان كاملا في المسيح يسوع.  الامر الذي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لاجله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اتعب ايضا مجاهدا بحسب عمله الذي يعمل فيّ بقوة.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</a:p>
          <a:p>
            <a:pPr algn="r">
              <a:spcAft>
                <a:spcPts val="1200"/>
              </a:spcAft>
            </a:pP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٢٨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٢٩</a:t>
            </a:r>
            <a:endParaRPr lang="en-US" sz="40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FA0BBF-F881-9702-9A0A-6338B975A173}"/>
              </a:ext>
            </a:extLst>
          </p:cNvPr>
          <p:cNvSpPr txBox="1"/>
          <p:nvPr/>
        </p:nvSpPr>
        <p:spPr>
          <a:xfrm>
            <a:off x="3374571" y="3373"/>
            <a:ext cx="4798532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٢٤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٢:</a:t>
            </a:r>
            <a:r>
              <a:rPr lang="ku-Arab-IQ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٥</a:t>
            </a:r>
            <a:endParaRPr lang="en-US" sz="48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39699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AB4C4-59DC-7B84-77AD-FA8CF2A06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599927-BB0B-29CE-F917-BC11F2C776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9" b="9524"/>
          <a:stretch>
            <a:fillRect/>
          </a:stretch>
        </p:blipFill>
        <p:spPr>
          <a:xfrm>
            <a:off x="0" y="-1"/>
            <a:ext cx="12192000" cy="68399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CEC32BF-0FD1-281B-3836-2F19B70BDE56}"/>
              </a:ext>
            </a:extLst>
          </p:cNvPr>
          <p:cNvSpPr txBox="1"/>
          <p:nvPr/>
        </p:nvSpPr>
        <p:spPr>
          <a:xfrm>
            <a:off x="855133" y="4229595"/>
            <a:ext cx="10481734" cy="255454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الذي ننادي به منذرين كل انسان ومعلمين كل انسان بكل حكمة </a:t>
            </a:r>
            <a:r>
              <a:rPr lang="ar-JO" sz="4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لكي نحضر كل انسان كاملا في المسيح يسوع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.  الامر الذي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لاجله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اتعب ايضا مجاهدا بحسب عمله الذي يعمل فيّ بقوة.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</a:p>
          <a:p>
            <a:pPr algn="r">
              <a:spcAft>
                <a:spcPts val="1200"/>
              </a:spcAft>
            </a:pP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٢٨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٢٩</a:t>
            </a:r>
            <a:endParaRPr lang="en-US" sz="40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F155E1-CEA8-F96D-E6B4-933993488E55}"/>
              </a:ext>
            </a:extLst>
          </p:cNvPr>
          <p:cNvSpPr txBox="1"/>
          <p:nvPr/>
        </p:nvSpPr>
        <p:spPr>
          <a:xfrm>
            <a:off x="3374571" y="3373"/>
            <a:ext cx="4798532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٢٤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٢:</a:t>
            </a:r>
            <a:r>
              <a:rPr lang="ku-Arab-IQ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٥</a:t>
            </a:r>
            <a:endParaRPr lang="en-US" sz="48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073496-8D12-95B5-1EF0-E1ECCC948D29}"/>
              </a:ext>
            </a:extLst>
          </p:cNvPr>
          <p:cNvSpPr/>
          <p:nvPr/>
        </p:nvSpPr>
        <p:spPr>
          <a:xfrm>
            <a:off x="2280356" y="2223911"/>
            <a:ext cx="7312749" cy="1678443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حس بولس بمسؤولية أن يقود المؤمنين الذين لم يلتق بهم قط إلى النضج الروحي!</a:t>
            </a:r>
            <a:endParaRPr lang="en-US" sz="4000" b="1" dirty="0">
              <a:solidFill>
                <a:srgbClr val="FFFF00"/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238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F414B-8B50-09D8-7DE3-846DEEA47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056841-7F7A-ED37-F7BA-7AACC71E78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9" b="9524"/>
          <a:stretch>
            <a:fillRect/>
          </a:stretch>
        </p:blipFill>
        <p:spPr>
          <a:xfrm>
            <a:off x="0" y="-1"/>
            <a:ext cx="12192000" cy="68399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D150E9-27A4-7187-4E9E-ACF25ED7FB66}"/>
              </a:ext>
            </a:extLst>
          </p:cNvPr>
          <p:cNvSpPr txBox="1"/>
          <p:nvPr/>
        </p:nvSpPr>
        <p:spPr>
          <a:xfrm>
            <a:off x="855133" y="4229595"/>
            <a:ext cx="10481734" cy="255454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الذي ننادي به منذرين كل انسان ومعلمين كل انسان بكل حكمة لكي نحضر كل انسان كاملا في المسيح يسوع.  </a:t>
            </a:r>
            <a:r>
              <a:rPr lang="ar-JO" sz="4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الامر الذي </a:t>
            </a:r>
            <a:r>
              <a:rPr lang="ar-JO" sz="4000" b="1" dirty="0" err="1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لاجله</a:t>
            </a:r>
            <a:r>
              <a:rPr lang="ar-JO" sz="4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اتعب ايضا مجاهدا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بحسب عمله الذي يعمل فيّ بقوة.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</a:p>
          <a:p>
            <a:pPr algn="r">
              <a:spcAft>
                <a:spcPts val="1200"/>
              </a:spcAft>
            </a:pP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٢٨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٢٩</a:t>
            </a:r>
            <a:endParaRPr lang="en-US" sz="40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6B2D3A-1251-4349-2E07-CAB545B53775}"/>
              </a:ext>
            </a:extLst>
          </p:cNvPr>
          <p:cNvSpPr txBox="1"/>
          <p:nvPr/>
        </p:nvSpPr>
        <p:spPr>
          <a:xfrm>
            <a:off x="3374571" y="3373"/>
            <a:ext cx="4798532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٢٤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٢:</a:t>
            </a:r>
            <a:r>
              <a:rPr lang="ku-Arab-IQ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٥</a:t>
            </a:r>
            <a:endParaRPr lang="en-US" sz="48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6C1C92A-1FC8-D8D7-7FE4-F5170B00052E}"/>
              </a:ext>
            </a:extLst>
          </p:cNvPr>
          <p:cNvSpPr/>
          <p:nvPr/>
        </p:nvSpPr>
        <p:spPr>
          <a:xfrm>
            <a:off x="7281281" y="5506867"/>
            <a:ext cx="1264408" cy="609600"/>
          </a:xfrm>
          <a:prstGeom prst="roundRect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29DA109-0D55-E860-9061-53FA17090764}"/>
              </a:ext>
            </a:extLst>
          </p:cNvPr>
          <p:cNvSpPr/>
          <p:nvPr/>
        </p:nvSpPr>
        <p:spPr>
          <a:xfrm>
            <a:off x="9434689" y="5506867"/>
            <a:ext cx="883355" cy="609600"/>
          </a:xfrm>
          <a:prstGeom prst="roundRect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605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E1031-64F3-2054-48A0-C1EF4EDC0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D20C3F-1B42-912B-624F-FC3266824A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9" b="9524"/>
          <a:stretch>
            <a:fillRect/>
          </a:stretch>
        </p:blipFill>
        <p:spPr>
          <a:xfrm>
            <a:off x="0" y="-1"/>
            <a:ext cx="12192000" cy="68399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56C88FF-6FA2-AD02-85B7-AAB6BEEE4B87}"/>
              </a:ext>
            </a:extLst>
          </p:cNvPr>
          <p:cNvSpPr txBox="1"/>
          <p:nvPr/>
        </p:nvSpPr>
        <p:spPr>
          <a:xfrm>
            <a:off x="855133" y="4229595"/>
            <a:ext cx="10481734" cy="255454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الذي ننادي به منذرين كل انسان ومعلمين كل انسان بكل حكمة لكي نحضر كل انسان كاملا في المسيح يسوع.  الامر الذي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لاجله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اتعب ايضا مجاهدا </a:t>
            </a:r>
            <a:r>
              <a:rPr lang="ar-JO" sz="4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بحسب عمله الذي يعمل فيّ بقوة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</a:p>
          <a:p>
            <a:pPr algn="r">
              <a:spcAft>
                <a:spcPts val="1200"/>
              </a:spcAft>
            </a:pP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٢٨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٢٩</a:t>
            </a:r>
            <a:endParaRPr lang="en-US" sz="40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A06260-87E0-7621-0D71-27CD1FF4C1A9}"/>
              </a:ext>
            </a:extLst>
          </p:cNvPr>
          <p:cNvSpPr txBox="1"/>
          <p:nvPr/>
        </p:nvSpPr>
        <p:spPr>
          <a:xfrm>
            <a:off x="3374571" y="3373"/>
            <a:ext cx="4798532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٢٤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٢:</a:t>
            </a:r>
            <a:r>
              <a:rPr lang="ku-Arab-IQ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٥</a:t>
            </a:r>
            <a:endParaRPr lang="en-US" sz="48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C4E22BB-0E01-ACE1-790A-7CD863E3263D}"/>
              </a:ext>
            </a:extLst>
          </p:cNvPr>
          <p:cNvSpPr/>
          <p:nvPr/>
        </p:nvSpPr>
        <p:spPr>
          <a:xfrm>
            <a:off x="2280356" y="2223911"/>
            <a:ext cx="7312749" cy="1678443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ما كان يفعله كان يتجاوز قدراته بكثير!</a:t>
            </a:r>
            <a:endParaRPr lang="en-US" sz="4000" b="1" dirty="0">
              <a:solidFill>
                <a:srgbClr val="FFFF00"/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226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4385D-E432-9CA8-831A-9B41F2CDC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68701A-DD2B-8E07-0E31-0A57B45F16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9" b="9524"/>
          <a:stretch>
            <a:fillRect/>
          </a:stretch>
        </p:blipFill>
        <p:spPr>
          <a:xfrm>
            <a:off x="0" y="-1"/>
            <a:ext cx="12192000" cy="68399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84CBE24-A37D-3095-D588-A4A5306D8EC1}"/>
              </a:ext>
            </a:extLst>
          </p:cNvPr>
          <p:cNvSpPr txBox="1"/>
          <p:nvPr/>
        </p:nvSpPr>
        <p:spPr>
          <a:xfrm>
            <a:off x="639669" y="5426799"/>
            <a:ext cx="10912661" cy="132343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ar-JO" sz="4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فاني اريد ان تعلموا اي جهاد لي </a:t>
            </a:r>
            <a:r>
              <a:rPr lang="ar-JO" sz="4000" b="1" dirty="0" err="1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لاجلكم</a:t>
            </a:r>
            <a:r>
              <a:rPr lang="ar-JO" sz="4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ولاجل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الذين في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لاودكية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وجميع الذين لم يروا وجهي في الجسد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endParaRPr lang="en-US" sz="40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50984F-3688-7503-8A0D-505E6F8C572D}"/>
              </a:ext>
            </a:extLst>
          </p:cNvPr>
          <p:cNvSpPr txBox="1"/>
          <p:nvPr/>
        </p:nvSpPr>
        <p:spPr>
          <a:xfrm>
            <a:off x="3374571" y="3373"/>
            <a:ext cx="4798532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٢٤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٢:</a:t>
            </a:r>
            <a:r>
              <a:rPr lang="ku-Arab-IQ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٥</a:t>
            </a:r>
            <a:endParaRPr lang="en-US" sz="48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ECC9F55-73C5-D135-3FA5-52384802F8D5}"/>
              </a:ext>
            </a:extLst>
          </p:cNvPr>
          <p:cNvSpPr/>
          <p:nvPr/>
        </p:nvSpPr>
        <p:spPr>
          <a:xfrm>
            <a:off x="6536215" y="5478918"/>
            <a:ext cx="891874" cy="609600"/>
          </a:xfrm>
          <a:prstGeom prst="roundRect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06711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16598-4503-209E-864F-8B02D1186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D64F31-7DB3-294A-1C24-F251C2E3A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9" b="9524"/>
          <a:stretch>
            <a:fillRect/>
          </a:stretch>
        </p:blipFill>
        <p:spPr>
          <a:xfrm>
            <a:off x="0" y="-1"/>
            <a:ext cx="12192000" cy="68399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5B862EC-E1F8-8FAC-F633-EFA142F8547B}"/>
              </a:ext>
            </a:extLst>
          </p:cNvPr>
          <p:cNvSpPr txBox="1"/>
          <p:nvPr/>
        </p:nvSpPr>
        <p:spPr>
          <a:xfrm>
            <a:off x="639669" y="5426799"/>
            <a:ext cx="10912661" cy="132343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فاني اريد ان تعلموا اي جهاد لي </a:t>
            </a:r>
            <a:r>
              <a:rPr lang="ar-JO" sz="4000" b="1" dirty="0" err="1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لاجلكم</a:t>
            </a:r>
            <a:r>
              <a:rPr lang="ar-JO" sz="4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ar-JO" sz="4000" b="1" dirty="0" err="1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ولاجل</a:t>
            </a:r>
            <a:r>
              <a:rPr lang="ar-JO" sz="4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الذين في </a:t>
            </a:r>
            <a:r>
              <a:rPr lang="ar-JO" sz="4000" b="1" dirty="0" err="1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لاودكية</a:t>
            </a:r>
            <a:r>
              <a:rPr lang="ar-JO" sz="4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وجميع الذين لم يروا وجهي في الجسد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endParaRPr lang="en-US" sz="40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1BD1A0-6D7C-20BF-34E9-179D44A15180}"/>
              </a:ext>
            </a:extLst>
          </p:cNvPr>
          <p:cNvSpPr txBox="1"/>
          <p:nvPr/>
        </p:nvSpPr>
        <p:spPr>
          <a:xfrm>
            <a:off x="3374571" y="3373"/>
            <a:ext cx="4798532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٢٤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٢:</a:t>
            </a:r>
            <a:r>
              <a:rPr lang="ku-Arab-IQ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٥</a:t>
            </a:r>
            <a:endParaRPr lang="en-US" sz="48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22038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42D54-7243-9C88-A2E9-28EF51085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2BB73A0-682B-C400-8B75-86B947DDCB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9" b="9524"/>
          <a:stretch>
            <a:fillRect/>
          </a:stretch>
        </p:blipFill>
        <p:spPr>
          <a:xfrm>
            <a:off x="0" y="-1"/>
            <a:ext cx="12192000" cy="68399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1A4E45-6799-191C-7BFE-B031A0C14B73}"/>
              </a:ext>
            </a:extLst>
          </p:cNvPr>
          <p:cNvSpPr txBox="1"/>
          <p:nvPr/>
        </p:nvSpPr>
        <p:spPr>
          <a:xfrm>
            <a:off x="1115643" y="1629678"/>
            <a:ext cx="9960713" cy="301621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ar-JO" sz="4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ما كان جهود خدمة بولس؟</a:t>
            </a:r>
          </a:p>
          <a:p>
            <a:pPr algn="r">
              <a:spcAft>
                <a:spcPts val="1200"/>
              </a:spcAft>
            </a:pP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لقد حذر، وعلَّم، وتعب، و جهد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لاجل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ايمانهم</a:t>
            </a:r>
          </a:p>
          <a:p>
            <a:pPr algn="r">
              <a:spcAft>
                <a:spcPts val="1200"/>
              </a:spcAft>
            </a:pP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لم يكتفِ حتى تمكن من تقديم الجميع ناضجين في المسيح </a:t>
            </a:r>
          </a:p>
          <a:p>
            <a:pPr algn="r">
              <a:spcAft>
                <a:spcPts val="1200"/>
              </a:spcAft>
            </a:pPr>
            <a:r>
              <a:rPr lang="en-US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وكل هذا من أجل أشخاص لم يلتق بهم قط!</a:t>
            </a:r>
            <a:r>
              <a:rPr lang="en-US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127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913D8-C826-5A69-045E-3087B5A1F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43E69E-0D9F-D227-8858-61F8104449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9" b="9524"/>
          <a:stretch>
            <a:fillRect/>
          </a:stretch>
        </p:blipFill>
        <p:spPr>
          <a:xfrm>
            <a:off x="0" y="-1"/>
            <a:ext cx="12192000" cy="68399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EEA6B1-551B-4459-2A0A-8501863A591B}"/>
              </a:ext>
            </a:extLst>
          </p:cNvPr>
          <p:cNvSpPr txBox="1"/>
          <p:nvPr/>
        </p:nvSpPr>
        <p:spPr>
          <a:xfrm>
            <a:off x="1886009" y="4315727"/>
            <a:ext cx="8419982" cy="230832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- دعوت بولس في خدمته (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١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٢٤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–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٢٧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en-US" sz="48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r"/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- جهود بولس في خدمته (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١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٢٨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–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٢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r>
              <a:rPr lang="ar-JO" sz="1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١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en-US" sz="48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r"/>
            <a:r>
              <a:rPr lang="ar-JO" sz="48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- النتائج المرجوة لخدمة بولس (</a:t>
            </a:r>
            <a:r>
              <a:rPr lang="ku-Arab-IQ" sz="48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٢</a:t>
            </a:r>
            <a:r>
              <a:rPr lang="ar-JO" sz="48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r>
              <a:rPr lang="ar-JO" sz="2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ku-Arab-IQ" sz="48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٢</a:t>
            </a:r>
            <a:r>
              <a:rPr lang="ar-JO" sz="48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-</a:t>
            </a:r>
            <a:r>
              <a:rPr lang="ku-Arab-IQ" sz="48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٥</a:t>
            </a:r>
            <a:r>
              <a:rPr lang="ar-JO" sz="48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en-US" sz="4800" b="1" dirty="0">
              <a:solidFill>
                <a:srgbClr val="FFFF00"/>
              </a:solidFill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AB82EC-7B37-8A45-0531-42695482CA3F}"/>
              </a:ext>
            </a:extLst>
          </p:cNvPr>
          <p:cNvSpPr txBox="1"/>
          <p:nvPr/>
        </p:nvSpPr>
        <p:spPr>
          <a:xfrm>
            <a:off x="2061328" y="18058"/>
            <a:ext cx="8069344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JO" sz="48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٢٤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٢:</a:t>
            </a:r>
            <a:r>
              <a:rPr lang="ku-Arab-IQ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٥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تكلفة الخدمة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589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EB1F3-8A39-140A-4A61-C505940F6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FFF35C-F23E-2C52-3715-E5492C6FCE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6" b="12699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083FB40-1449-4C15-685D-385AC05EE123}"/>
              </a:ext>
            </a:extLst>
          </p:cNvPr>
          <p:cNvSpPr txBox="1"/>
          <p:nvPr/>
        </p:nvSpPr>
        <p:spPr>
          <a:xfrm>
            <a:off x="855132" y="4915635"/>
            <a:ext cx="10481734" cy="193899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ar-JO" sz="4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لكي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تتعزى قلوبهم مقترنة في المحبة لكل غنى يقين الفهم لمعرفة سرّ الله الآب والمسيح المذّخر فيه جميع كنوز الحكمة والعلم.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                                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٣</a:t>
            </a:r>
            <a:endParaRPr lang="en-US" sz="40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5C5586-B397-C8A1-01C5-E5BC452450FD}"/>
              </a:ext>
            </a:extLst>
          </p:cNvPr>
          <p:cNvSpPr txBox="1"/>
          <p:nvPr/>
        </p:nvSpPr>
        <p:spPr>
          <a:xfrm>
            <a:off x="3374571" y="3373"/>
            <a:ext cx="4798532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٢٤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٢:</a:t>
            </a:r>
            <a:r>
              <a:rPr lang="ku-Arab-IQ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٥</a:t>
            </a:r>
            <a:endParaRPr lang="en-US" sz="48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E85F37-FBDF-75C3-FD12-07FA896E8781}"/>
              </a:ext>
            </a:extLst>
          </p:cNvPr>
          <p:cNvSpPr txBox="1"/>
          <p:nvPr/>
        </p:nvSpPr>
        <p:spPr>
          <a:xfrm>
            <a:off x="639668" y="3169022"/>
            <a:ext cx="10912661" cy="132343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ar-JO" sz="4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فاني اريد ان تعلموا اي جهاد لي </a:t>
            </a:r>
            <a:r>
              <a:rPr lang="ar-JO" sz="4000" b="1" dirty="0" err="1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لاجلكم</a:t>
            </a:r>
            <a:r>
              <a:rPr lang="ar-JO" sz="4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ولاجل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الذين في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لاودكية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وجميع الذين لم يروا وجهي في الجسد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endParaRPr lang="en-US" sz="40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9655596-2353-B7BD-3FDB-5AF28A387F70}"/>
              </a:ext>
            </a:extLst>
          </p:cNvPr>
          <p:cNvSpPr/>
          <p:nvPr/>
        </p:nvSpPr>
        <p:spPr>
          <a:xfrm>
            <a:off x="5858881" y="2111023"/>
            <a:ext cx="4628444" cy="830998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لماذا كان يريد هذا؟ </a:t>
            </a:r>
            <a:endParaRPr lang="en-US" sz="4000" b="1" dirty="0">
              <a:solidFill>
                <a:srgbClr val="FFFF00"/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660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6BF72-6B9F-D637-471C-00A40CD27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6D0622-756C-2B42-3F0D-4FDA76755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1" b="683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980E76-1C1E-2CBB-A684-D056D9332966}"/>
              </a:ext>
            </a:extLst>
          </p:cNvPr>
          <p:cNvSpPr txBox="1"/>
          <p:nvPr/>
        </p:nvSpPr>
        <p:spPr>
          <a:xfrm>
            <a:off x="2477924" y="5726840"/>
            <a:ext cx="7236152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كيف يبدو الشخص الناضج روحياً؟</a:t>
            </a:r>
            <a:endParaRPr lang="en-US" sz="48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905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7A882-3A82-9326-C9E6-AB123DAA3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F10225-0C94-CABD-BA9B-1B81ABD97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6" b="12699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6EACBC8-82F4-73AF-9FB6-724A6D45C9E5}"/>
              </a:ext>
            </a:extLst>
          </p:cNvPr>
          <p:cNvSpPr txBox="1"/>
          <p:nvPr/>
        </p:nvSpPr>
        <p:spPr>
          <a:xfrm>
            <a:off x="855132" y="4915635"/>
            <a:ext cx="10481734" cy="193899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ar-JO" sz="4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لكي تتعزى قلوبهم 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مقترنة في المحبة لكل غنى يقين الفهم لمعرفة سرّ الله الآب والمسيح المذّخر فيه جميع كنوز الحكمة والعلم.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                                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٣</a:t>
            </a:r>
            <a:endParaRPr lang="en-US" sz="40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E9DE27-4F29-062C-A772-7BB24026ED77}"/>
              </a:ext>
            </a:extLst>
          </p:cNvPr>
          <p:cNvSpPr txBox="1"/>
          <p:nvPr/>
        </p:nvSpPr>
        <p:spPr>
          <a:xfrm>
            <a:off x="3374571" y="3373"/>
            <a:ext cx="4798532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٢٤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٢:</a:t>
            </a:r>
            <a:r>
              <a:rPr lang="ku-Arab-IQ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٥</a:t>
            </a:r>
            <a:endParaRPr lang="en-US" sz="48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B4D61E-F8C3-4BB7-3CC1-4728B03A629D}"/>
              </a:ext>
            </a:extLst>
          </p:cNvPr>
          <p:cNvSpPr txBox="1"/>
          <p:nvPr/>
        </p:nvSpPr>
        <p:spPr>
          <a:xfrm>
            <a:off x="639668" y="3169022"/>
            <a:ext cx="10912661" cy="132343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ar-JO" sz="4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فاني اريد ان تعلموا اي جهاد لي </a:t>
            </a:r>
            <a:r>
              <a:rPr lang="ar-JO" sz="4000" b="1" dirty="0" err="1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لاجلكم</a:t>
            </a:r>
            <a:r>
              <a:rPr lang="ar-JO" sz="4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ولاجل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الذين في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لاودكية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وجميع الذين لم يروا وجهي في الجسد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endParaRPr lang="en-US" sz="40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808BAD7-7915-2121-56F7-BC01148B0C6B}"/>
              </a:ext>
            </a:extLst>
          </p:cNvPr>
          <p:cNvSpPr/>
          <p:nvPr/>
        </p:nvSpPr>
        <p:spPr>
          <a:xfrm>
            <a:off x="5858881" y="2111023"/>
            <a:ext cx="4628444" cy="830998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التسجيع لهم!</a:t>
            </a:r>
            <a:endParaRPr lang="en-US" sz="4000" b="1" dirty="0">
              <a:solidFill>
                <a:srgbClr val="FFFF00"/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274DC23-61A4-274C-33CA-CB2B33DCD384}"/>
              </a:ext>
            </a:extLst>
          </p:cNvPr>
          <p:cNvSpPr/>
          <p:nvPr/>
        </p:nvSpPr>
        <p:spPr>
          <a:xfrm>
            <a:off x="8015110" y="4985310"/>
            <a:ext cx="3059289" cy="609600"/>
          </a:xfrm>
          <a:prstGeom prst="roundRect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904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C2D1B-64EB-FBD7-E42A-C7DFAE9A9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89550A-E28A-6801-AC77-A25D5C4343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6" b="12699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5B62F89-143C-2A75-1DE1-1CE2B686C991}"/>
              </a:ext>
            </a:extLst>
          </p:cNvPr>
          <p:cNvSpPr txBox="1"/>
          <p:nvPr/>
        </p:nvSpPr>
        <p:spPr>
          <a:xfrm>
            <a:off x="855132" y="4915635"/>
            <a:ext cx="10481734" cy="193899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لكي تتعزى قلوبهم </a:t>
            </a:r>
            <a:r>
              <a:rPr lang="ar-JO" sz="4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مقترنة في المحبة 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لكل غنى يقين الفهم لمعرفة سرّ الله الآب والمسيح المذّخر فيه جميع كنوز الحكمة والعلم.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                                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٣</a:t>
            </a:r>
            <a:endParaRPr lang="en-US" sz="40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9FE0ED-534A-F403-4FE9-C58B4643A35C}"/>
              </a:ext>
            </a:extLst>
          </p:cNvPr>
          <p:cNvSpPr txBox="1"/>
          <p:nvPr/>
        </p:nvSpPr>
        <p:spPr>
          <a:xfrm>
            <a:off x="3374571" y="3373"/>
            <a:ext cx="4798532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٢٤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٢:</a:t>
            </a:r>
            <a:r>
              <a:rPr lang="ku-Arab-IQ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٥</a:t>
            </a:r>
            <a:endParaRPr lang="en-US" sz="48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089E3B-45F6-968D-4951-E952F7584D43}"/>
              </a:ext>
            </a:extLst>
          </p:cNvPr>
          <p:cNvSpPr txBox="1"/>
          <p:nvPr/>
        </p:nvSpPr>
        <p:spPr>
          <a:xfrm>
            <a:off x="639668" y="3169022"/>
            <a:ext cx="10912661" cy="132343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ar-JO" sz="4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فاني اريد ان تعلموا اي جهاد لي </a:t>
            </a:r>
            <a:r>
              <a:rPr lang="ar-JO" sz="4000" b="1" dirty="0" err="1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لاجلكم</a:t>
            </a:r>
            <a:r>
              <a:rPr lang="ar-JO" sz="4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ولاجل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الذين في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لاودكية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وجميع الذين لم يروا وجهي في الجسد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endParaRPr lang="en-US" sz="40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5CAFD1F-80AA-1729-E276-E3C3023A2CB7}"/>
              </a:ext>
            </a:extLst>
          </p:cNvPr>
          <p:cNvSpPr/>
          <p:nvPr/>
        </p:nvSpPr>
        <p:spPr>
          <a:xfrm>
            <a:off x="1215684" y="2126437"/>
            <a:ext cx="9760627" cy="830998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!</a:t>
            </a:r>
            <a:r>
              <a:rPr lang="ar-JO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رابطة حب بينهم وبين بعضهم البعض وبينهم وبين بولس</a:t>
            </a:r>
            <a:endParaRPr lang="en-US" sz="4000" b="1" dirty="0">
              <a:solidFill>
                <a:srgbClr val="FFFF00"/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349E31D-07F1-7DBC-E4D7-96CD1AFF6FD3}"/>
              </a:ext>
            </a:extLst>
          </p:cNvPr>
          <p:cNvSpPr/>
          <p:nvPr/>
        </p:nvSpPr>
        <p:spPr>
          <a:xfrm>
            <a:off x="4955815" y="4985310"/>
            <a:ext cx="3059289" cy="609600"/>
          </a:xfrm>
          <a:prstGeom prst="roundRect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799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7E256-FA93-2A24-7783-3B2F2F4CF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34282B-3AC6-9ACC-7813-1A092AC0E0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6" b="12699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779B198-559B-81D4-8C9E-CDE296BCC2FF}"/>
              </a:ext>
            </a:extLst>
          </p:cNvPr>
          <p:cNvSpPr txBox="1"/>
          <p:nvPr/>
        </p:nvSpPr>
        <p:spPr>
          <a:xfrm>
            <a:off x="855132" y="4915635"/>
            <a:ext cx="10481734" cy="193899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لكي تتعزى قلوبهم مقترنة في المحبة </a:t>
            </a:r>
            <a:r>
              <a:rPr lang="ar-JO" sz="4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لكل غنى يقين الفهم لمعرفة سرّ الله الآب والمسيح المذّخر فيه جميع كنوز الحكمة والعلم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                                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٣</a:t>
            </a:r>
            <a:endParaRPr lang="en-US" sz="40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A40459-8AFE-1894-B436-AA3547B688CA}"/>
              </a:ext>
            </a:extLst>
          </p:cNvPr>
          <p:cNvSpPr txBox="1"/>
          <p:nvPr/>
        </p:nvSpPr>
        <p:spPr>
          <a:xfrm>
            <a:off x="3374571" y="3373"/>
            <a:ext cx="4798532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٢٤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٢:</a:t>
            </a:r>
            <a:r>
              <a:rPr lang="ku-Arab-IQ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٥</a:t>
            </a:r>
            <a:endParaRPr lang="en-US" sz="48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FA611B-AA6E-011E-3280-B60EDA82AF83}"/>
              </a:ext>
            </a:extLst>
          </p:cNvPr>
          <p:cNvSpPr txBox="1"/>
          <p:nvPr/>
        </p:nvSpPr>
        <p:spPr>
          <a:xfrm>
            <a:off x="639668" y="3169022"/>
            <a:ext cx="10912661" cy="132343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ar-JO" sz="4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فاني اريد ان تعلموا اي جهاد لي </a:t>
            </a:r>
            <a:r>
              <a:rPr lang="ar-JO" sz="4000" b="1" dirty="0" err="1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لاجلكم</a:t>
            </a:r>
            <a:r>
              <a:rPr lang="ar-JO" sz="4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ولاجل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الذين في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لاودكية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وجميع الذين لم يروا وجهي في الجسد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endParaRPr lang="en-US" sz="40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E07911F-6974-31E2-BA81-072CFB5A7FA7}"/>
              </a:ext>
            </a:extLst>
          </p:cNvPr>
          <p:cNvSpPr/>
          <p:nvPr/>
        </p:nvSpPr>
        <p:spPr>
          <a:xfrm>
            <a:off x="1279901" y="2126437"/>
            <a:ext cx="9632193" cy="830998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u-Arab-IQ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الثقة بالمسيح... الاعتماد عليه </a:t>
            </a:r>
            <a:r>
              <a:rPr lang="ar-JO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</a:t>
            </a:r>
            <a:r>
              <a:rPr lang="ku-Arab-IQ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كل حكمة ومعرفة</a:t>
            </a:r>
            <a:endParaRPr lang="en-US" sz="4000" b="1" dirty="0">
              <a:solidFill>
                <a:srgbClr val="FFFF00"/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225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62EA4-0F82-60FE-73E1-A5457783C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4D7030-287D-04DD-45D7-9FE435BA5F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9" b="9524"/>
          <a:stretch>
            <a:fillRect/>
          </a:stretch>
        </p:blipFill>
        <p:spPr>
          <a:xfrm>
            <a:off x="0" y="-1"/>
            <a:ext cx="12192000" cy="68399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98DC1B1-7E39-CAC7-BA18-9BC0EBB904DF}"/>
              </a:ext>
            </a:extLst>
          </p:cNvPr>
          <p:cNvSpPr txBox="1"/>
          <p:nvPr/>
        </p:nvSpPr>
        <p:spPr>
          <a:xfrm>
            <a:off x="526548" y="4832910"/>
            <a:ext cx="11138904" cy="193899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وانما اقول هذا </a:t>
            </a:r>
            <a:r>
              <a:rPr lang="ar-JO" sz="4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لئلا يخدعكم احد بكلام ملق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. فاني وان كنت غائبا في الجسد لكني معكم في الروح فرحا وناظرا ترتيبكم ومتانة ايمانكم في المسيح.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                    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٤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٥</a:t>
            </a:r>
            <a:endParaRPr lang="en-US" sz="40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215061-9267-B013-B308-CF6C161AD86D}"/>
              </a:ext>
            </a:extLst>
          </p:cNvPr>
          <p:cNvSpPr txBox="1"/>
          <p:nvPr/>
        </p:nvSpPr>
        <p:spPr>
          <a:xfrm>
            <a:off x="3374571" y="3373"/>
            <a:ext cx="4798532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٢٤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٢:</a:t>
            </a:r>
            <a:r>
              <a:rPr lang="ku-Arab-IQ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٥</a:t>
            </a:r>
            <a:endParaRPr lang="en-US" sz="48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19ABCC6-B732-4B5B-0A6C-BF8E6CBCB6A0}"/>
              </a:ext>
            </a:extLst>
          </p:cNvPr>
          <p:cNvSpPr/>
          <p:nvPr/>
        </p:nvSpPr>
        <p:spPr>
          <a:xfrm>
            <a:off x="1279901" y="3796741"/>
            <a:ext cx="9632193" cy="830998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u-Arab-IQ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الثبات في مواجهة التعاليم المضللة - النضج</a:t>
            </a:r>
            <a:r>
              <a:rPr lang="ar-JO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!</a:t>
            </a: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!</a:t>
            </a:r>
            <a:endParaRPr lang="en-US" sz="4000" b="1" dirty="0">
              <a:solidFill>
                <a:srgbClr val="FFFF00"/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5858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F32BC-6AE0-6AC5-0ED5-8EE8CB484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860389-68ED-122A-2605-E0BDB8239C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9" b="9524"/>
          <a:stretch>
            <a:fillRect/>
          </a:stretch>
        </p:blipFill>
        <p:spPr>
          <a:xfrm>
            <a:off x="0" y="-1"/>
            <a:ext cx="12192000" cy="68399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0EF077-5BF2-0CE7-6ABE-D6E1AD4DF49D}"/>
              </a:ext>
            </a:extLst>
          </p:cNvPr>
          <p:cNvSpPr txBox="1"/>
          <p:nvPr/>
        </p:nvSpPr>
        <p:spPr>
          <a:xfrm>
            <a:off x="2628204" y="3754698"/>
            <a:ext cx="6935592" cy="280076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JO" sz="44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ما النتائج المرجوة في خدمة بولس؟</a:t>
            </a:r>
          </a:p>
          <a:p>
            <a:pPr algn="r"/>
            <a:r>
              <a:rPr lang="ar-JO" sz="44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التسجيع</a:t>
            </a:r>
          </a:p>
          <a:p>
            <a:pPr algn="r"/>
            <a:r>
              <a:rPr lang="ar-JO" sz="44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الحب</a:t>
            </a:r>
          </a:p>
          <a:p>
            <a:pPr algn="r"/>
            <a:r>
              <a:rPr lang="ar-JO" sz="44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النضج الروحي! </a:t>
            </a:r>
            <a:endParaRPr lang="en-US" sz="44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030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35D55-BE8E-842F-83B8-14D858AC8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C96E29-81D8-1843-8B1C-BEAC39AB81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9" b="9524"/>
          <a:stretch>
            <a:fillRect/>
          </a:stretch>
        </p:blipFill>
        <p:spPr>
          <a:xfrm>
            <a:off x="0" y="-1"/>
            <a:ext cx="12192000" cy="68399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152442-F9F1-3504-3330-0DA61E0B0C5F}"/>
              </a:ext>
            </a:extLst>
          </p:cNvPr>
          <p:cNvSpPr txBox="1"/>
          <p:nvPr/>
        </p:nvSpPr>
        <p:spPr>
          <a:xfrm>
            <a:off x="1886009" y="4315727"/>
            <a:ext cx="8419982" cy="230832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- دعوت بولس في خدمته (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١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٢٤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–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٢٧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en-US" sz="48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r"/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- جهود بولس في خدمته (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١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٢٨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–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٢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r>
              <a:rPr lang="ar-JO" sz="1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١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en-US" sz="48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r"/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- النتائج المرجوة لخدمة بولس (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٢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٢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-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٥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en-US" sz="48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8E2EED-64B4-7511-C5D3-83873744EA20}"/>
              </a:ext>
            </a:extLst>
          </p:cNvPr>
          <p:cNvSpPr txBox="1"/>
          <p:nvPr/>
        </p:nvSpPr>
        <p:spPr>
          <a:xfrm>
            <a:off x="2061328" y="18058"/>
            <a:ext cx="8069344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JO" sz="48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٢٤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٢:</a:t>
            </a:r>
            <a:r>
              <a:rPr lang="ku-Arab-IQ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٥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تكلفة الخدمة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173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158D2-2E9C-B014-01B3-30EDC48BD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524E10-C4FC-012F-3F07-289E192657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9" b="9524"/>
          <a:stretch>
            <a:fillRect/>
          </a:stretch>
        </p:blipFill>
        <p:spPr>
          <a:xfrm>
            <a:off x="0" y="-1"/>
            <a:ext cx="12192000" cy="68399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ECE5E6-70BB-D26C-2D5A-872420D6FD5D}"/>
              </a:ext>
            </a:extLst>
          </p:cNvPr>
          <p:cNvSpPr txBox="1"/>
          <p:nvPr/>
        </p:nvSpPr>
        <p:spPr>
          <a:xfrm>
            <a:off x="291554" y="1302300"/>
            <a:ext cx="11608891" cy="492442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ar-JO" sz="44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التطبيق:</a:t>
            </a:r>
          </a:p>
          <a:p>
            <a:pPr algn="r">
              <a:spcAft>
                <a:spcPts val="1200"/>
              </a:spcAft>
            </a:pPr>
            <a:r>
              <a:rPr lang="ar-JO" sz="44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هل تعرف دعوت الخدمة التي أعطاك إياها الله؟</a:t>
            </a:r>
            <a:endParaRPr lang="en-US" sz="44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spcAft>
                <a:spcPts val="1200"/>
              </a:spcAft>
            </a:pPr>
            <a:r>
              <a:rPr lang="ar-JO" sz="44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ku-Arab-IQ" sz="44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هل تعرف أشخاصًا أقل نضجًا روحيًّا منك؟</a:t>
            </a:r>
            <a:endParaRPr lang="ar-JO" sz="44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spcAft>
                <a:spcPts val="1200"/>
              </a:spcAft>
            </a:pPr>
            <a:r>
              <a:rPr lang="ar-JO" sz="44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كيف ممكن تساعدهم؟</a:t>
            </a:r>
          </a:p>
          <a:p>
            <a:pPr algn="r">
              <a:spcAft>
                <a:spcPts val="1200"/>
              </a:spcAft>
            </a:pPr>
            <a:r>
              <a:rPr lang="ar-JO" sz="44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ما هي التضحيات التي أنت مستعد لتقديمها من أجل خدمة الله؟</a:t>
            </a:r>
          </a:p>
          <a:p>
            <a:pPr algn="r">
              <a:spcAft>
                <a:spcPts val="1200"/>
              </a:spcAft>
            </a:pPr>
            <a:r>
              <a:rPr lang="ar-JO" sz="44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(مصاري؟ وقت؟ جهود؟ آلام؟)</a:t>
            </a:r>
            <a:endParaRPr lang="en-US" sz="44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17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0" y="1417639"/>
            <a:ext cx="3571832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3834932278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E59E0-CE32-1282-6124-B15632725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>
            <a:extLst>
              <a:ext uri="{FF2B5EF4-FFF2-40B4-BE49-F238E27FC236}">
                <a16:creationId xmlns:a16="http://schemas.microsoft.com/office/drawing/2014/main" id="{B6DD7040-FFC6-95DB-CBA2-1520706ABC3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12192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 • </a:t>
            </a:r>
            <a:r>
              <a:rPr lang="ar-SA" sz="32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وعظ العهد الجديد</a:t>
            </a:r>
            <a:endParaRPr lang="en-US" sz="1333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>
            <a:extLst>
              <a:ext uri="{FF2B5EF4-FFF2-40B4-BE49-F238E27FC236}">
                <a16:creationId xmlns:a16="http://schemas.microsoft.com/office/drawing/2014/main" id="{1563B75F-7F58-E479-795B-D33D3652B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23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Bodoni SvtyTwo ITC TT-Book"/>
              </a:rPr>
              <a:t>أحصل على هذا العرض التقديمي مجاناً</a:t>
            </a:r>
            <a:endParaRPr kumimoji="0" lang="en-US" sz="14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  <a:sym typeface="Bodoni SvtyTwo ITC TT-Book"/>
            </a:endParaRPr>
          </a:p>
        </p:txBody>
      </p:sp>
      <p:pic>
        <p:nvPicPr>
          <p:cNvPr id="8" name="Picture 7" descr="Screen Shot 2016-02-02 at 5.41.18 PM.png">
            <a:extLst>
              <a:ext uri="{FF2B5EF4-FFF2-40B4-BE49-F238E27FC236}">
                <a16:creationId xmlns:a16="http://schemas.microsoft.com/office/drawing/2014/main" id="{1BC26562-C319-5AD5-0374-E9E18D306F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58897" y="636983"/>
            <a:ext cx="12309796" cy="5650045"/>
          </a:xfrm>
          <a:prstGeom prst="rect">
            <a:avLst/>
          </a:prstGeom>
        </p:spPr>
      </p:pic>
      <p:pic>
        <p:nvPicPr>
          <p:cNvPr id="9" name="Picture 8" descr="Screen Shot 2016-02-02 at 5.42.03 PM.png">
            <a:extLst>
              <a:ext uri="{FF2B5EF4-FFF2-40B4-BE49-F238E27FC236}">
                <a16:creationId xmlns:a16="http://schemas.microsoft.com/office/drawing/2014/main" id="{3825E65F-4126-BB56-5118-5999B2B971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32" y="2222341"/>
            <a:ext cx="8204283" cy="348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780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A76F6-CF83-8C8D-785A-FF1B4E4D5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2B5525-FC16-CFF9-82BA-98941BAE31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18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564D76-E190-BEAC-E6C6-F69635BFC275}"/>
              </a:ext>
            </a:extLst>
          </p:cNvPr>
          <p:cNvSpPr txBox="1"/>
          <p:nvPr/>
        </p:nvSpPr>
        <p:spPr>
          <a:xfrm>
            <a:off x="1412812" y="4428616"/>
            <a:ext cx="9366376" cy="230832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كيف تساعد الاشخاص على النضوج الروحي؟</a:t>
            </a:r>
            <a:endParaRPr lang="en-US" sz="48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ما هي تكلفة ذلك؟</a:t>
            </a:r>
          </a:p>
          <a:p>
            <a:pPr algn="ctr"/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مصاري؟ وقت؟ جهود؟</a:t>
            </a:r>
            <a:endParaRPr lang="en-US" sz="48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264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008C1-E559-CEC1-AEB0-FEE1CC044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68CF1F-5CD8-DEFE-87EB-B285BEAFB5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9" b="9524"/>
          <a:stretch>
            <a:fillRect/>
          </a:stretch>
        </p:blipFill>
        <p:spPr>
          <a:xfrm>
            <a:off x="0" y="-1"/>
            <a:ext cx="12192000" cy="68399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1382D9-BE7B-1DDF-311B-F885D7779D89}"/>
              </a:ext>
            </a:extLst>
          </p:cNvPr>
          <p:cNvSpPr txBox="1"/>
          <p:nvPr/>
        </p:nvSpPr>
        <p:spPr>
          <a:xfrm>
            <a:off x="2061328" y="18058"/>
            <a:ext cx="8069344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JO" sz="48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٢٤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٢:</a:t>
            </a:r>
            <a:r>
              <a:rPr lang="ku-Arab-IQ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٥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تكلفة الخدمة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6084F6-F30E-913D-A38D-A50D17BD07F2}"/>
              </a:ext>
            </a:extLst>
          </p:cNvPr>
          <p:cNvSpPr txBox="1"/>
          <p:nvPr/>
        </p:nvSpPr>
        <p:spPr>
          <a:xfrm>
            <a:off x="1886009" y="4315727"/>
            <a:ext cx="8419982" cy="230832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- دعوت بولس في خدمته (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١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٢٤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–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٢٧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en-US" sz="48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r"/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- جهود بولس في خدمته (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١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٢٨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–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٢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r>
              <a:rPr lang="ar-JO" sz="1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١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en-US" sz="48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r"/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- النتائج المرجوة لخدمة بولس (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٢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٢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-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٥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en-US" sz="48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011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09F0E-3AB7-DC04-0845-B5CFFF641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24BF31-4C53-3253-DDCC-75107EA1D8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" b="12271"/>
          <a:stretch>
            <a:fillRect/>
          </a:stretch>
        </p:blipFill>
        <p:spPr>
          <a:xfrm>
            <a:off x="-1" y="0"/>
            <a:ext cx="12192001" cy="68546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F61CB5C-DADD-5657-AE6F-D1C2B3E079A5}"/>
              </a:ext>
            </a:extLst>
          </p:cNvPr>
          <p:cNvSpPr txBox="1"/>
          <p:nvPr/>
        </p:nvSpPr>
        <p:spPr>
          <a:xfrm>
            <a:off x="1172632" y="4756609"/>
            <a:ext cx="9846734" cy="193899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فان كنتم قد قمتم مع المسيح فاطلبوا ما فوق حيث المسيح جالس عن يمين الله.  اهتموا بما فوق لا بما على الأرض.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endParaRPr lang="ar-JO" sz="40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r"/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             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 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                  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     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٣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</a:t>
            </a:r>
            <a:endParaRPr lang="en-US" sz="40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EB47BD-A017-222E-79A3-6A4AEC259B7B}"/>
              </a:ext>
            </a:extLst>
          </p:cNvPr>
          <p:cNvSpPr txBox="1"/>
          <p:nvPr/>
        </p:nvSpPr>
        <p:spPr>
          <a:xfrm>
            <a:off x="154292" y="162399"/>
            <a:ext cx="4798532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JO" sz="48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٣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١٧</a:t>
            </a:r>
            <a:r>
              <a:rPr lang="ku-Arab-IQ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8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562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FE06BB-D4C7-E965-CBDF-F405C2FC0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F3128CD-EE66-2A40-DB00-79EC35A033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" b="12271"/>
          <a:stretch>
            <a:fillRect/>
          </a:stretch>
        </p:blipFill>
        <p:spPr>
          <a:xfrm>
            <a:off x="-1" y="0"/>
            <a:ext cx="12192001" cy="68546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91D4215-0AAF-A628-6FE0-FC6F1AE64CB5}"/>
              </a:ext>
            </a:extLst>
          </p:cNvPr>
          <p:cNvSpPr txBox="1"/>
          <p:nvPr/>
        </p:nvSpPr>
        <p:spPr>
          <a:xfrm>
            <a:off x="1031941" y="4756609"/>
            <a:ext cx="10128115" cy="193899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انكم قد متم وحياتكم مستترة مع المسيح في الله.  متى اظهر المسيح حياتنا فحينئذ تظهرون انتم ايضا معه في المجد.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endParaRPr lang="ar-JO" sz="40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r"/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             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 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                  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     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٣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٣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000" b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٤</a:t>
            </a:r>
            <a:endParaRPr lang="en-US" sz="40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6543ED-D0E8-51EA-CE43-9419D789DD70}"/>
              </a:ext>
            </a:extLst>
          </p:cNvPr>
          <p:cNvSpPr txBox="1"/>
          <p:nvPr/>
        </p:nvSpPr>
        <p:spPr>
          <a:xfrm>
            <a:off x="154292" y="162399"/>
            <a:ext cx="4798532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JO" sz="48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٣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١٧</a:t>
            </a:r>
            <a:r>
              <a:rPr lang="ku-Arab-IQ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8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810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57BEA-06ED-0632-6D1C-602FF5B41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2CB43F-9B4E-6EF1-9405-14F3A59D9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" b="11905"/>
          <a:stretch>
            <a:fillRect/>
          </a:stretch>
        </p:blipFill>
        <p:spPr>
          <a:xfrm>
            <a:off x="0" y="0"/>
            <a:ext cx="12192000" cy="68424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862F8A4-1498-9D94-019D-775E52626D38}"/>
              </a:ext>
            </a:extLst>
          </p:cNvPr>
          <p:cNvSpPr txBox="1"/>
          <p:nvPr/>
        </p:nvSpPr>
        <p:spPr>
          <a:xfrm>
            <a:off x="583109" y="4903456"/>
            <a:ext cx="11025782" cy="193899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السر المكتوم منذ الدهور ومنذ الاجيال لكنه الآن قد أظهر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لقديسيه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الذين اراد الله ان يعرّفهم ما هو غنى مجد هذا السر في الامم الذي هو المسيح فيكم رجاء المجد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"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</a:t>
            </a:r>
            <a:r>
              <a:rPr lang="ar-JO" sz="4000" b="1" dirty="0" err="1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٢٦</a:t>
            </a:r>
            <a:r>
              <a:rPr lang="ar-JO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0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٢٧</a:t>
            </a:r>
            <a:endParaRPr lang="en-US" sz="40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5AF53F-F540-572B-C9B4-B7AC94B687CC}"/>
              </a:ext>
            </a:extLst>
          </p:cNvPr>
          <p:cNvSpPr txBox="1"/>
          <p:nvPr/>
        </p:nvSpPr>
        <p:spPr>
          <a:xfrm>
            <a:off x="3374571" y="3373"/>
            <a:ext cx="4798532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كولوسي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ar-JO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٢٤</a:t>
            </a:r>
            <a:r>
              <a:rPr lang="ar-JO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٢:</a:t>
            </a:r>
            <a:r>
              <a:rPr lang="ku-Arab-IQ" sz="2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u-Arab-IQ" sz="4800" b="1" dirty="0">
                <a:effectLst>
                  <a:glow rad="1397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٥</a:t>
            </a:r>
            <a:endParaRPr lang="en-US" sz="4800" b="1" dirty="0">
              <a:effectLst>
                <a:glow rad="139700">
                  <a:schemeClr val="bg1"/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288963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.3"/>
  <p:tag name="ISPRING_PROJECT_FOLDER_UPDATED" val="1"/>
  <p:tag name="ISPRING_LMS_API_VERSION" val="SCORM 2004 (4th edition)"/>
  <p:tag name="ISPRING_ULTRA_SCORM_COURSE_ID" val="E24C38BC-5005-467C-AC4A-D8EC405BF7BB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FLASHSPRING_ZOOM_TAG" val="52"/>
  <p:tag name="ISPRING_FIRST_PUBLISH" val="1"/>
  <p:tag name="ISPRING_SCORM_RATE_QUIZZES" val="0"/>
  <p:tag name="ISPRING_SCORM_REPORT_STATUS" val="0"/>
  <p:tag name="ISPRING_ULTRA_SCORM_DURATION" val="3600"/>
  <p:tag name="ISPRING_SCORM_USE_GRADE" val="1"/>
  <p:tag name="ISPRING_SCORM_USE_CUSTOM_PASSING_SCORE" val="0"/>
  <p:tag name="ISPRING_TERMINATE_LESSON_ON_TIMEOUT" val="0"/>
  <p:tag name="ISPRING_SHOW_MESSAGE_ON_TIMEOUT" val="0"/>
  <p:tag name="ISPRING-SUITE_ISPRING_CURRENT_GRADING_VERSION" val="v1"/>
  <p:tag name="ISPRING_RESOURCE_FOLDER_TIP_DIALOG_SHOWN" val="1"/>
  <p:tag name="ISPRING_PUBLISH_SETTINGS" val="{&quot;commonSettings&quot;:{&quot;webSettings&quot;:{&quot;useMobileViewer&quot;:&quot;T_FALSE&quot;,&quot;format&quot;:&quot;OF_VIDEO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,&quot;invertReadingOrder&quot;:&quot;T_FALSE&quot;},&quot;compressionSettings&quot;:{&quot;imageSettings&quot;:{&quot;jpegQuality&quot;:70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0&quot;,&quot;uploadSources&quot;:true}}"/>
  <p:tag name="ISPRING_ULTRA_SCORM_SLIDE_COUNT" val="38"/>
  <p:tag name="ISPRING_ULTRA_SCORM_COURCE_TITLE" val="Luke 2_39-52 - Fully Man and Fully God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OUTPUT_FOLDER" val="[[&quot;w\uFFFDl\uFFFD{02D7091F-DD7B-4709-AD2E-55B0B554E76B}&quot;,&quot;C:\\Users\\dlbri\\OneDrive\\Documents\\AIC\\AIC Pastoring\\Messages\\Luke\\Luke 1-4 - Intro and Prep\\AV Files&quot;],[&quot;\uFFFD\/\bP{52F60523-431F-4090-BD6D-7A152C603D33}&quot;,&quot;C:\\Users\\dlbri\\OneDrive\\Documents\\AIC\\AIC Pastoring\\Messages\\Isaiah\\Chapters 40-48\\AV Files&quot;]]"/>
  <p:tag name="ISPRING_PRESENTATION_TITLE" val="Luke 2_39-52 - Fully Man and Fully God"/>
  <p:tag name="ISPRING_SCREEN_RECS_UPDATED" val="C:\Users\dlbri\OneDrive\Documents\AIC\AIC Pastoring\Messages\Luke\Luke 1-4 - Intro and Prep\Luke 3_1-14\"/>
  <p:tag name="ISPRING_UUID" val="{CB209678-B806-4473-92E2-8C6986755253}"/>
  <p:tag name="ISPRING_RESOURCE_FOLDER" val="C:\Users\dlbri\OneDrive\Documents\AIC\AIC Pastoring\Messages\Luke\Luke 1-4 - Intro and Prep\Luke 3_1-14\"/>
  <p:tag name="ISPRING_PRESENTATION_PATH" val="C:\Users\dlbri\OneDrive\Documents\AIC\AIC Pastoring\Messages\Luke\Luke 1-4 - Intro and Prep\Luke 3_1-14.pptx"/>
  <p:tag name="ISPRING_PRESENTATION_INFO_2" val="&lt;?xml version=&quot;1.0&quot; encoding=&quot;UTF-8&quot; standalone=&quot;no&quot; ?&gt;&#10;&lt;presentation2&gt;&#10;&#10;  &lt;slides&gt;&#10;    &lt;slide id=&quot;{0BBD37B8-AFCB-43BA-B044-EDB9254ADCE9}&quot; pptId=&quot;4520&quot;/&gt;&#10;    &lt;slide id=&quot;{8F42D064-C70B-4031-9DF7-BCB2FE24FB9B}&quot; pptId=&quot;6869&quot;/&gt;&#10;    &lt;slide id=&quot;{30ED5B6E-4F51-42E5-9457-4CADAB985900}&quot; pptId=&quot;6802&quot;/&gt;&#10;    &lt;slide id=&quot;{A48C86EE-1114-4A0C-84D4-5AD25A92977C}&quot; pptId=&quot;6870&quot;/&gt;&#10;    &lt;slide id=&quot;{D968FB39-BB21-4C27-8F3E-61DE382C66E9}&quot; pptId=&quot;6916&quot;/&gt;&#10;    &lt;slide id=&quot;{B7C80A13-ED27-4F30-886A-2C2E0994C3EB}&quot; pptId=&quot;6883&quot;/&gt;&#10;    &lt;slide id=&quot;{00987596-9CB7-40EE-B376-1AE4B9380223}&quot; pptId=&quot;6694&quot;/&gt;&#10;    &lt;slide id=&quot;{1CA820BD-5DD0-494D-A336-9AE63EBBCA64}&quot; pptId=&quot;6882&quot;/&gt;&#10;    &lt;slide id=&quot;{82F394BC-5C99-4620-A8A2-6619567020E5}&quot; pptId=&quot;257&quot;/&gt;&#10;    &lt;slide id=&quot;{B37EEBA4-61F3-4728-ADA1-45A4FEC255BB}&quot; pptId=&quot;6863&quot;/&gt;&#10;    &lt;slide id=&quot;{DBC71302-840B-43E8-B941-4F404D40E4A5}&quot; pptId=&quot;259&quot;/&gt;&#10;    &lt;slide id=&quot;{5E7DD5CA-05A3-4C6B-8A85-07D338FFFAC1}&quot; pptId=&quot;263&quot;/&gt;&#10;    &lt;slide id=&quot;{3E03ECCD-2C02-4C45-867B-2018485475D7}&quot; pptId=&quot;6865&quot;/&gt;&#10;    &lt;slide id=&quot;{5E672C36-4C28-450B-AC74-E41D729D7D09}&quot; pptId=&quot;6866&quot;/&gt;&#10;    &lt;slide id=&quot;{2CBFCEF9-7BD2-4F24-AE0C-58486606D5FE}&quot; pptId=&quot;6867&quot;/&gt;&#10;    &lt;slide id=&quot;{795F63A4-7D3B-42EC-A562-F434769DF871}&quot; pptId=&quot;6868&quot;/&gt;&#10;    &lt;slide id=&quot;{13079975-2287-4C23-B6CA-DE023C6055FC}&quot; pptId=&quot;269&quot;/&gt;&#10;    &lt;slide id=&quot;{52D168AC-0A23-4F86-8FE7-22D48F5C5CC1}&quot; pptId=&quot;270&quot;/&gt;&#10;    &lt;slide id=&quot;{A47B0DDD-B38A-4B13-A778-800CD879F43D}&quot; pptId=&quot;271&quot;/&gt;&#10;    &lt;slide id=&quot;{2EE077CF-9DFE-4FE7-A2FA-C50096DD736F}&quot; pptId=&quot;6884&quot;/&gt;&#10;    &lt;slide id=&quot;{263CD776-CD49-42B4-8DEC-6B9B05DB8A34}&quot; pptId=&quot;6875&quot;/&gt;&#10;    &lt;slide id=&quot;{DC720FEE-6E88-40BB-8290-3DFFF224AB40}&quot; pptId=&quot;6876&quot;/&gt;&#10;    &lt;slide id=&quot;{4174B76B-20E3-4A7E-9470-3E5790449E39}&quot; pptId=&quot;6880&quot;/&gt;&#10;    &lt;slide id=&quot;{F8BDF2D2-7214-4104-A2C7-FAAC247CABF8}&quot; pptId=&quot;6881&quot;/&gt;&#10;    &lt;slide id=&quot;{821915F0-3FD9-44AE-94AF-CD6C66A5D914}&quot; pptId=&quot;6877&quot;/&gt;&#10;    &lt;slide id=&quot;{8C147FAC-C189-444A-B209-95889E5D3ACC}&quot; pptId=&quot;6879&quot;/&gt;&#10;    &lt;slide id=&quot;{A4C139BF-B358-4CEC-B46A-2EA30BA93F0A}&quot; pptId=&quot;6888&quot;/&gt;&#10;    &lt;slide id=&quot;{7A3414A9-E64D-46C1-9CFC-7D4B5B011C3A}&quot; pptId=&quot;6887&quot;/&gt;&#10;    &lt;slide id=&quot;{2F235D52-819C-40AB-A15B-94E93DE68D98}&quot; pptId=&quot;6889&quot;/&gt;&#10;    &lt;slide id=&quot;{32842AC6-EF8A-4DD5-86EB-C7C6D27E5A59}&quot; pptId=&quot;6896&quot;/&gt;&#10;    &lt;slide id=&quot;{F99B7BE0-9DA3-4284-A91E-02CF172EF7EB}&quot; pptId=&quot;6897&quot;/&gt;&#10;    &lt;slide id=&quot;{66D7A4CE-2F8B-4B00-8620-8804D4D5E6E1}&quot; pptId=&quot;6900&quot;/&gt;&#10;    &lt;slide id=&quot;{C830119D-0DFB-495A-ABD0-214C2C359B4D}&quot; pptId=&quot;6901&quot;/&gt;&#10;    &lt;slide id=&quot;{469CA537-9A5F-4AA6-BC9A-4126321AD352}&quot; pptId=&quot;6903&quot;/&gt;&#10;    &lt;slide id=&quot;{B2FF114D-74E9-401B-97DF-3F62EB012630}&quot; pptId=&quot;6902&quot;/&gt;&#10;    &lt;slide id=&quot;{9FA58FD7-088B-4035-8552-17CE4B39BB86}&quot; pptId=&quot;6904&quot;/&gt;&#10;    &lt;slide id=&quot;{0E9C38BE-D729-4DA9-88B3-BAAF95A32D85}&quot; pptId=&quot;6891&quot;/&gt;&#10;    &lt;slide id=&quot;{04715122-B9F7-493B-B346-9086DB2F603A}&quot; pptId=&quot;6905&quot;/&gt;&#10;    &lt;slide id=&quot;{E3D9FE00-B3FE-483D-983D-C5CC90A14113}&quot; pptId=&quot;6910&quot;/&gt;&#10;    &lt;slide id=&quot;{7CF71C1E-C79D-436F-B5F7-F39989793342}&quot; pptId=&quot;260&quot;/&gt;&#10;    &lt;slide id=&quot;{1FF81994-6ED1-47B9-95E5-B14A442762DC}&quot; pptId=&quot;6919&quot;/&gt;&#10;    &lt;slide id=&quot;{38A0E98C-30B6-46DF-B8DC-6A8B81E63725}&quot; pptId=&quot;6886&quot;/&gt;&#10;    &lt;slide id=&quot;{63702715-0B62-4D99-8364-14CEF5D8EA2D}&quot; pptId=&quot;6892&quot;/&gt;&#10;    &lt;slide id=&quot;{7D9B3702-540B-4DF4-A16C-5B815A86583E}&quot; pptId=&quot;6908&quot;/&gt;&#10;    &lt;slide id=&quot;{7D6D1AC4-8AD9-42A7-A805-1416F7DE1C49}&quot; pptId=&quot;6909&quot;/&gt;&#10;    &lt;slide id=&quot;{14DFBFF8-0D1D-47C9-BB60-67082C15F2AB}&quot; pptId=&quot;6893&quot;/&gt;&#10;    &lt;slide id=&quot;{4AC849B8-C7FC-4820-8A34-0E6BBD210C51}&quot; pptId=&quot;6894&quot;/&gt;&#10;    &lt;slide id=&quot;{53F31A34-B14D-4661-B3C7-ECD90C273A01}&quot; pptId=&quot;6918&quot;/&gt;&#10;    &lt;slide id=&quot;{D7817051-1A2A-4A12-B87E-385F9AF56E20}&quot; pptId=&quot;6906&quot;/&gt;&#10;    &lt;slide id=&quot;{907C2208-423A-4ECF-9BE7-31E4D589DE84}&quot; pptId=&quot;6907&quot;/&gt;&#10;    &lt;slide id=&quot;{E38FAF31-6F87-46A8-B64F-22121F98167E}&quot; pptId=&quot;6920&quot;/&gt;&#10;    &lt;slide id=&quot;{643B8100-50AD-43EE-90E2-D8E4419A9A04}&quot; pptId=&quot;6911&quot;/&gt;&#10;    &lt;slide id=&quot;{72AA987C-E030-4377-8A1A-2FC47EC7860F}&quot; pptId=&quot;6885&quot;/&gt;&#10;    &lt;slide id=&quot;{20043308-6DCD-4A14-B92B-D7EEDA2A7C1C}&quot; pptId=&quot;6912&quot;/&gt;&#10;    &lt;slide id=&quot;{C3C6FD46-5861-4BBE-AE05-D2812CEF3D60}&quot; pptId=&quot;6913&quot;/&gt;&#10;    &lt;slide id=&quot;{E4073F84-5E88-4FDD-B510-735F8472BF29}&quot; pptId=&quot;6914&quot;/&gt;&#10;    &lt;slide id=&quot;{8E15A5D6-3DA6-4092-9657-0B6CD35C0B11}&quot; pptId=&quot;6915&quot;/&gt;&#10;    &lt;slide id=&quot;{04A3226E-0BF7-48BF-BF10-58429694674D}&quot; pptId=&quot;6279&quot;/&gt;&#10;  &lt;/slides&gt;&#10;&#10;  &lt;narration&gt;&#10;    &lt;audioTracks&gt;&#10;      &lt;audioTrack duration=&quot;2215054&quot; muted=&quot;false&quot; name=&quot;Luke 3_1-14 Edited Sony Recording&quot; resource=&quot;bbfffba6&quot; slideId=&quot;{0BBD37B8-AFCB-43BA-B044-EDB9254ADCE9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0038E9-E13F-46E4-AFFE-A092F94D3F52}:4520"/>
  <p:tag name="GENSWF_ADVANCE_TIME" val="28.880"/>
  <p:tag name="ISPRING_SLIDE_ID_2" val="{0BBD37B8-AFCB-43BA-B044-EDB9254ADCE9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0038E9-E13F-46E4-AFFE-A092F94D3F52}:4520"/>
  <p:tag name="GENSWF_ADVANCE_TIME" val="28.880"/>
  <p:tag name="ISPRING_SLIDE_ID_2" val="{0BBD37B8-AFCB-43BA-B044-EDB9254ADCE9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0038E9-E13F-46E4-AFFE-A092F94D3F52}:4520"/>
  <p:tag name="GENSWF_ADVANCE_TIME" val="28.880"/>
  <p:tag name="ISPRING_SLIDE_ID_2" val="{0BBD37B8-AFCB-43BA-B044-EDB9254ADCE9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0038E9-E13F-46E4-AFFE-A092F94D3F52}:4520"/>
  <p:tag name="GENSWF_ADVANCE_TIME" val="28.880"/>
  <p:tag name="ISPRING_SLIDE_ID_2" val="{0BBD37B8-AFCB-43BA-B044-EDB9254ADCE9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0038E9-E13F-46E4-AFFE-A092F94D3F52}:4520"/>
  <p:tag name="GENSWF_ADVANCE_TIME" val="28.880"/>
  <p:tag name="ISPRING_SLIDE_ID_2" val="{0BBD37B8-AFCB-43BA-B044-EDB9254ADCE9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0038E9-E13F-46E4-AFFE-A092F94D3F52}:4520"/>
  <p:tag name="GENSWF_ADVANCE_TIME" val="28.880"/>
  <p:tag name="ISPRING_SLIDE_ID_2" val="{0BBD37B8-AFCB-43BA-B044-EDB9254ADCE9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0038E9-E13F-46E4-AFFE-A092F94D3F52}:4520"/>
  <p:tag name="GENSWF_ADVANCE_TIME" val="28.880"/>
  <p:tag name="ISPRING_SLIDE_ID_2" val="{0BBD37B8-AFCB-43BA-B044-EDB9254ADCE9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0038E9-E13F-46E4-AFFE-A092F94D3F52}:4520"/>
  <p:tag name="GENSWF_ADVANCE_TIME" val="28.880"/>
  <p:tag name="ISPRING_SLIDE_ID_2" val="{0BBD37B8-AFCB-43BA-B044-EDB9254ADCE9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0038E9-E13F-46E4-AFFE-A092F94D3F52}:4520"/>
  <p:tag name="GENSWF_ADVANCE_TIME" val="28.880"/>
  <p:tag name="ISPRING_SLIDE_ID_2" val="{0BBD37B8-AFCB-43BA-B044-EDB9254ADCE9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0038E9-E13F-46E4-AFFE-A092F94D3F52}:4520"/>
  <p:tag name="GENSWF_ADVANCE_TIME" val="28.880"/>
  <p:tag name="ISPRING_SLIDE_ID_2" val="{0BBD37B8-AFCB-43BA-B044-EDB9254ADCE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0038E9-E13F-46E4-AFFE-A092F94D3F52}:4520"/>
  <p:tag name="GENSWF_ADVANCE_TIME" val="28.880"/>
  <p:tag name="ISPRING_SLIDE_ID_2" val="{0BBD37B8-AFCB-43BA-B044-EDB9254ADCE9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0038E9-E13F-46E4-AFFE-A092F94D3F52}:4520"/>
  <p:tag name="GENSWF_ADVANCE_TIME" val="28.880"/>
  <p:tag name="ISPRING_SLIDE_ID_2" val="{0BBD37B8-AFCB-43BA-B044-EDB9254ADCE9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0038E9-E13F-46E4-AFFE-A092F94D3F52}:4520"/>
  <p:tag name="GENSWF_ADVANCE_TIME" val="28.880"/>
  <p:tag name="ISPRING_SLIDE_ID_2" val="{0BBD37B8-AFCB-43BA-B044-EDB9254ADCE9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0038E9-E13F-46E4-AFFE-A092F94D3F52}:4520"/>
  <p:tag name="GENSWF_ADVANCE_TIME" val="28.880"/>
  <p:tag name="ISPRING_SLIDE_ID_2" val="{0BBD37B8-AFCB-43BA-B044-EDB9254ADCE9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0038E9-E13F-46E4-AFFE-A092F94D3F52}:4520"/>
  <p:tag name="GENSWF_ADVANCE_TIME" val="28.880"/>
  <p:tag name="ISPRING_SLIDE_ID_2" val="{0BBD37B8-AFCB-43BA-B044-EDB9254ADCE9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0038E9-E13F-46E4-AFFE-A092F94D3F52}:4520"/>
  <p:tag name="GENSWF_ADVANCE_TIME" val="28.880"/>
  <p:tag name="ISPRING_SLIDE_ID_2" val="{0BBD37B8-AFCB-43BA-B044-EDB9254ADCE9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0038E9-E13F-46E4-AFFE-A092F94D3F52}:4520"/>
  <p:tag name="GENSWF_ADVANCE_TIME" val="28.880"/>
  <p:tag name="ISPRING_SLIDE_ID_2" val="{0BBD37B8-AFCB-43BA-B044-EDB9254ADCE9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0038E9-E13F-46E4-AFFE-A092F94D3F52}:4520"/>
  <p:tag name="GENSWF_ADVANCE_TIME" val="28.880"/>
  <p:tag name="ISPRING_SLIDE_ID_2" val="{0BBD37B8-AFCB-43BA-B044-EDB9254ADCE9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0038E9-E13F-46E4-AFFE-A092F94D3F52}:4520"/>
  <p:tag name="GENSWF_ADVANCE_TIME" val="28.880"/>
  <p:tag name="ISPRING_SLIDE_ID_2" val="{0BBD37B8-AFCB-43BA-B044-EDB9254ADCE9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0038E9-E13F-46E4-AFFE-A092F94D3F52}:4520"/>
  <p:tag name="GENSWF_ADVANCE_TIME" val="28.880"/>
  <p:tag name="ISPRING_SLIDE_ID_2" val="{0BBD37B8-AFCB-43BA-B044-EDB9254ADCE9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0038E9-E13F-46E4-AFFE-A092F94D3F52}:4520"/>
  <p:tag name="GENSWF_ADVANCE_TIME" val="28.880"/>
  <p:tag name="ISPRING_SLIDE_ID_2" val="{0BBD37B8-AFCB-43BA-B044-EDB9254ADCE9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0038E9-E13F-46E4-AFFE-A092F94D3F52}:4520"/>
  <p:tag name="GENSWF_ADVANCE_TIME" val="28.880"/>
  <p:tag name="ISPRING_SLIDE_ID_2" val="{0BBD37B8-AFCB-43BA-B044-EDB9254ADCE9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0038E9-E13F-46E4-AFFE-A092F94D3F52}:4520"/>
  <p:tag name="GENSWF_ADVANCE_TIME" val="28.880"/>
  <p:tag name="ISPRING_SLIDE_ID_2" val="{0BBD37B8-AFCB-43BA-B044-EDB9254ADCE9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0038E9-E13F-46E4-AFFE-A092F94D3F52}:4520"/>
  <p:tag name="GENSWF_ADVANCE_TIME" val="28.880"/>
  <p:tag name="ISPRING_SLIDE_ID_2" val="{0BBD37B8-AFCB-43BA-B044-EDB9254ADCE9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0038E9-E13F-46E4-AFFE-A092F94D3F52}:4520"/>
  <p:tag name="GENSWF_ADVANCE_TIME" val="28.880"/>
  <p:tag name="ISPRING_SLIDE_ID_2" val="{0BBD37B8-AFCB-43BA-B044-EDB9254ADCE9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0038E9-E13F-46E4-AFFE-A092F94D3F52}:4520"/>
  <p:tag name="GENSWF_ADVANCE_TIME" val="28.880"/>
  <p:tag name="ISPRING_SLIDE_ID_2" val="{0BBD37B8-AFCB-43BA-B044-EDB9254ADCE9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0038E9-E13F-46E4-AFFE-A092F94D3F52}:4520"/>
  <p:tag name="GENSWF_ADVANCE_TIME" val="28.880"/>
  <p:tag name="ISPRING_SLIDE_ID_2" val="{0BBD37B8-AFCB-43BA-B044-EDB9254ADCE9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0038E9-E13F-46E4-AFFE-A092F94D3F52}:4520"/>
  <p:tag name="GENSWF_ADVANCE_TIME" val="28.880"/>
  <p:tag name="ISPRING_SLIDE_ID_2" val="{0BBD37B8-AFCB-43BA-B044-EDB9254ADCE9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0038E9-E13F-46E4-AFFE-A092F94D3F52}:4520"/>
  <p:tag name="GENSWF_ADVANCE_TIME" val="28.880"/>
  <p:tag name="ISPRING_SLIDE_ID_2" val="{0BBD37B8-AFCB-43BA-B044-EDB9254ADCE9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0038E9-E13F-46E4-AFFE-A092F94D3F52}:4520"/>
  <p:tag name="GENSWF_ADVANCE_TIME" val="28.880"/>
  <p:tag name="ISPRING_SLIDE_ID_2" val="{0BBD37B8-AFCB-43BA-B044-EDB9254ADCE9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0038E9-E13F-46E4-AFFE-A092F94D3F52}:4520"/>
  <p:tag name="GENSWF_ADVANCE_TIME" val="28.880"/>
  <p:tag name="ISPRING_SLIDE_ID_2" val="{0BBD37B8-AFCB-43BA-B044-EDB9254ADCE9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0038E9-E13F-46E4-AFFE-A092F94D3F52}:4520"/>
  <p:tag name="GENSWF_ADVANCE_TIME" val="28.880"/>
  <p:tag name="ISPRING_SLIDE_ID_2" val="{0BBD37B8-AFCB-43BA-B044-EDB9254ADCE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0038E9-E13F-46E4-AFFE-A092F94D3F52}:4520"/>
  <p:tag name="GENSWF_ADVANCE_TIME" val="28.880"/>
  <p:tag name="ISPRING_SLIDE_ID_2" val="{0BBD37B8-AFCB-43BA-B044-EDB9254ADCE9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0038E9-E13F-46E4-AFFE-A092F94D3F52}:4520"/>
  <p:tag name="GENSWF_ADVANCE_TIME" val="28.880"/>
  <p:tag name="ISPRING_SLIDE_ID_2" val="{0BBD37B8-AFCB-43BA-B044-EDB9254ADCE9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0038E9-E13F-46E4-AFFE-A092F94D3F52}:4520"/>
  <p:tag name="GENSWF_ADVANCE_TIME" val="28.880"/>
  <p:tag name="ISPRING_SLIDE_ID_2" val="{0BBD37B8-AFCB-43BA-B044-EDB9254ADCE9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0038E9-E13F-46E4-AFFE-A092F94D3F52}:4520"/>
  <p:tag name="GENSWF_ADVANCE_TIME" val="28.880"/>
  <p:tag name="ISPRING_SLIDE_ID_2" val="{0BBD37B8-AFCB-43BA-B044-EDB9254ADCE9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0038E9-E13F-46E4-AFFE-A092F94D3F52}:4520"/>
  <p:tag name="GENSWF_ADVANCE_TIME" val="28.880"/>
  <p:tag name="ISPRING_SLIDE_ID_2" val="{0BBD37B8-AFCB-43BA-B044-EDB9254ADCE9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0038E9-E13F-46E4-AFFE-A092F94D3F52}:4520"/>
  <p:tag name="GENSWF_ADVANCE_TIME" val="28.880"/>
  <p:tag name="ISPRING_SLIDE_ID_2" val="{0BBD37B8-AFCB-43BA-B044-EDB9254ADCE9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0038E9-E13F-46E4-AFFE-A092F94D3F52}:4520"/>
  <p:tag name="GENSWF_ADVANCE_TIME" val="28.880"/>
  <p:tag name="ISPRING_SLIDE_ID_2" val="{0BBD37B8-AFCB-43BA-B044-EDB9254ADCE9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0038E9-E13F-46E4-AFFE-A092F94D3F52}:4520"/>
  <p:tag name="GENSWF_ADVANCE_TIME" val="28.880"/>
  <p:tag name="ISPRING_SLIDE_ID_2" val="{0BBD37B8-AFCB-43BA-B044-EDB9254ADCE9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0038E9-E13F-46E4-AFFE-A092F94D3F52}:4520"/>
  <p:tag name="GENSWF_ADVANCE_TIME" val="28.880"/>
  <p:tag name="ISPRING_SLIDE_ID_2" val="{0BBD37B8-AFCB-43BA-B044-EDB9254ADCE9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0038E9-E13F-46E4-AFFE-A092F94D3F52}:4520"/>
  <p:tag name="GENSWF_ADVANCE_TIME" val="28.880"/>
  <p:tag name="ISPRING_SLIDE_ID_2" val="{0BBD37B8-AFCB-43BA-B044-EDB9254ADCE9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0038E9-E13F-46E4-AFFE-A092F94D3F52}:4520"/>
  <p:tag name="GENSWF_ADVANCE_TIME" val="28.880"/>
  <p:tag name="ISPRING_SLIDE_ID_2" val="{0BBD37B8-AFCB-43BA-B044-EDB9254ADCE9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0038E9-E13F-46E4-AFFE-A092F94D3F52}:4520"/>
  <p:tag name="GENSWF_ADVANCE_TIME" val="28.880"/>
  <p:tag name="ISPRING_SLIDE_ID_2" val="{0BBD37B8-AFCB-43BA-B044-EDB9254ADCE9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0038E9-E13F-46E4-AFFE-A092F94D3F52}:4520"/>
  <p:tag name="GENSWF_ADVANCE_TIME" val="28.880"/>
  <p:tag name="ISPRING_SLIDE_ID_2" val="{0BBD37B8-AFCB-43BA-B044-EDB9254ADCE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0038E9-E13F-46E4-AFFE-A092F94D3F52}:4520"/>
  <p:tag name="GENSWF_ADVANCE_TIME" val="28.880"/>
  <p:tag name="ISPRING_SLIDE_ID_2" val="{0BBD37B8-AFCB-43BA-B044-EDB9254ADCE9}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826F61"/>
      </a:accent1>
      <a:accent2>
        <a:srgbClr val="A19C7F"/>
      </a:accent2>
      <a:accent3>
        <a:srgbClr val="9AA489"/>
      </a:accent3>
      <a:accent4>
        <a:srgbClr val="7C938B"/>
      </a:accent4>
      <a:accent5>
        <a:srgbClr val="7C7D92"/>
      </a:accent5>
      <a:accent6>
        <a:srgbClr val="897376"/>
      </a:accent6>
      <a:hlink>
        <a:srgbClr val="D29B73"/>
      </a:hlink>
      <a:folHlink>
        <a:srgbClr val="F4C5A4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FF747C5C-A8E8-4833-9E55-3D08FE4E487A}"/>
    </a:ext>
  </a:extLst>
</a:theme>
</file>

<file path=ppt/theme/theme2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41920</TotalTime>
  <Words>2261</Words>
  <Application>Microsoft Macintosh PowerPoint</Application>
  <PresentationFormat>Widescreen</PresentationFormat>
  <Paragraphs>205</Paragraphs>
  <Slides>48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ＭＳ Ｐゴシック</vt:lpstr>
      <vt:lpstr>Arial</vt:lpstr>
      <vt:lpstr>Calibri</vt:lpstr>
      <vt:lpstr>Calisto MT</vt:lpstr>
      <vt:lpstr>Times New Roman</vt:lpstr>
      <vt:lpstr>Wingdings</vt:lpstr>
      <vt:lpstr>Wingdings 2</vt:lpstr>
      <vt:lpstr>Slate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Black</vt:lpstr>
      <vt:lpstr>BibleStudyDownloads.org • وعظ العهد الجديد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Luke 2_39-52 - Fully Man and Fully God</dc:title>
  <dc:creator>Dan Bridges</dc:creator>
  <cp:lastModifiedBy>Rick Griffith</cp:lastModifiedBy>
  <cp:revision>38</cp:revision>
  <dcterms:created xsi:type="dcterms:W3CDTF">2023-11-07T11:17:49Z</dcterms:created>
  <dcterms:modified xsi:type="dcterms:W3CDTF">2026-06-25T13:01:26Z</dcterms:modified>
</cp:coreProperties>
</file>