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6140" r:id="rId2"/>
    <p:sldMasterId id="2147486154" r:id="rId3"/>
    <p:sldMasterId id="2147486166" r:id="rId4"/>
    <p:sldMasterId id="2147486178" r:id="rId5"/>
    <p:sldMasterId id="2147486190" r:id="rId6"/>
    <p:sldMasterId id="2147486202" r:id="rId7"/>
    <p:sldMasterId id="2147486214" r:id="rId8"/>
    <p:sldMasterId id="2147486226" r:id="rId9"/>
    <p:sldMasterId id="2147486238" r:id="rId10"/>
    <p:sldMasterId id="2147486250" r:id="rId11"/>
    <p:sldMasterId id="2147486262" r:id="rId12"/>
    <p:sldMasterId id="2147486274" r:id="rId13"/>
    <p:sldMasterId id="2147486286" r:id="rId14"/>
    <p:sldMasterId id="2147486298" r:id="rId15"/>
    <p:sldMasterId id="2147486310" r:id="rId16"/>
    <p:sldMasterId id="2147486322" r:id="rId17"/>
    <p:sldMasterId id="2147486334" r:id="rId18"/>
  </p:sldMasterIdLst>
  <p:notesMasterIdLst>
    <p:notesMasterId r:id="rId76"/>
  </p:notesMasterIdLst>
  <p:sldIdLst>
    <p:sldId id="592" r:id="rId19"/>
    <p:sldId id="593" r:id="rId20"/>
    <p:sldId id="594" r:id="rId21"/>
    <p:sldId id="595" r:id="rId22"/>
    <p:sldId id="596" r:id="rId23"/>
    <p:sldId id="597" r:id="rId24"/>
    <p:sldId id="598" r:id="rId25"/>
    <p:sldId id="599" r:id="rId26"/>
    <p:sldId id="600" r:id="rId27"/>
    <p:sldId id="601" r:id="rId28"/>
    <p:sldId id="602" r:id="rId29"/>
    <p:sldId id="603" r:id="rId30"/>
    <p:sldId id="604" r:id="rId31"/>
    <p:sldId id="605" r:id="rId32"/>
    <p:sldId id="606" r:id="rId33"/>
    <p:sldId id="607" r:id="rId34"/>
    <p:sldId id="608" r:id="rId35"/>
    <p:sldId id="5501" r:id="rId36"/>
    <p:sldId id="5298" r:id="rId37"/>
    <p:sldId id="611" r:id="rId38"/>
    <p:sldId id="612" r:id="rId39"/>
    <p:sldId id="5299" r:id="rId40"/>
    <p:sldId id="5203" r:id="rId41"/>
    <p:sldId id="5502" r:id="rId42"/>
    <p:sldId id="5503" r:id="rId43"/>
    <p:sldId id="617" r:id="rId44"/>
    <p:sldId id="618" r:id="rId45"/>
    <p:sldId id="619" r:id="rId46"/>
    <p:sldId id="620" r:id="rId47"/>
    <p:sldId id="5206" r:id="rId48"/>
    <p:sldId id="313" r:id="rId49"/>
    <p:sldId id="623" r:id="rId50"/>
    <p:sldId id="624" r:id="rId51"/>
    <p:sldId id="314" r:id="rId52"/>
    <p:sldId id="626" r:id="rId53"/>
    <p:sldId id="315" r:id="rId54"/>
    <p:sldId id="628" r:id="rId55"/>
    <p:sldId id="316" r:id="rId56"/>
    <p:sldId id="308" r:id="rId57"/>
    <p:sldId id="309" r:id="rId58"/>
    <p:sldId id="317" r:id="rId59"/>
    <p:sldId id="5207" r:id="rId60"/>
    <p:sldId id="5208" r:id="rId61"/>
    <p:sldId id="5297" r:id="rId62"/>
    <p:sldId id="636" r:id="rId63"/>
    <p:sldId id="637" r:id="rId64"/>
    <p:sldId id="5209" r:id="rId65"/>
    <p:sldId id="639" r:id="rId66"/>
    <p:sldId id="5211" r:id="rId67"/>
    <p:sldId id="641" r:id="rId68"/>
    <p:sldId id="5504" r:id="rId69"/>
    <p:sldId id="643" r:id="rId70"/>
    <p:sldId id="5210" r:id="rId71"/>
    <p:sldId id="645" r:id="rId72"/>
    <p:sldId id="5212" r:id="rId73"/>
    <p:sldId id="4046" r:id="rId74"/>
    <p:sldId id="464" r:id="rId7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0000"/>
    <a:srgbClr val="800080"/>
    <a:srgbClr val="000000"/>
    <a:srgbClr val="FFFFFF"/>
    <a:srgbClr val="570059"/>
    <a:srgbClr val="330066"/>
    <a:srgbClr val="FFA9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84"/>
    <p:restoredTop sz="57347" autoAdjust="0"/>
  </p:normalViewPr>
  <p:slideViewPr>
    <p:cSldViewPr>
      <p:cViewPr varScale="1">
        <p:scale>
          <a:sx n="66" d="100"/>
          <a:sy n="66" d="100"/>
        </p:scale>
        <p:origin x="3168" y="184"/>
      </p:cViewPr>
      <p:guideLst>
        <p:guide orient="horz" pos="2160"/>
        <p:guide pos="2880"/>
      </p:guideLst>
    </p:cSldViewPr>
  </p:slideViewPr>
  <p:outlineViewPr>
    <p:cViewPr>
      <p:scale>
        <a:sx n="33" d="100"/>
        <a:sy n="33" d="100"/>
      </p:scale>
      <p:origin x="0" y="1496"/>
    </p:cViewPr>
  </p:outlineViewPr>
  <p:notesTextViewPr>
    <p:cViewPr>
      <p:scale>
        <a:sx n="100" d="100"/>
        <a:sy n="100" d="100"/>
      </p:scale>
      <p:origin x="0" y="0"/>
    </p:cViewPr>
  </p:notesTextViewPr>
  <p:sorterViewPr>
    <p:cViewPr>
      <p:scale>
        <a:sx n="50" d="100"/>
        <a:sy n="50" d="100"/>
      </p:scale>
      <p:origin x="0" y="25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29"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2345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24221710-1788-7546-99DB-EDAC7DDCFF11}" type="slidenum">
              <a:rPr lang="en-US"/>
              <a:pPr>
                <a:defRPr/>
              </a:pPr>
              <a:t>‹#›</a:t>
            </a:fld>
            <a:endParaRPr lang="en-US"/>
          </a:p>
        </p:txBody>
      </p:sp>
    </p:spTree>
    <p:extLst>
      <p:ext uri="{BB962C8B-B14F-4D97-AF65-F5344CB8AC3E}">
        <p14:creationId xmlns:p14="http://schemas.microsoft.com/office/powerpoint/2010/main" val="23127072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971F615-72CA-5341-AF54-020DCDE80116}"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1EA978-C162-1E4B-B930-C3D285031611}"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54978" name="Rectangle 2"/>
          <p:cNvSpPr>
            <a:spLocks noGrp="1" noRot="1" noChangeAspect="1" noChangeArrowheads="1"/>
          </p:cNvSpPr>
          <p:nvPr>
            <p:ph type="sldImg"/>
          </p:nvPr>
        </p:nvSpPr>
        <p:spPr>
          <a:solidFill>
            <a:srgbClr val="FFFFFF"/>
          </a:solidFill>
          <a:ln/>
        </p:spPr>
      </p:sp>
      <p:sp>
        <p:nvSpPr>
          <p:cNvPr id="25497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دعونا نقرأها.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يضع عليك الله مسؤولية المصالحة إذا كنت أنت المذنب.</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9740800-A92E-874F-A6AF-BC431D5DF70A}"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57026" name="Rectangle 2"/>
          <p:cNvSpPr>
            <a:spLocks noGrp="1" noRot="1" noChangeAspect="1" noChangeArrowheads="1"/>
          </p:cNvSpPr>
          <p:nvPr>
            <p:ph type="sldImg"/>
          </p:nvPr>
        </p:nvSpPr>
        <p:spPr>
          <a:solidFill>
            <a:srgbClr val="FFFFFF"/>
          </a:solidFill>
          <a:ln/>
        </p:spPr>
      </p:sp>
      <p:sp>
        <p:nvSpPr>
          <p:cNvPr id="2570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آخر مرة  تحققت فيها، لم يكن المؤمنون يقدمون ذبائح عند المذبح. فإلى أي شيء يشير "المذبح" اليوم؟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5FA4A17-18B4-8844-9E20-DE2F48D31748}"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59074" name="Rectangle 2"/>
          <p:cNvSpPr>
            <a:spLocks noGrp="1" noRot="1" noChangeAspect="1" noChangeArrowheads="1"/>
          </p:cNvSpPr>
          <p:nvPr>
            <p:ph type="sldImg"/>
          </p:nvPr>
        </p:nvSpPr>
        <p:spPr>
          <a:solidFill>
            <a:srgbClr val="FFFFFF"/>
          </a:solidFill>
          <a:ln/>
        </p:spPr>
      </p:sp>
      <p:sp>
        <p:nvSpPr>
          <p:cNvPr id="25907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على الأقل، يشير إلى مائدة الرب – علامة على الشركة والوحدة – لذلك لا تأخذ من مائدة الرب عندما تكون في خلاف مع مؤمن آخر.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505A831-82CF-5146-AB86-F3E14555B170}" type="slidenum">
              <a:rPr kumimoji="0" 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
        <p:nvSpPr>
          <p:cNvPr id="263170" name="Rectangle 2"/>
          <p:cNvSpPr>
            <a:spLocks noGrp="1" noRot="1" noChangeAspect="1" noChangeArrowheads="1"/>
          </p:cNvSpPr>
          <p:nvPr>
            <p:ph type="sldImg"/>
          </p:nvPr>
        </p:nvSpPr>
        <p:spPr>
          <a:solidFill>
            <a:srgbClr val="FFFFFF"/>
          </a:solidFill>
          <a:ln/>
        </p:spPr>
      </p:sp>
      <p:sp>
        <p:nvSpPr>
          <p:cNvPr id="26317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ومع ذلك، في بعض الحالات، أنت مستاء. الشخص الآخر مذنب بالخطية. في النهاية، كل كنيسة تواجه مشاكل مع المؤمنين الذين يعيشون في الخطية. في هذه الحالة، سيردهم الجسد المحب إلى قداسة الله.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8CD41B-F14B-8549-AF57-12F3EC316555}"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65218" name="Rectangle 2"/>
          <p:cNvSpPr>
            <a:spLocks noGrp="1" noRot="1" noChangeAspect="1" noChangeArrowheads="1"/>
          </p:cNvSpPr>
          <p:nvPr>
            <p:ph type="sldImg"/>
          </p:nvPr>
        </p:nvSpPr>
        <p:spPr>
          <a:solidFill>
            <a:srgbClr val="FFFFFF"/>
          </a:solidFill>
          <a:ln/>
        </p:spPr>
      </p:sp>
      <p:sp>
        <p:nvSpPr>
          <p:cNvPr id="2652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إذن، كيف نسترد بشكل لائق المؤمنين الذين يخطئون؟ عندما يبتعد إنسان ما عن إرادة الله، ماالخطوات التي نستخدمها لاسترداد ذلك الشخص؟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3AF3A82-551D-7944-BF47-775A0015F8B0}" type="slidenum">
              <a:rPr kumimoji="0" 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
        <p:nvSpPr>
          <p:cNvPr id="267266" name="Rectangle 2"/>
          <p:cNvSpPr>
            <a:spLocks noGrp="1" noRot="1" noChangeAspect="1" noChangeArrowheads="1"/>
          </p:cNvSpPr>
          <p:nvPr>
            <p:ph type="sldImg"/>
          </p:nvPr>
        </p:nvSpPr>
        <p:spPr>
          <a:solidFill>
            <a:srgbClr val="FFFFFF"/>
          </a:solidFill>
          <a:ln/>
        </p:spPr>
      </p:sp>
      <p:sp>
        <p:nvSpPr>
          <p:cNvPr id="2672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2800" dirty="0"/>
              <a:t>لماذا أتحدث الآن عن حل المشاكل في العلاقات؟ أعلم أن المشكلات تظهر في كل علاقة، بما في ذلك علاقتنا. في مرحلة ما، سأسيء إليك وستسيء إلي. فماذا يجب أن نفعل؟</a:t>
            </a:r>
            <a:endParaRPr lang="ar-JO"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هذه لا تشير فقط إلى الزواج، ولا الخطايا الجسيمة – هي أي نوع من الخطايا التي يمكن أن تضر أي علاقة بين المؤمنين.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F0BC426-EC80-7449-913C-6C60A5B8EAF4}"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69314" name="Rectangle 2"/>
          <p:cNvSpPr>
            <a:spLocks noGrp="1" noRot="1" noChangeAspect="1" noChangeArrowheads="1"/>
          </p:cNvSpPr>
          <p:nvPr>
            <p:ph type="sldImg"/>
          </p:nvPr>
        </p:nvSpPr>
        <p:spPr>
          <a:solidFill>
            <a:srgbClr val="FFFFFF"/>
          </a:solidFill>
          <a:ln/>
        </p:spPr>
      </p:sp>
      <p:sp>
        <p:nvSpPr>
          <p:cNvPr id="2693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z="1200" kern="1200" dirty="0">
                <a:solidFill>
                  <a:schemeClr val="tx1"/>
                </a:solidFill>
                <a:effectLst/>
                <a:ea typeface="ＭＳ Ｐゴシック" charset="0"/>
                <a:cs typeface="ＭＳ Ｐゴシック" charset="0"/>
              </a:rPr>
              <a:t>Why I am talking about resolving relational problems now?</a:t>
            </a:r>
            <a:r>
              <a:rPr lang="en-SG" dirty="0">
                <a:effectLst/>
              </a:rPr>
              <a:t> </a:t>
            </a:r>
          </a:p>
          <a:p>
            <a:pPr eaLnBrk="1" hangingPunct="1"/>
            <a:r>
              <a:rPr lang="en-US" sz="1200" kern="1200" dirty="0">
                <a:solidFill>
                  <a:schemeClr val="tx1"/>
                </a:solidFill>
                <a:effectLst/>
                <a:ea typeface="ＭＳ Ｐゴシック" charset="0"/>
                <a:cs typeface="ＭＳ Ｐゴシック" charset="0"/>
              </a:rPr>
              <a:t>I just know that issues surface in every relationship, including ours.  At some point, I am going to offend you and you will offend me.  So what should we do?</a:t>
            </a:r>
            <a:r>
              <a:rPr lang="en-SG" dirty="0">
                <a:effectLst/>
              </a:rPr>
              <a:t> </a:t>
            </a:r>
            <a:endParaRPr lang="en-US" dirty="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67F80D7-7455-104F-80E3-E84200ECF960}"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71362" name="Rectangle 2"/>
          <p:cNvSpPr>
            <a:spLocks noGrp="1" noRot="1" noChangeAspect="1" noChangeArrowheads="1"/>
          </p:cNvSpPr>
          <p:nvPr>
            <p:ph type="sldImg"/>
          </p:nvPr>
        </p:nvSpPr>
        <p:spPr>
          <a:solidFill>
            <a:srgbClr val="FFFFFF"/>
          </a:solidFill>
          <a:ln/>
        </p:spPr>
      </p:sp>
      <p:sp>
        <p:nvSpPr>
          <p:cNvPr id="2713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r" eaLnBrk="1" hangingPunct="1"/>
            <a:r>
              <a:rPr lang="ar-JO" sz="1200" kern="1200" dirty="0">
                <a:solidFill>
                  <a:schemeClr val="tx1"/>
                </a:solidFill>
                <a:effectLst/>
                <a:ea typeface="ＭＳ Ｐゴシック" charset="0"/>
                <a:cs typeface="ＭＳ Ｐゴシック" charset="0"/>
              </a:rPr>
              <a:t>إذن النص الرئيسي اليوم هو متى 18.  سياق متى 18 هو قيمة الواحد-
• طفل واحد (1-9) ، خروف واحد (10-14) ، خاطئ واحد (15-20) ، مدين واحد (21-35).  
• في قلب هذا الاصحاح الآيات 15-20 ... 
</a:t>
            </a:r>
            <a:endParaRPr lang="en-US"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21B3846-EF15-FE4D-98B6-46647851B4DD}"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73410" name="Rectangle 2"/>
          <p:cNvSpPr>
            <a:spLocks noGrp="1" noRot="1" noChangeAspect="1" noChangeArrowheads="1"/>
          </p:cNvSpPr>
          <p:nvPr>
            <p:ph type="sldImg"/>
          </p:nvPr>
        </p:nvSpPr>
        <p:spPr>
          <a:solidFill>
            <a:srgbClr val="FFFFFF"/>
          </a:solidFill>
          <a:ln/>
        </p:spPr>
      </p:sp>
      <p:sp>
        <p:nvSpPr>
          <p:cNvPr id="273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r" eaLnBrk="1" hangingPunct="1"/>
            <a:r>
              <a:rPr lang="ar-JO" sz="1200" kern="1200" dirty="0">
                <a:solidFill>
                  <a:schemeClr val="tx1"/>
                </a:solidFill>
                <a:effectLst/>
                <a:ea typeface="ＭＳ Ｐゴシック" charset="0"/>
                <a:cs typeface="ＭＳ Ｐゴシック" charset="0"/>
              </a:rPr>
              <a:t>في متى 18: 15-20 يقدم يسوع خطة الله  للتأديب الكنسي الذي يتسم بالمحبّة.  دعونا نقرأها معا [اقرأ 15-20.] يحتوي هذا النص على تعاليم رئيسية حول استعادة المسيحيين الذين في الخطية.  
• الآيات 15-17 تعطي كيفية استعادتهم و...
• الآيات 18-20 تعطي لماذا  استردادهم.
دعونا أولا نرى كيفية استعادة العلاقات. طريقة الله لاستعادة المؤمنين الذين يقترفون خطية هي ... 
</a:t>
            </a:r>
            <a:r>
              <a:rPr lang="en-US" dirty="0">
                <a:latin typeface="Times New Roman" charset="0"/>
                <a:ea typeface="ＭＳ Ｐゴシック" charset="0"/>
                <a:cs typeface="ＭＳ Ｐゴシック" charset="0"/>
              </a:rPr>
              <a:t>__________________</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ea typeface="MS PGothic" charset="0"/>
                <a:cs typeface="MS PGothic" charset="0"/>
              </a:rPr>
              <a:t>BS-18-</a:t>
            </a:r>
            <a:r>
              <a:rPr lang="en-US" dirty="0">
                <a:latin typeface="Times New Roman" charset="0"/>
                <a:ea typeface="ＭＳ Ｐゴシック" charset="0"/>
                <a:cs typeface="ＭＳ Ｐゴシック" charset="0"/>
              </a:rPr>
              <a:t>Exegetical Idea1-slide </a:t>
            </a:r>
            <a:r>
              <a:rPr lang="en-US" dirty="0">
                <a:latin typeface="Times New Roman" charset="0"/>
                <a:ea typeface="MS PGothic" charset="0"/>
                <a:cs typeface="ＭＳ Ｐゴシック" charset="0"/>
              </a:rPr>
              <a:t>15</a:t>
            </a:r>
            <a:endParaRPr lang="en-US" dirty="0">
              <a:latin typeface="Times New Roman" charset="0"/>
              <a:ea typeface="MS PGothic" charset="0"/>
              <a:cs typeface="MS PGothic" charset="0"/>
            </a:endParaRPr>
          </a:p>
          <a:p>
            <a:pPr eaLnBrk="1" hangingPunct="1"/>
            <a:r>
              <a:rPr lang="en-US" dirty="0">
                <a:latin typeface="Times New Roman" charset="0"/>
                <a:ea typeface="ＭＳ Ｐゴシック" charset="0"/>
                <a:cs typeface="ＭＳ Ｐゴシック" charset="0"/>
              </a:rPr>
              <a:t>BS-19-Exegetical Idea2-slide 32</a:t>
            </a:r>
          </a:p>
          <a:p>
            <a:pPr eaLnBrk="1" hangingPunct="1"/>
            <a:r>
              <a:rPr lang="en-US" dirty="0">
                <a:latin typeface="Times New Roman" charset="0"/>
                <a:ea typeface="ＭＳ Ｐゴシック" charset="0"/>
                <a:cs typeface="ＭＳ Ｐゴシック" charset="0"/>
              </a:rPr>
              <a:t>BS-26-Applications-10 focuses only on verses 15-17</a:t>
            </a:r>
          </a:p>
          <a:p>
            <a:pPr eaLnBrk="1" hangingPunct="1"/>
            <a:r>
              <a:rPr lang="en-US" dirty="0">
                <a:latin typeface="Times New Roman" charset="0"/>
                <a:ea typeface="ＭＳ Ｐゴシック" charset="0"/>
                <a:cs typeface="ＭＳ Ｐゴシック" charset="0"/>
              </a:rPr>
              <a:t>NS-01-Matt15-28-slide 54</a:t>
            </a:r>
          </a:p>
          <a:p>
            <a:pPr eaLnBrk="1" hangingPunct="1"/>
            <a:r>
              <a:rPr lang="en-US" dirty="0">
                <a:latin typeface="Times New Roman" charset="0"/>
                <a:ea typeface="ＭＳ Ｐゴシック" charset="0"/>
                <a:cs typeface="ＭＳ Ｐゴシック" charset="0"/>
              </a:rPr>
              <a:t>PR-08-Exegetical Idea1-slide15</a:t>
            </a:r>
          </a:p>
          <a:p>
            <a:pPr eaLnBrk="1" hangingPunct="1"/>
            <a:r>
              <a:rPr lang="en-US" dirty="0">
                <a:latin typeface="Times New Roman" charset="0"/>
                <a:ea typeface="ＭＳ Ｐゴシック" charset="0"/>
                <a:cs typeface="ＭＳ Ｐゴシック" charset="0"/>
              </a:rPr>
              <a:t>PR-09-Exegetical Idea2-slide 32</a:t>
            </a:r>
          </a:p>
          <a:p>
            <a:pPr eaLnBrk="1" hangingPunct="1"/>
            <a:r>
              <a:rPr lang="en-US" dirty="0">
                <a:latin typeface="Times New Roman" charset="0"/>
                <a:ea typeface="ＭＳ Ｐゴシック" charset="0"/>
                <a:cs typeface="ＭＳ Ｐゴシック" charset="0"/>
              </a:rPr>
              <a:t>PR-16-Applications-12 focuses only on verses 15-17</a:t>
            </a:r>
          </a:p>
          <a:p>
            <a:pPr algn="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D8EA46-0008-4D40-8638-8DC57CA3E8D9}"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75458" name="Rectangle 2"/>
          <p:cNvSpPr>
            <a:spLocks noGrp="1" noRot="1" noChangeAspect="1" noChangeArrowheads="1"/>
          </p:cNvSpPr>
          <p:nvPr>
            <p:ph type="sldImg"/>
          </p:nvPr>
        </p:nvSpPr>
        <p:spPr>
          <a:solidFill>
            <a:srgbClr val="FFFFFF"/>
          </a:solidFill>
          <a:ln/>
        </p:spPr>
      </p:sp>
      <p:sp>
        <p:nvSpPr>
          <p:cNvPr id="27545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God</a:t>
            </a:r>
            <a:r>
              <a:rPr lang="mr-IN" dirty="0"/>
              <a:t>'</a:t>
            </a:r>
            <a:r>
              <a:rPr lang="en-US" dirty="0"/>
              <a:t>s strategy for bringing sinning Christians back is to involve as few people as possible (restated main point).</a:t>
            </a:r>
            <a:endParaRPr lang="ar-JO" dirty="0"/>
          </a:p>
          <a:p>
            <a:pPr marL="0" marR="0" indent="0" algn="l" defTabSz="914400" rtl="0" eaLnBrk="1" fontAlgn="base" latinLnBrk="0" hangingPunct="1">
              <a:lnSpc>
                <a:spcPct val="100000"/>
              </a:lnSpc>
              <a:spcBef>
                <a:spcPct val="30000"/>
              </a:spcBef>
              <a:spcAft>
                <a:spcPct val="0"/>
              </a:spcAft>
              <a:buClrTx/>
              <a:buSzTx/>
              <a:buFontTx/>
              <a:buNone/>
              <a:tabLst/>
              <a:defRPr/>
            </a:pPr>
            <a:endParaRPr lang="ar-JO" dirty="0"/>
          </a:p>
          <a:p>
            <a:pPr marL="0" marR="0" indent="0" algn="l" defTabSz="914400" rtl="0" eaLnBrk="1" fontAlgn="base" latinLnBrk="0" hangingPunct="1">
              <a:lnSpc>
                <a:spcPct val="100000"/>
              </a:lnSpc>
              <a:spcBef>
                <a:spcPct val="30000"/>
              </a:spcBef>
              <a:spcAft>
                <a:spcPct val="0"/>
              </a:spcAft>
              <a:buClrTx/>
              <a:buSzTx/>
              <a:buFontTx/>
              <a:buNone/>
              <a:tabLst/>
              <a:defRPr/>
            </a:pPr>
            <a:r>
              <a:rPr lang="ar-JO" dirty="0"/>
              <a:t>استراتيجية الله لإعادة المسيحيين الذين يخطئون هي إشراك أقل عدد ممكن من الأشخاص (نقطة رئيسية معاد صياغتها)</a:t>
            </a:r>
            <a:endParaRPr lang="en-US" dirty="0"/>
          </a:p>
        </p:txBody>
      </p:sp>
    </p:spTree>
    <p:extLst>
      <p:ext uri="{BB962C8B-B14F-4D97-AF65-F5344CB8AC3E}">
        <p14:creationId xmlns:p14="http://schemas.microsoft.com/office/powerpoint/2010/main" val="185549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64A0472-02BC-D24A-84E6-76DC69F3E723}"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38594" name="Rectangle 2"/>
          <p:cNvSpPr>
            <a:spLocks noGrp="1" noRot="1" noChangeAspect="1" noChangeArrowheads="1" noTextEdit="1"/>
          </p:cNvSpPr>
          <p:nvPr>
            <p:ph type="sldImg"/>
          </p:nvPr>
        </p:nvSpPr>
        <p:spPr>
          <a:solidFill>
            <a:srgbClr val="FFFFFF"/>
          </a:solidFill>
          <a:ln/>
        </p:spPr>
      </p:sp>
      <p:sp>
        <p:nvSpPr>
          <p:cNvPr id="23859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منذ أكثر من 40  سنة رنمتُ ضمن فريق موسيقي مكون من سبعة موسيقيين يدعى الطرق المتقاطعة، إذا كنت لا تستطيع أنا تعرف من أنا، فأنا ذلك الشخص الذي ليس يابانيًا.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CC0257E-5315-2444-83EC-4EBC77B5D8F7}"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gn="r" eaLnBrk="1" hangingPunct="1"/>
            <a:r>
              <a:rPr lang="ar-JO" sz="1200" kern="1200" dirty="0">
                <a:solidFill>
                  <a:schemeClr val="tx1"/>
                </a:solidFill>
                <a:effectLst/>
                <a:ea typeface="ＭＳ Ｐゴシック" charset="0"/>
                <a:cs typeface="ＭＳ Ｐゴシック" charset="0"/>
              </a:rPr>
              <a:t>الغاية المرجوة هي الاسترداد وليس العقاب أو الحرمان الكنسي.
الهدف من التأديب هو تغيير السلوك لإعادة الشخص الضال.  لسوء الحظ ، فإن الكثير من الكنائس "تحرم" من العقاب بدلا من الاستعادة).
الاستعادة هي هدف الله للقديس الهائم على صورة الخروف في الآيات 10-14.
الاستعادة هي التعليم الصريح لهذا النص في الآية 15 ب.
الإسترداد هو هدف التأديب الكنسي في مقاطع أخرى مثل غلاطية 6: 1.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4636661-0F06-4946-BA25-1A14B9F10915}"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79554" name="Rectangle 2"/>
          <p:cNvSpPr>
            <a:spLocks noGrp="1" noRot="1" noChangeAspect="1" noChangeArrowheads="1"/>
          </p:cNvSpPr>
          <p:nvPr>
            <p:ph type="sldImg"/>
          </p:nvPr>
        </p:nvSpPr>
        <p:spPr>
          <a:solidFill>
            <a:srgbClr val="FFFFFF"/>
          </a:solidFill>
          <a:ln/>
        </p:spPr>
      </p:sp>
      <p:sp>
        <p:nvSpPr>
          <p:cNvPr id="2795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lgn="r" rtl="1" eaLnBrk="1" fontAlgn="base" hangingPunct="1">
              <a:spcBef>
                <a:spcPct val="30000"/>
              </a:spcBef>
              <a:spcAft>
                <a:spcPct val="0"/>
              </a:spcAft>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404CFFA-CE29-8C44-9E35-F91F94ACC02B}"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sz="1200" kern="1200" dirty="0">
                <a:solidFill>
                  <a:schemeClr val="tx1"/>
                </a:solidFill>
                <a:effectLst/>
                <a:ea typeface="ＭＳ Ｐゴシック" charset="0"/>
                <a:cs typeface="ＭＳ Ｐゴシック" charset="0"/>
              </a:rPr>
              <a:t>God</a:t>
            </a:r>
            <a:r>
              <a:rPr lang="mr-IN" sz="1200" kern="1200" dirty="0">
                <a:solidFill>
                  <a:schemeClr val="tx1"/>
                </a:solidFill>
                <a:effectLst/>
                <a:ea typeface="ＭＳ Ｐゴシック" charset="0"/>
                <a:cs typeface="ＭＳ Ｐゴシック" charset="0"/>
              </a:rPr>
              <a:t>'</a:t>
            </a:r>
            <a:r>
              <a:rPr lang="en-US" sz="1200" kern="1200" dirty="0">
                <a:solidFill>
                  <a:schemeClr val="tx1"/>
                </a:solidFill>
                <a:effectLst/>
                <a:ea typeface="ＭＳ Ｐゴシック" charset="0"/>
                <a:cs typeface="ＭＳ Ｐゴシック" charset="0"/>
              </a:rPr>
              <a:t>s restoring process has four steps that progressively tell more and more people about the sin (15-17).</a:t>
            </a:r>
            <a:r>
              <a:rPr lang="en-SG" dirty="0">
                <a:effectLst/>
              </a:rPr>
              <a:t> </a:t>
            </a:r>
            <a:endParaRPr lang="en-US" dirty="0"/>
          </a:p>
        </p:txBody>
      </p:sp>
    </p:spTree>
    <p:extLst>
      <p:ext uri="{BB962C8B-B14F-4D97-AF65-F5344CB8AC3E}">
        <p14:creationId xmlns:p14="http://schemas.microsoft.com/office/powerpoint/2010/main" val="2893400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0EA232-455D-794C-999F-BED6900D2CF0}"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83650" name="Rectangle 2"/>
          <p:cNvSpPr>
            <a:spLocks noGrp="1" noRot="1" noChangeAspect="1" noChangeArrowheads="1"/>
          </p:cNvSpPr>
          <p:nvPr>
            <p:ph type="sldImg"/>
          </p:nvPr>
        </p:nvSpPr>
        <p:spPr>
          <a:solidFill>
            <a:srgbClr val="FFFFFF"/>
          </a:solidFill>
          <a:ln/>
        </p:spPr>
      </p:sp>
      <p:sp>
        <p:nvSpPr>
          <p:cNvPr id="28365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marL="0" marR="0" lvl="3" indent="0" algn="l" defTabSz="914400" rtl="0" eaLnBrk="1" fontAlgn="base" latinLnBrk="0" hangingPunct="1">
              <a:lnSpc>
                <a:spcPct val="100000"/>
              </a:lnSpc>
              <a:spcBef>
                <a:spcPct val="30000"/>
              </a:spcBef>
              <a:spcAft>
                <a:spcPct val="0"/>
              </a:spcAft>
              <a:buClrTx/>
              <a:buSzTx/>
              <a:buFontTx/>
              <a:buNone/>
              <a:tabLst/>
              <a:defRPr/>
            </a:pPr>
            <a:r>
              <a:rPr lang="ar-JO" dirty="0"/>
              <a:t>ما هو ميلنا البشري هنا؟</a:t>
            </a:r>
            <a:br>
              <a:rPr lang="ar-JO" dirty="0"/>
            </a:br>
            <a:r>
              <a:rPr lang="ar-JO" dirty="0"/>
              <a:t>• هو إخبار الآخرين عن المشكلة بدلاً من مخاطبة الشخص المعني مباشرة.</a:t>
            </a:r>
            <a:br>
              <a:rPr lang="ar-JO" dirty="0"/>
            </a:br>
            <a:r>
              <a:rPr lang="ar-JO" dirty="0"/>
              <a:t>• يأمرنا الله بالحفاظ على سرية المشكلة قدر الإمكان</a:t>
            </a:r>
            <a:endParaRPr lang="en-SG" sz="1200" b="0" kern="1200" dirty="0">
              <a:solidFill>
                <a:schemeClr val="tx1"/>
              </a:solidFill>
              <a:effectLst/>
              <a:latin typeface="Arial" panose="020B0604020202020204" pitchFamily="34" charset="0"/>
              <a:ea typeface="ＭＳ Ｐゴシック" charset="0"/>
              <a:cs typeface="+mn-cs"/>
            </a:endParaRPr>
          </a:p>
        </p:txBody>
      </p:sp>
    </p:spTree>
    <p:extLst>
      <p:ext uri="{BB962C8B-B14F-4D97-AF65-F5344CB8AC3E}">
        <p14:creationId xmlns:p14="http://schemas.microsoft.com/office/powerpoint/2010/main" val="2213708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8C729-94E2-13B0-EC5D-9551BF92BA67}"/>
            </a:ext>
          </a:extLst>
        </p:cNvPr>
        <p:cNvGrpSpPr/>
        <p:nvPr/>
      </p:nvGrpSpPr>
      <p:grpSpPr>
        <a:xfrm>
          <a:off x="0" y="0"/>
          <a:ext cx="0" cy="0"/>
          <a:chOff x="0" y="0"/>
          <a:chExt cx="0" cy="0"/>
        </a:xfrm>
      </p:grpSpPr>
      <p:sp>
        <p:nvSpPr>
          <p:cNvPr id="263169" name="Rectangle 7">
            <a:extLst>
              <a:ext uri="{FF2B5EF4-FFF2-40B4-BE49-F238E27FC236}">
                <a16:creationId xmlns:a16="http://schemas.microsoft.com/office/drawing/2014/main" id="{2882B138-BEBE-5669-E611-6DA96E10119B}"/>
              </a:ext>
            </a:extLst>
          </p:cNvPr>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505A831-82CF-5146-AB86-F3E14555B170}" type="slidenum">
              <a:rPr kumimoji="0" 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
        <p:nvSpPr>
          <p:cNvPr id="263170" name="Rectangle 2">
            <a:extLst>
              <a:ext uri="{FF2B5EF4-FFF2-40B4-BE49-F238E27FC236}">
                <a16:creationId xmlns:a16="http://schemas.microsoft.com/office/drawing/2014/main" id="{6C8A36B6-5DC7-D620-13E8-D6D31500138E}"/>
              </a:ext>
            </a:extLst>
          </p:cNvPr>
          <p:cNvSpPr>
            <a:spLocks noGrp="1" noRot="1" noChangeAspect="1" noChangeArrowheads="1"/>
          </p:cNvSpPr>
          <p:nvPr>
            <p:ph type="sldImg"/>
          </p:nvPr>
        </p:nvSpPr>
        <p:spPr>
          <a:solidFill>
            <a:srgbClr val="FFFFFF"/>
          </a:solidFill>
          <a:ln/>
        </p:spPr>
      </p:sp>
      <p:sp>
        <p:nvSpPr>
          <p:cNvPr id="263171" name="Rectangle 3">
            <a:extLst>
              <a:ext uri="{FF2B5EF4-FFF2-40B4-BE49-F238E27FC236}">
                <a16:creationId xmlns:a16="http://schemas.microsoft.com/office/drawing/2014/main" id="{196BF397-9244-E413-80B2-88E83EF43CD9}"/>
              </a:ext>
            </a:extLst>
          </p:cNvPr>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lgn="r" eaLnBrk="1" hangingPunct="1"/>
            <a:r>
              <a:rPr lang="ar-JO" dirty="0"/>
              <a:t>هذا يختلف عن متى 5 من حيث أنك لست المخطئ، بل أنت المُساء إليه. ولاحظ أيضاً أن في متى 5 قد لا تكون الخطيئة في الصورة، بينما يتناول متى 18 بشكل محدد حالة المؤمن الذي يعيش في الخطيئة. وهذا لا يشير ببساطة إلى اختلافات الرأي في مسائل قابلة للنقاش.</a:t>
            </a:r>
            <a:endParaRPr lang="en-US" dirty="0"/>
          </a:p>
        </p:txBody>
      </p:sp>
    </p:spTree>
    <p:extLst>
      <p:ext uri="{BB962C8B-B14F-4D97-AF65-F5344CB8AC3E}">
        <p14:creationId xmlns:p14="http://schemas.microsoft.com/office/powerpoint/2010/main" val="1605261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FCFB1-1B44-9672-4BFD-400C2B17AEEC}"/>
            </a:ext>
          </a:extLst>
        </p:cNvPr>
        <p:cNvGrpSpPr/>
        <p:nvPr/>
      </p:nvGrpSpPr>
      <p:grpSpPr>
        <a:xfrm>
          <a:off x="0" y="0"/>
          <a:ext cx="0" cy="0"/>
          <a:chOff x="0" y="0"/>
          <a:chExt cx="0" cy="0"/>
        </a:xfrm>
      </p:grpSpPr>
      <p:sp>
        <p:nvSpPr>
          <p:cNvPr id="263169" name="Rectangle 7">
            <a:extLst>
              <a:ext uri="{FF2B5EF4-FFF2-40B4-BE49-F238E27FC236}">
                <a16:creationId xmlns:a16="http://schemas.microsoft.com/office/drawing/2014/main" id="{0681EB93-6BFB-A82E-785D-E2577D53DDA0}"/>
              </a:ext>
            </a:extLst>
          </p:cNvPr>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505A831-82CF-5146-AB86-F3E14555B170}" type="slidenum">
              <a:rPr kumimoji="0" 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
        <p:nvSpPr>
          <p:cNvPr id="263170" name="Rectangle 2">
            <a:extLst>
              <a:ext uri="{FF2B5EF4-FFF2-40B4-BE49-F238E27FC236}">
                <a16:creationId xmlns:a16="http://schemas.microsoft.com/office/drawing/2014/main" id="{A7D6DE8B-E7FB-EA62-9C39-868DC06257E1}"/>
              </a:ext>
            </a:extLst>
          </p:cNvPr>
          <p:cNvSpPr>
            <a:spLocks noGrp="1" noRot="1" noChangeAspect="1" noChangeArrowheads="1"/>
          </p:cNvSpPr>
          <p:nvPr>
            <p:ph type="sldImg"/>
          </p:nvPr>
        </p:nvSpPr>
        <p:spPr>
          <a:solidFill>
            <a:srgbClr val="FFFFFF"/>
          </a:solidFill>
          <a:ln/>
        </p:spPr>
      </p:sp>
      <p:sp>
        <p:nvSpPr>
          <p:cNvPr id="263171" name="Rectangle 3">
            <a:extLst>
              <a:ext uri="{FF2B5EF4-FFF2-40B4-BE49-F238E27FC236}">
                <a16:creationId xmlns:a16="http://schemas.microsoft.com/office/drawing/2014/main" id="{AD994C4D-B98D-28A8-3C2C-DDE8CE9BE2AB}"/>
              </a:ext>
            </a:extLst>
          </p:cNvPr>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lgn="r" eaLnBrk="1" hangingPunct="1"/>
            <a:r>
              <a:rPr lang="ar-JO" dirty="0"/>
              <a:t>في وقت سابق، رأينا من متى 5:23-24 أن الله يضع مسؤولية المصالحة عليك إذا كنت أنت المخطئ. الآن، من هو المسؤول عن البدء إذا كنت أنت الذي تم إهانته؟</a:t>
            </a:r>
            <a:br>
              <a:rPr lang="ar-JO" dirty="0"/>
            </a:br>
            <a:r>
              <a:rPr lang="ar-JO" dirty="0"/>
              <a:t>• نعم، مرة أخرى، هي مسؤوليتك! قد تقول: "هذا غير عادل! لماذا هي مهمتي في الحالتين؟ سواء كنت المخطئ أو المُساء إليه، يجب عليّ أن أكون البادئ؟" حسنًا، إذا لم تُحل العلاقات بين المؤمنين، فيجب أن يكون ذلك بسبب خطأ كلا الطرفين، لأن كلاهما لديه أمر من الله لحل المشكلة!</a:t>
            </a:r>
            <a:endParaRPr lang="en-US" dirty="0"/>
          </a:p>
        </p:txBody>
      </p:sp>
    </p:spTree>
    <p:extLst>
      <p:ext uri="{BB962C8B-B14F-4D97-AF65-F5344CB8AC3E}">
        <p14:creationId xmlns:p14="http://schemas.microsoft.com/office/powerpoint/2010/main" val="270599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200" kern="1200" dirty="0">
                <a:solidFill>
                  <a:schemeClr val="tx1"/>
                </a:solidFill>
                <a:effectLst/>
                <a:ea typeface="ＭＳ Ｐゴシック" charset="0"/>
                <a:cs typeface="ＭＳ Ｐゴシック" charset="0"/>
              </a:rPr>
              <a:t>مع أن كتابة الرسائل كانت شائعة جدا في زمن المسيح ، يقول ربنا أن التعامل مع هذه الأمور الحساسة  يكون وجها لوجه تحديدا.  وهذا يعني اليوم أنه لا ينبغي أبدا التعامل مع المواجهة عبر البريد الإلكتروني أو الرسائل القصيرة أو الرسائل أو المكالمات الهاتفية.  كما يحظر الاتصالات المجهولة</a:t>
            </a:r>
            <a:r>
              <a:rPr lang="en-US" sz="1200" kern="1200" dirty="0">
                <a:solidFill>
                  <a:schemeClr val="tx1"/>
                </a:solidFill>
                <a:effectLst/>
                <a:ea typeface="ＭＳ Ｐゴシック" charset="0"/>
                <a:cs typeface="ＭＳ Ｐゴシック" charset="0"/>
              </a:rPr>
              <a:t> </a:t>
            </a:r>
            <a:r>
              <a:rPr lang="ar-JO" sz="1200" kern="1200" dirty="0">
                <a:solidFill>
                  <a:schemeClr val="tx1"/>
                </a:solidFill>
                <a:effectLst/>
                <a:ea typeface="ＭＳ Ｐゴシック" charset="0"/>
                <a:cs typeface="ＭＳ Ｐゴシック" charset="0"/>
              </a:rPr>
              <a:t>التي تنم عن جبن.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1102513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04809FD-CEB8-314E-B8B0-AA149D9C5804}"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90818" name="Rectangle 2"/>
          <p:cNvSpPr>
            <a:spLocks noGrp="1" noRot="1" noChangeAspect="1" noChangeArrowheads="1" noTextEdit="1"/>
          </p:cNvSpPr>
          <p:nvPr>
            <p:ph type="sldImg"/>
          </p:nvPr>
        </p:nvSpPr>
        <p:spPr>
          <a:solidFill>
            <a:srgbClr val="FFFFFF"/>
          </a:solidFill>
          <a:ln/>
        </p:spPr>
      </p:sp>
      <p:sp>
        <p:nvSpPr>
          <p:cNvPr id="290819"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ar-JO" dirty="0">
              <a:effectLst/>
            </a:endParaRPr>
          </a:p>
          <a:p>
            <a:pPr eaLnBrk="1" hangingPunct="1"/>
            <a:r>
              <a:rPr lang="ar-JO" dirty="0"/>
              <a:t>في عائلتنا حاولنا أن نعلم أولادنا هذا منذ أن كانوا صغاراً — ألا يأتوا إلينا بعبارات مثل "أمي! أبي! فلان فعل كذا وكذا لي!" كنا نقول لهم: "متى 18، يا بطل. إذا ما قدرتوا تحلوا المشكلة، إحنا في الخطوة الثانية…" وكانوا نادراً ما يرجعون إلينا!</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200" kern="1200" dirty="0">
                <a:solidFill>
                  <a:schemeClr val="tx1"/>
                </a:solidFill>
                <a:effectLst/>
                <a:ea typeface="ＭＳ Ｐゴシック" charset="0"/>
                <a:cs typeface="ＭＳ Ｐゴシック" charset="0"/>
              </a:rPr>
              <a:t>الآن بعد أن كبروا ، يحلون المشاكل فيما بينهم دون تدخلنا.  اندهش بعض الأصدقاء من انتقال كورت وستيفن إلى الولايات المتحدة للدراسة الجامعية وقررا البقاء كزملاء في الغرفة - لمدة 7 سنوات حتى تزوجا!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1045914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E7A95B3-0116-AF44-A941-0044F2E3E174}"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93890" name="Rectangle 2"/>
          <p:cNvSpPr>
            <a:spLocks noGrp="1" noRot="1" noChangeAspect="1" noChangeArrowheads="1"/>
          </p:cNvSpPr>
          <p:nvPr>
            <p:ph type="sldImg"/>
          </p:nvPr>
        </p:nvSpPr>
        <p:spPr>
          <a:solidFill>
            <a:srgbClr val="FFFFFF"/>
          </a:solidFill>
          <a:ln/>
        </p:spPr>
      </p:sp>
      <p:sp>
        <p:nvSpPr>
          <p:cNvPr id="2938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lgn="r" rtl="1" eaLnBrk="1" hangingPunct="1"/>
            <a:r>
              <a:rPr lang="ar-JO" sz="1200" kern="1200" dirty="0">
                <a:solidFill>
                  <a:schemeClr val="tx1"/>
                </a:solidFill>
                <a:effectLst/>
                <a:ea typeface="ＭＳ Ｐゴシック" charset="0"/>
                <a:cs typeface="ＭＳ Ｐゴシック" charset="0"/>
              </a:rPr>
              <a:t>ومع ذلك ، في معظم الأحيان لا يحافظ المؤمنون على خصوصية القضايا - أو لا نعالجها على الإطلاق.  لماذا تعتقد أننا لا نواجه الآخرين؟  أخبر الشخص المجاور لك لماذا!  (مجموعات صغيرة لمدة 1 دقيقة) لم لا؟
• الجهل بما يأمر به الله هنا؟
• شك في أنها ستنجح؟
• فشل المواجهات السابقة التي لم تنجح؟
• الخوف من أننا قد نبدو سيئين؟
• أعذار أننا لا نستطيع أن نلتقي؟
• النجاسة في حياتنا؟
• غير اجتماعي لأننا لا نهتم بما يكفي للمخاطرة به؟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75CF921-CE00-F044-88A4-EB4506B6B527}"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40642" name="Rectangle 2"/>
          <p:cNvSpPr>
            <a:spLocks noGrp="1" noRot="1" noChangeAspect="1" noChangeArrowheads="1" noTextEdit="1"/>
          </p:cNvSpPr>
          <p:nvPr>
            <p:ph type="sldImg"/>
          </p:nvPr>
        </p:nvSpPr>
        <p:spPr>
          <a:solidFill>
            <a:srgbClr val="FFFFFF"/>
          </a:solidFill>
          <a:ln/>
        </p:spPr>
      </p:sp>
      <p:sp>
        <p:nvSpPr>
          <p:cNvPr id="240643"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شاركنا الإنجيل في الصين و– حمدًا لله – وصلنا إلى أكثر من 600 شخص في كل حفلة!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0EA232-455D-794C-999F-BED6900D2CF0}"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83650" name="Rectangle 2"/>
          <p:cNvSpPr>
            <a:spLocks noGrp="1" noRot="1" noChangeAspect="1" noChangeArrowheads="1"/>
          </p:cNvSpPr>
          <p:nvPr>
            <p:ph type="sldImg"/>
          </p:nvPr>
        </p:nvSpPr>
        <p:spPr>
          <a:solidFill>
            <a:srgbClr val="FFFFFF"/>
          </a:solidFill>
          <a:ln/>
        </p:spPr>
      </p:sp>
      <p:sp>
        <p:nvSpPr>
          <p:cNvPr id="28365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lgn="r" eaLnBrk="1" hangingPunct="1"/>
            <a:r>
              <a:rPr lang="ar-JO" dirty="0"/>
              <a:t>إذاً... يجب عليك التحدث مع الشخص بنفسك — رغم أن ميلنا يكون في العادة لإخبار الآخرين بدلاً من ذلك. ولكن ماذا لو لم يتب الشخص الذي أخطأ؟ نحتاج إلى الخطوة الثانية حيث.</a:t>
            </a:r>
            <a:endParaRPr lang="en-US" b="0" dirty="0"/>
          </a:p>
        </p:txBody>
      </p:sp>
    </p:spTree>
    <p:extLst>
      <p:ext uri="{BB962C8B-B14F-4D97-AF65-F5344CB8AC3E}">
        <p14:creationId xmlns:p14="http://schemas.microsoft.com/office/powerpoint/2010/main" val="3894157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7E22A8-3BDA-E745-BC5E-9A820BC50BAB}"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97986" name="Rectangle 2"/>
          <p:cNvSpPr>
            <a:spLocks noGrp="1" noRot="1" noChangeAspect="1" noChangeArrowheads="1"/>
          </p:cNvSpPr>
          <p:nvPr>
            <p:ph type="sldImg"/>
          </p:nvPr>
        </p:nvSpPr>
        <p:spPr>
          <a:solidFill>
            <a:srgbClr val="FFFFFF"/>
          </a:solidFill>
          <a:ln/>
        </p:spPr>
      </p:sp>
      <p:sp>
        <p:nvSpPr>
          <p:cNvPr id="2979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lgn="r" eaLnBrk="1" hangingPunct="1"/>
            <a:r>
              <a:rPr lang="ar-JO" sz="1200" kern="1200" dirty="0">
                <a:solidFill>
                  <a:schemeClr val="tx1"/>
                </a:solidFill>
                <a:effectLst/>
                <a:ea typeface="ＭＳ Ｐゴシック" charset="0"/>
                <a:cs typeface="ＭＳ Ｐゴシック" charset="0"/>
              </a:rPr>
              <a:t>خذ معك  شخص أو اثنين ( 16)</a:t>
            </a:r>
            <a:endParaRPr lang="en-US" dirty="0"/>
          </a:p>
        </p:txBody>
      </p:sp>
    </p:spTree>
    <p:extLst>
      <p:ext uri="{BB962C8B-B14F-4D97-AF65-F5344CB8AC3E}">
        <p14:creationId xmlns:p14="http://schemas.microsoft.com/office/powerpoint/2010/main" val="1354184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B6106F4-6638-B54D-A5F7-5B84FA38E73D}"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300034" name="Rectangle 2"/>
          <p:cNvSpPr>
            <a:spLocks noGrp="1" noRot="1" noChangeAspect="1" noChangeArrowheads="1"/>
          </p:cNvSpPr>
          <p:nvPr>
            <p:ph type="sldImg"/>
          </p:nvPr>
        </p:nvSpPr>
        <p:spPr>
          <a:solidFill>
            <a:srgbClr val="FFFFFF"/>
          </a:solidFill>
          <a:ln/>
        </p:spPr>
      </p:sp>
      <p:sp>
        <p:nvSpPr>
          <p:cNvPr id="30003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lgn="r" rtl="1" eaLnBrk="1" hangingPunct="1"/>
            <a:r>
              <a:rPr lang="ar-JO" dirty="0"/>
              <a:t>من يجب أن يكون هؤلاء 1-2 الآخرين؟  يجب أن يكون هؤلاء الأشخاص أفرادا يحترمهم المذنب لأنهم سيساعدون على أفضل وجه في استعادته.  لا ينبغي أن يذهبوا بدلا من المؤمن المساء إليه ، ولكن جنبا إلى جنب مع هذا الشخص.
• لماذا تأخذ 1-2 آخرين؟  
</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JO" dirty="0"/>
              <a:t>كان ناموس العهد القديم يحظر إدانة الجرائم بناءً على شهادة شخص واحد فقط (اقرأ التثنية 19: 15). وتعليم العهد الجديد هو نفسه، حيث يحمي المذنب من الاتهام من شخص سريع الغضب أو كاذب.</a:t>
            </a:r>
            <a:br>
              <a:rPr lang="ar-JO" dirty="0"/>
            </a:br>
            <a:r>
              <a:rPr lang="ar-JO" dirty="0"/>
              <a:t>ماذا لو لم يتب الجاني بعد؟ اذهب إلى الخطوة الثالثة...</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2244264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E27B37-B720-0D40-89D7-00E3D3CDD171}"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304130" name="Rectangle 2"/>
          <p:cNvSpPr>
            <a:spLocks noGrp="1" noRot="1" noChangeAspect="1" noChangeArrowheads="1"/>
          </p:cNvSpPr>
          <p:nvPr>
            <p:ph type="sldImg"/>
          </p:nvPr>
        </p:nvSpPr>
        <p:spPr>
          <a:solidFill>
            <a:srgbClr val="FFFFFF"/>
          </a:solidFill>
          <a:ln/>
        </p:spPr>
      </p:sp>
      <p:sp>
        <p:nvSpPr>
          <p:cNvPr id="30413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lgn="r" eaLnBrk="1" hangingPunct="1"/>
            <a:r>
              <a:rPr lang="ar-JO" dirty="0"/>
              <a:t>يجب على قيادة الكنيسة أن تكون تتدخل بالتأكيد في هذه المرحلة قبل أن يتم عرض القضية على الكنيسة. عليهم أيضاً أن يروا أن المشكلة ليست مجرد اختلاف في الرأي بين طرفين؛ يجب أن يتم إظهار الأساس الكتابي لعيش المذنب في الخطيئة بوضوح من خلال آيات محددة.</a:t>
            </a:r>
            <a:endParaRPr lang="en-US" b="0" dirty="0"/>
          </a:p>
        </p:txBody>
      </p:sp>
    </p:spTree>
    <p:extLst>
      <p:ext uri="{BB962C8B-B14F-4D97-AF65-F5344CB8AC3E}">
        <p14:creationId xmlns:p14="http://schemas.microsoft.com/office/powerpoint/2010/main" val="3991200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200" kern="1200" dirty="0">
                <a:solidFill>
                  <a:schemeClr val="tx1"/>
                </a:solidFill>
                <a:effectLst/>
                <a:ea typeface="ＭＳ Ｐゴシック" charset="0"/>
                <a:cs typeface="ＭＳ Ｐゴシック" charset="0"/>
              </a:rPr>
              <a:t>إن إحضار الأمر إلى الكنيسة بأكملها أمر حيوي، لأنه بدونها سيتمكن الشخص الخاطئ من العثور على شركة في مجموعات أخرى أصغر داخل الكنيسة الكبيرة لا تعرف خطيته.  مثل هذه الحالات القيل والقال تجلب حتما الانقسام ، مما يؤدي إلى فصائل يمكن أن تقسم الجسم. 
ما الذي يجب أن تفعله الكنيسة بأكملها بمجرد تحديد التأديب؟  الخطوة 4...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1333763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B2ECB7D-A857-B342-886C-3BE9841D7E19}"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307202" name="Rectangle 2"/>
          <p:cNvSpPr>
            <a:spLocks noGrp="1" noRot="1" noChangeAspect="1" noChangeArrowheads="1"/>
          </p:cNvSpPr>
          <p:nvPr>
            <p:ph type="sldImg"/>
          </p:nvPr>
        </p:nvSpPr>
        <p:spPr>
          <a:solidFill>
            <a:srgbClr val="FFFFFF"/>
          </a:solidFill>
          <a:ln/>
        </p:spPr>
      </p:sp>
      <p:sp>
        <p:nvSpPr>
          <p:cNvPr id="30720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4127580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87B3C7-9D65-F149-A935-3F9995F90CC5}"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309250" name="Rectangle 2"/>
          <p:cNvSpPr>
            <a:spLocks noGrp="1" noRot="1" noChangeAspect="1" noChangeArrowheads="1"/>
          </p:cNvSpPr>
          <p:nvPr>
            <p:ph type="sldImg"/>
          </p:nvPr>
        </p:nvSpPr>
        <p:spPr>
          <a:solidFill>
            <a:srgbClr val="FFFFFF"/>
          </a:solidFill>
          <a:ln/>
        </p:spPr>
      </p:sp>
      <p:sp>
        <p:nvSpPr>
          <p:cNvPr id="30925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lgn="r" rtl="1" eaLnBrk="1" hangingPunct="1"/>
            <a:r>
              <a:rPr lang="ar-JO" sz="1200" kern="1200" dirty="0">
                <a:solidFill>
                  <a:schemeClr val="tx1"/>
                </a:solidFill>
                <a:effectLst/>
                <a:ea typeface="ＭＳ Ｐゴシック" charset="0"/>
                <a:cs typeface="ＭＳ Ｐゴシック" charset="0"/>
              </a:rPr>
              <a:t>في بعض الأحيان يساء تفسير هذه الخطوة على أنها تعني "الطرد" حيث لا يتم الاتصال بالشخص الضال مرة أخرى.
</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26D7745-AD11-B04D-BB4A-FFE34817FC0B}"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311298" name="Rectangle 2"/>
          <p:cNvSpPr>
            <a:spLocks noGrp="1" noRot="1" noChangeAspect="1" noChangeArrowheads="1"/>
          </p:cNvSpPr>
          <p:nvPr>
            <p:ph type="sldImg"/>
          </p:nvPr>
        </p:nvSpPr>
        <p:spPr>
          <a:solidFill>
            <a:srgbClr val="FFFFFF"/>
          </a:solidFill>
          <a:ln/>
        </p:spPr>
      </p:sp>
      <p:sp>
        <p:nvSpPr>
          <p:cNvPr id="31129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r>
              <a:rPr lang="en-US" sz="1200" kern="1200" dirty="0">
                <a:solidFill>
                  <a:schemeClr val="tx1"/>
                </a:solidFill>
                <a:effectLst/>
                <a:ea typeface="ＭＳ Ｐゴシック" charset="0"/>
                <a:cs typeface="ＭＳ Ｐゴシック" charset="0"/>
              </a:rPr>
              <a:t>But Jesus said to </a:t>
            </a:r>
            <a:r>
              <a:rPr lang="mr-IN" sz="1200" kern="1200" dirty="0">
                <a:solidFill>
                  <a:schemeClr val="tx1"/>
                </a:solidFill>
                <a:effectLst/>
                <a:ea typeface="ＭＳ Ｐゴシック" charset="0"/>
                <a:cs typeface="ＭＳ Ｐゴシック" charset="0"/>
              </a:rPr>
              <a:t>"</a:t>
            </a:r>
            <a:r>
              <a:rPr lang="en-US" sz="1200" kern="1200" dirty="0">
                <a:solidFill>
                  <a:schemeClr val="tx1"/>
                </a:solidFill>
                <a:effectLst/>
                <a:ea typeface="ＭＳ Ｐゴシック" charset="0"/>
                <a:cs typeface="ＭＳ Ｐゴシック" charset="0"/>
              </a:rPr>
              <a:t>treat him as you would a pagan or a tax collector.</a:t>
            </a:r>
            <a:r>
              <a:rPr lang="mr-IN" sz="1200" kern="1200" dirty="0">
                <a:solidFill>
                  <a:schemeClr val="tx1"/>
                </a:solidFill>
                <a:effectLst/>
                <a:ea typeface="ＭＳ Ｐゴシック" charset="0"/>
                <a:cs typeface="ＭＳ Ｐゴシック" charset="0"/>
              </a:rPr>
              <a:t>"</a:t>
            </a:r>
            <a:r>
              <a:rPr lang="en-US" sz="1200" kern="1200" dirty="0">
                <a:solidFill>
                  <a:schemeClr val="tx1"/>
                </a:solidFill>
                <a:effectLst/>
                <a:ea typeface="ＭＳ Ｐゴシック" charset="0"/>
                <a:cs typeface="ＭＳ Ｐゴシック" charset="0"/>
              </a:rPr>
              <a:t>  Jesus treated pagans with love and kindness, but he didn</a:t>
            </a:r>
            <a:r>
              <a:rPr lang="mr-IN" sz="1200" kern="1200" dirty="0">
                <a:solidFill>
                  <a:schemeClr val="tx1"/>
                </a:solidFill>
                <a:effectLst/>
                <a:ea typeface="ＭＳ Ｐゴシック" charset="0"/>
                <a:cs typeface="ＭＳ Ｐゴシック" charset="0"/>
              </a:rPr>
              <a:t>'</a:t>
            </a:r>
            <a:r>
              <a:rPr lang="en-US" sz="1200" kern="1200" dirty="0">
                <a:solidFill>
                  <a:schemeClr val="tx1"/>
                </a:solidFill>
                <a:effectLst/>
                <a:ea typeface="ＭＳ Ｐゴシック" charset="0"/>
                <a:cs typeface="ＭＳ Ｐゴシック" charset="0"/>
              </a:rPr>
              <a:t>t ask them to evangelize the lost as part of his team.  You shouldn</a:t>
            </a:r>
            <a:r>
              <a:rPr lang="mr-IN" sz="1200" kern="1200" dirty="0">
                <a:solidFill>
                  <a:schemeClr val="tx1"/>
                </a:solidFill>
                <a:effectLst/>
                <a:ea typeface="ＭＳ Ｐゴシック" charset="0"/>
                <a:cs typeface="ＭＳ Ｐゴシック" charset="0"/>
              </a:rPr>
              <a:t>'</a:t>
            </a:r>
            <a:r>
              <a:rPr lang="en-US" sz="1200" kern="1200" dirty="0">
                <a:solidFill>
                  <a:schemeClr val="tx1"/>
                </a:solidFill>
                <a:effectLst/>
                <a:ea typeface="ＭＳ Ｐゴシック" charset="0"/>
                <a:cs typeface="ＭＳ Ｐゴシック" charset="0"/>
              </a:rPr>
              <a:t>t be ugly or ungodly, but…</a:t>
            </a:r>
            <a:r>
              <a:rPr lang="en-SG" dirty="0">
                <a:effectLst/>
              </a:rPr>
              <a:t> </a:t>
            </a:r>
          </a:p>
          <a:p>
            <a:pPr eaLnBrk="1" hangingPunct="1"/>
            <a:r>
              <a:rPr lang="en-US" sz="1200" kern="1200" dirty="0">
                <a:solidFill>
                  <a:schemeClr val="tx1"/>
                </a:solidFill>
                <a:effectLst/>
                <a:ea typeface="ＭＳ Ｐゴシック" charset="0"/>
                <a:cs typeface="ＭＳ Ｐゴシック" charset="0"/>
              </a:rPr>
              <a:t>• Don</a:t>
            </a:r>
            <a:r>
              <a:rPr lang="mr-IN" sz="1200" kern="1200" dirty="0">
                <a:solidFill>
                  <a:schemeClr val="tx1"/>
                </a:solidFill>
                <a:effectLst/>
                <a:ea typeface="ＭＳ Ｐゴシック" charset="0"/>
                <a:cs typeface="ＭＳ Ｐゴシック" charset="0"/>
              </a:rPr>
              <a:t>'</a:t>
            </a:r>
            <a:r>
              <a:rPr lang="en-US" sz="1200" kern="1200" dirty="0">
                <a:solidFill>
                  <a:schemeClr val="tx1"/>
                </a:solidFill>
                <a:effectLst/>
                <a:ea typeface="ＭＳ Ｐゴシック" charset="0"/>
                <a:cs typeface="ＭＳ Ｐゴシック" charset="0"/>
              </a:rPr>
              <a:t>t refer to him/her as a Christian. (ILL: I have done this with my former brother-in-law who divorced my sister to marry another woman.)</a:t>
            </a:r>
            <a:r>
              <a:rPr lang="en-SG" dirty="0">
                <a:effectLst/>
              </a:rPr>
              <a:t> </a:t>
            </a:r>
          </a:p>
          <a:p>
            <a:pPr eaLnBrk="1" hangingPunct="1"/>
            <a:r>
              <a:rPr lang="en-US" sz="1200" b="0" kern="1200" dirty="0">
                <a:solidFill>
                  <a:schemeClr val="tx1"/>
                </a:solidFill>
                <a:effectLst/>
                <a:latin typeface="+mn-lt"/>
                <a:ea typeface="+mn-ea"/>
                <a:cs typeface="+mn-cs"/>
              </a:rPr>
              <a:t>• Evangelize this person.</a:t>
            </a:r>
            <a:r>
              <a:rPr lang="en-SG" sz="1200" b="1" kern="1200" dirty="0">
                <a:solidFill>
                  <a:schemeClr val="tx1"/>
                </a:solidFill>
                <a:effectLst/>
                <a:latin typeface="+mn-lt"/>
                <a:ea typeface="+mn-ea"/>
                <a:cs typeface="+mn-cs"/>
              </a:rPr>
              <a:t> </a:t>
            </a:r>
          </a:p>
          <a:p>
            <a:pPr eaLnBrk="1" hangingPunct="1"/>
            <a:r>
              <a:rPr lang="en-US" sz="1200" b="0" kern="1200" dirty="0">
                <a:solidFill>
                  <a:schemeClr val="tx1"/>
                </a:solidFill>
                <a:effectLst/>
                <a:latin typeface="+mn-lt"/>
                <a:ea typeface="+mn-ea"/>
                <a:cs typeface="+mn-cs"/>
              </a:rPr>
              <a:t>• Don</a:t>
            </a:r>
            <a:r>
              <a:rPr lang="mr-IN" sz="1200" b="0"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t let him/her take the Lord</a:t>
            </a:r>
            <a:r>
              <a:rPr lang="mr-IN" sz="1200" b="0"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s Supper.</a:t>
            </a:r>
            <a:endParaRPr lang="en-SG" sz="1200" b="1" kern="1200" dirty="0">
              <a:solidFill>
                <a:schemeClr val="tx1"/>
              </a:solidFill>
              <a:effectLst/>
              <a:latin typeface="+mn-lt"/>
              <a:ea typeface="+mn-ea"/>
              <a:cs typeface="+mn-cs"/>
            </a:endParaRPr>
          </a:p>
          <a:p>
            <a:pPr eaLnBrk="1" hangingPunct="1"/>
            <a:r>
              <a:rPr lang="en-US" sz="1200" b="0" kern="1200" dirty="0">
                <a:solidFill>
                  <a:schemeClr val="tx1"/>
                </a:solidFill>
                <a:effectLst/>
                <a:latin typeface="+mn-lt"/>
                <a:ea typeface="+mn-ea"/>
                <a:cs typeface="+mn-cs"/>
              </a:rPr>
              <a:t>• Remove the person from membership.</a:t>
            </a:r>
            <a:endParaRPr lang="en-SG" sz="1200" b="1" kern="1200" dirty="0">
              <a:solidFill>
                <a:schemeClr val="tx1"/>
              </a:solidFill>
              <a:effectLst/>
              <a:latin typeface="+mn-lt"/>
              <a:ea typeface="+mn-ea"/>
              <a:cs typeface="+mn-cs"/>
            </a:endParaRPr>
          </a:p>
          <a:p>
            <a:r>
              <a:rPr lang="en-US" sz="1200" kern="1200" dirty="0">
                <a:solidFill>
                  <a:schemeClr val="tx1"/>
                </a:solidFill>
                <a:effectLst/>
                <a:ea typeface="ＭＳ Ｐゴシック" charset="0"/>
                <a:cs typeface="ＭＳ Ｐゴシック" charset="0"/>
              </a:rPr>
              <a:t>• Remove this person from church roles (ILL: My friend Paula was asked to leave her church kitchen ministry once her adultery was discovered.)</a:t>
            </a:r>
            <a:r>
              <a:rPr lang="en-SG" dirty="0">
                <a:effectLst/>
              </a:rPr>
              <a:t> </a:t>
            </a:r>
          </a:p>
          <a:p>
            <a:r>
              <a:rPr lang="en-US" sz="1200" kern="1200" dirty="0">
                <a:solidFill>
                  <a:schemeClr val="tx1"/>
                </a:solidFill>
                <a:effectLst/>
                <a:ea typeface="ＭＳ Ｐゴシック" charset="0"/>
                <a:cs typeface="ＭＳ Ｐゴシック" charset="0"/>
              </a:rPr>
              <a:t>But in other ways it is more serious than how we treat unbelievers:</a:t>
            </a:r>
            <a:r>
              <a:rPr lang="en-SG" dirty="0">
                <a:effectLst/>
              </a:rPr>
              <a:t> </a:t>
            </a:r>
          </a:p>
          <a:p>
            <a:r>
              <a:rPr lang="en-US" dirty="0"/>
              <a:t>• </a:t>
            </a:r>
            <a:r>
              <a:rPr lang="mr-IN" sz="1200" kern="1200" dirty="0">
                <a:solidFill>
                  <a:schemeClr val="tx1"/>
                </a:solidFill>
                <a:effectLst/>
                <a:ea typeface="ＭＳ Ｐゴシック" charset="0"/>
                <a:cs typeface="ＭＳ Ｐゴシック" charset="0"/>
              </a:rPr>
              <a:t>"</a:t>
            </a:r>
            <a:r>
              <a:rPr lang="en-US" sz="1200" kern="1200" dirty="0">
                <a:solidFill>
                  <a:schemeClr val="tx1"/>
                </a:solidFill>
                <a:effectLst/>
                <a:ea typeface="ＭＳ Ｐゴシック" charset="0"/>
                <a:cs typeface="ＭＳ Ｐゴシック" charset="0"/>
              </a:rPr>
              <a:t>Deliver over to Satan</a:t>
            </a:r>
            <a:r>
              <a:rPr lang="mr-IN" sz="1200" kern="1200" dirty="0">
                <a:solidFill>
                  <a:schemeClr val="tx1"/>
                </a:solidFill>
                <a:effectLst/>
                <a:ea typeface="ＭＳ Ｐゴシック" charset="0"/>
                <a:cs typeface="ＭＳ Ｐゴシック" charset="0"/>
              </a:rPr>
              <a:t>"</a:t>
            </a:r>
            <a:r>
              <a:rPr lang="en-US" sz="1200" kern="1200" dirty="0">
                <a:solidFill>
                  <a:schemeClr val="tx1"/>
                </a:solidFill>
                <a:effectLst/>
                <a:ea typeface="ＭＳ Ｐゴシック" charset="0"/>
                <a:cs typeface="ＭＳ Ｐゴシック" charset="0"/>
              </a:rPr>
              <a:t> one in sex sin (1 Cor. 5:5).  Years ago a friend named John left his wife and two small boys for another woman.  My church disciplined him, but an elder kept up with him to restore him.  After five years, he showed up at church—but he looked 20 years older!</a:t>
            </a:r>
            <a:r>
              <a:rPr lang="en-SG" dirty="0">
                <a:effectLst/>
              </a:rPr>
              <a:t> </a:t>
            </a:r>
          </a:p>
          <a:p>
            <a:r>
              <a:rPr lang="en-SG" dirty="0">
                <a:effectLst/>
              </a:rPr>
              <a:t>• </a:t>
            </a:r>
            <a:r>
              <a:rPr lang="en-US" sz="1200" kern="1200" dirty="0">
                <a:solidFill>
                  <a:schemeClr val="tx1"/>
                </a:solidFill>
                <a:effectLst/>
                <a:ea typeface="ＭＳ Ｐゴシック" charset="0"/>
                <a:cs typeface="ＭＳ Ｐゴシック" charset="0"/>
              </a:rPr>
              <a:t>Don</a:t>
            </a:r>
            <a:r>
              <a:rPr lang="mr-IN" sz="1200" kern="1200" dirty="0">
                <a:solidFill>
                  <a:schemeClr val="tx1"/>
                </a:solidFill>
                <a:effectLst/>
                <a:ea typeface="ＭＳ Ｐゴシック" charset="0"/>
                <a:cs typeface="ＭＳ Ｐゴシック" charset="0"/>
              </a:rPr>
              <a:t>'</a:t>
            </a:r>
            <a:r>
              <a:rPr lang="en-US" sz="1200" kern="1200" dirty="0">
                <a:solidFill>
                  <a:schemeClr val="tx1"/>
                </a:solidFill>
                <a:effectLst/>
                <a:ea typeface="ＭＳ Ｐゴシック" charset="0"/>
                <a:cs typeface="ＭＳ Ｐゴシック" charset="0"/>
              </a:rPr>
              <a:t>t eat with him/her (1 Cor. 5:11).</a:t>
            </a:r>
            <a:r>
              <a:rPr lang="en-SG" dirty="0">
                <a:effectLst/>
              </a:rPr>
              <a:t> </a:t>
            </a:r>
          </a:p>
          <a:p>
            <a:r>
              <a:rPr lang="en-SG" dirty="0">
                <a:effectLst/>
              </a:rPr>
              <a:t>• </a:t>
            </a:r>
            <a:r>
              <a:rPr lang="en-US" sz="1200" kern="1200" dirty="0">
                <a:solidFill>
                  <a:schemeClr val="tx1"/>
                </a:solidFill>
                <a:effectLst/>
                <a:ea typeface="ＭＳ Ｐゴシック" charset="0"/>
                <a:cs typeface="ＭＳ Ｐゴシック" charset="0"/>
              </a:rPr>
              <a:t>Should we prohibit the person from attending church? Some say they, like unbelievers, should be welcomed in services without taking the Lord</a:t>
            </a:r>
            <a:r>
              <a:rPr lang="mr-IN" sz="1200" kern="1200" dirty="0">
                <a:solidFill>
                  <a:schemeClr val="tx1"/>
                </a:solidFill>
                <a:effectLst/>
                <a:ea typeface="ＭＳ Ｐゴシック" charset="0"/>
                <a:cs typeface="ＭＳ Ｐゴシック" charset="0"/>
              </a:rPr>
              <a:t>'</a:t>
            </a:r>
            <a:r>
              <a:rPr lang="en-US" sz="1200" kern="1200" dirty="0">
                <a:solidFill>
                  <a:schemeClr val="tx1"/>
                </a:solidFill>
                <a:effectLst/>
                <a:ea typeface="ＭＳ Ｐゴシック" charset="0"/>
                <a:cs typeface="ＭＳ Ｐゴシック" charset="0"/>
              </a:rPr>
              <a:t>s Supper; but in most discipline cases this is not even an issue as few disciplined believers seek to return to the assembly until repentant.</a:t>
            </a:r>
            <a:r>
              <a:rPr lang="en-SG" dirty="0">
                <a:effectLst/>
              </a:rPr>
              <a:t> </a:t>
            </a:r>
            <a:endParaRPr lang="en-US" dirty="0"/>
          </a:p>
        </p:txBody>
      </p:sp>
    </p:spTree>
    <p:extLst>
      <p:ext uri="{BB962C8B-B14F-4D97-AF65-F5344CB8AC3E}">
        <p14:creationId xmlns:p14="http://schemas.microsoft.com/office/powerpoint/2010/main" val="1452665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D8EA46-0008-4D40-8638-8DC57CA3E8D9}"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75458" name="Rectangle 2"/>
          <p:cNvSpPr>
            <a:spLocks noGrp="1" noRot="1" noChangeAspect="1" noChangeArrowheads="1"/>
          </p:cNvSpPr>
          <p:nvPr>
            <p:ph type="sldImg"/>
          </p:nvPr>
        </p:nvSpPr>
        <p:spPr>
          <a:solidFill>
            <a:srgbClr val="FFFFFF"/>
          </a:solidFill>
          <a:ln/>
        </p:spPr>
      </p:sp>
      <p:sp>
        <p:nvSpPr>
          <p:cNvPr id="27545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marL="0" marR="0" indent="0" algn="r" defTabSz="914400" rtl="0" eaLnBrk="1" fontAlgn="base" latinLnBrk="0" hangingPunct="1">
              <a:lnSpc>
                <a:spcPct val="100000"/>
              </a:lnSpc>
              <a:spcBef>
                <a:spcPct val="30000"/>
              </a:spcBef>
              <a:spcAft>
                <a:spcPct val="0"/>
              </a:spcAft>
              <a:buClrTx/>
              <a:buSzTx/>
              <a:buFontTx/>
              <a:buNone/>
              <a:tabLst/>
              <a:defRPr/>
            </a:pPr>
            <a:r>
              <a:rPr lang="ar-JO" dirty="0"/>
              <a:t>استراتيجية الله  في الاسترداد تشرك اقل عدد من الاشخاص</a:t>
            </a:r>
            <a:endParaRPr lang="en-US" dirty="0"/>
          </a:p>
        </p:txBody>
      </p:sp>
    </p:spTree>
    <p:extLst>
      <p:ext uri="{BB962C8B-B14F-4D97-AF65-F5344CB8AC3E}">
        <p14:creationId xmlns:p14="http://schemas.microsoft.com/office/powerpoint/2010/main" val="522334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671E086-35CB-714C-9F3C-26B5B4BA19BD}"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42690" name="Rectangle 2"/>
          <p:cNvSpPr>
            <a:spLocks noGrp="1" noRot="1" noChangeAspect="1" noChangeArrowheads="1" noTextEdit="1"/>
          </p:cNvSpPr>
          <p:nvPr>
            <p:ph type="sldImg"/>
          </p:nvPr>
        </p:nvSpPr>
        <p:spPr>
          <a:solidFill>
            <a:srgbClr val="FFFFFF"/>
          </a:solidFill>
          <a:ln/>
        </p:spPr>
      </p:sp>
      <p:sp>
        <p:nvSpPr>
          <p:cNvPr id="242691"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شارك فريق الطرق المتقاطعة الإنجيل في 11 دولة آسيوية وشاهد أكثر من 10000 شخص يؤمنون بالمسيح كما بينت بطاقات التعليقات في 269 من حفلاتنا الموسيقية.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404CFFA-CE29-8C44-9E35-F91F94ACC02B}"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ar-JO" dirty="0"/>
              <a:t>عملية الاسترداد الالهي تتكون من أربع خطوات فيها  تُخبر المزيد والمزيد من الناس عن الخطيئة بشكل تدريجي (15-17)</a:t>
            </a:r>
            <a:endParaRPr lang="en-US" dirty="0"/>
          </a:p>
        </p:txBody>
      </p:sp>
    </p:spTree>
    <p:extLst>
      <p:ext uri="{BB962C8B-B14F-4D97-AF65-F5344CB8AC3E}">
        <p14:creationId xmlns:p14="http://schemas.microsoft.com/office/powerpoint/2010/main" val="21898973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FA5C73-164A-3344-9B75-63D63B49E6BD}"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317442" name="Rectangle 2"/>
          <p:cNvSpPr>
            <a:spLocks noGrp="1" noRot="1" noChangeAspect="1" noChangeArrowheads="1"/>
          </p:cNvSpPr>
          <p:nvPr>
            <p:ph type="sldImg"/>
          </p:nvPr>
        </p:nvSpPr>
        <p:spPr>
          <a:solidFill>
            <a:srgbClr val="FFFFFF"/>
          </a:solidFill>
          <a:ln/>
        </p:spPr>
      </p:sp>
      <p:sp>
        <p:nvSpPr>
          <p:cNvPr id="31744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lgn="r"/>
            <a:r>
              <a:rPr lang="ar-JO" dirty="0"/>
              <a:t>ولكن لماذا يجب أن نفعل كل هذا؟ ما الحق الذي لدينا لتأديب أعضائنا؟ لماذا يجب أن نستعيد المسيحيين الذين يخطئون بطريقة صحيحة؟ لأن...</a:t>
            </a:r>
            <a:endParaRPr lang="en-US" dirty="0"/>
          </a:p>
        </p:txBody>
      </p:sp>
    </p:spTree>
    <p:extLst>
      <p:ext uri="{BB962C8B-B14F-4D97-AF65-F5344CB8AC3E}">
        <p14:creationId xmlns:p14="http://schemas.microsoft.com/office/powerpoint/2010/main" val="1499620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1D5869-8365-754A-905B-BFCBAF5FC61B}"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319490" name="Rectangle 2"/>
          <p:cNvSpPr>
            <a:spLocks noGrp="1" noRot="1" noChangeAspect="1" noChangeArrowheads="1"/>
          </p:cNvSpPr>
          <p:nvPr>
            <p:ph type="sldImg"/>
          </p:nvPr>
        </p:nvSpPr>
        <p:spPr>
          <a:solidFill>
            <a:srgbClr val="FFFFFF"/>
          </a:solidFill>
          <a:ln/>
        </p:spPr>
      </p:sp>
      <p:sp>
        <p:nvSpPr>
          <p:cNvPr id="3194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marL="0" marR="0" indent="0" algn="r" defTabSz="914400" rtl="0" eaLnBrk="1" fontAlgn="base" latinLnBrk="0" hangingPunct="1">
              <a:lnSpc>
                <a:spcPct val="100000"/>
              </a:lnSpc>
              <a:spcBef>
                <a:spcPct val="30000"/>
              </a:spcBef>
              <a:spcAft>
                <a:spcPct val="0"/>
              </a:spcAft>
              <a:buClrTx/>
              <a:buSzTx/>
              <a:buFontTx/>
              <a:buNone/>
              <a:tabLst/>
              <a:defRPr/>
            </a:pPr>
            <a:r>
              <a:rPr lang="ar-JO" dirty="0"/>
              <a:t>حق الله في الحكم والادانة فوضنا به</a:t>
            </a:r>
            <a:endParaRPr lang="en-US" dirty="0"/>
          </a:p>
        </p:txBody>
      </p:sp>
    </p:spTree>
    <p:extLst>
      <p:ext uri="{BB962C8B-B14F-4D97-AF65-F5344CB8AC3E}">
        <p14:creationId xmlns:p14="http://schemas.microsoft.com/office/powerpoint/2010/main" val="32363040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5BEE171-5AF1-A74E-9142-04A8CFBAF9F2}"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328706" name="Rectangle 2"/>
          <p:cNvSpPr>
            <a:spLocks noGrp="1" noRot="1" noChangeAspect="1" noChangeArrowheads="1"/>
          </p:cNvSpPr>
          <p:nvPr>
            <p:ph type="sldImg"/>
          </p:nvPr>
        </p:nvSpPr>
        <p:spPr>
          <a:solidFill>
            <a:srgbClr val="FFFFFF"/>
          </a:solidFill>
          <a:ln/>
        </p:spPr>
      </p:sp>
      <p:sp>
        <p:nvSpPr>
          <p:cNvPr id="32870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lgn="r" eaLnBrk="1" hangingPunct="1"/>
            <a:r>
              <a:rPr lang="ar-JO" dirty="0">
                <a:effectLst/>
              </a:rPr>
              <a:t>عندما نسعى لاسترداد شخص ما نحن نقوم بذلك بحضور  المسيح وسلطانه ( 20)</a:t>
            </a:r>
            <a:endParaRPr lang="en-US" dirty="0"/>
          </a:p>
        </p:txBody>
      </p:sp>
    </p:spTree>
    <p:extLst>
      <p:ext uri="{BB962C8B-B14F-4D97-AF65-F5344CB8AC3E}">
        <p14:creationId xmlns:p14="http://schemas.microsoft.com/office/powerpoint/2010/main" val="23870881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5363FE-FA24-E445-AD46-630891D70AF7}"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323586" name="Rectangle 2"/>
          <p:cNvSpPr>
            <a:spLocks noGrp="1" noRot="1" noChangeAspect="1" noChangeArrowheads="1"/>
          </p:cNvSpPr>
          <p:nvPr>
            <p:ph type="sldImg"/>
          </p:nvPr>
        </p:nvSpPr>
        <p:spPr>
          <a:solidFill>
            <a:srgbClr val="FFFFFF"/>
          </a:solidFill>
          <a:ln/>
        </p:spPr>
      </p:sp>
      <p:sp>
        <p:nvSpPr>
          <p:cNvPr id="3235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lgn="r" eaLnBrk="1" hangingPunct="1"/>
            <a:r>
              <a:rPr lang="ar-JO" sz="1200" kern="1200" dirty="0">
                <a:solidFill>
                  <a:schemeClr val="tx1"/>
                </a:solidFill>
                <a:effectLst/>
                <a:ea typeface="ＭＳ Ｐゴシック" charset="0"/>
                <a:cs typeface="ＭＳ Ｐゴシック" charset="0"/>
              </a:rPr>
              <a:t>غالبا ما تتصرف كنائس اليوم كما لو أنه ليس لها سلطان تحت الله ، ومع ذلك تشير كلمة "ملزم" هنا إلى التأديب (حكم الإدانة) بينما تشير كلمة "الخسارة" إلى التحرر من التأديب (حكم بريء). 
</a:t>
            </a:r>
            <a:endParaRPr lang="en-US" sz="1200" kern="1200" dirty="0">
              <a:solidFill>
                <a:schemeClr val="tx1"/>
              </a:solidFill>
              <a:effectLst/>
              <a:ea typeface="ＭＳ Ｐゴシック" charset="0"/>
              <a:cs typeface="ＭＳ Ｐゴシック" charset="0"/>
            </a:endParaRPr>
          </a:p>
          <a:p>
            <a:pPr eaLnBrk="1" hangingPunct="1"/>
            <a:r>
              <a:rPr lang="en-US" sz="1200" kern="1200" dirty="0">
                <a:solidFill>
                  <a:schemeClr val="tx1"/>
                </a:solidFill>
                <a:effectLst/>
                <a:ea typeface="ＭＳ Ｐゴシック" charset="0"/>
                <a:cs typeface="ＭＳ Ｐゴシック" charset="0"/>
              </a:rPr>
              <a:t>Too often, today's churches act as if they have no authority under God, yet </a:t>
            </a:r>
            <a:r>
              <a:rPr lang="mr-IN" sz="1200" kern="1200" dirty="0">
                <a:solidFill>
                  <a:schemeClr val="tx1"/>
                </a:solidFill>
                <a:effectLst/>
                <a:ea typeface="ＭＳ Ｐゴシック" charset="0"/>
                <a:cs typeface="ＭＳ Ｐゴシック" charset="0"/>
              </a:rPr>
              <a:t>"</a:t>
            </a:r>
            <a:r>
              <a:rPr lang="en-US" sz="1200" kern="1200" dirty="0">
                <a:solidFill>
                  <a:schemeClr val="tx1"/>
                </a:solidFill>
                <a:effectLst/>
                <a:ea typeface="ＭＳ Ｐゴシック" charset="0"/>
                <a:cs typeface="ＭＳ Ｐゴシック" charset="0"/>
              </a:rPr>
              <a:t>binding</a:t>
            </a:r>
            <a:r>
              <a:rPr lang="mr-IN" sz="1200" kern="1200" dirty="0">
                <a:solidFill>
                  <a:schemeClr val="tx1"/>
                </a:solidFill>
                <a:effectLst/>
                <a:ea typeface="ＭＳ Ｐゴシック" charset="0"/>
                <a:cs typeface="ＭＳ Ｐゴシック" charset="0"/>
              </a:rPr>
              <a:t>"</a:t>
            </a:r>
            <a:r>
              <a:rPr lang="en-US" sz="1200" kern="1200" dirty="0">
                <a:solidFill>
                  <a:schemeClr val="tx1"/>
                </a:solidFill>
                <a:effectLst/>
                <a:ea typeface="ＭＳ Ｐゴシック" charset="0"/>
                <a:cs typeface="ＭＳ Ｐゴシック" charset="0"/>
              </a:rPr>
              <a:t> here refers to disciplining (a guilty verdict) , and </a:t>
            </a:r>
            <a:r>
              <a:rPr lang="mr-IN" sz="1200" kern="1200" dirty="0">
                <a:solidFill>
                  <a:schemeClr val="tx1"/>
                </a:solidFill>
                <a:effectLst/>
                <a:ea typeface="ＭＳ Ｐゴシック" charset="0"/>
                <a:cs typeface="ＭＳ Ｐゴシック" charset="0"/>
              </a:rPr>
              <a:t>"</a:t>
            </a:r>
            <a:r>
              <a:rPr lang="en-US" sz="1200" kern="1200" dirty="0">
                <a:solidFill>
                  <a:schemeClr val="tx1"/>
                </a:solidFill>
                <a:effectLst/>
                <a:ea typeface="ＭＳ Ｐゴシック" charset="0"/>
                <a:cs typeface="ＭＳ Ｐゴシック" charset="0"/>
              </a:rPr>
              <a:t>loosing</a:t>
            </a:r>
            <a:r>
              <a:rPr lang="mr-IN" sz="1200" kern="1200" dirty="0">
                <a:solidFill>
                  <a:schemeClr val="tx1"/>
                </a:solidFill>
                <a:effectLst/>
                <a:ea typeface="ＭＳ Ｐゴシック" charset="0"/>
                <a:cs typeface="ＭＳ Ｐゴシック" charset="0"/>
              </a:rPr>
              <a:t>"</a:t>
            </a:r>
            <a:r>
              <a:rPr lang="en-US" sz="1200" kern="1200" dirty="0">
                <a:solidFill>
                  <a:schemeClr val="tx1"/>
                </a:solidFill>
                <a:effectLst/>
                <a:ea typeface="ＭＳ Ｐゴシック" charset="0"/>
                <a:cs typeface="ＭＳ Ｐゴシック" charset="0"/>
              </a:rPr>
              <a:t> refers to releasing from discipline (an innocent verdict).</a:t>
            </a:r>
            <a:r>
              <a:rPr lang="en-SG" dirty="0">
                <a:effectLst/>
              </a:rPr>
              <a:t> </a:t>
            </a:r>
          </a:p>
          <a:p>
            <a:pPr eaLnBrk="1" hangingPunct="1"/>
            <a:endParaRPr lang="en-SG" dirty="0">
              <a:effectLst/>
            </a:endParaRPr>
          </a:p>
          <a:p>
            <a:pPr eaLnBrk="1" hangingPunct="1"/>
            <a:r>
              <a:rPr lang="en-SG" dirty="0">
                <a:effectLst/>
              </a:rPr>
              <a:t>The Greek tense here is an unusual one—the perfect passive participle. As the word "perfect" implies, it refers to the past tense, meaning that whatever heaven decided on an issue preceded what the church would determine. The NASB best captures the idea that "whatever you bind shall have been bound in heaven." Our decision must be based on the Word of God that shows what heaven has already decreed.</a:t>
            </a:r>
            <a:endParaRPr lang="en-US" dirty="0"/>
          </a:p>
          <a:p>
            <a:pPr algn="r" eaLnBrk="1" hangingPunct="1"/>
            <a:endParaRPr lang="en-US" dirty="0"/>
          </a:p>
        </p:txBody>
      </p:sp>
    </p:spTree>
    <p:extLst>
      <p:ext uri="{BB962C8B-B14F-4D97-AF65-F5344CB8AC3E}">
        <p14:creationId xmlns:p14="http://schemas.microsoft.com/office/powerpoint/2010/main" val="2879142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DAC8744-F645-A14C-9BC1-547C9267E8A8}"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325634" name="Rectangle 2"/>
          <p:cNvSpPr>
            <a:spLocks noGrp="1" noRot="1" noChangeAspect="1" noChangeArrowheads="1"/>
          </p:cNvSpPr>
          <p:nvPr>
            <p:ph type="sldImg"/>
          </p:nvPr>
        </p:nvSpPr>
        <p:spPr>
          <a:solidFill>
            <a:srgbClr val="FFFFFF"/>
          </a:solidFill>
          <a:ln/>
        </p:spPr>
      </p:sp>
      <p:sp>
        <p:nvSpPr>
          <p:cNvPr id="32563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ea typeface="ＭＳ Ｐゴシック" charset="0"/>
                <a:cs typeface="ＭＳ Ｐゴシック" charset="0"/>
              </a:rPr>
              <a:t>We should trust that our prayerful judgments are God</a:t>
            </a:r>
            <a:r>
              <a:rPr lang="mr-IN" sz="1200" kern="1200" dirty="0">
                <a:solidFill>
                  <a:schemeClr val="tx1"/>
                </a:solidFill>
                <a:effectLst/>
                <a:ea typeface="ＭＳ Ｐゴシック" charset="0"/>
                <a:cs typeface="ＭＳ Ｐゴシック" charset="0"/>
              </a:rPr>
              <a:t>'</a:t>
            </a:r>
            <a:r>
              <a:rPr lang="en-US" sz="1200" kern="1200" dirty="0">
                <a:solidFill>
                  <a:schemeClr val="tx1"/>
                </a:solidFill>
                <a:effectLst/>
                <a:ea typeface="ＭＳ Ｐゴシック" charset="0"/>
                <a:cs typeface="ＭＳ Ｐゴシック" charset="0"/>
              </a:rPr>
              <a:t>s will.</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200" kern="1200" dirty="0">
                <a:solidFill>
                  <a:schemeClr val="tx1"/>
                </a:solidFill>
                <a:effectLst/>
                <a:ea typeface="ＭＳ Ｐゴシック" charset="0"/>
                <a:cs typeface="ＭＳ Ｐゴシック" charset="0"/>
              </a:rPr>
              <a:t>مزمور 82: 6 لديه فكرة مماثلة حيث يطلق على حكام إسرائيل "آلهة" من حيث أنهم يحكمون الآخرين. 
لماذا يجب أن نثق في هذه العملية في مواقف الانضباط؟  الآية 20 تقول أن ...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3958579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5BEE171-5AF1-A74E-9142-04A8CFBAF9F2}"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328706" name="Rectangle 2"/>
          <p:cNvSpPr>
            <a:spLocks noGrp="1" noRot="1" noChangeAspect="1" noChangeArrowheads="1"/>
          </p:cNvSpPr>
          <p:nvPr>
            <p:ph type="sldImg"/>
          </p:nvPr>
        </p:nvSpPr>
        <p:spPr>
          <a:solidFill>
            <a:srgbClr val="FFFFFF"/>
          </a:solidFill>
          <a:ln/>
        </p:spPr>
      </p:sp>
      <p:sp>
        <p:nvSpPr>
          <p:cNvPr id="32870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r>
              <a:rPr lang="en-US" sz="1200" kern="1200" dirty="0">
                <a:solidFill>
                  <a:schemeClr val="tx1"/>
                </a:solidFill>
                <a:effectLst/>
                <a:ea typeface="ＭＳ Ｐゴシック" charset="0"/>
                <a:cs typeface="ＭＳ Ｐゴシック" charset="0"/>
              </a:rPr>
              <a:t>When we seek to restore someone, we act in the presence and authority of Christ (20).</a:t>
            </a:r>
            <a:r>
              <a:rPr lang="en-SG" dirty="0">
                <a:effectLst/>
              </a:rPr>
              <a:t> </a:t>
            </a:r>
            <a:endParaRPr lang="en-US" dirty="0"/>
          </a:p>
        </p:txBody>
      </p:sp>
    </p:spTree>
    <p:extLst>
      <p:ext uri="{BB962C8B-B14F-4D97-AF65-F5344CB8AC3E}">
        <p14:creationId xmlns:p14="http://schemas.microsoft.com/office/powerpoint/2010/main" val="8124555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893108-02EB-F44D-AF9F-6FE399A369BA}" type="slidenum">
              <a:rPr kumimoji="0" 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
        <p:nvSpPr>
          <p:cNvPr id="330754" name="Rectangle 2"/>
          <p:cNvSpPr>
            <a:spLocks noGrp="1" noRot="1" noChangeAspect="1" noChangeArrowheads="1"/>
          </p:cNvSpPr>
          <p:nvPr>
            <p:ph type="sldImg"/>
          </p:nvPr>
        </p:nvSpPr>
        <p:spPr>
          <a:solidFill>
            <a:srgbClr val="FFFFFF"/>
          </a:solidFill>
          <a:ln/>
        </p:spPr>
      </p:sp>
      <p:sp>
        <p:nvSpPr>
          <p:cNvPr id="3307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marL="0" marR="0" lvl="2" indent="0" algn="r" defTabSz="914400" rtl="0" eaLnBrk="1" fontAlgn="base" latinLnBrk="0" hangingPunct="1">
              <a:lnSpc>
                <a:spcPct val="100000"/>
              </a:lnSpc>
              <a:spcBef>
                <a:spcPct val="30000"/>
              </a:spcBef>
              <a:spcAft>
                <a:spcPct val="0"/>
              </a:spcAft>
              <a:buClrTx/>
              <a:buSzTx/>
              <a:buFontTx/>
              <a:buNone/>
              <a:tabLst/>
              <a:defRPr/>
            </a:pPr>
            <a:r>
              <a:rPr lang="ar-JO" dirty="0"/>
              <a:t>الـ "اثنان أو ثلاثة" يشيرون إلى الشهود الذين شهادتهم تفعّل التأديب (الآية 16).</a:t>
            </a:r>
            <a:br>
              <a:rPr lang="ar-JO" dirty="0"/>
            </a:br>
            <a:r>
              <a:rPr lang="ar-JO" dirty="0"/>
              <a:t>الهدف من كون المسيح "في وسطهم" هو أن تأديب الكنيسة المحلية يتم بحضور وسلطة المسيح نفسه.</a:t>
            </a:r>
            <a:endParaRPr lang="en-SG" b="0" dirty="0">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8CD41B-F14B-8549-AF57-12F3EC316555}"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65218" name="Rectangle 2"/>
          <p:cNvSpPr>
            <a:spLocks noGrp="1" noRot="1" noChangeAspect="1" noChangeArrowheads="1"/>
          </p:cNvSpPr>
          <p:nvPr>
            <p:ph type="sldImg"/>
          </p:nvPr>
        </p:nvSpPr>
        <p:spPr>
          <a:solidFill>
            <a:srgbClr val="FFFFFF"/>
          </a:solidFill>
          <a:ln/>
        </p:spPr>
      </p:sp>
      <p:sp>
        <p:nvSpPr>
          <p:cNvPr id="2652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إذن، كيف تعيد المؤمنين الخطأة بشكل صحيح؟ عندما يبتعد إنسان ما عن إرادة الله، ما العملية التي نستخدمها لإعادة ذلك الشخص؟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extLst>
      <p:ext uri="{BB962C8B-B14F-4D97-AF65-F5344CB8AC3E}">
        <p14:creationId xmlns:p14="http://schemas.microsoft.com/office/powerpoint/2010/main" val="2424680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3FCB2AA-155E-864F-BC6E-43147F1E60F8}"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44738" name="Rectangle 2"/>
          <p:cNvSpPr>
            <a:spLocks noGrp="1" noRot="1" noChangeAspect="1" noChangeArrowheads="1"/>
          </p:cNvSpPr>
          <p:nvPr>
            <p:ph type="sldImg"/>
          </p:nvPr>
        </p:nvSpPr>
        <p:spPr>
          <a:solidFill>
            <a:srgbClr val="FFFFFF"/>
          </a:solidFill>
          <a:ln/>
        </p:spPr>
      </p:sp>
      <p:sp>
        <p:nvSpPr>
          <p:cNvPr id="24473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إذا كنت تعرف أي شيء عن الحرب الروحية، فهي أن عدو أروحنا يركز جهوده على المؤمنين الذين لهم تأثير لأجل المسيح.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في فريقنا، جاءت المعارضة من الداخل – حيث كانت العلاقات تمثل تحديًا. في ذلك الفريق كان هناك امرأة معينة تدعى كاي. كانت امرأة تقيّة، لكننا لم نكن نتفق في وجهات النظر نهائيا. في الواقع، شَعَرَت عدة مرات أنني "السيد الذي يعرف كل شيء". لم يعجبها اسلوبي، ولا ملابسي، ولا افكاري في مجموعتنا لدراسة الكتاب المقدس. لقد تجنبت أن تكون بالقرب مني وبدا كما لو أنني لا أستطيع فعل أي شيء بشكل صحيح! لقد رأتني مغرور حقًا.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إذن ماذا تفعل عندما تكون مضطرًا إلى العمل من شخص</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لا يحبك؟ اكتشفت أنني لا يمكنني تجنب كاي حقًا. بعد كل شيء، كان لدينا كل يوم تدريب لمدة أربع ساعات للتدريب مع الفريق الموسيقي. كان علي أن أرنم معها في وئام – حرفيًا! لكن غالبًا ما كان يسود التنافر. ثم كان لدينا حفل موسيقي وعلينا أن نعمل معًا.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200" kern="1200" dirty="0">
                <a:solidFill>
                  <a:schemeClr val="tx1"/>
                </a:solidFill>
                <a:effectLst/>
                <a:ea typeface="ＭＳ Ｐゴシック" charset="0"/>
                <a:cs typeface="ＭＳ Ｐゴシック" charset="0"/>
              </a:rPr>
              <a:t>عندما تضل الخراف ، نعيدها كأيدي محبة لنعمة الله.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17033189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7AD30-D8D4-0247-6584-DC72673C4C0E}"/>
            </a:ext>
          </a:extLst>
        </p:cNvPr>
        <p:cNvGrpSpPr/>
        <p:nvPr/>
      </p:nvGrpSpPr>
      <p:grpSpPr>
        <a:xfrm>
          <a:off x="0" y="0"/>
          <a:ext cx="0" cy="0"/>
          <a:chOff x="0" y="0"/>
          <a:chExt cx="0" cy="0"/>
        </a:xfrm>
      </p:grpSpPr>
      <p:sp>
        <p:nvSpPr>
          <p:cNvPr id="263169" name="Rectangle 7">
            <a:extLst>
              <a:ext uri="{FF2B5EF4-FFF2-40B4-BE49-F238E27FC236}">
                <a16:creationId xmlns:a16="http://schemas.microsoft.com/office/drawing/2014/main" id="{4ABF5B52-4707-66DA-6E64-2A133AA05322}"/>
              </a:ext>
            </a:extLst>
          </p:cNvPr>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505A831-82CF-5146-AB86-F3E14555B170}" type="slidenum">
              <a:rPr kumimoji="0" 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
        <p:nvSpPr>
          <p:cNvPr id="263170" name="Rectangle 2">
            <a:extLst>
              <a:ext uri="{FF2B5EF4-FFF2-40B4-BE49-F238E27FC236}">
                <a16:creationId xmlns:a16="http://schemas.microsoft.com/office/drawing/2014/main" id="{51E245A2-DD59-EDCB-C99F-23BED573D415}"/>
              </a:ext>
            </a:extLst>
          </p:cNvPr>
          <p:cNvSpPr>
            <a:spLocks noGrp="1" noRot="1" noChangeAspect="1" noChangeArrowheads="1"/>
          </p:cNvSpPr>
          <p:nvPr>
            <p:ph type="sldImg"/>
          </p:nvPr>
        </p:nvSpPr>
        <p:spPr>
          <a:solidFill>
            <a:srgbClr val="FFFFFF"/>
          </a:solidFill>
          <a:ln/>
        </p:spPr>
      </p:sp>
      <p:sp>
        <p:nvSpPr>
          <p:cNvPr id="263171" name="Rectangle 3">
            <a:extLst>
              <a:ext uri="{FF2B5EF4-FFF2-40B4-BE49-F238E27FC236}">
                <a16:creationId xmlns:a16="http://schemas.microsoft.com/office/drawing/2014/main" id="{2AD4EE82-411A-FFF6-0E66-DFBACA3B9F23}"/>
              </a:ext>
            </a:extLst>
          </p:cNvPr>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lgn="r" eaLnBrk="1" hangingPunct="1"/>
            <a:r>
              <a:rPr lang="ar-JO" dirty="0"/>
              <a:t>الله يتوقع منا أن نبادر</a:t>
            </a:r>
            <a:endParaRPr lang="en-US" dirty="0"/>
          </a:p>
        </p:txBody>
      </p:sp>
    </p:spTree>
    <p:extLst>
      <p:ext uri="{BB962C8B-B14F-4D97-AF65-F5344CB8AC3E}">
        <p14:creationId xmlns:p14="http://schemas.microsoft.com/office/powerpoint/2010/main" val="12822437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236B2FF-B135-F946-AF90-3F26837C7367}"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335874" name="Rectangle 2"/>
          <p:cNvSpPr>
            <a:spLocks noGrp="1" noRot="1" noChangeAspect="1" noChangeArrowheads="1"/>
          </p:cNvSpPr>
          <p:nvPr>
            <p:ph type="sldImg"/>
          </p:nvPr>
        </p:nvSpPr>
        <p:spPr>
          <a:solidFill>
            <a:srgbClr val="FFFFFF"/>
          </a:solidFill>
          <a:ln/>
        </p:spPr>
      </p:sp>
      <p:sp>
        <p:nvSpPr>
          <p:cNvPr id="33587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ea typeface="ＭＳ Ｐゴシック" charset="0"/>
                <a:cs typeface="ＭＳ Ｐゴシック" charset="0"/>
              </a:rPr>
              <a:t>—and to do so as far as possible, as Romans 12:18 says [read].  This verse is a great encouragement</a:t>
            </a:r>
            <a:r>
              <a:rPr lang="en-US" sz="1200" kern="1200" baseline="0" dirty="0">
                <a:solidFill>
                  <a:schemeClr val="tx1"/>
                </a:solidFill>
                <a:effectLst/>
                <a:ea typeface="ＭＳ Ｐゴシック" charset="0"/>
                <a:cs typeface="ＭＳ Ｐゴシック" charset="0"/>
              </a:rPr>
              <a:t> to do all we can even if others are not responsive.</a:t>
            </a:r>
            <a:r>
              <a:rPr lang="en-SG" dirty="0">
                <a:effectLst/>
              </a:rPr>
              <a:t> </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ABE78D-4BBC-8D43-9033-FBBD02FA18BA}"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85698" name="Rectangle 2"/>
          <p:cNvSpPr>
            <a:spLocks noGrp="1" noRot="1" noChangeAspect="1" noChangeArrowheads="1"/>
          </p:cNvSpPr>
          <p:nvPr>
            <p:ph type="sldImg"/>
          </p:nvPr>
        </p:nvSpPr>
        <p:spPr>
          <a:solidFill>
            <a:srgbClr val="FFFFFF"/>
          </a:solidFill>
          <a:ln/>
        </p:spPr>
      </p:sp>
      <p:sp>
        <p:nvSpPr>
          <p:cNvPr id="28569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lgn="r" rtl="1" eaLnBrk="1" hangingPunct="1"/>
            <a:r>
              <a:rPr lang="ar-JO" dirty="0"/>
              <a:t>هذا يختلف عن متى 5 في أنك لست مجرما ، بل أنت المسيء. 
لاحظ أيضا أنه في متى 5 قد لا تكون الخطية في الصورة ، لكن متى 18 يتعامل بشكل خاص مع المؤمن الذي يعيش في الخطية.  هذا لا يشير ببساطة إلى الاختلافات في الرأي حول المسائل القابلة للنقاش</a:t>
            </a:r>
            <a:r>
              <a:rPr lang="en-US" sz="1200" kern="1200" dirty="0">
                <a:solidFill>
                  <a:schemeClr val="tx1"/>
                </a:solidFill>
                <a:effectLst/>
                <a:ea typeface="ＭＳ Ｐゴシック" charset="0"/>
                <a:cs typeface="ＭＳ Ｐゴシック" charset="0"/>
              </a:rPr>
              <a:t>.</a:t>
            </a:r>
            <a:r>
              <a:rPr lang="en-SG" dirty="0">
                <a:effectLst/>
              </a:rPr>
              <a:t> </a:t>
            </a:r>
          </a:p>
          <a:p>
            <a:pPr eaLnBrk="1" hangingPunct="1"/>
            <a:endParaRPr lang="en-US" dirty="0"/>
          </a:p>
        </p:txBody>
      </p:sp>
    </p:spTree>
    <p:extLst>
      <p:ext uri="{BB962C8B-B14F-4D97-AF65-F5344CB8AC3E}">
        <p14:creationId xmlns:p14="http://schemas.microsoft.com/office/powerpoint/2010/main" val="1799588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200" kern="1200" dirty="0">
                <a:solidFill>
                  <a:schemeClr val="tx1"/>
                </a:solidFill>
                <a:effectLst/>
                <a:ea typeface="ＭＳ Ｐゴシック" charset="0"/>
                <a:cs typeface="ＭＳ Ｐゴシック" charset="0"/>
              </a:rPr>
              <a:t>يريدنا الله أن نعيش حقا جوقة "اجعلنا واحدا يا رب"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41480126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E27B37-B720-0D40-89D7-00E3D3CDD171}"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304130" name="Rectangle 2"/>
          <p:cNvSpPr>
            <a:spLocks noGrp="1" noRot="1" noChangeAspect="1" noChangeArrowheads="1"/>
          </p:cNvSpPr>
          <p:nvPr>
            <p:ph type="sldImg"/>
          </p:nvPr>
        </p:nvSpPr>
        <p:spPr>
          <a:solidFill>
            <a:srgbClr val="FFFFFF"/>
          </a:solidFill>
          <a:ln/>
        </p:spPr>
      </p:sp>
      <p:sp>
        <p:nvSpPr>
          <p:cNvPr id="30413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lgn="r" rtl="1" eaLnBrk="1" hangingPunct="1"/>
            <a:r>
              <a:rPr lang="ar-JO" sz="1200" kern="1200" dirty="0">
                <a:solidFill>
                  <a:schemeClr val="tx1"/>
                </a:solidFill>
                <a:effectLst/>
                <a:ea typeface="ＭＳ Ｐゴシック" charset="0"/>
                <a:cs typeface="ＭＳ Ｐゴシック" charset="0"/>
              </a:rPr>
              <a:t>يرتبط بنا متى 18 بثلاث طرق على الأقل:
• لكي تكون في هذه الكنيسة  يجب أن تخضع لسلطتها تحت الله.  هذا يعني أننا سنسعى بمحبة لاستعادتك في حالة سقوطك. 
• هل هناك خطيئة فيك تستحق التأديب؟  قم بتنظيفه الآن لتجنب الألم لنا جميعا! 
• هل تعرف أي شخص يحتاج إلى مواجهة خاصة؟  تشجعك رسالة رومية 12: 18 على بذل كل ما في وسعك لتكون في سلام مع جميع الناس ، فافعل ذلك! 
</a:t>
            </a:r>
            <a:endParaRPr lang="en-SG" dirty="0">
              <a:effectLst/>
            </a:endParaRPr>
          </a:p>
        </p:txBody>
      </p:sp>
    </p:spTree>
    <p:extLst>
      <p:ext uri="{BB962C8B-B14F-4D97-AF65-F5344CB8AC3E}">
        <p14:creationId xmlns:p14="http://schemas.microsoft.com/office/powerpoint/2010/main" val="40739595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ea typeface="ＭＳ Ｐゴシック" charset="0"/>
              </a:rPr>
              <a:t>NP NT Preaching (np) Arabic</a:t>
            </a:r>
            <a:endParaRPr lang="en-US" b="0" dirty="0">
              <a:ea typeface="ＭＳ Ｐゴシック" charset="0"/>
              <a:cs typeface="ＭＳ Ｐゴシック" charset="0"/>
            </a:endParaRPr>
          </a:p>
        </p:txBody>
      </p:sp>
    </p:spTree>
    <p:extLst>
      <p:ext uri="{BB962C8B-B14F-4D97-AF65-F5344CB8AC3E}">
        <p14:creationId xmlns:p14="http://schemas.microsoft.com/office/powerpoint/2010/main" val="9139929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EAB08E-8407-B14B-842E-77AFA292776D}" type="slidenum">
              <a:rPr lang="en-US" sz="1200"/>
              <a:pPr/>
              <a:t>57</a:t>
            </a:fld>
            <a:endParaRPr lang="en-US" sz="1200"/>
          </a:p>
        </p:txBody>
      </p:sp>
      <p:sp>
        <p:nvSpPr>
          <p:cNvPr id="343042" name="Rectangle 1026"/>
          <p:cNvSpPr>
            <a:spLocks noGrp="1" noRot="1" noChangeAspect="1" noChangeArrowheads="1"/>
          </p:cNvSpPr>
          <p:nvPr>
            <p:ph type="sldImg"/>
          </p:nvPr>
        </p:nvSpPr>
        <p:spPr>
          <a:solidFill>
            <a:srgbClr val="FFFFFF"/>
          </a:solidFill>
          <a:ln/>
        </p:spPr>
      </p:sp>
      <p:sp>
        <p:nvSpPr>
          <p:cNvPr id="343043" name="Rectangle 1027"/>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935A919-D402-3842-9CCF-34FF9B2E537C}"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46786" name="Rectangle 2"/>
          <p:cNvSpPr>
            <a:spLocks noGrp="1" noRot="1" noChangeAspect="1" noChangeArrowheads="1"/>
          </p:cNvSpPr>
          <p:nvPr>
            <p:ph type="sldImg"/>
          </p:nvPr>
        </p:nvSpPr>
        <p:spPr>
          <a:solidFill>
            <a:srgbClr val="FFFFFF"/>
          </a:solidFill>
          <a:ln/>
        </p:spPr>
      </p:sp>
      <p:sp>
        <p:nvSpPr>
          <p:cNvPr id="2467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بعد ذلك كلمنى الله من خلال نصّين في إنجيل متى أصبحا "عمودا العلاقة " أرغب مشاركتهما معكم اليوم. هذان النصّان غيّرا حياتي حرفيًا.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3242847-8425-C847-9178-BB78180482D5}"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48834" name="Rectangle 2"/>
          <p:cNvSpPr>
            <a:spLocks noGrp="1" noRot="1" noChangeAspect="1" noChangeArrowheads="1" noTextEdit="1"/>
          </p:cNvSpPr>
          <p:nvPr>
            <p:ph type="sldImg"/>
          </p:nvPr>
        </p:nvSpPr>
        <p:spPr>
          <a:solidFill>
            <a:srgbClr val="FFFFFF"/>
          </a:solidFill>
          <a:ln/>
        </p:spPr>
      </p:sp>
      <p:sp>
        <p:nvSpPr>
          <p:cNvPr id="24883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لقد مكننا أنا وكاي من التعامل مع اختلافاتنا– إلى درجة أنه بعد ثلاث سنوات من خلافاتنا الأولية، قالت كاي في الواقع "نعم" للزواج مني!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65A3B48-A1A5-FF46-BC94-C37E3FC7853B}"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50882" name="Rectangle 2"/>
          <p:cNvSpPr>
            <a:spLocks noGrp="1" noRot="1" noChangeAspect="1" noChangeArrowheads="1"/>
          </p:cNvSpPr>
          <p:nvPr>
            <p:ph type="sldImg"/>
          </p:nvPr>
        </p:nvSpPr>
        <p:spPr>
          <a:solidFill>
            <a:srgbClr val="FFFFFF"/>
          </a:solidFill>
          <a:ln/>
        </p:spPr>
      </p:sp>
      <p:sp>
        <p:nvSpPr>
          <p:cNvPr id="25088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نعم، كاي هو أسمها الأوسط. أسمها الكامل الآن سوزان كاي جريفيث.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4B47E67-6431-9148-8449-21D7522DF872}"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52930" name="Rectangle 2"/>
          <p:cNvSpPr>
            <a:spLocks noGrp="1" noRot="1" noChangeAspect="1" noChangeArrowheads="1"/>
          </p:cNvSpPr>
          <p:nvPr>
            <p:ph type="sldImg"/>
          </p:nvPr>
        </p:nvSpPr>
        <p:spPr>
          <a:solidFill>
            <a:srgbClr val="FFFFFF"/>
          </a:solidFill>
          <a:ln/>
        </p:spPr>
      </p:sp>
      <p:sp>
        <p:nvSpPr>
          <p:cNvPr id="2529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هل واجهتك مشكلة مع مؤمن آخر؟   (إذا قلت "لا"، فأنا أتساءل أي كوكب كنت تعيش فيه!) هل أنت في شركة مع كل مسيحي تعرفه الآن – أفراد عائلتك، زملائك في العمل، جيرانك وأصدقائك؟ إذا لم تكن في انسجام معهم، فماذا تفعل؟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إذا آذيت شخصًا آخر، فإن متى 5 يخبرك بما عليك أن تفعله في أي مشكلة بينكما.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12.xml"/><Relationship Id="rId4" Type="http://schemas.openxmlformats.org/officeDocument/2006/relationships/image" Target="../media/image17.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6CC9FB-F159-2C49-BF36-E4ADA383CD14}" type="slidenum">
              <a:rPr lang="en-US"/>
              <a:pPr>
                <a:defRPr/>
              </a:pPr>
              <a:t>‹#›</a:t>
            </a:fld>
            <a:endParaRPr lang="en-US"/>
          </a:p>
        </p:txBody>
      </p:sp>
    </p:spTree>
    <p:extLst>
      <p:ext uri="{BB962C8B-B14F-4D97-AF65-F5344CB8AC3E}">
        <p14:creationId xmlns:p14="http://schemas.microsoft.com/office/powerpoint/2010/main" val="1732841230"/>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F9AD74-5F8D-604E-902A-ED05B8975344}" type="slidenum">
              <a:rPr lang="en-US"/>
              <a:pPr>
                <a:defRPr/>
              </a:pPr>
              <a:t>‹#›</a:t>
            </a:fld>
            <a:endParaRPr lang="en-US"/>
          </a:p>
        </p:txBody>
      </p:sp>
    </p:spTree>
    <p:extLst>
      <p:ext uri="{BB962C8B-B14F-4D97-AF65-F5344CB8AC3E}">
        <p14:creationId xmlns:p14="http://schemas.microsoft.com/office/powerpoint/2010/main" val="3279017946"/>
      </p:ext>
    </p:extLst>
  </p:cSld>
  <p:clrMapOvr>
    <a:masterClrMapping/>
  </p:clrMapOvr>
  <p:transition>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b="1" i="0">
              <a:solidFill>
                <a:srgbClr val="FFFFFF"/>
              </a:solidFill>
              <a:latin typeface="Arial" panose="020B0604020202020204" pitchFamily="34" charset="0"/>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FFFFFF"/>
              </a:solidFill>
              <a:latin typeface="Arial" panose="020B0604020202020204" pitchFamily="34" charset="0"/>
            </a:endParaRPr>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887819" name="Rectangle 11"/>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87820"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359F046B-18C9-AF43-9E44-71C8890A9045}" type="slidenum">
              <a:rPr lang="en-US"/>
              <a:pPr>
                <a:defRPr/>
              </a:pPr>
              <a:t>‹#›</a:t>
            </a:fld>
            <a:endParaRPr lang="en-US"/>
          </a:p>
        </p:txBody>
      </p:sp>
    </p:spTree>
    <p:extLst>
      <p:ext uri="{BB962C8B-B14F-4D97-AF65-F5344CB8AC3E}">
        <p14:creationId xmlns:p14="http://schemas.microsoft.com/office/powerpoint/2010/main" val="424106747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BE5F2D8A-B87F-AF45-ABB7-623B6BEB7A21}" type="slidenum">
              <a:rPr lang="en-US"/>
              <a:pPr>
                <a:defRPr/>
              </a:pPr>
              <a:t>‹#›</a:t>
            </a:fld>
            <a:endParaRPr lang="en-US"/>
          </a:p>
        </p:txBody>
      </p:sp>
    </p:spTree>
    <p:extLst>
      <p:ext uri="{BB962C8B-B14F-4D97-AF65-F5344CB8AC3E}">
        <p14:creationId xmlns:p14="http://schemas.microsoft.com/office/powerpoint/2010/main" val="464642406"/>
      </p:ext>
    </p:extLst>
  </p:cSld>
  <p:clrMapOvr>
    <a:masterClrMapping/>
  </p:clrMapOvr>
  <p:transitio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B2CE117F-B014-5943-BC3B-4589549B921D}" type="slidenum">
              <a:rPr lang="en-US"/>
              <a:pPr>
                <a:defRPr/>
              </a:pPr>
              <a:t>‹#›</a:t>
            </a:fld>
            <a:endParaRPr lang="en-US"/>
          </a:p>
        </p:txBody>
      </p:sp>
    </p:spTree>
    <p:extLst>
      <p:ext uri="{BB962C8B-B14F-4D97-AF65-F5344CB8AC3E}">
        <p14:creationId xmlns:p14="http://schemas.microsoft.com/office/powerpoint/2010/main" val="624324404"/>
      </p:ext>
    </p:extLst>
  </p:cSld>
  <p:clrMapOvr>
    <a:masterClrMapping/>
  </p:clrMapOvr>
  <p:transition>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E10B36F8-C265-6B4F-85CB-FF1FC59EB771}" type="slidenum">
              <a:rPr lang="en-US"/>
              <a:pPr>
                <a:defRPr/>
              </a:pPr>
              <a:t>‹#›</a:t>
            </a:fld>
            <a:endParaRPr lang="en-US"/>
          </a:p>
        </p:txBody>
      </p:sp>
    </p:spTree>
    <p:extLst>
      <p:ext uri="{BB962C8B-B14F-4D97-AF65-F5344CB8AC3E}">
        <p14:creationId xmlns:p14="http://schemas.microsoft.com/office/powerpoint/2010/main" val="1899823321"/>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7"/>
          <p:cNvSpPr>
            <a:spLocks noGrp="1" noChangeArrowheads="1"/>
          </p:cNvSpPr>
          <p:nvPr>
            <p:ph type="dt" sz="half" idx="10"/>
          </p:nvPr>
        </p:nvSpPr>
        <p:spPr>
          <a:ln/>
        </p:spPr>
        <p:txBody>
          <a:bodyPr/>
          <a:lstStyle>
            <a:lvl1pPr>
              <a:defRPr/>
            </a:lvl1pPr>
          </a:lstStyle>
          <a:p>
            <a:pPr>
              <a:defRPr/>
            </a:pPr>
            <a:endParaRPr lang="en-US"/>
          </a:p>
        </p:txBody>
      </p:sp>
      <p:sp>
        <p:nvSpPr>
          <p:cNvPr id="8" name="Rectangle 1038"/>
          <p:cNvSpPr>
            <a:spLocks noGrp="1" noChangeArrowheads="1"/>
          </p:cNvSpPr>
          <p:nvPr>
            <p:ph type="ftr" sz="quarter" idx="11"/>
          </p:nvPr>
        </p:nvSpPr>
        <p:spPr>
          <a:ln/>
        </p:spPr>
        <p:txBody>
          <a:bodyPr/>
          <a:lstStyle>
            <a:lvl1pPr>
              <a:defRPr/>
            </a:lvl1pPr>
          </a:lstStyle>
          <a:p>
            <a:pPr>
              <a:defRPr/>
            </a:pPr>
            <a:endParaRPr lang="en-US"/>
          </a:p>
        </p:txBody>
      </p:sp>
      <p:sp>
        <p:nvSpPr>
          <p:cNvPr id="9" name="Rectangle 1039"/>
          <p:cNvSpPr>
            <a:spLocks noGrp="1" noChangeArrowheads="1"/>
          </p:cNvSpPr>
          <p:nvPr>
            <p:ph type="sldNum" sz="quarter" idx="12"/>
          </p:nvPr>
        </p:nvSpPr>
        <p:spPr>
          <a:ln/>
        </p:spPr>
        <p:txBody>
          <a:bodyPr/>
          <a:lstStyle>
            <a:lvl1pPr>
              <a:defRPr/>
            </a:lvl1pPr>
          </a:lstStyle>
          <a:p>
            <a:pPr>
              <a:defRPr/>
            </a:pPr>
            <a:fld id="{E45FD6C8-7465-AB4F-A0C9-37CE61CD28F0}" type="slidenum">
              <a:rPr lang="en-US"/>
              <a:pPr>
                <a:defRPr/>
              </a:pPr>
              <a:t>‹#›</a:t>
            </a:fld>
            <a:endParaRPr lang="en-US"/>
          </a:p>
        </p:txBody>
      </p:sp>
    </p:spTree>
    <p:extLst>
      <p:ext uri="{BB962C8B-B14F-4D97-AF65-F5344CB8AC3E}">
        <p14:creationId xmlns:p14="http://schemas.microsoft.com/office/powerpoint/2010/main" val="1862972370"/>
      </p:ext>
    </p:extLst>
  </p:cSld>
  <p:clrMapOvr>
    <a:masterClrMapping/>
  </p:clrMapOvr>
  <p:transitio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7"/>
          <p:cNvSpPr>
            <a:spLocks noGrp="1" noChangeArrowheads="1"/>
          </p:cNvSpPr>
          <p:nvPr>
            <p:ph type="dt" sz="half" idx="10"/>
          </p:nvPr>
        </p:nvSpPr>
        <p:spPr>
          <a:ln/>
        </p:spPr>
        <p:txBody>
          <a:bodyPr/>
          <a:lstStyle>
            <a:lvl1pPr>
              <a:defRPr/>
            </a:lvl1pPr>
          </a:lstStyle>
          <a:p>
            <a:pPr>
              <a:defRPr/>
            </a:pPr>
            <a:endParaRPr lang="en-US"/>
          </a:p>
        </p:txBody>
      </p:sp>
      <p:sp>
        <p:nvSpPr>
          <p:cNvPr id="4" name="Rectangle 1038"/>
          <p:cNvSpPr>
            <a:spLocks noGrp="1" noChangeArrowheads="1"/>
          </p:cNvSpPr>
          <p:nvPr>
            <p:ph type="ftr" sz="quarter" idx="11"/>
          </p:nvPr>
        </p:nvSpPr>
        <p:spPr>
          <a:ln/>
        </p:spPr>
        <p:txBody>
          <a:bodyPr/>
          <a:lstStyle>
            <a:lvl1pPr>
              <a:defRPr/>
            </a:lvl1pPr>
          </a:lstStyle>
          <a:p>
            <a:pPr>
              <a:defRPr/>
            </a:pPr>
            <a:endParaRPr lang="en-US"/>
          </a:p>
        </p:txBody>
      </p:sp>
      <p:sp>
        <p:nvSpPr>
          <p:cNvPr id="5" name="Rectangle 1039"/>
          <p:cNvSpPr>
            <a:spLocks noGrp="1" noChangeArrowheads="1"/>
          </p:cNvSpPr>
          <p:nvPr>
            <p:ph type="sldNum" sz="quarter" idx="12"/>
          </p:nvPr>
        </p:nvSpPr>
        <p:spPr>
          <a:ln/>
        </p:spPr>
        <p:txBody>
          <a:bodyPr/>
          <a:lstStyle>
            <a:lvl1pPr>
              <a:defRPr/>
            </a:lvl1pPr>
          </a:lstStyle>
          <a:p>
            <a:pPr>
              <a:defRPr/>
            </a:pPr>
            <a:fld id="{1A903A14-5149-3747-A654-8F6EE582468F}" type="slidenum">
              <a:rPr lang="en-US"/>
              <a:pPr>
                <a:defRPr/>
              </a:pPr>
              <a:t>‹#›</a:t>
            </a:fld>
            <a:endParaRPr lang="en-US"/>
          </a:p>
        </p:txBody>
      </p:sp>
    </p:spTree>
    <p:extLst>
      <p:ext uri="{BB962C8B-B14F-4D97-AF65-F5344CB8AC3E}">
        <p14:creationId xmlns:p14="http://schemas.microsoft.com/office/powerpoint/2010/main" val="2515353270"/>
      </p:ext>
    </p:extLst>
  </p:cSld>
  <p:clrMapOvr>
    <a:masterClrMapping/>
  </p:clrMapOvr>
  <p:transition>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p>
        </p:txBody>
      </p:sp>
      <p:sp>
        <p:nvSpPr>
          <p:cNvPr id="4" name="Rectangle 1039"/>
          <p:cNvSpPr>
            <a:spLocks noGrp="1" noChangeArrowheads="1"/>
          </p:cNvSpPr>
          <p:nvPr>
            <p:ph type="sldNum" sz="quarter" idx="12"/>
          </p:nvPr>
        </p:nvSpPr>
        <p:spPr>
          <a:ln/>
        </p:spPr>
        <p:txBody>
          <a:bodyPr/>
          <a:lstStyle>
            <a:lvl1pPr>
              <a:defRPr/>
            </a:lvl1pPr>
          </a:lstStyle>
          <a:p>
            <a:pPr>
              <a:defRPr/>
            </a:pPr>
            <a:fld id="{26C2B0F0-30B7-FF48-B365-7B6EFB35D553}" type="slidenum">
              <a:rPr lang="en-US"/>
              <a:pPr>
                <a:defRPr/>
              </a:pPr>
              <a:t>‹#›</a:t>
            </a:fld>
            <a:endParaRPr lang="en-US"/>
          </a:p>
        </p:txBody>
      </p:sp>
    </p:spTree>
    <p:extLst>
      <p:ext uri="{BB962C8B-B14F-4D97-AF65-F5344CB8AC3E}">
        <p14:creationId xmlns:p14="http://schemas.microsoft.com/office/powerpoint/2010/main" val="2191763988"/>
      </p:ext>
    </p:extLst>
  </p:cSld>
  <p:clrMapOvr>
    <a:masterClrMapping/>
  </p:clrMapOvr>
  <p:transition>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4CD74C56-C520-6C46-86F9-63B9F087C405}" type="slidenum">
              <a:rPr lang="en-US"/>
              <a:pPr>
                <a:defRPr/>
              </a:pPr>
              <a:t>‹#›</a:t>
            </a:fld>
            <a:endParaRPr lang="en-US"/>
          </a:p>
        </p:txBody>
      </p:sp>
    </p:spTree>
    <p:extLst>
      <p:ext uri="{BB962C8B-B14F-4D97-AF65-F5344CB8AC3E}">
        <p14:creationId xmlns:p14="http://schemas.microsoft.com/office/powerpoint/2010/main" val="331998648"/>
      </p:ext>
    </p:extLst>
  </p:cSld>
  <p:clrMapOvr>
    <a:masterClrMapping/>
  </p:clrMapOvr>
  <p:transitio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B93A4B43-7E5E-6848-B681-059384B30A24}" type="slidenum">
              <a:rPr lang="en-US"/>
              <a:pPr>
                <a:defRPr/>
              </a:pPr>
              <a:t>‹#›</a:t>
            </a:fld>
            <a:endParaRPr lang="en-US"/>
          </a:p>
        </p:txBody>
      </p:sp>
    </p:spTree>
    <p:extLst>
      <p:ext uri="{BB962C8B-B14F-4D97-AF65-F5344CB8AC3E}">
        <p14:creationId xmlns:p14="http://schemas.microsoft.com/office/powerpoint/2010/main" val="2987843680"/>
      </p:ext>
    </p:extLst>
  </p:cSld>
  <p:clrMapOvr>
    <a:masterClrMapping/>
  </p:clrMapOvr>
  <p:transition>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46CDE614-D259-7B44-8B4B-01672DF893AD}" type="slidenum">
              <a:rPr lang="en-US"/>
              <a:pPr>
                <a:defRPr/>
              </a:pPr>
              <a:t>‹#›</a:t>
            </a:fld>
            <a:endParaRPr lang="en-US"/>
          </a:p>
        </p:txBody>
      </p:sp>
    </p:spTree>
    <p:extLst>
      <p:ext uri="{BB962C8B-B14F-4D97-AF65-F5344CB8AC3E}">
        <p14:creationId xmlns:p14="http://schemas.microsoft.com/office/powerpoint/2010/main" val="171902018"/>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CCAAA0-9C77-0F45-AA9E-F303C1575764}" type="slidenum">
              <a:rPr lang="en-US"/>
              <a:pPr>
                <a:defRPr/>
              </a:pPr>
              <a:t>‹#›</a:t>
            </a:fld>
            <a:endParaRPr lang="en-US"/>
          </a:p>
        </p:txBody>
      </p:sp>
    </p:spTree>
    <p:extLst>
      <p:ext uri="{BB962C8B-B14F-4D97-AF65-F5344CB8AC3E}">
        <p14:creationId xmlns:p14="http://schemas.microsoft.com/office/powerpoint/2010/main" val="1427285276"/>
      </p:ext>
    </p:extLst>
  </p:cSld>
  <p:clrMapOvr>
    <a:masterClrMapping/>
  </p:clrMapOvr>
  <p:transition>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4E707C01-E979-D54D-8AB6-7939B0B7788C}" type="slidenum">
              <a:rPr lang="en-US"/>
              <a:pPr>
                <a:defRPr/>
              </a:pPr>
              <a:t>‹#›</a:t>
            </a:fld>
            <a:endParaRPr lang="en-US"/>
          </a:p>
        </p:txBody>
      </p:sp>
    </p:spTree>
    <p:extLst>
      <p:ext uri="{BB962C8B-B14F-4D97-AF65-F5344CB8AC3E}">
        <p14:creationId xmlns:p14="http://schemas.microsoft.com/office/powerpoint/2010/main" val="2681743526"/>
      </p:ext>
    </p:extLst>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b="1" i="0">
                <a:latin typeface="Arial" panose="020B0604020202020204" pitchFamily="34" charset="0"/>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i="0">
                <a:latin typeface="Arial" panose="020B0604020202020204" pitchFamily="34" charset="0"/>
              </a:defRPr>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CBBB07B3-A712-0F49-9A88-A3DF801105E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425661306"/>
      </p:ext>
    </p:extLst>
  </p:cSld>
  <p:clrMapOvr>
    <a:masterClrMapping/>
  </p:clrMapOvr>
  <p:transition>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0DCF699D-1B21-3F41-8C12-B83B0EFDE460}"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841151117"/>
      </p:ext>
    </p:extLst>
  </p:cSld>
  <p:clrMapOvr>
    <a:masterClrMapping/>
  </p:clrMapOvr>
  <p:transition>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BFEFF6EF-3C79-3E45-AA06-7E8522BD07BE}"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1496628"/>
      </p:ext>
    </p:extLst>
  </p:cSld>
  <p:clrMapOvr>
    <a:masterClrMapping/>
  </p:clrMapOvr>
  <p:transition>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4FEA35F-1477-D64C-94C0-A091F255AFF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09713997"/>
      </p:ext>
    </p:extLst>
  </p:cSld>
  <p:clrMapOvr>
    <a:masterClrMapping/>
  </p:clrMapOvr>
  <p:transition>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8" name="Rectangle 6"/>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9" name="Rectangle 7"/>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9B53156-2ED0-8C4F-945A-B3167B73BD6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679723741"/>
      </p:ext>
    </p:extLst>
  </p:cSld>
  <p:clrMapOvr>
    <a:masterClrMapping/>
  </p:clrMapOvr>
  <p:transition>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4" name="Rectangle 6"/>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5" name="Rectangle 7"/>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430B8E5-28B1-1F4B-8630-D022D40F019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847928589"/>
      </p:ext>
    </p:extLst>
  </p:cSld>
  <p:clrMapOvr>
    <a:masterClrMapping/>
  </p:clrMapOvr>
  <p:transition>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3" name="Rectangle 6"/>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4" name="Rectangle 7"/>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4EAFACD-AF1E-764C-AF60-B7A01A468182}"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298277900"/>
      </p:ext>
    </p:extLst>
  </p:cSld>
  <p:clrMapOvr>
    <a:masterClrMapping/>
  </p:clrMapOvr>
  <p:transition>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DC45618-BAC0-4046-BAB9-25A8758DAC2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725562953"/>
      </p:ext>
    </p:extLst>
  </p:cSld>
  <p:clrMapOvr>
    <a:masterClrMapping/>
  </p:clrMapOvr>
  <p:transition>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64E0FFF-B334-D84F-BE84-D77E84C91288}"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313771017"/>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F6CC9FB-F159-2C49-BF36-E4ADA383CD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46091847"/>
      </p:ext>
    </p:extLst>
  </p:cSld>
  <p:clrMapOvr>
    <a:masterClrMapping/>
  </p:clrMapOvr>
  <p:transition>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D569851-F586-6843-BAA6-34EB2621EF03}"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526708637"/>
      </p:ext>
    </p:extLst>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16172FF8-E6CD-194E-BD31-3E054E4284D7}"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316620011"/>
      </p:ext>
    </p:extLst>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p:spPr>
        <p:txBody>
          <a:bodyPr/>
          <a:lstStyle>
            <a:lvl1pPr algn="ctr">
              <a:defRPr/>
            </a:lvl1pPr>
          </a:lstStyle>
          <a:p>
            <a:pPr lvl="0"/>
            <a:r>
              <a:rPr lang="en-US" noProof="0"/>
              <a:t>Click to edit Master title style</a:t>
            </a:r>
          </a:p>
        </p:txBody>
      </p:sp>
      <p:sp>
        <p:nvSpPr>
          <p:cNvPr id="900099" name="Rectangle 3"/>
          <p:cNvSpPr>
            <a:spLocks noGrp="1" noChangeArrowheads="1"/>
          </p:cNvSpPr>
          <p:nvPr>
            <p:ph type="subTitle" idx="1"/>
          </p:nvPr>
        </p:nvSpPr>
        <p:spPr>
          <a:xfrm>
            <a:off x="1752600" y="3886200"/>
            <a:ext cx="6400800" cy="1752600"/>
          </a:xfrm>
        </p:spPr>
        <p:txBody>
          <a:bodyPr/>
          <a:lstStyle>
            <a:lvl1pPr marL="0" indent="0" algn="ctr">
              <a:buFontTx/>
              <a:buNone/>
              <a:defRPr/>
            </a:lvl1pPr>
          </a:lstStyle>
          <a:p>
            <a:pPr lvl="0"/>
            <a:r>
              <a:rPr lang="en-US" noProof="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b="1" i="0">
                <a:latin typeface="Arial" panose="020B0604020202020204" pitchFamily="34" charset="0"/>
              </a:defRPr>
            </a:lvl1pPr>
          </a:lstStyle>
          <a:p>
            <a:pPr>
              <a:defRPr/>
            </a:pPr>
            <a:endParaRPr lang="en-US">
              <a:solidFill>
                <a:srgbClr val="482400"/>
              </a:solidFill>
            </a:endParaRPr>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b="1" i="0">
                <a:latin typeface="Arial" panose="020B0604020202020204" pitchFamily="34" charset="0"/>
              </a:defRPr>
            </a:lvl1pPr>
          </a:lstStyle>
          <a:p>
            <a:pPr>
              <a:defRPr/>
            </a:pPr>
            <a:endParaRPr lang="en-US">
              <a:solidFill>
                <a:srgbClr val="482400"/>
              </a:solidFill>
            </a:endParaRPr>
          </a:p>
        </p:txBody>
      </p:sp>
      <p:sp>
        <p:nvSpPr>
          <p:cNvPr id="10" name="Rectangle 6"/>
          <p:cNvSpPr>
            <a:spLocks noGrp="1" noChangeArrowheads="1"/>
          </p:cNvSpPr>
          <p:nvPr>
            <p:ph type="sldNum" sz="quarter" idx="12"/>
          </p:nvPr>
        </p:nvSpPr>
        <p:spPr/>
        <p:txBody>
          <a:bodyPr anchorCtr="0"/>
          <a:lstStyle>
            <a:lvl1pPr>
              <a:defRPr b="1" i="0">
                <a:latin typeface="Arial" panose="020B0604020202020204" pitchFamily="34" charset="0"/>
              </a:defRPr>
            </a:lvl1pPr>
          </a:lstStyle>
          <a:p>
            <a:pPr>
              <a:defRPr/>
            </a:pPr>
            <a:fld id="{FC4C5D0D-7860-7E45-B55E-8CEA3B8B9EE0}"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845104534"/>
      </p:ext>
    </p:extLst>
  </p:cSld>
  <p:clrMapOvr>
    <a:masterClrMapping/>
  </p:clrMapOvr>
  <p:transitio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29067DC-771F-E04E-978E-79E39B5E6F4E}"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150839323"/>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C70083F-2CEF-8447-AFEA-D4521EE27E07}"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517829917"/>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FFF7992-A369-964D-B3DF-C613560FEBA3}"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538837837"/>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482400"/>
              </a:solidFill>
            </a:endParaRPr>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482400"/>
              </a:solidFill>
            </a:endParaRPr>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8730E98-C1E2-AE44-A9F3-86E37E234B03}"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355066696"/>
      </p:ext>
    </p:extLst>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482400"/>
              </a:solidFill>
            </a:endParaRPr>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482400"/>
              </a:solidFill>
            </a:endParaRPr>
          </a:p>
        </p:txBody>
      </p:sp>
      <p:sp>
        <p:nvSpPr>
          <p:cNvPr id="5"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93489C9-2406-9148-BC1B-FA62F320D4C8}"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3758163879"/>
      </p:ext>
    </p:extLst>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482400"/>
              </a:solidFill>
            </a:endParaRPr>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482400"/>
              </a:solidFill>
            </a:endParaRPr>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006CB72-7609-BC43-8140-B84969195C1B}"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808542674"/>
      </p:ext>
    </p:extLst>
  </p:cSld>
  <p:clrMapOvr>
    <a:masterClrMapping/>
  </p:clrMapOvr>
  <p:transitio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46CB198-68C0-354B-B2DE-2BB8994F24D9}"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90274116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E8C1072-3716-A841-AF40-BB87377A98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7227735"/>
      </p:ext>
    </p:extLst>
  </p:cSld>
  <p:clrMapOvr>
    <a:masterClrMapping/>
  </p:clrMapOvr>
  <p:transition>
    <p:rand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9060539-18FD-E24E-8BA6-A18A48D0A394}"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472580461"/>
      </p:ext>
    </p:extLst>
  </p:cSld>
  <p:clrMapOvr>
    <a:masterClrMapping/>
  </p:clrMapOvr>
  <p:transitio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7A47273-D13C-B249-84C2-904393798028}"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423276377"/>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3A7E626-5BFF-4E4C-AA99-83ECB8B70586}"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3497454615"/>
      </p:ext>
    </p:extLst>
  </p:cSld>
  <p:clrMapOvr>
    <a:masterClrMapping/>
  </p:clrMapOvr>
  <p:transitio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74178" name="Rectangle 2"/>
          <p:cNvSpPr>
            <a:spLocks noGrp="1" noChangeArrowheads="1"/>
          </p:cNvSpPr>
          <p:nvPr>
            <p:ph type="ctrTitle"/>
          </p:nvPr>
        </p:nvSpPr>
        <p:spPr>
          <a:xfrm>
            <a:off x="2667000" y="2286000"/>
            <a:ext cx="5791200" cy="1981200"/>
          </a:xfrm>
        </p:spPr>
        <p:txBody>
          <a:bodyPr/>
          <a:lstStyle>
            <a:lvl1pPr algn="ctr">
              <a:defRPr/>
            </a:lvl1pPr>
          </a:lstStyle>
          <a:p>
            <a:pPr lvl="0"/>
            <a:r>
              <a:rPr lang="en-US" noProof="0"/>
              <a:t>Click to edit Master title style</a:t>
            </a:r>
          </a:p>
        </p:txBody>
      </p:sp>
      <p:sp>
        <p:nvSpPr>
          <p:cNvPr id="1074179" name="Rectangle 3"/>
          <p:cNvSpPr>
            <a:spLocks noGrp="1" noChangeArrowheads="1"/>
          </p:cNvSpPr>
          <p:nvPr>
            <p:ph type="subTitle" idx="1"/>
          </p:nvPr>
        </p:nvSpPr>
        <p:spPr>
          <a:xfrm>
            <a:off x="2667000" y="4419600"/>
            <a:ext cx="5791200" cy="1295400"/>
          </a:xfrm>
        </p:spPr>
        <p:txBody>
          <a:bodyPr/>
          <a:lstStyle>
            <a:lvl1pPr marL="0" indent="0" algn="ctr">
              <a:buFont typeface="Monotype Sorts" charset="0"/>
              <a:buNone/>
              <a:defRPr sz="2800"/>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66EFD26A-F147-5D42-8DAE-6C96261DB67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6204959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67470A-EC4B-EE4F-AAD3-6C1D8AA7B5CA}"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25331068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526C13-072D-AF40-965A-352C72EB1E42}"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832678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5FE3D-CC93-3A41-B45C-2AF93F1986D2}"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5851214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FEF7B7-8D12-8B4A-8414-0751902B3C3A}"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4160983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FD5906-AEBC-9141-BEDB-E57969411A2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971994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pPr>
              <a:defRPr/>
            </a:pPr>
            <a:fld id="{336785CC-ECA3-2D46-9829-855C11AB6A8F}"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293757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5B20AA1-7F27-544F-9B3D-D66706DE66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1006224"/>
      </p:ext>
    </p:extLst>
  </p:cSld>
  <p:clrMapOvr>
    <a:masterClrMapping/>
  </p:clrMapOvr>
  <p:transition>
    <p:random/>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0B9B3C-98FE-254C-9D5F-FD2D53D7A5E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1097539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10D9DC-0F93-6141-BDF2-E02D8240A4DE}"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0547027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34D04B-66DC-B14D-87C3-F38986D2627A}"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3649650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609600"/>
            <a:ext cx="18097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609600"/>
            <a:ext cx="52768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7C30E0-0B47-7548-8520-CCA6EBA0753F}"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99282786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i="0">
                <a:solidFill>
                  <a:srgbClr val="000000"/>
                </a:solidFill>
                <a:latin typeface="Arial" panose="020B0604020202020204" pitchFamily="34" charset="0"/>
              </a:endParaRPr>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i="0">
                <a:solidFill>
                  <a:srgbClr val="000000"/>
                </a:solidFill>
                <a:latin typeface="Arial" panose="020B0604020202020204" pitchFamily="34" charset="0"/>
              </a:endParaRPr>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1" name="Rectangle 9"/>
          <p:cNvSpPr>
            <a:spLocks noChangeArrowheads="1"/>
          </p:cNvSpPr>
          <p:nvPr/>
        </p:nvSpPr>
        <p:spPr bwMode="auto">
          <a:xfrm>
            <a:off x="635000" y="24384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eaLnBrk="1" hangingPunct="1"/>
            <a:endParaRPr kumimoji="1" lang="en-US" b="1" i="0">
              <a:solidFill>
                <a:srgbClr val="000000"/>
              </a:solidFill>
              <a:latin typeface="Arial" panose="020B0604020202020204" pitchFamily="34" charset="0"/>
            </a:endParaRPr>
          </a:p>
        </p:txBody>
      </p:sp>
      <p:sp>
        <p:nvSpPr>
          <p:cNvPr id="1089546" name="Rectangle 10"/>
          <p:cNvSpPr>
            <a:spLocks noGrp="1" noChangeArrowheads="1"/>
          </p:cNvSpPr>
          <p:nvPr>
            <p:ph type="ctrTitle"/>
          </p:nvPr>
        </p:nvSpPr>
        <p:spPr>
          <a:xfrm>
            <a:off x="990600" y="1828800"/>
            <a:ext cx="7772400" cy="1143000"/>
          </a:xfrm>
        </p:spPr>
        <p:txBody>
          <a:bodyPr/>
          <a:lstStyle>
            <a:lvl1pPr>
              <a:defRPr b="1" i="0">
                <a:latin typeface="Arial" panose="020B0604020202020204" pitchFamily="34" charset="0"/>
              </a:defRPr>
            </a:lvl1pPr>
          </a:lstStyle>
          <a:p>
            <a:pPr lvl="0"/>
            <a:r>
              <a:rPr lang="en-US" noProof="0"/>
              <a:t>Click to edit Master title style</a:t>
            </a:r>
          </a:p>
        </p:txBody>
      </p:sp>
      <p:sp>
        <p:nvSpPr>
          <p:cNvPr id="1089547"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b="1" i="0">
                <a:latin typeface="Arial" panose="020B0604020202020204" pitchFamily="34" charset="0"/>
              </a:defRPr>
            </a:lvl1pPr>
          </a:lstStyle>
          <a:p>
            <a:pPr lvl="0"/>
            <a:r>
              <a:rPr lang="en-US" noProof="0"/>
              <a:t>Click to edit Master subtitle style</a:t>
            </a:r>
          </a:p>
        </p:txBody>
      </p:sp>
      <p:sp>
        <p:nvSpPr>
          <p:cNvPr id="13" name="Rectangle 12"/>
          <p:cNvSpPr>
            <a:spLocks noGrp="1" noChangeArrowheads="1"/>
          </p:cNvSpPr>
          <p:nvPr>
            <p:ph type="dt" sz="half" idx="10"/>
          </p:nvPr>
        </p:nvSpPr>
        <p:spPr>
          <a:xfrm>
            <a:off x="990600" y="6248400"/>
            <a:ext cx="1905000" cy="457200"/>
          </a:xfrm>
        </p:spPr>
        <p:txBody>
          <a:bodyPr/>
          <a:lstStyle>
            <a:lvl1pPr>
              <a:defRPr b="1" i="0">
                <a:solidFill>
                  <a:schemeClr val="bg2"/>
                </a:solidFill>
                <a:latin typeface="Arial" panose="020B0604020202020204" pitchFamily="34" charset="0"/>
              </a:defRPr>
            </a:lvl1pPr>
          </a:lstStyle>
          <a:p>
            <a:pPr>
              <a:defRPr/>
            </a:pPr>
            <a:endParaRPr lang="en-US">
              <a:solidFill>
                <a:srgbClr val="1C1C1C"/>
              </a:solidFill>
            </a:endParaRPr>
          </a:p>
        </p:txBody>
      </p:sp>
      <p:sp>
        <p:nvSpPr>
          <p:cNvPr id="14" name="Rectangle 13"/>
          <p:cNvSpPr>
            <a:spLocks noGrp="1" noChangeArrowheads="1"/>
          </p:cNvSpPr>
          <p:nvPr>
            <p:ph type="ftr" sz="quarter" idx="11"/>
          </p:nvPr>
        </p:nvSpPr>
        <p:spPr>
          <a:xfrm>
            <a:off x="3429000" y="6248400"/>
            <a:ext cx="2895600" cy="457200"/>
          </a:xfrm>
        </p:spPr>
        <p:txBody>
          <a:bodyPr/>
          <a:lstStyle>
            <a:lvl1pPr>
              <a:defRPr b="1" i="0">
                <a:solidFill>
                  <a:schemeClr val="bg2"/>
                </a:solidFill>
                <a:latin typeface="Arial" panose="020B0604020202020204" pitchFamily="34" charset="0"/>
              </a:defRPr>
            </a:lvl1pPr>
          </a:lstStyle>
          <a:p>
            <a:pPr>
              <a:defRPr/>
            </a:pPr>
            <a:endParaRPr lang="en-US">
              <a:solidFill>
                <a:srgbClr val="1C1C1C"/>
              </a:solidFill>
            </a:endParaRPr>
          </a:p>
        </p:txBody>
      </p:sp>
      <p:sp>
        <p:nvSpPr>
          <p:cNvPr id="15" name="Rectangle 14"/>
          <p:cNvSpPr>
            <a:spLocks noGrp="1" noChangeArrowheads="1"/>
          </p:cNvSpPr>
          <p:nvPr>
            <p:ph type="sldNum" sz="quarter" idx="12"/>
          </p:nvPr>
        </p:nvSpPr>
        <p:spPr>
          <a:xfrm>
            <a:off x="6858000" y="6248400"/>
            <a:ext cx="1905000" cy="457200"/>
          </a:xfrm>
        </p:spPr>
        <p:txBody>
          <a:bodyPr/>
          <a:lstStyle>
            <a:lvl1pPr>
              <a:defRPr b="1" i="0">
                <a:solidFill>
                  <a:schemeClr val="bg2"/>
                </a:solidFill>
                <a:latin typeface="Arial" panose="020B0604020202020204" pitchFamily="34" charset="0"/>
              </a:defRPr>
            </a:lvl1pPr>
          </a:lstStyle>
          <a:p>
            <a:pPr>
              <a:defRPr/>
            </a:pPr>
            <a:fld id="{26CD3568-9A40-2540-9C13-B93D388C479F}" type="slidenum">
              <a:rPr lang="en-US">
                <a:solidFill>
                  <a:srgbClr val="1C1C1C"/>
                </a:solidFill>
              </a:rPr>
              <a:pPr>
                <a:defRPr/>
              </a:pPr>
              <a:t>‹#›</a:t>
            </a:fld>
            <a:endParaRPr lang="en-US">
              <a:solidFill>
                <a:srgbClr val="1C1C1C"/>
              </a:solidFill>
            </a:endParaRPr>
          </a:p>
        </p:txBody>
      </p:sp>
    </p:spTree>
    <p:extLst>
      <p:ext uri="{BB962C8B-B14F-4D97-AF65-F5344CB8AC3E}">
        <p14:creationId xmlns:p14="http://schemas.microsoft.com/office/powerpoint/2010/main" val="9344682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F530C86-6100-A54A-8682-1DD6548497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514876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B518F4D-A442-8540-8274-A681BF0F8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007356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986FA2E8-6D87-CA4A-BEB3-89D62A99D0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6252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0150D9C-F28F-B64C-A7AC-640F511141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250288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0BA07FD2-25F3-FA48-AA64-A66D74A49F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6210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BDD068F-8ACC-2B43-A001-A1B21A4B15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2877335"/>
      </p:ext>
    </p:extLst>
  </p:cSld>
  <p:clrMapOvr>
    <a:masterClrMapping/>
  </p:clrMapOvr>
  <p:transition>
    <p:random/>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021F98F-BDB8-F147-AF15-4E313D367E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47849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9468148-1AEB-7844-A0FA-1C87394829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586642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07DCEC6B-B11A-C542-A078-624EAA1959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944397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080D32E-E315-F040-BA52-032473FC24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4774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04AE435-7643-2B40-B345-DF847CD6DA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761950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p:txBody>
          <a:bodyPr/>
          <a:lstStyle>
            <a:lvl1pPr>
              <a:defRPr/>
            </a:lvl1pPr>
          </a:lstStyle>
          <a:p>
            <a:pPr>
              <a:defRPr/>
            </a:pPr>
            <a:fld id="{CBBB07B3-A712-0F49-9A88-A3DF801105E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733176521"/>
      </p:ext>
    </p:extLst>
  </p:cSld>
  <p:clrMapOvr>
    <a:masterClrMapping/>
  </p:clrMapOvr>
  <p:transitio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CF699D-1B21-3F41-8C12-B83B0EFDE460}"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968132483"/>
      </p:ext>
    </p:extLst>
  </p:cSld>
  <p:clrMapOvr>
    <a:masterClrMapping/>
  </p:clrMapOvr>
  <p:transitio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BFEFF6EF-3C79-3E45-AA06-7E8522BD07BE}"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4264448974"/>
      </p:ext>
    </p:extLst>
  </p:cSld>
  <p:clrMapOvr>
    <a:masterClrMapping/>
  </p:clrMapOvr>
  <p:transitio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A4FEA35F-1477-D64C-94C0-A091F255AFF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008983160"/>
      </p:ext>
    </p:extLst>
  </p:cSld>
  <p:clrMapOvr>
    <a:masterClrMapping/>
  </p:clrMapOvr>
  <p:transitio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9" name="Rectangle 7"/>
          <p:cNvSpPr>
            <a:spLocks noGrp="1" noChangeArrowheads="1"/>
          </p:cNvSpPr>
          <p:nvPr>
            <p:ph type="sldNum" sz="quarter" idx="12"/>
          </p:nvPr>
        </p:nvSpPr>
        <p:spPr>
          <a:ln/>
        </p:spPr>
        <p:txBody>
          <a:bodyPr/>
          <a:lstStyle>
            <a:lvl1pPr>
              <a:defRPr/>
            </a:lvl1pPr>
          </a:lstStyle>
          <a:p>
            <a:pPr>
              <a:defRPr/>
            </a:pPr>
            <a:fld id="{A9B53156-2ED0-8C4F-945A-B3167B73BD6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512403832"/>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167ABD0-CE34-7F45-B47E-D3DB0F5956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182322"/>
      </p:ext>
    </p:extLst>
  </p:cSld>
  <p:clrMapOvr>
    <a:masterClrMapping/>
  </p:clrMapOvr>
  <p:transition>
    <p:random/>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5" name="Rectangle 7"/>
          <p:cNvSpPr>
            <a:spLocks noGrp="1" noChangeArrowheads="1"/>
          </p:cNvSpPr>
          <p:nvPr>
            <p:ph type="sldNum" sz="quarter" idx="12"/>
          </p:nvPr>
        </p:nvSpPr>
        <p:spPr>
          <a:ln/>
        </p:spPr>
        <p:txBody>
          <a:bodyPr/>
          <a:lstStyle>
            <a:lvl1pPr>
              <a:defRPr/>
            </a:lvl1pPr>
          </a:lstStyle>
          <a:p>
            <a:pPr>
              <a:defRPr/>
            </a:pPr>
            <a:fld id="{2430B8E5-28B1-1F4B-8630-D022D40F019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4021924443"/>
      </p:ext>
    </p:extLst>
  </p:cSld>
  <p:clrMapOvr>
    <a:masterClrMapping/>
  </p:clrMapOvr>
  <p:transition>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4" name="Rectangle 7"/>
          <p:cNvSpPr>
            <a:spLocks noGrp="1" noChangeArrowheads="1"/>
          </p:cNvSpPr>
          <p:nvPr>
            <p:ph type="sldNum" sz="quarter" idx="12"/>
          </p:nvPr>
        </p:nvSpPr>
        <p:spPr>
          <a:ln/>
        </p:spPr>
        <p:txBody>
          <a:bodyPr/>
          <a:lstStyle>
            <a:lvl1pPr>
              <a:defRPr/>
            </a:lvl1pPr>
          </a:lstStyle>
          <a:p>
            <a:pPr>
              <a:defRPr/>
            </a:pPr>
            <a:fld id="{54EAFACD-AF1E-764C-AF60-B7A01A468182}"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476942569"/>
      </p:ext>
    </p:extLst>
  </p:cSld>
  <p:clrMapOvr>
    <a:masterClrMapping/>
  </p:clrMapOvr>
  <p:transition>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8DC45618-BAC0-4046-BAB9-25A8758DAC2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607126670"/>
      </p:ext>
    </p:extLst>
  </p:cSld>
  <p:clrMapOvr>
    <a:masterClrMapping/>
  </p:clrMapOvr>
  <p:transition>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464E0FFF-B334-D84F-BE84-D77E84C91288}"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873411545"/>
      </p:ext>
    </p:extLst>
  </p:cSld>
  <p:clrMapOvr>
    <a:masterClrMapping/>
  </p:clrMapOvr>
  <p:transition>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AD569851-F586-6843-BAA6-34EB2621EF03}"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6295102"/>
      </p:ext>
    </p:extLst>
  </p:cSld>
  <p:clrMapOvr>
    <a:masterClrMapping/>
  </p:clrMapOvr>
  <p:transition>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172FF8-E6CD-194E-BD31-3E054E4284D7}"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4188139079"/>
      </p:ext>
    </p:extLst>
  </p:cSld>
  <p:clrMapOvr>
    <a:masterClrMapping/>
  </p:clrMapOvr>
  <p:transition>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8754" name="Rectangle 2"/>
          <p:cNvSpPr>
            <a:spLocks noGrp="1" noChangeArrowheads="1"/>
          </p:cNvSpPr>
          <p:nvPr>
            <p:ph type="ctrTitle"/>
          </p:nvPr>
        </p:nvSpPr>
        <p:spPr>
          <a:xfrm>
            <a:off x="2895600" y="1143000"/>
            <a:ext cx="5562600" cy="2286000"/>
          </a:xfrm>
          <a:effectLst>
            <a:outerShdw blurRad="63500" algn="ctr" rotWithShape="0">
              <a:srgbClr val="FFFFFF">
                <a:alpha val="75000"/>
              </a:srgbClr>
            </a:outerShdw>
          </a:effectLst>
        </p:spPr>
        <p:txBody>
          <a:bodyPr/>
          <a:lstStyle>
            <a:lvl1pPr algn="r">
              <a:defRPr b="0"/>
            </a:lvl1pPr>
          </a:lstStyle>
          <a:p>
            <a:pPr lvl="0"/>
            <a:r>
              <a:rPr lang="en-US" noProof="0"/>
              <a:t>Click to edit Master title style</a:t>
            </a:r>
          </a:p>
        </p:txBody>
      </p:sp>
      <p:sp>
        <p:nvSpPr>
          <p:cNvPr id="1098755" name="Rectangle 3"/>
          <p:cNvSpPr>
            <a:spLocks noGrp="1" noChangeArrowheads="1"/>
          </p:cNvSpPr>
          <p:nvPr>
            <p:ph type="subTitle" idx="1"/>
          </p:nvPr>
        </p:nvSpPr>
        <p:spPr>
          <a:xfrm>
            <a:off x="2133600" y="3886200"/>
            <a:ext cx="4267200" cy="2057400"/>
          </a:xfrm>
          <a:effectLst/>
        </p:spPr>
        <p:txBody>
          <a:bodyPr/>
          <a:lstStyle>
            <a:lvl1pPr marL="0" indent="0">
              <a:buFont typeface="Wingdings" charset="0"/>
              <a:buNone/>
              <a:defRPr b="1" i="0">
                <a:latin typeface="Arial" panose="020B0604020202020204" pitchFamily="34" charset="0"/>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xfrm>
            <a:off x="6553200" y="6248400"/>
            <a:ext cx="1295400" cy="457200"/>
          </a:xfrm>
        </p:spPr>
        <p:txBody>
          <a:bodyPr/>
          <a:lstStyle>
            <a:lvl1pPr>
              <a:defRPr/>
            </a:lvl1pPr>
          </a:lstStyle>
          <a:p>
            <a:pPr>
              <a:defRPr/>
            </a:pPr>
            <a:fld id="{B9BFAF79-331F-1642-B06C-54FED57558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68011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7C20EB-A70D-CA4B-8AA0-227BE0633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55900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2736FC-D020-A645-BED8-0330CE701E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651066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052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981200"/>
            <a:ext cx="35052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002066-30FB-1F4B-BB17-5A6B8B6B8A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5109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57BF9E5-C8D1-C143-BE44-4A673615FB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9645648"/>
      </p:ext>
    </p:extLst>
  </p:cSld>
  <p:clrMapOvr>
    <a:masterClrMapping/>
  </p:clrMapOvr>
  <p:transition>
    <p:random/>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E3EE16-B5DE-3042-AD49-13988EDCC4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49011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768878-5B88-C34B-A80C-B162EEFFAF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577937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A70B7D-22E5-2741-9EE0-AF4634D02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87971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3CFC0C-8664-644D-8934-C3CC2054A9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152350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995194-13A3-3E47-A1C6-6D995A4785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02728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C7E880-111D-7547-9A46-E1D64A807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53377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031971-1D84-6A4B-9D2A-BE2B10087E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633076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26"/>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b="1" i="0">
              <a:solidFill>
                <a:srgbClr val="000000"/>
              </a:solidFill>
              <a:latin typeface="Arial" panose="020B0604020202020204" pitchFamily="34" charset="0"/>
            </a:endParaRPr>
          </a:p>
        </p:txBody>
      </p:sp>
      <p:grpSp>
        <p:nvGrpSpPr>
          <p:cNvPr id="5" name="Group 1032"/>
          <p:cNvGrpSpPr>
            <a:grpSpLocks/>
          </p:cNvGrpSpPr>
          <p:nvPr/>
        </p:nvGrpSpPr>
        <p:grpSpPr bwMode="auto">
          <a:xfrm>
            <a:off x="7493000" y="2992438"/>
            <a:ext cx="1338263" cy="2189162"/>
            <a:chOff x="4704" y="1885"/>
            <a:chExt cx="843" cy="1379"/>
          </a:xfrm>
        </p:grpSpPr>
        <p:sp>
          <p:nvSpPr>
            <p:cNvPr id="6" name="Oval 1033"/>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7" name="Oval 1034"/>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8" name="Oval 1035"/>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9" name="Oval 1036"/>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0" name="Oval 1037"/>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1" name="Oval 1038"/>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2" name="Oval 1039"/>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3" name="Oval 1040"/>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 name="Oval 1041"/>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5" name="Oval 1042"/>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6" name="Oval 1043"/>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7" name="Oval 1044"/>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8" name="Oval 1045"/>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9" name="Oval 1046"/>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20" name="Oval 1047"/>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21" name="Oval 1048"/>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22" name="Oval 1049"/>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23" name="Oval 1050"/>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24" name="Oval 1051"/>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25" name="Oval 1052"/>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26" name="Oval 1053"/>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27" name="Oval 1054"/>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28" name="Oval 1055"/>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29" name="Oval 1056"/>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30" name="Oval 1057"/>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31" name="Oval 1058"/>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32" name="Oval 1059"/>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33" name="Oval 1060"/>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34" name="Oval 1061"/>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35" name="Oval 1062"/>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36" name="Oval 1063"/>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grpSp>
      <p:sp>
        <p:nvSpPr>
          <p:cNvPr id="37" name="Line 1064"/>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b="1" i="0">
              <a:solidFill>
                <a:srgbClr val="000000"/>
              </a:solidFill>
              <a:latin typeface="Arial" panose="020B0604020202020204" pitchFamily="34" charset="0"/>
            </a:endParaRPr>
          </a:p>
        </p:txBody>
      </p:sp>
      <p:sp>
        <p:nvSpPr>
          <p:cNvPr id="1146883" name="Rectangle 1027"/>
          <p:cNvSpPr>
            <a:spLocks noGrp="1" noChangeArrowheads="1"/>
          </p:cNvSpPr>
          <p:nvPr>
            <p:ph type="ctrTitle"/>
          </p:nvPr>
        </p:nvSpPr>
        <p:spPr>
          <a:xfrm>
            <a:off x="315913" y="466725"/>
            <a:ext cx="6781800" cy="2133600"/>
          </a:xfrm>
        </p:spPr>
        <p:txBody>
          <a:bodyPr/>
          <a:lstStyle>
            <a:lvl1pPr algn="r">
              <a:defRPr sz="4800" b="1" i="0">
                <a:latin typeface="Arial" panose="020B0604020202020204" pitchFamily="34" charset="0"/>
              </a:defRPr>
            </a:lvl1pPr>
          </a:lstStyle>
          <a:p>
            <a:pPr lvl="0"/>
            <a:r>
              <a:rPr lang="en-US" noProof="0"/>
              <a:t>Click to edit Master title style</a:t>
            </a:r>
          </a:p>
        </p:txBody>
      </p:sp>
      <p:sp>
        <p:nvSpPr>
          <p:cNvPr id="1146884" name="Rectangle 1028"/>
          <p:cNvSpPr>
            <a:spLocks noGrp="1" noChangeArrowheads="1"/>
          </p:cNvSpPr>
          <p:nvPr>
            <p:ph type="subTitle" idx="1"/>
          </p:nvPr>
        </p:nvSpPr>
        <p:spPr>
          <a:xfrm>
            <a:off x="849313" y="3049588"/>
            <a:ext cx="6248400" cy="2362200"/>
          </a:xfrm>
        </p:spPr>
        <p:txBody>
          <a:bodyPr/>
          <a:lstStyle>
            <a:lvl1pPr marL="0" indent="0" algn="r">
              <a:buFont typeface="Wingdings" charset="0"/>
              <a:buNone/>
              <a:defRPr sz="3200" b="1" i="0">
                <a:latin typeface="Arial" panose="020B0604020202020204" pitchFamily="34" charset="0"/>
              </a:defRPr>
            </a:lvl1pPr>
          </a:lstStyle>
          <a:p>
            <a:pPr lvl="0"/>
            <a:r>
              <a:rPr lang="en-US" noProof="0"/>
              <a:t>Click to edit Master subtitle style</a:t>
            </a:r>
          </a:p>
        </p:txBody>
      </p:sp>
      <p:sp>
        <p:nvSpPr>
          <p:cNvPr id="38" name="Rectangle 1029"/>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39" name="Rectangle 1030"/>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40" name="Rectangle 1031"/>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025B46DD-45D4-0444-A9A9-86B791AB20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73486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B048F1EA-250A-8344-BF22-9ADD2E66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025959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9395FD6-DBC9-5647-AE60-772452AD16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8363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9B5B0C94-9EDA-154E-93CB-87052FC1E30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4825661"/>
      </p:ext>
    </p:extLst>
  </p:cSld>
  <p:clrMapOvr>
    <a:masterClrMapping/>
  </p:clrMapOvr>
  <p:transition>
    <p:random/>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103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7" name="Rectangle 103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6F97C8A-FFFD-814E-9B86-A656D2B2A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751121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8" name="Rectangle 103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9" name="Rectangle 103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2D76414-36BC-CE47-A3ED-1A629F7555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877549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4" name="Rectangle 103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5" name="Rectangle 103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6086C5C-F4F5-7F47-B520-B693DAAE2F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742873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3" name="Rectangle 103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4" name="Rectangle 103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ED4B0DA-B43F-344F-ABFD-DEE53C0B0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287660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103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7" name="Rectangle 103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3A29593-99A9-BE46-81BD-BC0ABB7582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735099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103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7" name="Rectangle 103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4828489-F952-6F40-996C-2ACB4701A3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634292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5D21BBC-1A14-9B44-B753-A2B6BE4939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111519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9DAE80E-C459-7B42-B948-E7322DAD02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509547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04402383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52043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61ABADC-9367-6D47-ADFE-E24DE263CF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29345756"/>
      </p:ext>
    </p:extLst>
  </p:cSld>
  <p:clrMapOvr>
    <a:masterClrMapping/>
  </p:clrMapOvr>
  <p:transition>
    <p:random/>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9562841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1919020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63333392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96871578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1527219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42482301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03237774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23544441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30911459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93576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8C1072-3716-A841-AF40-BB87377A987E}" type="slidenum">
              <a:rPr lang="en-US"/>
              <a:pPr>
                <a:defRPr/>
              </a:pPr>
              <a:t>‹#›</a:t>
            </a:fld>
            <a:endParaRPr lang="en-US"/>
          </a:p>
        </p:txBody>
      </p:sp>
    </p:spTree>
    <p:extLst>
      <p:ext uri="{BB962C8B-B14F-4D97-AF65-F5344CB8AC3E}">
        <p14:creationId xmlns:p14="http://schemas.microsoft.com/office/powerpoint/2010/main" val="2702217043"/>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BB202E57-8A71-2343-9DD9-D506813EBF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5378315"/>
      </p:ext>
    </p:extLst>
  </p:cSld>
  <p:clrMapOvr>
    <a:masterClrMapping/>
  </p:clrMapOvr>
  <p:transition>
    <p:random/>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293187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BF9AD74-5F8D-604E-902A-ED05B89753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0251258"/>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01CCAAA0-9C77-0F45-AA9E-F303C15757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5451410"/>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grpSp>
      <p:sp>
        <p:nvSpPr>
          <p:cNvPr id="928778" name="Rectangle 10"/>
          <p:cNvSpPr>
            <a:spLocks noGrp="1" noChangeArrowheads="1"/>
          </p:cNvSpPr>
          <p:nvPr>
            <p:ph type="ctrTitle" sz="quarter"/>
          </p:nvPr>
        </p:nvSpPr>
        <p:spPr>
          <a:xfrm>
            <a:off x="685800" y="1873250"/>
            <a:ext cx="7772400" cy="1555750"/>
          </a:xfrm>
        </p:spPr>
        <p:txBody>
          <a:bodyPr/>
          <a:lstStyle>
            <a:lvl1pPr>
              <a:defRPr sz="4800" b="1" i="0">
                <a:latin typeface="Arial" panose="020B0604020202020204" pitchFamily="34" charset="0"/>
              </a:defRPr>
            </a:lvl1pPr>
          </a:lstStyle>
          <a:p>
            <a:pPr lvl="0"/>
            <a:r>
              <a:rPr lang="en-US" noProof="0"/>
              <a:t>Click to edit Master title style</a:t>
            </a:r>
          </a:p>
        </p:txBody>
      </p:sp>
      <p:sp>
        <p:nvSpPr>
          <p:cNvPr id="92877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b="1" i="0">
                <a:latin typeface="Arial" panose="020B0604020202020204" pitchFamily="34" charset="0"/>
              </a:defRPr>
            </a:lvl1pPr>
          </a:lstStyle>
          <a:p>
            <a:pPr lvl="0"/>
            <a:r>
              <a:rPr lang="en-US" noProof="0"/>
              <a:t>Click to edit Master subtitle style</a:t>
            </a:r>
          </a:p>
        </p:txBody>
      </p:sp>
      <p:sp>
        <p:nvSpPr>
          <p:cNvPr id="12" name="Rectangle 12"/>
          <p:cNvSpPr>
            <a:spLocks noGrp="1" noChangeArrowheads="1"/>
          </p:cNvSpPr>
          <p:nvPr>
            <p:ph type="dt" sz="quarter" idx="10"/>
          </p:nvPr>
        </p:nvSpPr>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9A7E2A2D-2219-4643-864A-FCDDF50E711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1214014"/>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C3CB447-21F9-F045-9BE5-CFA119B186E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1272038"/>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103DE8BE-17FC-AF41-B87C-65DC81FD37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4409951"/>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749E8643-A958-4B44-8BBE-156F9C43E2D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4629160"/>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4EFF465-A7FD-8540-B7C2-BEE0B6B33FD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2613311"/>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FAF197C-31D6-6548-9D15-6883E39D111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49655310"/>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B7BEDF59-63A3-E74C-894C-696225556E6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120070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B20AA1-7F27-544F-9B3D-D66706DE6699}" type="slidenum">
              <a:rPr lang="en-US"/>
              <a:pPr>
                <a:defRPr/>
              </a:pPr>
              <a:t>‹#›</a:t>
            </a:fld>
            <a:endParaRPr lang="en-US"/>
          </a:p>
        </p:txBody>
      </p:sp>
    </p:spTree>
    <p:extLst>
      <p:ext uri="{BB962C8B-B14F-4D97-AF65-F5344CB8AC3E}">
        <p14:creationId xmlns:p14="http://schemas.microsoft.com/office/powerpoint/2010/main" val="2186802392"/>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23F2F59-F7B1-DC4A-89D0-770947CF5E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0036327"/>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98C9532-4431-134E-93CF-15F31C6C02F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5739276"/>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9FAB0AB-AEDF-F741-BB01-98B21362325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39201018"/>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183FFF16-F3A0-D042-9CE7-C1F698D85F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47431175"/>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6413"/>
            <a:chOff x="0" y="0"/>
            <a:chExt cx="5760" cy="4319"/>
          </a:xfrm>
        </p:grpSpPr>
        <p:sp>
          <p:nvSpPr>
            <p:cNvPr id="5" name="Freeform 1027"/>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a:defRPr/>
              </a:pPr>
              <a:endParaRPr lang="en-US" b="1" i="0">
                <a:solidFill>
                  <a:srgbClr val="FFFFFF"/>
                </a:solidFill>
                <a:latin typeface="Arial" panose="020B0604020202020204" pitchFamily="34" charset="0"/>
              </a:endParaRPr>
            </a:p>
          </p:txBody>
        </p:sp>
        <p:sp>
          <p:nvSpPr>
            <p:cNvPr id="6" name="Freeform 1028"/>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7" name="Freeform 1029"/>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a:defRPr/>
              </a:pPr>
              <a:endParaRPr lang="en-US" b="1" i="0">
                <a:solidFill>
                  <a:srgbClr val="FFFFFF"/>
                </a:solidFill>
                <a:latin typeface="Arial" panose="020B0604020202020204" pitchFamily="34" charset="0"/>
              </a:endParaRPr>
            </a:p>
          </p:txBody>
        </p:sp>
        <p:sp>
          <p:nvSpPr>
            <p:cNvPr id="8" name="Freeform 1030"/>
            <p:cNvSpPr>
              <a:spLocks/>
            </p:cNvSpPr>
            <p:nvPr/>
          </p:nvSpPr>
          <p:spPr bwMode="hidden">
            <a:xfrm>
              <a:off x="4038" y="3577"/>
              <a:ext cx="1720" cy="65"/>
            </a:xfrm>
            <a:custGeom>
              <a:avLst/>
              <a:gdLst>
                <a:gd name="T0" fmla="*/ 1706 w 1722"/>
                <a:gd name="T1" fmla="*/ 58 h 66"/>
                <a:gd name="T2" fmla="*/ 1706 w 1722"/>
                <a:gd name="T3" fmla="*/ 52 h 66"/>
                <a:gd name="T4" fmla="*/ 0 w 1722"/>
                <a:gd name="T5" fmla="*/ 0 h 66"/>
                <a:gd name="T6" fmla="*/ 0 w 1722"/>
                <a:gd name="T7" fmla="*/ 40 h 66"/>
                <a:gd name="T8" fmla="*/ 1706 w 1722"/>
                <a:gd name="T9" fmla="*/ 58 h 66"/>
                <a:gd name="T10" fmla="*/ 1706 w 1722"/>
                <a:gd name="T11" fmla="*/ 5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9" name="Freeform 1031"/>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a:defRPr/>
              </a:pPr>
              <a:endParaRPr lang="en-US" b="1" i="0">
                <a:solidFill>
                  <a:srgbClr val="FFFFFF"/>
                </a:solidFill>
                <a:latin typeface="Arial" panose="020B0604020202020204" pitchFamily="34" charset="0"/>
              </a:endParaRPr>
            </a:p>
          </p:txBody>
        </p:sp>
        <p:sp>
          <p:nvSpPr>
            <p:cNvPr id="10" name="Freeform 1032"/>
            <p:cNvSpPr>
              <a:spLocks/>
            </p:cNvSpPr>
            <p:nvPr/>
          </p:nvSpPr>
          <p:spPr bwMode="hidden">
            <a:xfrm>
              <a:off x="4784" y="3702"/>
              <a:ext cx="974" cy="101"/>
            </a:xfrm>
            <a:custGeom>
              <a:avLst/>
              <a:gdLst>
                <a:gd name="T0" fmla="*/ 967 w 975"/>
                <a:gd name="T1" fmla="*/ 48 h 101"/>
                <a:gd name="T2" fmla="*/ 967 w 975"/>
                <a:gd name="T3" fmla="*/ 0 h 101"/>
                <a:gd name="T4" fmla="*/ 0 w 975"/>
                <a:gd name="T5" fmla="*/ 24 h 101"/>
                <a:gd name="T6" fmla="*/ 0 w 975"/>
                <a:gd name="T7" fmla="*/ 101 h 101"/>
                <a:gd name="T8" fmla="*/ 967 w 975"/>
                <a:gd name="T9" fmla="*/ 48 h 101"/>
                <a:gd name="T10" fmla="*/ 96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1" name="Freeform 1033"/>
            <p:cNvSpPr>
              <a:spLocks/>
            </p:cNvSpPr>
            <p:nvPr/>
          </p:nvSpPr>
          <p:spPr bwMode="hidden">
            <a:xfrm>
              <a:off x="3619" y="3815"/>
              <a:ext cx="2139" cy="198"/>
            </a:xfrm>
            <a:custGeom>
              <a:avLst/>
              <a:gdLst>
                <a:gd name="T0" fmla="*/ 2125 w 2141"/>
                <a:gd name="T1" fmla="*/ 0 h 198"/>
                <a:gd name="T2" fmla="*/ 0 w 2141"/>
                <a:gd name="T3" fmla="*/ 156 h 198"/>
                <a:gd name="T4" fmla="*/ 0 w 2141"/>
                <a:gd name="T5" fmla="*/ 198 h 198"/>
                <a:gd name="T6" fmla="*/ 2125 w 2141"/>
                <a:gd name="T7" fmla="*/ 0 h 198"/>
                <a:gd name="T8" fmla="*/ 212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2" name="Freeform 1034"/>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b="1" i="0">
                <a:solidFill>
                  <a:srgbClr val="FFFFFF"/>
                </a:solidFill>
                <a:latin typeface="Arial" panose="020B0604020202020204" pitchFamily="34" charset="0"/>
              </a:endParaRPr>
            </a:p>
          </p:txBody>
        </p:sp>
        <p:sp>
          <p:nvSpPr>
            <p:cNvPr id="13" name="Freeform 1035"/>
            <p:cNvSpPr>
              <a:spLocks/>
            </p:cNvSpPr>
            <p:nvPr/>
          </p:nvSpPr>
          <p:spPr bwMode="hidden">
            <a:xfrm>
              <a:off x="2097" y="4043"/>
              <a:ext cx="2514" cy="276"/>
            </a:xfrm>
            <a:custGeom>
              <a:avLst/>
              <a:gdLst>
                <a:gd name="T0" fmla="*/ 2158 w 2517"/>
                <a:gd name="T1" fmla="*/ 276 h 276"/>
                <a:gd name="T2" fmla="*/ 2493 w 2517"/>
                <a:gd name="T3" fmla="*/ 204 h 276"/>
                <a:gd name="T4" fmla="*/ 2236 w 2517"/>
                <a:gd name="T5" fmla="*/ 0 h 276"/>
                <a:gd name="T6" fmla="*/ 0 w 2517"/>
                <a:gd name="T7" fmla="*/ 276 h 276"/>
                <a:gd name="T8" fmla="*/ 2158 w 2517"/>
                <a:gd name="T9" fmla="*/ 276 h 276"/>
                <a:gd name="T10" fmla="*/ 215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4" name="Freeform 1036"/>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a:defRPr/>
              </a:pPr>
              <a:endParaRPr lang="en-US" b="1" i="0">
                <a:solidFill>
                  <a:srgbClr val="FFFFFF"/>
                </a:solidFill>
                <a:latin typeface="Arial" panose="020B0604020202020204" pitchFamily="34" charset="0"/>
              </a:endParaRPr>
            </a:p>
          </p:txBody>
        </p:sp>
        <p:sp>
          <p:nvSpPr>
            <p:cNvPr id="15" name="Freeform 1037"/>
            <p:cNvSpPr>
              <a:spLocks/>
            </p:cNvSpPr>
            <p:nvPr/>
          </p:nvSpPr>
          <p:spPr bwMode="hidden">
            <a:xfrm>
              <a:off x="5030" y="3151"/>
              <a:ext cx="728" cy="240"/>
            </a:xfrm>
            <a:custGeom>
              <a:avLst/>
              <a:gdLst>
                <a:gd name="T0" fmla="*/ 721 w 729"/>
                <a:gd name="T1" fmla="*/ 240 h 240"/>
                <a:gd name="T2" fmla="*/ 0 w 729"/>
                <a:gd name="T3" fmla="*/ 0 h 240"/>
                <a:gd name="T4" fmla="*/ 0 w 729"/>
                <a:gd name="T5" fmla="*/ 6 h 240"/>
                <a:gd name="T6" fmla="*/ 721 w 729"/>
                <a:gd name="T7" fmla="*/ 240 h 240"/>
                <a:gd name="T8" fmla="*/ 72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6" name="Freeform 1038"/>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17" name="Freeform 1039"/>
            <p:cNvSpPr>
              <a:spLocks/>
            </p:cNvSpPr>
            <p:nvPr/>
          </p:nvSpPr>
          <p:spPr bwMode="hidden">
            <a:xfrm>
              <a:off x="5030" y="3049"/>
              <a:ext cx="728" cy="318"/>
            </a:xfrm>
            <a:custGeom>
              <a:avLst/>
              <a:gdLst>
                <a:gd name="T0" fmla="*/ 721 w 729"/>
                <a:gd name="T1" fmla="*/ 318 h 318"/>
                <a:gd name="T2" fmla="*/ 721 w 729"/>
                <a:gd name="T3" fmla="*/ 312 h 318"/>
                <a:gd name="T4" fmla="*/ 0 w 729"/>
                <a:gd name="T5" fmla="*/ 0 h 318"/>
                <a:gd name="T6" fmla="*/ 0 w 729"/>
                <a:gd name="T7" fmla="*/ 54 h 318"/>
                <a:gd name="T8" fmla="*/ 721 w 729"/>
                <a:gd name="T9" fmla="*/ 318 h 318"/>
                <a:gd name="T10" fmla="*/ 72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8" name="Freeform 1040"/>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a:defRPr/>
              </a:pPr>
              <a:endParaRPr lang="en-US" b="1" i="0">
                <a:solidFill>
                  <a:srgbClr val="FFFFFF"/>
                </a:solidFill>
                <a:latin typeface="Arial" panose="020B0604020202020204" pitchFamily="34" charset="0"/>
              </a:endParaRPr>
            </a:p>
          </p:txBody>
        </p:sp>
        <p:sp>
          <p:nvSpPr>
            <p:cNvPr id="19" name="Freeform 1041"/>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20" name="Freeform 1042"/>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21" name="Freeform 1043"/>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22" name="Freeform 1044"/>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23" name="Freeform 1045"/>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24" name="Freeform 1046"/>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25" name="Freeform 1047"/>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a:defRPr/>
              </a:pPr>
              <a:endParaRPr lang="en-US" b="1" i="0">
                <a:solidFill>
                  <a:srgbClr val="FFFFFF"/>
                </a:solidFill>
                <a:latin typeface="Arial" panose="020B0604020202020204" pitchFamily="34" charset="0"/>
              </a:endParaRPr>
            </a:p>
          </p:txBody>
        </p:sp>
        <p:sp>
          <p:nvSpPr>
            <p:cNvPr id="26" name="Freeform 1048"/>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27" name="Freeform 1049"/>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28" name="Freeform 1050"/>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29" name="Freeform 1051"/>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30" name="Freeform 1052"/>
            <p:cNvSpPr>
              <a:spLocks/>
            </p:cNvSpPr>
            <p:nvPr/>
          </p:nvSpPr>
          <p:spPr bwMode="hidden">
            <a:xfrm>
              <a:off x="5698" y="653"/>
              <a:ext cx="60" cy="311"/>
            </a:xfrm>
            <a:custGeom>
              <a:avLst/>
              <a:gdLst>
                <a:gd name="T0" fmla="*/ 0 w 60"/>
                <a:gd name="T1" fmla="*/ 144 h 312"/>
                <a:gd name="T2" fmla="*/ 60 w 60"/>
                <a:gd name="T3" fmla="*/ 30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31" name="Freeform 1053"/>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32" name="Freeform 1054"/>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33" name="Freeform 1055"/>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34" name="Freeform 1056"/>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a:defRPr/>
              </a:pPr>
              <a:endParaRPr lang="en-US" b="1" i="0">
                <a:solidFill>
                  <a:srgbClr val="FFFFFF"/>
                </a:solidFill>
                <a:latin typeface="Arial" panose="020B0604020202020204" pitchFamily="34" charset="0"/>
              </a:endParaRPr>
            </a:p>
          </p:txBody>
        </p:sp>
        <p:sp>
          <p:nvSpPr>
            <p:cNvPr id="35" name="Freeform 1057"/>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36" name="Freeform 1058"/>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37" name="Freeform 1059"/>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38" name="Freeform 1060"/>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39" name="Freeform 1061"/>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40" name="Freeform 1062"/>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grpSp>
          <p:nvGrpSpPr>
            <p:cNvPr id="41" name="Group 1063"/>
            <p:cNvGrpSpPr>
              <a:grpSpLocks/>
            </p:cNvGrpSpPr>
            <p:nvPr userDrawn="1"/>
          </p:nvGrpSpPr>
          <p:grpSpPr bwMode="auto">
            <a:xfrm>
              <a:off x="0" y="1632"/>
              <a:ext cx="5758" cy="1858"/>
              <a:chOff x="0" y="1632"/>
              <a:chExt cx="5758" cy="1858"/>
            </a:xfrm>
          </p:grpSpPr>
          <p:sp>
            <p:nvSpPr>
              <p:cNvPr id="42" name="Freeform 1064"/>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b="1" i="0">
                  <a:solidFill>
                    <a:srgbClr val="FFFFFF"/>
                  </a:solidFill>
                  <a:latin typeface="Arial" panose="020B0604020202020204" pitchFamily="34" charset="0"/>
                </a:endParaRPr>
              </a:p>
            </p:txBody>
          </p:sp>
          <p:sp>
            <p:nvSpPr>
              <p:cNvPr id="43" name="Freeform 1065"/>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a:defRPr/>
                </a:pPr>
                <a:endParaRPr lang="en-US" b="1" i="0">
                  <a:solidFill>
                    <a:srgbClr val="FFFFFF"/>
                  </a:solidFill>
                  <a:latin typeface="Arial" panose="020B0604020202020204" pitchFamily="34" charset="0"/>
                </a:endParaRPr>
              </a:p>
            </p:txBody>
          </p:sp>
        </p:grpSp>
      </p:grpSp>
      <p:sp>
        <p:nvSpPr>
          <p:cNvPr id="932906" name="Rectangle 1066"/>
          <p:cNvSpPr>
            <a:spLocks noGrp="1" noChangeArrowheads="1"/>
          </p:cNvSpPr>
          <p:nvPr>
            <p:ph type="ctrTitle" sz="quarter"/>
          </p:nvPr>
        </p:nvSpPr>
        <p:spPr>
          <a:xfrm>
            <a:off x="457200" y="1600200"/>
            <a:ext cx="8229600" cy="1828800"/>
          </a:xfrm>
        </p:spPr>
        <p:txBody>
          <a:bodyPr/>
          <a:lstStyle>
            <a:lvl1pPr>
              <a:defRPr sz="4800" b="1" i="0">
                <a:latin typeface="Arial" panose="020B0604020202020204" pitchFamily="34" charset="0"/>
              </a:defRPr>
            </a:lvl1pPr>
          </a:lstStyle>
          <a:p>
            <a:pPr lvl="0"/>
            <a:r>
              <a:rPr lang="en-US" noProof="0"/>
              <a:t>Click to edit Master title style</a:t>
            </a:r>
          </a:p>
        </p:txBody>
      </p:sp>
      <p:sp>
        <p:nvSpPr>
          <p:cNvPr id="932907" name="Rectangle 1067"/>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sz="3600" b="1" i="0">
                <a:latin typeface="Arial" panose="020B0604020202020204" pitchFamily="34" charset="0"/>
              </a:defRPr>
            </a:lvl1pPr>
          </a:lstStyle>
          <a:p>
            <a:pPr lvl="0"/>
            <a:r>
              <a:rPr lang="en-US" noProof="0"/>
              <a:t>Click to edit Master subtitle style</a:t>
            </a:r>
          </a:p>
        </p:txBody>
      </p:sp>
      <p:sp>
        <p:nvSpPr>
          <p:cNvPr id="44" name="Rectangle 1068"/>
          <p:cNvSpPr>
            <a:spLocks noGrp="1" noChangeArrowheads="1"/>
          </p:cNvSpPr>
          <p:nvPr>
            <p:ph type="dt" sz="quarter" idx="10"/>
          </p:nvPr>
        </p:nvSpPr>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45" name="Rectangle 1069"/>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46" name="Rectangle 1070"/>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937F1C63-ADF6-6140-911E-D99DDF2F51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0122656"/>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68"/>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5" name="Rectangle 1069"/>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070"/>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7F8CB2E-8BE0-6742-BD82-19579C0699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2387005"/>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68"/>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5" name="Rectangle 1069"/>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070"/>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56A35DA-A64D-D142-B3F2-0419E3598CD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5897473"/>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68"/>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069"/>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7" name="Rectangle 1070"/>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A6BFB46-B112-8943-9FDD-441061C2AF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45825001"/>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68"/>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8" name="Rectangle 1069"/>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9" name="Rectangle 1070"/>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411B84A-A3E2-9249-A8E7-C856C4DDE9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81762212"/>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1068"/>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4" name="Rectangle 1069"/>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5" name="Rectangle 1070"/>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957257BD-4CBD-9744-9872-F087CE135A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991942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DD068F-8ACC-2B43-A001-A1B21A4B15B9}" type="slidenum">
              <a:rPr lang="en-US"/>
              <a:pPr>
                <a:defRPr/>
              </a:pPr>
              <a:t>‹#›</a:t>
            </a:fld>
            <a:endParaRPr lang="en-US"/>
          </a:p>
        </p:txBody>
      </p:sp>
    </p:spTree>
    <p:extLst>
      <p:ext uri="{BB962C8B-B14F-4D97-AF65-F5344CB8AC3E}">
        <p14:creationId xmlns:p14="http://schemas.microsoft.com/office/powerpoint/2010/main" val="2819633122"/>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68"/>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3" name="Rectangle 1069"/>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4" name="Rectangle 1070"/>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82FD161-3478-404B-A35E-5B1845ED0FD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55973553"/>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68"/>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069"/>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7" name="Rectangle 1070"/>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0764824-DAB9-3545-B17B-A2F3C5E52D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23973567"/>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68"/>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069"/>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7" name="Rectangle 1070"/>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E6AE296-5A9A-2642-A6E3-6A59F3A8FD0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36284155"/>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68"/>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5" name="Rectangle 1069"/>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070"/>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1C620DF-9ECC-1145-8A2F-67114A82B6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1904932"/>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68"/>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5" name="Rectangle 1069"/>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070"/>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52DACE2-F03F-D543-9ABD-EA7FC8D47B0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82954057"/>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b="1" i="0">
              <a:solidFill>
                <a:srgbClr val="FFFFFF"/>
              </a:solidFill>
              <a:latin typeface="Arial" panose="020B0604020202020204" pitchFamily="34" charset="0"/>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FFFFFF"/>
              </a:solidFill>
              <a:latin typeface="Arial" panose="020B0604020202020204" pitchFamily="34" charset="0"/>
            </a:endParaRPr>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887819" name="Rectangle 11"/>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87820"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solidFill>
                <a:srgbClr val="FFFFFF"/>
              </a:solidFill>
              <a:latin typeface="Times New Roman"/>
            </a:endParaRPr>
          </a:p>
        </p:txBody>
      </p:sp>
      <p:sp>
        <p:nvSpPr>
          <p:cNvPr id="14" name="Rectangle 14"/>
          <p:cNvSpPr>
            <a:spLocks noGrp="1" noChangeArrowheads="1"/>
          </p:cNvSpPr>
          <p:nvPr>
            <p:ph type="ftr" sz="quarter" idx="11"/>
          </p:nvPr>
        </p:nvSpPr>
        <p:spPr/>
        <p:txBody>
          <a:bodyPr/>
          <a:lstStyle>
            <a:lvl1pPr>
              <a:defRPr/>
            </a:lvl1pPr>
          </a:lstStyle>
          <a:p>
            <a:pPr>
              <a:defRPr/>
            </a:pPr>
            <a:endParaRPr lang="en-US">
              <a:solidFill>
                <a:srgbClr val="FFFFFF"/>
              </a:solidFill>
              <a:latin typeface="Times New Roman"/>
            </a:endParaRPr>
          </a:p>
        </p:txBody>
      </p:sp>
      <p:sp>
        <p:nvSpPr>
          <p:cNvPr id="15" name="Rectangle 15"/>
          <p:cNvSpPr>
            <a:spLocks noGrp="1" noChangeArrowheads="1"/>
          </p:cNvSpPr>
          <p:nvPr>
            <p:ph type="sldNum" sz="quarter" idx="12"/>
          </p:nvPr>
        </p:nvSpPr>
        <p:spPr/>
        <p:txBody>
          <a:bodyPr/>
          <a:lstStyle>
            <a:lvl1pPr>
              <a:defRPr/>
            </a:lvl1pPr>
          </a:lstStyle>
          <a:p>
            <a:pPr>
              <a:defRPr/>
            </a:pPr>
            <a:fld id="{E2D862E3-7713-944B-A46A-D478F176E14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5692703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C761DB98-9FD7-C048-9862-B207DF69EFF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3691019"/>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52C2DBAB-07F8-8A4C-BD33-7E421BD15E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0573080"/>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39"/>
          <p:cNvSpPr>
            <a:spLocks noGrp="1" noChangeArrowheads="1"/>
          </p:cNvSpPr>
          <p:nvPr>
            <p:ph type="sldNum" sz="quarter" idx="12"/>
          </p:nvPr>
        </p:nvSpPr>
        <p:spPr>
          <a:ln/>
        </p:spPr>
        <p:txBody>
          <a:bodyPr/>
          <a:lstStyle>
            <a:lvl1pPr>
              <a:defRPr/>
            </a:lvl1pPr>
          </a:lstStyle>
          <a:p>
            <a:pPr>
              <a:defRPr/>
            </a:pPr>
            <a:fld id="{0519B6A3-473E-D341-98E1-F69BF272ED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4278602"/>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8"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9" name="Rectangle 1039"/>
          <p:cNvSpPr>
            <a:spLocks noGrp="1" noChangeArrowheads="1"/>
          </p:cNvSpPr>
          <p:nvPr>
            <p:ph type="sldNum" sz="quarter" idx="12"/>
          </p:nvPr>
        </p:nvSpPr>
        <p:spPr>
          <a:ln/>
        </p:spPr>
        <p:txBody>
          <a:bodyPr/>
          <a:lstStyle>
            <a:lvl1pPr>
              <a:defRPr/>
            </a:lvl1pPr>
          </a:lstStyle>
          <a:p>
            <a:pPr>
              <a:defRPr/>
            </a:pPr>
            <a:fld id="{53D60D11-C3BC-5848-B32E-5B42226895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6943773"/>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67ABD0-CE34-7F45-B47E-D3DB0F5956A0}" type="slidenum">
              <a:rPr lang="en-US"/>
              <a:pPr>
                <a:defRPr/>
              </a:pPr>
              <a:t>‹#›</a:t>
            </a:fld>
            <a:endParaRPr lang="en-US"/>
          </a:p>
        </p:txBody>
      </p:sp>
    </p:spTree>
    <p:extLst>
      <p:ext uri="{BB962C8B-B14F-4D97-AF65-F5344CB8AC3E}">
        <p14:creationId xmlns:p14="http://schemas.microsoft.com/office/powerpoint/2010/main" val="2476587728"/>
      </p:ext>
    </p:extLst>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4"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1039"/>
          <p:cNvSpPr>
            <a:spLocks noGrp="1" noChangeArrowheads="1"/>
          </p:cNvSpPr>
          <p:nvPr>
            <p:ph type="sldNum" sz="quarter" idx="12"/>
          </p:nvPr>
        </p:nvSpPr>
        <p:spPr>
          <a:ln/>
        </p:spPr>
        <p:txBody>
          <a:bodyPr/>
          <a:lstStyle>
            <a:lvl1pPr>
              <a:defRPr/>
            </a:lvl1pPr>
          </a:lstStyle>
          <a:p>
            <a:pPr>
              <a:defRPr/>
            </a:pPr>
            <a:fld id="{447ED279-F20A-124B-AD4C-DB1D62EE97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290344"/>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4" name="Rectangle 1039"/>
          <p:cNvSpPr>
            <a:spLocks noGrp="1" noChangeArrowheads="1"/>
          </p:cNvSpPr>
          <p:nvPr>
            <p:ph type="sldNum" sz="quarter" idx="12"/>
          </p:nvPr>
        </p:nvSpPr>
        <p:spPr>
          <a:ln/>
        </p:spPr>
        <p:txBody>
          <a:bodyPr/>
          <a:lstStyle>
            <a:lvl1pPr>
              <a:defRPr/>
            </a:lvl1pPr>
          </a:lstStyle>
          <a:p>
            <a:pPr>
              <a:defRPr/>
            </a:pPr>
            <a:fld id="{8C8D1838-82F5-6340-A759-A37479713A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4892875"/>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39"/>
          <p:cNvSpPr>
            <a:spLocks noGrp="1" noChangeArrowheads="1"/>
          </p:cNvSpPr>
          <p:nvPr>
            <p:ph type="sldNum" sz="quarter" idx="12"/>
          </p:nvPr>
        </p:nvSpPr>
        <p:spPr>
          <a:ln/>
        </p:spPr>
        <p:txBody>
          <a:bodyPr/>
          <a:lstStyle>
            <a:lvl1pPr>
              <a:defRPr/>
            </a:lvl1pPr>
          </a:lstStyle>
          <a:p>
            <a:pPr>
              <a:defRPr/>
            </a:pPr>
            <a:fld id="{564D2B61-E4B9-FF40-8F70-29747D31DA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25916105"/>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39"/>
          <p:cNvSpPr>
            <a:spLocks noGrp="1" noChangeArrowheads="1"/>
          </p:cNvSpPr>
          <p:nvPr>
            <p:ph type="sldNum" sz="quarter" idx="12"/>
          </p:nvPr>
        </p:nvSpPr>
        <p:spPr>
          <a:ln/>
        </p:spPr>
        <p:txBody>
          <a:bodyPr/>
          <a:lstStyle>
            <a:lvl1pPr>
              <a:defRPr/>
            </a:lvl1pPr>
          </a:lstStyle>
          <a:p>
            <a:pPr>
              <a:defRPr/>
            </a:pPr>
            <a:fld id="{D28535DB-3E88-A744-9E15-EA4690972BC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90059929"/>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0BCC288F-4073-F047-8104-2C96E7E6D8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4854975"/>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DC2FABE9-99D6-B34A-B090-40339DC794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93608827"/>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6E099632-D5DB-1343-B794-E7B76F15606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74864607"/>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2994AACA-4BB1-5840-88CA-EBE70D20CDF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69966049"/>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6485F62B-2747-DB45-BAF3-23AF1135DDF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67275587"/>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AABEC341-7EB2-4C45-8D30-DE95360CD0D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53670681"/>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7BF9E5-C8D1-C143-BE44-4A673615FBE8}" type="slidenum">
              <a:rPr lang="en-US"/>
              <a:pPr>
                <a:defRPr/>
              </a:pPr>
              <a:t>‹#›</a:t>
            </a:fld>
            <a:endParaRPr lang="en-US"/>
          </a:p>
        </p:txBody>
      </p:sp>
    </p:spTree>
    <p:extLst>
      <p:ext uri="{BB962C8B-B14F-4D97-AF65-F5344CB8AC3E}">
        <p14:creationId xmlns:p14="http://schemas.microsoft.com/office/powerpoint/2010/main" val="510725350"/>
      </p:ext>
    </p:extLst>
  </p:cSld>
  <p:clrMapOvr>
    <a:masterClrMapping/>
  </p:clrMapOvr>
  <p:transitio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6F78B3CA-7F65-2F48-83D5-C1C91A03450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70966083"/>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3EB8EBF5-6260-0946-B818-FF64A8DCDA0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7180174"/>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A901BCEF-FA63-AC48-A143-4E9275F9E00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77158796"/>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E0C64945-7CB4-D443-99F9-F3E7AE18EE4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11362215"/>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B1A6BB59-6E00-C84E-AD65-817D2A8F6AA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12724395"/>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97669207-1877-2440-981D-5E5B966E4F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07471275"/>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F777BEBF-5083-AA4E-95A1-98A34E3402F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40354233"/>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1906" name="Rectangle 2"/>
          <p:cNvSpPr>
            <a:spLocks noGrp="1" noChangeArrowheads="1"/>
          </p:cNvSpPr>
          <p:nvPr>
            <p:ph type="ctrTitle"/>
          </p:nvPr>
        </p:nvSpPr>
        <p:spPr>
          <a:xfrm>
            <a:off x="685800" y="1219200"/>
            <a:ext cx="7772400" cy="1371600"/>
          </a:xfrm>
          <a:effectLst>
            <a:outerShdw blurRad="63500" algn="ctr" rotWithShape="0">
              <a:srgbClr val="FFFFFF">
                <a:alpha val="75000"/>
              </a:srgbClr>
            </a:outerShdw>
          </a:effectLst>
        </p:spPr>
        <p:txBody>
          <a:bodyPr anchor="ctr"/>
          <a:lstStyle>
            <a:lvl1pPr algn="ctr">
              <a:defRPr sz="4800"/>
            </a:lvl1pPr>
          </a:lstStyle>
          <a:p>
            <a:pPr lvl="0"/>
            <a:r>
              <a:rPr lang="en-US" noProof="0"/>
              <a:t>Click to edit Master title style</a:t>
            </a:r>
          </a:p>
        </p:txBody>
      </p:sp>
      <p:sp>
        <p:nvSpPr>
          <p:cNvPr id="891907" name="Rectangle 3"/>
          <p:cNvSpPr>
            <a:spLocks noGrp="1" noChangeArrowheads="1"/>
          </p:cNvSpPr>
          <p:nvPr>
            <p:ph type="subTitle" idx="1"/>
          </p:nvPr>
        </p:nvSpPr>
        <p:spPr>
          <a:xfrm>
            <a:off x="1371600" y="5105400"/>
            <a:ext cx="6400800" cy="1066800"/>
          </a:xfrm>
          <a:effectLst>
            <a:outerShdw blurRad="63500" algn="ctr" rotWithShape="0">
              <a:srgbClr val="000000">
                <a:alpha val="75000"/>
              </a:srgbClr>
            </a:outerShdw>
          </a:effectLst>
        </p:spPr>
        <p:txBody>
          <a:bodyPr anchor="b"/>
          <a:lstStyle>
            <a:lvl1pPr marL="0" indent="0" algn="ctr">
              <a:buFontTx/>
              <a:buNone/>
              <a:defRPr sz="2800" i="1">
                <a:solidFill>
                  <a:srgbClr val="FFFFFF"/>
                </a:solidFill>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latin typeface="Trebuchet MS"/>
            </a:endParaRPr>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91C4EDB2-426B-CB4F-9268-61019BD5C66E}" type="slidenum">
              <a:rPr lang="en-US"/>
              <a:pPr>
                <a:defRPr/>
              </a:pPr>
              <a:t>‹#›</a:t>
            </a:fld>
            <a:endParaRPr lang="en-US"/>
          </a:p>
        </p:txBody>
      </p:sp>
    </p:spTree>
    <p:extLst>
      <p:ext uri="{BB962C8B-B14F-4D97-AF65-F5344CB8AC3E}">
        <p14:creationId xmlns:p14="http://schemas.microsoft.com/office/powerpoint/2010/main" val="219309957"/>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676032-72C3-E143-ADEC-FFFA3DCEED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70754"/>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32D6B7-6702-F24C-A63F-20D32DECA5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2928873"/>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5B0C94-9EDA-154E-93CB-87052FC1E308}" type="slidenum">
              <a:rPr lang="en-US"/>
              <a:pPr>
                <a:defRPr/>
              </a:pPr>
              <a:t>‹#›</a:t>
            </a:fld>
            <a:endParaRPr lang="en-US"/>
          </a:p>
        </p:txBody>
      </p:sp>
    </p:spTree>
    <p:extLst>
      <p:ext uri="{BB962C8B-B14F-4D97-AF65-F5344CB8AC3E}">
        <p14:creationId xmlns:p14="http://schemas.microsoft.com/office/powerpoint/2010/main" val="236945294"/>
      </p:ext>
    </p:extLst>
  </p:cSld>
  <p:clrMapOvr>
    <a:masterClrMapping/>
  </p:clrMapOvr>
  <p:transition>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F49495-BAC6-5549-9759-6631F55F48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0344211"/>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8B9C9A-4656-6847-B1C1-111296025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715943"/>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04AE5-2622-8343-B4D4-74E79F331E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6324434"/>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4" name="Rectangle 6"/>
          <p:cNvSpPr>
            <a:spLocks noGrp="1" noChangeArrowheads="1"/>
          </p:cNvSpPr>
          <p:nvPr>
            <p:ph type="sldNum" sz="quarter" idx="12"/>
          </p:nvPr>
        </p:nvSpPr>
        <p:spPr>
          <a:ln/>
        </p:spPr>
        <p:txBody>
          <a:bodyPr/>
          <a:lstStyle>
            <a:lvl1pPr>
              <a:defRPr/>
            </a:lvl1pPr>
          </a:lstStyle>
          <a:p>
            <a:pPr>
              <a:defRPr/>
            </a:pPr>
            <a:fld id="{F2A68658-CD40-364A-91EE-F5004ECFB1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4479365"/>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062428-121A-A940-B35B-7918831B78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415545"/>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9B0AF7-333D-8643-9426-43AC9C9AF3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0377849"/>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E3D67F-88EA-3741-887C-83575B1FC7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8394008"/>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9055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71143-03EF-744E-A86F-01946C3CCE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5801351"/>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59875" cy="6870700"/>
            <a:chOff x="0" y="0"/>
            <a:chExt cx="5770" cy="4328"/>
          </a:xfrm>
        </p:grpSpPr>
        <p:sp>
          <p:nvSpPr>
            <p:cNvPr id="5" name="Rectangle 1027"/>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b="1" i="0">
                <a:solidFill>
                  <a:srgbClr val="2F1311"/>
                </a:solidFill>
                <a:latin typeface="Arial" panose="020B0604020202020204" pitchFamily="34" charset="0"/>
              </a:endParaRPr>
            </a:p>
          </p:txBody>
        </p:sp>
        <p:sp>
          <p:nvSpPr>
            <p:cNvPr id="6" name="Rectangle 1028"/>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b="1" i="0">
                <a:solidFill>
                  <a:srgbClr val="2F1311"/>
                </a:solidFill>
                <a:latin typeface="Arial" panose="020B0604020202020204" pitchFamily="34" charset="0"/>
              </a:endParaRPr>
            </a:p>
          </p:txBody>
        </p:sp>
        <p:sp>
          <p:nvSpPr>
            <p:cNvPr id="7" name="Rectangle 1029"/>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p:spPr>
          <p:txBody>
            <a:bodyPr wrap="none" anchor="ctr"/>
            <a:lstStyle/>
            <a:p>
              <a:pPr algn="ctr" eaLnBrk="1" hangingPunct="1">
                <a:defRPr/>
              </a:pPr>
              <a:endParaRPr kumimoji="1" lang="en-US" sz="1800" b="1" i="0">
                <a:solidFill>
                  <a:srgbClr val="2F1311"/>
                </a:solidFill>
                <a:latin typeface="Arial" panose="020B0604020202020204" pitchFamily="34" charset="0"/>
              </a:endParaRPr>
            </a:p>
          </p:txBody>
        </p:sp>
        <p:grpSp>
          <p:nvGrpSpPr>
            <p:cNvPr id="8" name="Group 1030"/>
            <p:cNvGrpSpPr>
              <a:grpSpLocks/>
            </p:cNvGrpSpPr>
            <p:nvPr/>
          </p:nvGrpSpPr>
          <p:grpSpPr bwMode="auto">
            <a:xfrm>
              <a:off x="4944" y="-9"/>
              <a:ext cx="816" cy="3984"/>
              <a:chOff x="4944" y="-9"/>
              <a:chExt cx="816" cy="3984"/>
            </a:xfrm>
          </p:grpSpPr>
          <p:grpSp>
            <p:nvGrpSpPr>
              <p:cNvPr id="20" name="Group 1031"/>
              <p:cNvGrpSpPr>
                <a:grpSpLocks/>
              </p:cNvGrpSpPr>
              <p:nvPr userDrawn="1"/>
            </p:nvGrpSpPr>
            <p:grpSpPr bwMode="auto">
              <a:xfrm>
                <a:off x="5280" y="-9"/>
                <a:ext cx="480" cy="1440"/>
                <a:chOff x="5280" y="-9"/>
                <a:chExt cx="480" cy="1440"/>
              </a:xfrm>
            </p:grpSpPr>
            <p:grpSp>
              <p:nvGrpSpPr>
                <p:cNvPr id="41" name="Group 1032"/>
                <p:cNvGrpSpPr>
                  <a:grpSpLocks/>
                </p:cNvGrpSpPr>
                <p:nvPr userDrawn="1"/>
              </p:nvGrpSpPr>
              <p:grpSpPr bwMode="auto">
                <a:xfrm rot="-5400000">
                  <a:off x="5481" y="-8"/>
                  <a:ext cx="179" cy="177"/>
                  <a:chOff x="1706" y="308"/>
                  <a:chExt cx="1739" cy="2575"/>
                </a:xfrm>
              </p:grpSpPr>
              <p:grpSp>
                <p:nvGrpSpPr>
                  <p:cNvPr id="50" name="Group 1033"/>
                  <p:cNvGrpSpPr>
                    <a:grpSpLocks/>
                  </p:cNvGrpSpPr>
                  <p:nvPr/>
                </p:nvGrpSpPr>
                <p:grpSpPr bwMode="auto">
                  <a:xfrm>
                    <a:off x="1706" y="308"/>
                    <a:ext cx="1739" cy="2575"/>
                    <a:chOff x="1706" y="308"/>
                    <a:chExt cx="1739" cy="2575"/>
                  </a:xfrm>
                </p:grpSpPr>
                <p:sp>
                  <p:nvSpPr>
                    <p:cNvPr id="57" name="Freeform 1034"/>
                    <p:cNvSpPr>
                      <a:spLocks/>
                    </p:cNvSpPr>
                    <p:nvPr/>
                  </p:nvSpPr>
                  <p:spPr bwMode="auto">
                    <a:xfrm>
                      <a:off x="2221" y="323"/>
                      <a:ext cx="1234" cy="2560"/>
                    </a:xfrm>
                    <a:custGeom>
                      <a:avLst/>
                      <a:gdLst>
                        <a:gd name="T0" fmla="*/ 341 w 1231"/>
                        <a:gd name="T1" fmla="*/ 283 h 2560"/>
                        <a:gd name="T2" fmla="*/ 419 w 1231"/>
                        <a:gd name="T3" fmla="*/ 115 h 2560"/>
                        <a:gd name="T4" fmla="*/ 587 w 1231"/>
                        <a:gd name="T5" fmla="*/ 7 h 2560"/>
                        <a:gd name="T6" fmla="*/ 903 w 1231"/>
                        <a:gd name="T7" fmla="*/ 61 h 2560"/>
                        <a:gd name="T8" fmla="*/ 1063 w 1231"/>
                        <a:gd name="T9" fmla="*/ 349 h 2560"/>
                        <a:gd name="T10" fmla="*/ 987 w 1231"/>
                        <a:gd name="T11" fmla="*/ 769 h 2560"/>
                        <a:gd name="T12" fmla="*/ 951 w 1231"/>
                        <a:gd name="T13" fmla="*/ 943 h 2560"/>
                        <a:gd name="T14" fmla="*/ 1117 w 1231"/>
                        <a:gd name="T15" fmla="*/ 1075 h 2560"/>
                        <a:gd name="T16" fmla="*/ 1243 w 1231"/>
                        <a:gd name="T17" fmla="*/ 1525 h 2560"/>
                        <a:gd name="T18" fmla="*/ 1135 w 1231"/>
                        <a:gd name="T19" fmla="*/ 1969 h 2560"/>
                        <a:gd name="T20" fmla="*/ 915 w 1231"/>
                        <a:gd name="T21" fmla="*/ 2077 h 2560"/>
                        <a:gd name="T22" fmla="*/ 729 w 1231"/>
                        <a:gd name="T23" fmla="*/ 2059 h 2560"/>
                        <a:gd name="T24" fmla="*/ 663 w 1231"/>
                        <a:gd name="T25" fmla="*/ 2251 h 2560"/>
                        <a:gd name="T26" fmla="*/ 533 w 1231"/>
                        <a:gd name="T27" fmla="*/ 2527 h 2560"/>
                        <a:gd name="T28" fmla="*/ 215 w 1231"/>
                        <a:gd name="T29" fmla="*/ 2509 h 2560"/>
                        <a:gd name="T30" fmla="*/ 31 w 1231"/>
                        <a:gd name="T31" fmla="*/ 2227 h 2560"/>
                        <a:gd name="T32" fmla="*/ 25 w 1231"/>
                        <a:gd name="T33" fmla="*/ 1969 h 2560"/>
                        <a:gd name="T34" fmla="*/ 145 w 1231"/>
                        <a:gd name="T35" fmla="*/ 1651 h 2560"/>
                        <a:gd name="T36" fmla="*/ 263 w 1231"/>
                        <a:gd name="T37" fmla="*/ 1513 h 2560"/>
                        <a:gd name="T38" fmla="*/ 221 w 1231"/>
                        <a:gd name="T39" fmla="*/ 1729 h 2560"/>
                        <a:gd name="T40" fmla="*/ 73 w 1231"/>
                        <a:gd name="T41" fmla="*/ 2023 h 2560"/>
                        <a:gd name="T42" fmla="*/ 169 w 1231"/>
                        <a:gd name="T43" fmla="*/ 2323 h 2560"/>
                        <a:gd name="T44" fmla="*/ 443 w 1231"/>
                        <a:gd name="T45" fmla="*/ 2431 h 2560"/>
                        <a:gd name="T46" fmla="*/ 599 w 1231"/>
                        <a:gd name="T47" fmla="*/ 2227 h 2560"/>
                        <a:gd name="T48" fmla="*/ 581 w 1231"/>
                        <a:gd name="T49" fmla="*/ 1807 h 2560"/>
                        <a:gd name="T50" fmla="*/ 497 w 1231"/>
                        <a:gd name="T51" fmla="*/ 1531 h 2560"/>
                        <a:gd name="T52" fmla="*/ 539 w 1231"/>
                        <a:gd name="T53" fmla="*/ 1459 h 2560"/>
                        <a:gd name="T54" fmla="*/ 633 w 1231"/>
                        <a:gd name="T55" fmla="*/ 1633 h 2560"/>
                        <a:gd name="T56" fmla="*/ 729 w 1231"/>
                        <a:gd name="T57" fmla="*/ 1933 h 2560"/>
                        <a:gd name="T58" fmla="*/ 975 w 1231"/>
                        <a:gd name="T59" fmla="*/ 1963 h 2560"/>
                        <a:gd name="T60" fmla="*/ 1147 w 1231"/>
                        <a:gd name="T61" fmla="*/ 1687 h 2560"/>
                        <a:gd name="T62" fmla="*/ 1129 w 1231"/>
                        <a:gd name="T63" fmla="*/ 1273 h 2560"/>
                        <a:gd name="T64" fmla="*/ 891 w 1231"/>
                        <a:gd name="T65" fmla="*/ 1057 h 2560"/>
                        <a:gd name="T66" fmla="*/ 687 w 1231"/>
                        <a:gd name="T67" fmla="*/ 1129 h 2560"/>
                        <a:gd name="T68" fmla="*/ 581 w 1231"/>
                        <a:gd name="T69" fmla="*/ 1117 h 2560"/>
                        <a:gd name="T70" fmla="*/ 627 w 1231"/>
                        <a:gd name="T71" fmla="*/ 1033 h 2560"/>
                        <a:gd name="T72" fmla="*/ 819 w 1231"/>
                        <a:gd name="T73" fmla="*/ 937 h 2560"/>
                        <a:gd name="T74" fmla="*/ 957 w 1231"/>
                        <a:gd name="T75" fmla="*/ 613 h 2560"/>
                        <a:gd name="T76" fmla="*/ 891 w 1231"/>
                        <a:gd name="T77" fmla="*/ 175 h 2560"/>
                        <a:gd name="T78" fmla="*/ 627 w 1231"/>
                        <a:gd name="T79" fmla="*/ 103 h 2560"/>
                        <a:gd name="T80" fmla="*/ 395 w 1231"/>
                        <a:gd name="T81" fmla="*/ 355 h 2560"/>
                        <a:gd name="T82" fmla="*/ 407 w 1231"/>
                        <a:gd name="T83" fmla="*/ 763 h 2560"/>
                        <a:gd name="T84" fmla="*/ 347 w 1231"/>
                        <a:gd name="T85" fmla="*/ 949 h 2560"/>
                        <a:gd name="T86" fmla="*/ 293 w 1231"/>
                        <a:gd name="T87" fmla="*/ 685 h 2560"/>
                        <a:gd name="T88" fmla="*/ 311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58" name="Freeform 1035"/>
                    <p:cNvSpPr>
                      <a:spLocks/>
                    </p:cNvSpPr>
                    <p:nvPr/>
                  </p:nvSpPr>
                  <p:spPr bwMode="auto">
                    <a:xfrm>
                      <a:off x="1706" y="293"/>
                      <a:ext cx="865" cy="2066"/>
                    </a:xfrm>
                    <a:custGeom>
                      <a:avLst/>
                      <a:gdLst>
                        <a:gd name="T0" fmla="*/ 785 w 865"/>
                        <a:gd name="T1" fmla="*/ 526 h 2071"/>
                        <a:gd name="T2" fmla="*/ 797 w 865"/>
                        <a:gd name="T3" fmla="*/ 346 h 2071"/>
                        <a:gd name="T4" fmla="*/ 863 w 865"/>
                        <a:gd name="T5" fmla="*/ 206 h 2071"/>
                        <a:gd name="T6" fmla="*/ 809 w 865"/>
                        <a:gd name="T7" fmla="*/ 214 h 2071"/>
                        <a:gd name="T8" fmla="*/ 749 w 865"/>
                        <a:gd name="T9" fmla="*/ 214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0 h 2071"/>
                        <a:gd name="T24" fmla="*/ 131 w 865"/>
                        <a:gd name="T25" fmla="*/ 586 h 2071"/>
                        <a:gd name="T26" fmla="*/ 173 w 865"/>
                        <a:gd name="T27" fmla="*/ 774 h 2071"/>
                        <a:gd name="T28" fmla="*/ 197 w 865"/>
                        <a:gd name="T29" fmla="*/ 876 h 2071"/>
                        <a:gd name="T30" fmla="*/ 167 w 865"/>
                        <a:gd name="T31" fmla="*/ 978 h 2071"/>
                        <a:gd name="T32" fmla="*/ 65 w 865"/>
                        <a:gd name="T33" fmla="*/ 1112 h 2071"/>
                        <a:gd name="T34" fmla="*/ 17 w 865"/>
                        <a:gd name="T35" fmla="*/ 1286 h 2071"/>
                        <a:gd name="T36" fmla="*/ 5 w 865"/>
                        <a:gd name="T37" fmla="*/ 1534 h 2071"/>
                        <a:gd name="T38" fmla="*/ 47 w 865"/>
                        <a:gd name="T39" fmla="*/ 1732 h 2071"/>
                        <a:gd name="T40" fmla="*/ 131 w 865"/>
                        <a:gd name="T41" fmla="*/ 1878 h 2071"/>
                        <a:gd name="T42" fmla="*/ 299 w 865"/>
                        <a:gd name="T43" fmla="*/ 1968 h 2071"/>
                        <a:gd name="T44" fmla="*/ 425 w 865"/>
                        <a:gd name="T45" fmla="*/ 1962 h 2071"/>
                        <a:gd name="T46" fmla="*/ 467 w 865"/>
                        <a:gd name="T47" fmla="*/ 1974 h 2071"/>
                        <a:gd name="T48" fmla="*/ 497 w 865"/>
                        <a:gd name="T49" fmla="*/ 2046 h 2071"/>
                        <a:gd name="T50" fmla="*/ 497 w 865"/>
                        <a:gd name="T51" fmla="*/ 1944 h 2071"/>
                        <a:gd name="T52" fmla="*/ 557 w 865"/>
                        <a:gd name="T53" fmla="*/ 1762 h 2071"/>
                        <a:gd name="T54" fmla="*/ 617 w 865"/>
                        <a:gd name="T55" fmla="*/ 1642 h 2071"/>
                        <a:gd name="T56" fmla="*/ 581 w 865"/>
                        <a:gd name="T57" fmla="*/ 1684 h 2071"/>
                        <a:gd name="T58" fmla="*/ 515 w 865"/>
                        <a:gd name="T59" fmla="*/ 1804 h 2071"/>
                        <a:gd name="T60" fmla="*/ 407 w 865"/>
                        <a:gd name="T61" fmla="*/ 1884 h 2071"/>
                        <a:gd name="T62" fmla="*/ 269 w 865"/>
                        <a:gd name="T63" fmla="*/ 1878 h 2071"/>
                        <a:gd name="T64" fmla="*/ 179 w 865"/>
                        <a:gd name="T65" fmla="*/ 1798 h 2071"/>
                        <a:gd name="T66" fmla="*/ 113 w 865"/>
                        <a:gd name="T67" fmla="*/ 1624 h 2071"/>
                        <a:gd name="T68" fmla="*/ 107 w 865"/>
                        <a:gd name="T69" fmla="*/ 1382 h 2071"/>
                        <a:gd name="T70" fmla="*/ 137 w 865"/>
                        <a:gd name="T71" fmla="*/ 1178 h 2071"/>
                        <a:gd name="T72" fmla="*/ 203 w 865"/>
                        <a:gd name="T73" fmla="*/ 1058 h 2071"/>
                        <a:gd name="T74" fmla="*/ 323 w 865"/>
                        <a:gd name="T75" fmla="*/ 1014 h 2071"/>
                        <a:gd name="T76" fmla="*/ 509 w 865"/>
                        <a:gd name="T77" fmla="*/ 1064 h 2071"/>
                        <a:gd name="T78" fmla="*/ 611 w 865"/>
                        <a:gd name="T79" fmla="*/ 1112 h 2071"/>
                        <a:gd name="T80" fmla="*/ 665 w 865"/>
                        <a:gd name="T81" fmla="*/ 1088 h 2071"/>
                        <a:gd name="T82" fmla="*/ 659 w 865"/>
                        <a:gd name="T83" fmla="*/ 1034 h 2071"/>
                        <a:gd name="T84" fmla="*/ 611 w 865"/>
                        <a:gd name="T85" fmla="*/ 996 h 2071"/>
                        <a:gd name="T86" fmla="*/ 497 w 865"/>
                        <a:gd name="T87" fmla="*/ 972 h 2071"/>
                        <a:gd name="T88" fmla="*/ 323 w 865"/>
                        <a:gd name="T89" fmla="*/ 888 h 2071"/>
                        <a:gd name="T90" fmla="*/ 233 w 865"/>
                        <a:gd name="T91" fmla="*/ 672 h 2071"/>
                        <a:gd name="T92" fmla="*/ 209 w 865"/>
                        <a:gd name="T93" fmla="*/ 412 h 2071"/>
                        <a:gd name="T94" fmla="*/ 317 w 865"/>
                        <a:gd name="T95" fmla="*/ 170 h 2071"/>
                        <a:gd name="T96" fmla="*/ 485 w 865"/>
                        <a:gd name="T97" fmla="*/ 110 h 2071"/>
                        <a:gd name="T98" fmla="*/ 617 w 865"/>
                        <a:gd name="T99" fmla="*/ 164 h 2071"/>
                        <a:gd name="T100" fmla="*/ 707 w 865"/>
                        <a:gd name="T101" fmla="*/ 286 h 2071"/>
                        <a:gd name="T102" fmla="*/ 737 w 865"/>
                        <a:gd name="T103" fmla="*/ 424 h 2071"/>
                        <a:gd name="T104" fmla="*/ 773 w 865"/>
                        <a:gd name="T105" fmla="*/ 598 h 2071"/>
                        <a:gd name="T106" fmla="*/ 809 w 865"/>
                        <a:gd name="T107" fmla="*/ 580 h 2071"/>
                        <a:gd name="T108" fmla="*/ 785 w 865"/>
                        <a:gd name="T109" fmla="*/ 526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grpSp>
              <p:sp>
                <p:nvSpPr>
                  <p:cNvPr id="51" name="Oval 1036"/>
                  <p:cNvSpPr>
                    <a:spLocks noChangeArrowheads="1"/>
                  </p:cNvSpPr>
                  <p:nvPr/>
                </p:nvSpPr>
                <p:spPr bwMode="auto">
                  <a:xfrm>
                    <a:off x="2386" y="1341"/>
                    <a:ext cx="175" cy="247"/>
                  </a:xfrm>
                  <a:prstGeom prst="ellipse">
                    <a:avLst/>
                  </a:pr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52" name="Freeform 1037"/>
                  <p:cNvSpPr>
                    <a:spLocks/>
                  </p:cNvSpPr>
                  <p:nvPr/>
                </p:nvSpPr>
                <p:spPr bwMode="auto">
                  <a:xfrm>
                    <a:off x="2707" y="657"/>
                    <a:ext cx="262" cy="524"/>
                  </a:xfrm>
                  <a:custGeom>
                    <a:avLst/>
                    <a:gdLst>
                      <a:gd name="T0" fmla="*/ 3 w 266"/>
                      <a:gd name="T1" fmla="*/ 495 h 521"/>
                      <a:gd name="T2" fmla="*/ 27 w 266"/>
                      <a:gd name="T3" fmla="*/ 281 h 521"/>
                      <a:gd name="T4" fmla="*/ 103 w 266"/>
                      <a:gd name="T5" fmla="*/ 45 h 521"/>
                      <a:gd name="T6" fmla="*/ 171 w 266"/>
                      <a:gd name="T7" fmla="*/ 3 h 521"/>
                      <a:gd name="T8" fmla="*/ 223 w 266"/>
                      <a:gd name="T9" fmla="*/ 39 h 521"/>
                      <a:gd name="T10" fmla="*/ 245 w 266"/>
                      <a:gd name="T11" fmla="*/ 133 h 521"/>
                      <a:gd name="T12" fmla="*/ 195 w 266"/>
                      <a:gd name="T13" fmla="*/ 281 h 521"/>
                      <a:gd name="T14" fmla="*/ 98 w 266"/>
                      <a:gd name="T15" fmla="*/ 489 h 521"/>
                      <a:gd name="T16" fmla="*/ 41 w 266"/>
                      <a:gd name="T17" fmla="*/ 513 h 521"/>
                      <a:gd name="T18" fmla="*/ 3 w 266"/>
                      <a:gd name="T19" fmla="*/ 495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53" name="Freeform 1038"/>
                  <p:cNvSpPr>
                    <a:spLocks/>
                  </p:cNvSpPr>
                  <p:nvPr/>
                </p:nvSpPr>
                <p:spPr bwMode="auto">
                  <a:xfrm>
                    <a:off x="2775" y="1588"/>
                    <a:ext cx="398" cy="349"/>
                  </a:xfrm>
                  <a:custGeom>
                    <a:avLst/>
                    <a:gdLst>
                      <a:gd name="T0" fmla="*/ 108 w 392"/>
                      <a:gd name="T1" fmla="*/ 223 h 340"/>
                      <a:gd name="T2" fmla="*/ 16 w 392"/>
                      <a:gd name="T3" fmla="*/ 95 h 340"/>
                      <a:gd name="T4" fmla="*/ 4 w 392"/>
                      <a:gd name="T5" fmla="*/ 49 h 340"/>
                      <a:gd name="T6" fmla="*/ 28 w 392"/>
                      <a:gd name="T7" fmla="*/ 3 h 340"/>
                      <a:gd name="T8" fmla="*/ 138 w 392"/>
                      <a:gd name="T9" fmla="*/ 31 h 340"/>
                      <a:gd name="T10" fmla="*/ 266 w 392"/>
                      <a:gd name="T11" fmla="*/ 83 h 340"/>
                      <a:gd name="T12" fmla="*/ 388 w 392"/>
                      <a:gd name="T13" fmla="*/ 176 h 340"/>
                      <a:gd name="T14" fmla="*/ 412 w 392"/>
                      <a:gd name="T15" fmla="*/ 303 h 340"/>
                      <a:gd name="T16" fmla="*/ 360 w 392"/>
                      <a:gd name="T17" fmla="*/ 370 h 340"/>
                      <a:gd name="T18" fmla="*/ 260 w 392"/>
                      <a:gd name="T19" fmla="*/ 350 h 340"/>
                      <a:gd name="T20" fmla="*/ 108 w 392"/>
                      <a:gd name="T21" fmla="*/ 223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54" name="Freeform 1039"/>
                  <p:cNvSpPr>
                    <a:spLocks/>
                  </p:cNvSpPr>
                  <p:nvPr/>
                </p:nvSpPr>
                <p:spPr bwMode="auto">
                  <a:xfrm>
                    <a:off x="2464" y="1923"/>
                    <a:ext cx="146" cy="567"/>
                  </a:xfrm>
                  <a:custGeom>
                    <a:avLst/>
                    <a:gdLst>
                      <a:gd name="T0" fmla="*/ 15 w 151"/>
                      <a:gd name="T1" fmla="*/ 177 h 558"/>
                      <a:gd name="T2" fmla="*/ 38 w 151"/>
                      <a:gd name="T3" fmla="*/ 43 h 558"/>
                      <a:gd name="T4" fmla="*/ 58 w 151"/>
                      <a:gd name="T5" fmla="*/ 3 h 558"/>
                      <a:gd name="T6" fmla="*/ 95 w 151"/>
                      <a:gd name="T7" fmla="*/ 27 h 558"/>
                      <a:gd name="T8" fmla="*/ 121 w 151"/>
                      <a:gd name="T9" fmla="*/ 177 h 558"/>
                      <a:gd name="T10" fmla="*/ 126 w 151"/>
                      <a:gd name="T11" fmla="*/ 451 h 558"/>
                      <a:gd name="T12" fmla="*/ 84 w 151"/>
                      <a:gd name="T13" fmla="*/ 579 h 558"/>
                      <a:gd name="T14" fmla="*/ 20 w 151"/>
                      <a:gd name="T15" fmla="*/ 547 h 558"/>
                      <a:gd name="T16" fmla="*/ 0 w 151"/>
                      <a:gd name="T17" fmla="*/ 335 h 558"/>
                      <a:gd name="T18" fmla="*/ 15 w 151"/>
                      <a:gd name="T19" fmla="*/ 177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55" name="Freeform 1040"/>
                  <p:cNvSpPr>
                    <a:spLocks/>
                  </p:cNvSpPr>
                  <p:nvPr/>
                </p:nvSpPr>
                <p:spPr bwMode="auto">
                  <a:xfrm>
                    <a:off x="1900" y="1588"/>
                    <a:ext cx="389" cy="247"/>
                  </a:xfrm>
                  <a:custGeom>
                    <a:avLst/>
                    <a:gdLst>
                      <a:gd name="T0" fmla="*/ 171 w 392"/>
                      <a:gd name="T1" fmla="*/ 57 h 253"/>
                      <a:gd name="T2" fmla="*/ 299 w 392"/>
                      <a:gd name="T3" fmla="*/ 19 h 253"/>
                      <a:gd name="T4" fmla="*/ 355 w 392"/>
                      <a:gd name="T5" fmla="*/ 7 h 253"/>
                      <a:gd name="T6" fmla="*/ 373 w 392"/>
                      <a:gd name="T7" fmla="*/ 57 h 253"/>
                      <a:gd name="T8" fmla="*/ 317 w 392"/>
                      <a:gd name="T9" fmla="*/ 121 h 253"/>
                      <a:gd name="T10" fmla="*/ 189 w 392"/>
                      <a:gd name="T11" fmla="*/ 203 h 253"/>
                      <a:gd name="T12" fmla="*/ 37 w 392"/>
                      <a:gd name="T13" fmla="*/ 224 h 253"/>
                      <a:gd name="T14" fmla="*/ 1 w 392"/>
                      <a:gd name="T15" fmla="*/ 171 h 253"/>
                      <a:gd name="T16" fmla="*/ 43 w 392"/>
                      <a:gd name="T17" fmla="*/ 103 h 253"/>
                      <a:gd name="T18" fmla="*/ 171 w 392"/>
                      <a:gd name="T19" fmla="*/ 57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56" name="Freeform 1041"/>
                  <p:cNvSpPr>
                    <a:spLocks/>
                  </p:cNvSpPr>
                  <p:nvPr/>
                </p:nvSpPr>
                <p:spPr bwMode="auto">
                  <a:xfrm>
                    <a:off x="2085" y="846"/>
                    <a:ext cx="233" cy="378"/>
                  </a:xfrm>
                  <a:custGeom>
                    <a:avLst/>
                    <a:gdLst>
                      <a:gd name="T0" fmla="*/ 70 w 238"/>
                      <a:gd name="T1" fmla="*/ 249 h 386"/>
                      <a:gd name="T2" fmla="*/ 23 w 238"/>
                      <a:gd name="T3" fmla="*/ 176 h 386"/>
                      <a:gd name="T4" fmla="*/ 0 w 238"/>
                      <a:gd name="T5" fmla="*/ 88 h 386"/>
                      <a:gd name="T6" fmla="*/ 23 w 238"/>
                      <a:gd name="T7" fmla="*/ 12 h 386"/>
                      <a:gd name="T8" fmla="*/ 111 w 238"/>
                      <a:gd name="T9" fmla="*/ 24 h 386"/>
                      <a:gd name="T10" fmla="*/ 164 w 238"/>
                      <a:gd name="T11" fmla="*/ 120 h 386"/>
                      <a:gd name="T12" fmla="*/ 214 w 238"/>
                      <a:gd name="T13" fmla="*/ 282 h 386"/>
                      <a:gd name="T14" fmla="*/ 188 w 238"/>
                      <a:gd name="T15" fmla="*/ 347 h 386"/>
                      <a:gd name="T16" fmla="*/ 155 w 238"/>
                      <a:gd name="T17" fmla="*/ 326 h 386"/>
                      <a:gd name="T18" fmla="*/ 70 w 238"/>
                      <a:gd name="T19" fmla="*/ 24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grpSp>
            <p:pic>
              <p:nvPicPr>
                <p:cNvPr id="42" name="Picture 104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80" y="14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104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74" y="14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1044"/>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424" y="33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1045"/>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376" y="57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Picture 1046"/>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74" y="52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 name="Picture 1047"/>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472" y="76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1048"/>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74" y="10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 name="Picture 1049"/>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74" y="124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1" name="Group 1050"/>
              <p:cNvGrpSpPr>
                <a:grpSpLocks/>
              </p:cNvGrpSpPr>
              <p:nvPr userDrawn="1"/>
            </p:nvGrpSpPr>
            <p:grpSpPr bwMode="auto">
              <a:xfrm>
                <a:off x="4944" y="1008"/>
                <a:ext cx="522" cy="2967"/>
                <a:chOff x="4944" y="1008"/>
                <a:chExt cx="522" cy="2967"/>
              </a:xfrm>
            </p:grpSpPr>
            <p:pic>
              <p:nvPicPr>
                <p:cNvPr id="22" name="Picture 105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36" y="10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105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84" y="1200"/>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105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36" y="158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1054"/>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80" y="172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1055"/>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040" y="182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1056"/>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8" y="201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1057"/>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80" y="206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Picture 1058"/>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32" y="235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1059"/>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2" y="22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1060"/>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2" y="244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106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36" y="25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106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32" y="13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106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44" y="273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1064"/>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2" y="307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1065"/>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32" y="331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1066"/>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2" y="34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1067"/>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8" y="355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1068"/>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2" y="37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1069"/>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184" y="369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9" name="Freeform 1070"/>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10" name="Freeform 1071"/>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p:spPr>
          <p:txBody>
            <a:bodyPr wrap="none" anchor="ctr"/>
            <a:lstStyle/>
            <a:p>
              <a:pPr>
                <a:defRPr/>
              </a:pPr>
              <a:endParaRPr lang="en-US" b="1" i="0">
                <a:solidFill>
                  <a:srgbClr val="2F1311"/>
                </a:solidFill>
                <a:latin typeface="Arial" panose="020B0604020202020204" pitchFamily="34" charset="0"/>
              </a:endParaRPr>
            </a:p>
          </p:txBody>
        </p:sp>
        <p:sp>
          <p:nvSpPr>
            <p:cNvPr id="11" name="Freeform 1072"/>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p:spPr>
          <p:txBody>
            <a:bodyPr wrap="none" anchor="ctr"/>
            <a:lstStyle/>
            <a:p>
              <a:pPr>
                <a:defRPr/>
              </a:pPr>
              <a:endParaRPr lang="en-US" b="1" i="0">
                <a:solidFill>
                  <a:srgbClr val="2F1311"/>
                </a:solidFill>
                <a:latin typeface="Arial" panose="020B0604020202020204" pitchFamily="34" charset="0"/>
              </a:endParaRPr>
            </a:p>
          </p:txBody>
        </p:sp>
        <p:sp>
          <p:nvSpPr>
            <p:cNvPr id="12" name="Freeform 1073"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13" name="Freeform 1074"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14" name="Freeform 1075"/>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15" name="Freeform 1076"/>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16" name="Freeform 1077"/>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p:spPr>
          <p:txBody>
            <a:bodyPr wrap="none" anchor="ctr"/>
            <a:lstStyle/>
            <a:p>
              <a:pPr>
                <a:defRPr/>
              </a:pPr>
              <a:endParaRPr lang="en-US" b="1" i="0">
                <a:solidFill>
                  <a:srgbClr val="2F1311"/>
                </a:solidFill>
                <a:latin typeface="Arial" panose="020B0604020202020204" pitchFamily="34" charset="0"/>
              </a:endParaRPr>
            </a:p>
          </p:txBody>
        </p:sp>
        <p:sp>
          <p:nvSpPr>
            <p:cNvPr id="17" name="Rectangle 1078"/>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b="1" i="0">
                <a:solidFill>
                  <a:srgbClr val="2F1311"/>
                </a:solidFill>
                <a:latin typeface="Arial" panose="020B0604020202020204" pitchFamily="34" charset="0"/>
              </a:endParaRPr>
            </a:p>
          </p:txBody>
        </p:sp>
        <p:sp>
          <p:nvSpPr>
            <p:cNvPr id="18" name="Freeform 1079"/>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p:spPr>
          <p:txBody>
            <a:bodyPr wrap="none" anchor="ctr"/>
            <a:lstStyle/>
            <a:p>
              <a:pPr>
                <a:defRPr/>
              </a:pPr>
              <a:endParaRPr lang="en-US" b="1" i="0">
                <a:solidFill>
                  <a:srgbClr val="2F1311"/>
                </a:solidFill>
                <a:latin typeface="Arial" panose="020B0604020202020204" pitchFamily="34" charset="0"/>
              </a:endParaRPr>
            </a:p>
          </p:txBody>
        </p:sp>
        <p:sp>
          <p:nvSpPr>
            <p:cNvPr id="19" name="AutoShape 1080"/>
            <p:cNvSpPr>
              <a:spLocks noChangeArrowheads="1"/>
            </p:cNvSpPr>
            <p:nvPr/>
          </p:nvSpPr>
          <p:spPr bwMode="hidden">
            <a:xfrm rot="5400000">
              <a:off x="2724" y="2089"/>
              <a:ext cx="4320" cy="142"/>
            </a:xfrm>
            <a:custGeom>
              <a:avLst/>
              <a:gdLst>
                <a:gd name="T0" fmla="*/ 34 w 21600"/>
                <a:gd name="T1" fmla="*/ 0 h 21600"/>
                <a:gd name="T2" fmla="*/ 17 w 21600"/>
                <a:gd name="T3" fmla="*/ 0 h 21600"/>
                <a:gd name="T4" fmla="*/ 0 w 21600"/>
                <a:gd name="T5" fmla="*/ 0 h 21600"/>
                <a:gd name="T6" fmla="*/ 17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rot="10800000" vert="eaVert" wrap="none" anchor="ctr"/>
            <a:lstStyle/>
            <a:p>
              <a:endParaRPr lang="en-US" b="1" i="0">
                <a:solidFill>
                  <a:srgbClr val="2F1311"/>
                </a:solidFill>
                <a:latin typeface="Arial" panose="020B0604020202020204" pitchFamily="34" charset="0"/>
              </a:endParaRPr>
            </a:p>
          </p:txBody>
        </p:sp>
      </p:grpSp>
      <p:sp>
        <p:nvSpPr>
          <p:cNvPr id="958521" name="Rectangle 1081"/>
          <p:cNvSpPr>
            <a:spLocks noGrp="1" noChangeArrowheads="1"/>
          </p:cNvSpPr>
          <p:nvPr>
            <p:ph type="ctrTitle" sz="quarter"/>
          </p:nvPr>
        </p:nvSpPr>
        <p:spPr>
          <a:xfrm>
            <a:off x="685800" y="1370013"/>
            <a:ext cx="6965950" cy="2057400"/>
          </a:xfrm>
        </p:spPr>
        <p:txBody>
          <a:bodyPr/>
          <a:lstStyle>
            <a:lvl1pPr>
              <a:defRPr b="1" i="0">
                <a:latin typeface="Arial" panose="020B0604020202020204" pitchFamily="34" charset="0"/>
              </a:defRPr>
            </a:lvl1pPr>
          </a:lstStyle>
          <a:p>
            <a:pPr lvl="0"/>
            <a:r>
              <a:rPr lang="en-US" noProof="0"/>
              <a:t>Click to edit Master title style</a:t>
            </a:r>
          </a:p>
        </p:txBody>
      </p:sp>
      <p:sp>
        <p:nvSpPr>
          <p:cNvPr id="958522" name="Rectangle 1082"/>
          <p:cNvSpPr>
            <a:spLocks noGrp="1" noChangeArrowheads="1"/>
          </p:cNvSpPr>
          <p:nvPr>
            <p:ph type="subTitle" sz="quarter" idx="1"/>
          </p:nvPr>
        </p:nvSpPr>
        <p:spPr>
          <a:xfrm>
            <a:off x="1727200" y="3886200"/>
            <a:ext cx="5640388" cy="1752600"/>
          </a:xfrm>
        </p:spPr>
        <p:txBody>
          <a:bodyPr/>
          <a:lstStyle>
            <a:lvl1pPr marL="0" indent="0" algn="ctr">
              <a:buFontTx/>
              <a:buNone/>
              <a:defRPr b="1" i="0">
                <a:latin typeface="Arial" panose="020B0604020202020204" pitchFamily="34" charset="0"/>
              </a:defRPr>
            </a:lvl1pPr>
          </a:lstStyle>
          <a:p>
            <a:pPr lvl="0"/>
            <a:r>
              <a:rPr lang="en-US" noProof="0"/>
              <a:t>Click to edit Master subtitle style</a:t>
            </a:r>
          </a:p>
        </p:txBody>
      </p:sp>
      <p:sp>
        <p:nvSpPr>
          <p:cNvPr id="59" name="Rectangle 1083"/>
          <p:cNvSpPr>
            <a:spLocks noGrp="1" noChangeArrowheads="1"/>
          </p:cNvSpPr>
          <p:nvPr>
            <p:ph type="dt" sz="quarter" idx="10"/>
          </p:nvPr>
        </p:nvSpPr>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60" name="Rectangle 1084"/>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61" name="Rectangle 1085"/>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EC2330BA-673A-704D-AD32-87AA8EB90CD3}"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8006140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12B4D3D9-C385-6049-A6A9-8C8F6BE33136}"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119909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1ABADC-9367-6D47-ADFE-E24DE263CF68}" type="slidenum">
              <a:rPr lang="en-US"/>
              <a:pPr>
                <a:defRPr/>
              </a:pPr>
              <a:t>‹#›</a:t>
            </a:fld>
            <a:endParaRPr lang="en-US"/>
          </a:p>
        </p:txBody>
      </p:sp>
    </p:spTree>
    <p:extLst>
      <p:ext uri="{BB962C8B-B14F-4D97-AF65-F5344CB8AC3E}">
        <p14:creationId xmlns:p14="http://schemas.microsoft.com/office/powerpoint/2010/main" val="1893380266"/>
      </p:ext>
    </p:extLst>
  </p:cSld>
  <p:clrMapOvr>
    <a:masterClrMapping/>
  </p:clrMapOvr>
  <p:transition>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B8DC4F5D-3AD5-854A-8D00-38C5953F5525}"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15568805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263525" y="1598613"/>
            <a:ext cx="3616325" cy="4497387"/>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6" name="Rectangle 6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7" name="Rectangle 6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3B32581-E980-534A-A6F6-19D79AEA2D40}"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6524531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8" name="Rectangle 6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9" name="Rectangle 6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97EE04F-4A0B-8D47-8979-AD493E6C3E2B}"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28025656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5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4" name="Rectangle 6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5" name="Rectangle 6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B8608422-96BB-BB48-9CB8-5E87E40DB9DB}"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23003692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3" name="Rectangle 6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4" name="Rectangle 6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B9ED7F2-6251-224E-AC9D-604C1E6C9BF9}"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1731451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6" name="Rectangle 6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7" name="Rectangle 6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32C132C-706D-CA4F-ADFA-D5909C00463E}"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38914421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6" name="Rectangle 6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7" name="Rectangle 6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E91B69C-3437-8140-8FB0-CBB9EC7F9CED}"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13405576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B9C5B4D-6C69-0A4A-ACA7-B3D52C866A49}"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35424613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219075" y="227013"/>
            <a:ext cx="5456238" cy="5868987"/>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61FC01C-6758-134D-AA3D-7A4CDDD553EC}"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10481645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50B740F4-4D60-F44F-BC91-3DD1A7577E7B}" type="slidenum">
              <a:rPr lang="en-GB"/>
              <a:pPr>
                <a:defRPr/>
              </a:pPr>
              <a:t>‹#›</a:t>
            </a:fld>
            <a:endParaRPr lang="en-GB"/>
          </a:p>
        </p:txBody>
      </p:sp>
    </p:spTree>
    <p:extLst>
      <p:ext uri="{BB962C8B-B14F-4D97-AF65-F5344CB8AC3E}">
        <p14:creationId xmlns:p14="http://schemas.microsoft.com/office/powerpoint/2010/main" val="4029111234"/>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202E57-8A71-2343-9DD9-D506813EBF70}" type="slidenum">
              <a:rPr lang="en-US"/>
              <a:pPr>
                <a:defRPr/>
              </a:pPr>
              <a:t>‹#›</a:t>
            </a:fld>
            <a:endParaRPr lang="en-US"/>
          </a:p>
        </p:txBody>
      </p:sp>
    </p:spTree>
    <p:extLst>
      <p:ext uri="{BB962C8B-B14F-4D97-AF65-F5344CB8AC3E}">
        <p14:creationId xmlns:p14="http://schemas.microsoft.com/office/powerpoint/2010/main" val="2229673866"/>
      </p:ext>
    </p:extLst>
  </p:cSld>
  <p:clrMapOvr>
    <a:masterClrMapping/>
  </p:clrMapOvr>
  <p:transition>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B746662B-3FC9-144D-96AA-9A6E1204DC66}" type="slidenum">
              <a:rPr lang="en-GB"/>
              <a:pPr>
                <a:defRPr/>
              </a:pPr>
              <a:t>‹#›</a:t>
            </a:fld>
            <a:endParaRPr lang="en-GB"/>
          </a:p>
        </p:txBody>
      </p:sp>
    </p:spTree>
    <p:extLst>
      <p:ext uri="{BB962C8B-B14F-4D97-AF65-F5344CB8AC3E}">
        <p14:creationId xmlns:p14="http://schemas.microsoft.com/office/powerpoint/2010/main" val="1099506648"/>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33648BBB-CB12-0341-AA17-3D8DD21E6FCC}" type="slidenum">
              <a:rPr lang="en-GB"/>
              <a:pPr>
                <a:defRPr/>
              </a:pPr>
              <a:t>‹#›</a:t>
            </a:fld>
            <a:endParaRPr lang="en-GB"/>
          </a:p>
        </p:txBody>
      </p:sp>
    </p:spTree>
    <p:extLst>
      <p:ext uri="{BB962C8B-B14F-4D97-AF65-F5344CB8AC3E}">
        <p14:creationId xmlns:p14="http://schemas.microsoft.com/office/powerpoint/2010/main" val="2750469579"/>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7AF06255-2079-6948-8D27-B57A4A8A59BE}" type="slidenum">
              <a:rPr lang="en-GB"/>
              <a:pPr>
                <a:defRPr/>
              </a:pPr>
              <a:t>‹#›</a:t>
            </a:fld>
            <a:endParaRPr lang="en-GB"/>
          </a:p>
        </p:txBody>
      </p:sp>
    </p:spTree>
    <p:extLst>
      <p:ext uri="{BB962C8B-B14F-4D97-AF65-F5344CB8AC3E}">
        <p14:creationId xmlns:p14="http://schemas.microsoft.com/office/powerpoint/2010/main" val="167166686"/>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25CB6A9C-9DD2-8246-B47A-B3139FFBD6DE}" type="slidenum">
              <a:rPr lang="en-GB"/>
              <a:pPr>
                <a:defRPr/>
              </a:pPr>
              <a:t>‹#›</a:t>
            </a:fld>
            <a:endParaRPr lang="en-GB"/>
          </a:p>
        </p:txBody>
      </p:sp>
    </p:spTree>
    <p:extLst>
      <p:ext uri="{BB962C8B-B14F-4D97-AF65-F5344CB8AC3E}">
        <p14:creationId xmlns:p14="http://schemas.microsoft.com/office/powerpoint/2010/main" val="3559563695"/>
      </p:ext>
    </p:extLst>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39AAFABE-9212-6543-B9A7-A51D8D6F1810}" type="slidenum">
              <a:rPr lang="en-GB"/>
              <a:pPr>
                <a:defRPr/>
              </a:pPr>
              <a:t>‹#›</a:t>
            </a:fld>
            <a:endParaRPr lang="en-GB"/>
          </a:p>
        </p:txBody>
      </p:sp>
    </p:spTree>
    <p:extLst>
      <p:ext uri="{BB962C8B-B14F-4D97-AF65-F5344CB8AC3E}">
        <p14:creationId xmlns:p14="http://schemas.microsoft.com/office/powerpoint/2010/main" val="3847159075"/>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21AC43C8-DAA3-D24B-BCBA-72033109743E}" type="slidenum">
              <a:rPr lang="en-GB"/>
              <a:pPr>
                <a:defRPr/>
              </a:pPr>
              <a:t>‹#›</a:t>
            </a:fld>
            <a:endParaRPr lang="en-GB"/>
          </a:p>
        </p:txBody>
      </p:sp>
    </p:spTree>
    <p:extLst>
      <p:ext uri="{BB962C8B-B14F-4D97-AF65-F5344CB8AC3E}">
        <p14:creationId xmlns:p14="http://schemas.microsoft.com/office/powerpoint/2010/main" val="3219467884"/>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E731BF99-C918-0546-8A4B-19BB0AC5092E}" type="slidenum">
              <a:rPr lang="en-GB"/>
              <a:pPr>
                <a:defRPr/>
              </a:pPr>
              <a:t>‹#›</a:t>
            </a:fld>
            <a:endParaRPr lang="en-GB"/>
          </a:p>
        </p:txBody>
      </p:sp>
    </p:spTree>
    <p:extLst>
      <p:ext uri="{BB962C8B-B14F-4D97-AF65-F5344CB8AC3E}">
        <p14:creationId xmlns:p14="http://schemas.microsoft.com/office/powerpoint/2010/main" val="3716627868"/>
      </p:ext>
    </p:extLst>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42574201-94A0-4543-BD97-7E98764937DD}" type="slidenum">
              <a:rPr lang="en-GB"/>
              <a:pPr>
                <a:defRPr/>
              </a:pPr>
              <a:t>‹#›</a:t>
            </a:fld>
            <a:endParaRPr lang="en-GB"/>
          </a:p>
        </p:txBody>
      </p:sp>
    </p:spTree>
    <p:extLst>
      <p:ext uri="{BB962C8B-B14F-4D97-AF65-F5344CB8AC3E}">
        <p14:creationId xmlns:p14="http://schemas.microsoft.com/office/powerpoint/2010/main" val="2065221571"/>
      </p:ext>
    </p:extLst>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48EBB243-0AC0-284A-BEAB-44B30CD7C45E}" type="slidenum">
              <a:rPr lang="en-GB"/>
              <a:pPr>
                <a:defRPr/>
              </a:pPr>
              <a:t>‹#›</a:t>
            </a:fld>
            <a:endParaRPr lang="en-GB"/>
          </a:p>
        </p:txBody>
      </p:sp>
    </p:spTree>
    <p:extLst>
      <p:ext uri="{BB962C8B-B14F-4D97-AF65-F5344CB8AC3E}">
        <p14:creationId xmlns:p14="http://schemas.microsoft.com/office/powerpoint/2010/main" val="4104445559"/>
      </p:ext>
    </p:extLst>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cs typeface="Arial" panose="020B0604020202020204" pitchFamily="34" charset="0"/>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cs typeface="Arial" panose="020B0604020202020204" pitchFamily="34" charset="0"/>
              </a:defRPr>
            </a:lvl1pPr>
          </a:lstStyle>
          <a:p>
            <a:pPr>
              <a:defRPr/>
            </a:pPr>
            <a:fld id="{D1404055-4CDE-CD4C-A5CA-96E9FDBE0EC8}" type="slidenum">
              <a:rPr lang="en-GB"/>
              <a:pPr>
                <a:defRPr/>
              </a:pPr>
              <a:t>‹#›</a:t>
            </a:fld>
            <a:endParaRPr lang="en-GB"/>
          </a:p>
        </p:txBody>
      </p:sp>
    </p:spTree>
    <p:extLst>
      <p:ext uri="{BB962C8B-B14F-4D97-AF65-F5344CB8AC3E}">
        <p14:creationId xmlns:p14="http://schemas.microsoft.com/office/powerpoint/2010/main" val="257075247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13.jpe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2.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5.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19.png"/><Relationship Id="rId2" Type="http://schemas.openxmlformats.org/officeDocument/2006/relationships/slideLayout" Target="../slideLayouts/slideLayout123.xml"/><Relationship Id="rId16" Type="http://schemas.openxmlformats.org/officeDocument/2006/relationships/image" Target="../media/image18.pn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17.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6.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13.jpe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12.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2.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6.emf"/><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10.png"/><Relationship Id="rId2" Type="http://schemas.openxmlformats.org/officeDocument/2006/relationships/slideLayout" Target="../slideLayouts/slideLayout79.xml"/><Relationship Id="rId16" Type="http://schemas.openxmlformats.org/officeDocument/2006/relationships/image" Target="../media/image9.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8.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B1DC24E-7023-374E-AE9D-B527645705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19" r:id="rId1"/>
    <p:sldLayoutId id="2147485920" r:id="rId2"/>
    <p:sldLayoutId id="2147485921" r:id="rId3"/>
    <p:sldLayoutId id="2147485922" r:id="rId4"/>
    <p:sldLayoutId id="2147485923" r:id="rId5"/>
    <p:sldLayoutId id="2147485924" r:id="rId6"/>
    <p:sldLayoutId id="2147485925" r:id="rId7"/>
    <p:sldLayoutId id="2147485926" r:id="rId8"/>
    <p:sldLayoutId id="2147485927" r:id="rId9"/>
    <p:sldLayoutId id="2147485928" r:id="rId10"/>
    <p:sldLayoutId id="2147485929" r:id="rId11"/>
  </p:sldLayoutIdLst>
  <p:transition>
    <p:rand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886786" name="Rectangle 1026"/>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b="1" i="0">
              <a:solidFill>
                <a:srgbClr val="FFFFFF"/>
              </a:solidFill>
              <a:latin typeface="Arial" panose="020B0604020202020204" pitchFamily="34" charset="0"/>
            </a:endParaRPr>
          </a:p>
        </p:txBody>
      </p:sp>
      <p:sp>
        <p:nvSpPr>
          <p:cNvPr id="185347" name="Freeform 1027"/>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FFFFFF"/>
              </a:solidFill>
              <a:latin typeface="Arial" panose="020B0604020202020204" pitchFamily="34" charset="0"/>
            </a:endParaRPr>
          </a:p>
        </p:txBody>
      </p:sp>
      <p:sp>
        <p:nvSpPr>
          <p:cNvPr id="185348" name="Freeform 1028"/>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85349" name="Freeform 1029"/>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85350" name="Freeform 1030"/>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85351" name="Freeform 1031"/>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85352" name="Freeform 1032"/>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85353" name="Freeform 1033"/>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85354" name="Freeform 1034"/>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85355" name="Rectangle 103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5356" name="Rectangle 103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86797" name="Rectangle 1037"/>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a:ea typeface="ＭＳ Ｐゴシック" charset="0"/>
                <a:cs typeface="ＭＳ Ｐゴシック" charset="0"/>
              </a:defRPr>
            </a:lvl1pPr>
          </a:lstStyle>
          <a:p>
            <a:pPr>
              <a:defRPr/>
            </a:pPr>
            <a:endParaRPr lang="en-US"/>
          </a:p>
        </p:txBody>
      </p:sp>
      <p:sp>
        <p:nvSpPr>
          <p:cNvPr id="886798" name="Rectangle 1038"/>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a:ea typeface="ＭＳ Ｐゴシック" charset="0"/>
                <a:cs typeface="ＭＳ Ｐゴシック" charset="0"/>
              </a:defRPr>
            </a:lvl1pPr>
          </a:lstStyle>
          <a:p>
            <a:pPr>
              <a:defRPr/>
            </a:pPr>
            <a:endParaRPr lang="en-US"/>
          </a:p>
        </p:txBody>
      </p:sp>
      <p:sp>
        <p:nvSpPr>
          <p:cNvPr id="886799" name="Rectangle 1039"/>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New Roman" charset="0"/>
              </a:defRPr>
            </a:lvl1pPr>
          </a:lstStyle>
          <a:p>
            <a:pPr>
              <a:defRPr/>
            </a:pPr>
            <a:fld id="{B06C0508-A33E-A649-A114-9E49D472BA9D}" type="slidenum">
              <a:rPr lang="en-US"/>
              <a:pPr>
                <a:defRPr/>
              </a:pPr>
              <a:t>‹#›</a:t>
            </a:fld>
            <a:endParaRPr lang="en-US"/>
          </a:p>
        </p:txBody>
      </p:sp>
    </p:spTree>
    <p:extLst>
      <p:ext uri="{BB962C8B-B14F-4D97-AF65-F5344CB8AC3E}">
        <p14:creationId xmlns:p14="http://schemas.microsoft.com/office/powerpoint/2010/main" val="3424161749"/>
      </p:ext>
    </p:extLst>
  </p:cSld>
  <p:clrMap bg1="dk2" tx1="lt1" bg2="dk1" tx2="lt2" accent1="accent1" accent2="accent2" accent3="accent3" accent4="accent4" accent5="accent5" accent6="accent6" hlink="hlink" folHlink="folHlink"/>
  <p:sldLayoutIdLst>
    <p:sldLayoutId id="2147486239" r:id="rId1"/>
    <p:sldLayoutId id="2147486240" r:id="rId2"/>
    <p:sldLayoutId id="2147486241" r:id="rId3"/>
    <p:sldLayoutId id="2147486242" r:id="rId4"/>
    <p:sldLayoutId id="2147486243" r:id="rId5"/>
    <p:sldLayoutId id="2147486244" r:id="rId6"/>
    <p:sldLayoutId id="2147486245" r:id="rId7"/>
    <p:sldLayoutId id="2147486246" r:id="rId8"/>
    <p:sldLayoutId id="2147486247" r:id="rId9"/>
    <p:sldLayoutId id="2147486248" r:id="rId10"/>
    <p:sldLayoutId id="2147486249"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886786"/>
                                        </p:tgtEl>
                                        <p:attrNameLst>
                                          <p:attrName>style.visibility</p:attrName>
                                        </p:attrNameLst>
                                      </p:cBhvr>
                                      <p:to>
                                        <p:strVal val="visible"/>
                                      </p:to>
                                    </p:set>
                                    <p:anim calcmode="lin" valueType="num">
                                      <p:cBhvr additive="base">
                                        <p:cTn id="7" dur="500" fill="hold"/>
                                        <p:tgtEl>
                                          <p:spTgt spid="886786"/>
                                        </p:tgtEl>
                                        <p:attrNameLst>
                                          <p:attrName>ppt_x</p:attrName>
                                        </p:attrNameLst>
                                      </p:cBhvr>
                                      <p:tavLst>
                                        <p:tav tm="0">
                                          <p:val>
                                            <p:strVal val="0-#ppt_w/2"/>
                                          </p:val>
                                        </p:tav>
                                        <p:tav tm="100000">
                                          <p:val>
                                            <p:strVal val="#ppt_x"/>
                                          </p:val>
                                        </p:tav>
                                      </p:tavLst>
                                    </p:anim>
                                    <p:anim calcmode="lin" valueType="num">
                                      <p:cBhvr additive="base">
                                        <p:cTn id="8" dur="500" fill="hold"/>
                                        <p:tgtEl>
                                          <p:spTgt spid="88678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8867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6" grpId="0" animBg="1"/>
    </p:bld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018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b="1" i="0">
                <a:latin typeface="Arial" panose="020B0604020202020204" pitchFamily="34" charset="0"/>
                <a:ea typeface="ＭＳ Ｐゴシック" charset="0"/>
                <a:cs typeface="ＭＳ Ｐゴシック" charset="0"/>
              </a:defRPr>
            </a:lvl1pPr>
          </a:lstStyle>
          <a:p>
            <a:pPr>
              <a:defRPr/>
            </a:pPr>
            <a:endParaRPr lang="en-US" dirty="0">
              <a:solidFill>
                <a:srgbClr val="BBE0E3"/>
              </a:solidFill>
            </a:endParaRPr>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b="1" i="0">
                <a:latin typeface="Arial" panose="020B0604020202020204" pitchFamily="34" charset="0"/>
                <a:ea typeface="ＭＳ Ｐゴシック" charset="0"/>
                <a:cs typeface="ＭＳ Ｐゴシック" charset="0"/>
              </a:defRPr>
            </a:lvl1pPr>
          </a:lstStyle>
          <a:p>
            <a:pPr>
              <a:defRPr/>
            </a:pPr>
            <a:endParaRPr lang="en-US" dirty="0">
              <a:solidFill>
                <a:srgbClr val="BBE0E3"/>
              </a:solidFill>
            </a:endParaRPr>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b="1" i="0">
                <a:latin typeface="Arial" panose="020B0604020202020204" pitchFamily="34" charset="0"/>
              </a:defRPr>
            </a:lvl1pPr>
          </a:lstStyle>
          <a:p>
            <a:pPr>
              <a:defRPr/>
            </a:pPr>
            <a:fld id="{C6CCFC55-0933-8A4D-9AB6-9B3A5DB64915}" type="slidenum">
              <a:rPr lang="en-US" smtClean="0">
                <a:solidFill>
                  <a:srgbClr val="BBE0E3"/>
                </a:solidFill>
              </a:rPr>
              <a:pPr>
                <a:defRPr/>
              </a:pPr>
              <a:t>‹#›</a:t>
            </a:fld>
            <a:endParaRPr lang="en-US" dirty="0">
              <a:solidFill>
                <a:srgbClr val="BBE0E3"/>
              </a:solidFill>
            </a:endParaRPr>
          </a:p>
        </p:txBody>
      </p:sp>
    </p:spTree>
    <p:extLst>
      <p:ext uri="{BB962C8B-B14F-4D97-AF65-F5344CB8AC3E}">
        <p14:creationId xmlns:p14="http://schemas.microsoft.com/office/powerpoint/2010/main" val="3628723819"/>
      </p:ext>
    </p:extLst>
  </p:cSld>
  <p:clrMap bg1="dk2" tx1="lt1" bg2="dk1" tx2="lt2" accent1="accent1" accent2="accent2" accent3="accent3" accent4="accent4" accent5="accent5" accent6="accent6" hlink="hlink" folHlink="folHlink"/>
  <p:sldLayoutIdLst>
    <p:sldLayoutId id="2147486251" r:id="rId1"/>
    <p:sldLayoutId id="2147486252" r:id="rId2"/>
    <p:sldLayoutId id="2147486253" r:id="rId3"/>
    <p:sldLayoutId id="2147486254" r:id="rId4"/>
    <p:sldLayoutId id="2147486255" r:id="rId5"/>
    <p:sldLayoutId id="2147486256" r:id="rId6"/>
    <p:sldLayoutId id="2147486257" r:id="rId7"/>
    <p:sldLayoutId id="2147486258" r:id="rId8"/>
    <p:sldLayoutId id="2147486259" r:id="rId9"/>
    <p:sldLayoutId id="2147486260" r:id="rId10"/>
    <p:sldLayoutId id="2147486261" r:id="rId11"/>
  </p:sldLayoutIdLst>
  <p:transition>
    <p:random/>
  </p:transition>
  <p:txStyles>
    <p:titleStyle>
      <a:lvl1pPr algn="ctr" rtl="0" eaLnBrk="0" fontAlgn="base" hangingPunct="0">
        <a:spcBef>
          <a:spcPct val="0"/>
        </a:spcBef>
        <a:spcAft>
          <a:spcPct val="0"/>
        </a:spcAft>
        <a:defRPr kumimoji="1" sz="4400" b="1"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b="1" i="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SzPct val="85000"/>
        <a:buBlip>
          <a:blip r:embed="rId15"/>
        </a:buBlip>
        <a:defRPr kumimoji="1" sz="2800" b="1" i="0">
          <a:solidFill>
            <a:schemeClr val="tx1"/>
          </a:solidFill>
          <a:latin typeface="Arial" panose="020B0604020202020204" pitchFamily="34" charset="0"/>
          <a:ea typeface="+mn-ea"/>
        </a:defRPr>
      </a:lvl2pPr>
      <a:lvl3pPr marL="1143000" indent="-228600" algn="l" rtl="0" eaLnBrk="0" fontAlgn="base" hangingPunct="0">
        <a:spcBef>
          <a:spcPct val="20000"/>
        </a:spcBef>
        <a:spcAft>
          <a:spcPct val="0"/>
        </a:spcAft>
        <a:buSzPct val="95000"/>
        <a:buBlip>
          <a:blip r:embed="rId14"/>
        </a:buBlip>
        <a:defRPr kumimoji="1" sz="2400" b="1" i="0">
          <a:solidFill>
            <a:schemeClr val="tx1"/>
          </a:solidFill>
          <a:latin typeface="Arial" panose="020B0604020202020204" pitchFamily="34" charset="0"/>
          <a:ea typeface="+mn-ea"/>
        </a:defRPr>
      </a:lvl3pPr>
      <a:lvl4pPr marL="1600200" indent="-228600" algn="l" rtl="0" eaLnBrk="0" fontAlgn="base" hangingPunct="0">
        <a:spcBef>
          <a:spcPct val="20000"/>
        </a:spcBef>
        <a:spcAft>
          <a:spcPct val="0"/>
        </a:spcAft>
        <a:buSzPct val="100000"/>
        <a:buBlip>
          <a:blip r:embed="rId15"/>
        </a:buBlip>
        <a:defRPr kumimoji="1" sz="2000" b="1" i="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Blip>
          <a:blip r:embed="rId14"/>
        </a:buBlip>
        <a:defRPr kumimoji="1" sz="2000" b="1" i="0">
          <a:solidFill>
            <a:schemeClr val="tx1"/>
          </a:solidFill>
          <a:latin typeface="Arial" panose="020B0604020202020204" pitchFamily="34" charset="0"/>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62466"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b="1" i="0">
                <a:solidFill>
                  <a:schemeClr val="tx2"/>
                </a:solidFill>
                <a:latin typeface="Arial" panose="020B0604020202020204" pitchFamily="34" charset="0"/>
                <a:ea typeface="ＭＳ Ｐゴシック" charset="0"/>
                <a:cs typeface="ＭＳ Ｐゴシック" charset="0"/>
              </a:defRPr>
            </a:lvl1pPr>
          </a:lstStyle>
          <a:p>
            <a:pPr>
              <a:defRPr/>
            </a:pPr>
            <a:endParaRPr lang="en-US">
              <a:solidFill>
                <a:srgbClr val="482400"/>
              </a:solidFill>
            </a:endParaRPr>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b="1" i="0">
                <a:solidFill>
                  <a:schemeClr val="tx2"/>
                </a:solidFill>
                <a:latin typeface="Arial" panose="020B0604020202020204" pitchFamily="34" charset="0"/>
                <a:ea typeface="ＭＳ Ｐゴシック" charset="0"/>
                <a:cs typeface="ＭＳ Ｐゴシック" charset="0"/>
              </a:defRPr>
            </a:lvl1pPr>
          </a:lstStyle>
          <a:p>
            <a:pPr>
              <a:defRPr/>
            </a:pPr>
            <a:endParaRPr lang="en-US">
              <a:solidFill>
                <a:srgbClr val="482400"/>
              </a:solidFill>
            </a:endParaRPr>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b="1" i="0">
                <a:solidFill>
                  <a:schemeClr val="tx2"/>
                </a:solidFill>
                <a:latin typeface="Arial" panose="020B0604020202020204" pitchFamily="34" charset="0"/>
              </a:defRPr>
            </a:lvl1pPr>
          </a:lstStyle>
          <a:p>
            <a:pPr>
              <a:defRPr/>
            </a:pPr>
            <a:fld id="{157665A8-C280-8E40-8742-3A4E11E0C4B8}" type="slidenum">
              <a:rPr lang="en-US">
                <a:solidFill>
                  <a:srgbClr val="482400"/>
                </a:solidFill>
              </a:rPr>
              <a:pPr>
                <a:defRPr/>
              </a:pPr>
              <a:t>‹#›</a:t>
            </a:fld>
            <a:endParaRPr lang="en-US">
              <a:solidFill>
                <a:srgbClr val="482400"/>
              </a:solidFill>
            </a:endParaRPr>
          </a:p>
        </p:txBody>
      </p:sp>
      <p:pic>
        <p:nvPicPr>
          <p:cNvPr id="62471"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72"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3432201"/>
      </p:ext>
    </p:extLst>
  </p:cSld>
  <p:clrMap bg1="lt1" tx1="dk1" bg2="lt2" tx2="dk2" accent1="accent1" accent2="accent2" accent3="accent3" accent4="accent4" accent5="accent5" accent6="accent6" hlink="hlink" folHlink="folHlink"/>
  <p:sldLayoutIdLst>
    <p:sldLayoutId id="2147486263" r:id="rId1"/>
    <p:sldLayoutId id="2147486264" r:id="rId2"/>
    <p:sldLayoutId id="2147486265" r:id="rId3"/>
    <p:sldLayoutId id="2147486266" r:id="rId4"/>
    <p:sldLayoutId id="2147486267" r:id="rId5"/>
    <p:sldLayoutId id="2147486268" r:id="rId6"/>
    <p:sldLayoutId id="2147486269" r:id="rId7"/>
    <p:sldLayoutId id="2147486270" r:id="rId8"/>
    <p:sldLayoutId id="2147486271" r:id="rId9"/>
    <p:sldLayoutId id="2147486272" r:id="rId10"/>
    <p:sldLayoutId id="2147486273"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bwMode="auto">
          <a:xfrm>
            <a:off x="1447800" y="609600"/>
            <a:ext cx="7239000" cy="11430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3155" name="Rectangle 3"/>
          <p:cNvSpPr>
            <a:spLocks noGrp="1" noChangeArrowheads="1"/>
          </p:cNvSpPr>
          <p:nvPr>
            <p:ph type="body" idx="1"/>
          </p:nvPr>
        </p:nvSpPr>
        <p:spPr bwMode="auto">
          <a:xfrm>
            <a:off x="2286000" y="1981200"/>
            <a:ext cx="6400800" cy="41148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3156" name="Rectangle 4"/>
          <p:cNvSpPr>
            <a:spLocks noGrp="1" noChangeArrowheads="1"/>
          </p:cNvSpPr>
          <p:nvPr>
            <p:ph type="dt" sz="half" idx="2"/>
          </p:nvPr>
        </p:nvSpPr>
        <p:spPr bwMode="auto">
          <a:xfrm>
            <a:off x="685800" y="6248400"/>
            <a:ext cx="19050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solidFill>
                <a:srgbClr val="FFFF00"/>
              </a:solidFill>
              <a:latin typeface="Verdana"/>
              <a:ea typeface="Osaka"/>
              <a:cs typeface="Osaka"/>
            </a:endParaRPr>
          </a:p>
        </p:txBody>
      </p:sp>
      <p:sp>
        <p:nvSpPr>
          <p:cNvPr id="1073157" name="Rectangle 5"/>
          <p:cNvSpPr>
            <a:spLocks noGrp="1" noChangeArrowheads="1"/>
          </p:cNvSpPr>
          <p:nvPr>
            <p:ph type="ftr" sz="quarter" idx="3"/>
          </p:nvPr>
        </p:nvSpPr>
        <p:spPr bwMode="auto">
          <a:xfrm>
            <a:off x="3200400" y="6248400"/>
            <a:ext cx="28956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solidFill>
                <a:srgbClr val="FFFF00"/>
              </a:solidFill>
              <a:latin typeface="Verdana"/>
              <a:ea typeface="Osaka"/>
              <a:cs typeface="Osaka"/>
            </a:endParaRPr>
          </a:p>
        </p:txBody>
      </p:sp>
      <p:sp>
        <p:nvSpPr>
          <p:cNvPr id="1073158" name="Rectangle 6"/>
          <p:cNvSpPr>
            <a:spLocks noGrp="1" noChangeArrowheads="1"/>
          </p:cNvSpPr>
          <p:nvPr>
            <p:ph type="sldNum" sz="quarter" idx="4"/>
          </p:nvPr>
        </p:nvSpPr>
        <p:spPr bwMode="auto">
          <a:xfrm>
            <a:off x="6705600" y="6248400"/>
            <a:ext cx="19050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Verdana" charset="0"/>
                <a:ea typeface="Osaka" charset="0"/>
                <a:cs typeface="Osaka" charset="0"/>
              </a:defRPr>
            </a:lvl1pPr>
          </a:lstStyle>
          <a:p>
            <a:pPr>
              <a:defRPr/>
            </a:pPr>
            <a:fld id="{E3E9D3C5-FD88-084E-B72A-BA02B3873209}"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122761473"/>
      </p:ext>
    </p:extLst>
  </p:cSld>
  <p:clrMap bg1="dk2" tx1="lt1" bg2="dk1" tx2="lt2" accent1="accent1" accent2="accent2" accent3="accent3" accent4="accent4" accent5="accent5" accent6="accent6" hlink="hlink" folHlink="folHlink"/>
  <p:sldLayoutIdLst>
    <p:sldLayoutId id="2147486275" r:id="rId1"/>
    <p:sldLayoutId id="2147486276" r:id="rId2"/>
    <p:sldLayoutId id="2147486277" r:id="rId3"/>
    <p:sldLayoutId id="2147486278" r:id="rId4"/>
    <p:sldLayoutId id="2147486279" r:id="rId5"/>
    <p:sldLayoutId id="2147486280" r:id="rId6"/>
    <p:sldLayoutId id="2147486281" r:id="rId7"/>
    <p:sldLayoutId id="2147486282" r:id="rId8"/>
    <p:sldLayoutId id="2147486283" r:id="rId9"/>
    <p:sldLayoutId id="2147486284" r:id="rId10"/>
    <p:sldLayoutId id="2147486285" r:id="rId11"/>
  </p:sldLayoutIdLst>
  <p:hf sldNum="0"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Verdana" charset="0"/>
          <a:ea typeface="Osaka" charset="0"/>
          <a:cs typeface="Osaka" charset="0"/>
        </a:defRPr>
      </a:lvl2pPr>
      <a:lvl3pPr algn="r" rtl="0" eaLnBrk="0" fontAlgn="base" hangingPunct="0">
        <a:spcBef>
          <a:spcPct val="0"/>
        </a:spcBef>
        <a:spcAft>
          <a:spcPct val="0"/>
        </a:spcAft>
        <a:defRPr sz="4400">
          <a:solidFill>
            <a:schemeClr val="tx2"/>
          </a:solidFill>
          <a:latin typeface="Verdana" charset="0"/>
          <a:ea typeface="Osaka" charset="0"/>
          <a:cs typeface="Osaka" charset="0"/>
        </a:defRPr>
      </a:lvl3pPr>
      <a:lvl4pPr algn="r" rtl="0" eaLnBrk="0" fontAlgn="base" hangingPunct="0">
        <a:spcBef>
          <a:spcPct val="0"/>
        </a:spcBef>
        <a:spcAft>
          <a:spcPct val="0"/>
        </a:spcAft>
        <a:defRPr sz="4400">
          <a:solidFill>
            <a:schemeClr val="tx2"/>
          </a:solidFill>
          <a:latin typeface="Verdana" charset="0"/>
          <a:ea typeface="Osaka" charset="0"/>
          <a:cs typeface="Osaka" charset="0"/>
        </a:defRPr>
      </a:lvl4pPr>
      <a:lvl5pPr algn="r" rtl="0" eaLnBrk="0" fontAlgn="base" hangingPunct="0">
        <a:spcBef>
          <a:spcPct val="0"/>
        </a:spcBef>
        <a:spcAft>
          <a:spcPct val="0"/>
        </a:spcAft>
        <a:defRPr sz="4400">
          <a:solidFill>
            <a:schemeClr val="tx2"/>
          </a:solidFill>
          <a:latin typeface="Verdana" charset="0"/>
          <a:ea typeface="Osaka" charset="0"/>
          <a:cs typeface="Osaka" charset="0"/>
        </a:defRPr>
      </a:lvl5pPr>
      <a:lvl6pPr marL="457200" algn="r" rtl="0" fontAlgn="base">
        <a:spcBef>
          <a:spcPct val="0"/>
        </a:spcBef>
        <a:spcAft>
          <a:spcPct val="0"/>
        </a:spcAft>
        <a:defRPr sz="4400">
          <a:solidFill>
            <a:schemeClr val="tx2"/>
          </a:solidFill>
          <a:latin typeface="Verdana" charset="0"/>
          <a:ea typeface="Osaka" charset="0"/>
          <a:cs typeface="Osaka" charset="0"/>
        </a:defRPr>
      </a:lvl6pPr>
      <a:lvl7pPr marL="914400" algn="r" rtl="0" fontAlgn="base">
        <a:spcBef>
          <a:spcPct val="0"/>
        </a:spcBef>
        <a:spcAft>
          <a:spcPct val="0"/>
        </a:spcAft>
        <a:defRPr sz="4400">
          <a:solidFill>
            <a:schemeClr val="tx2"/>
          </a:solidFill>
          <a:latin typeface="Verdana" charset="0"/>
          <a:ea typeface="Osaka" charset="0"/>
          <a:cs typeface="Osaka" charset="0"/>
        </a:defRPr>
      </a:lvl7pPr>
      <a:lvl8pPr marL="1371600" algn="r" rtl="0" fontAlgn="base">
        <a:spcBef>
          <a:spcPct val="0"/>
        </a:spcBef>
        <a:spcAft>
          <a:spcPct val="0"/>
        </a:spcAft>
        <a:defRPr sz="4400">
          <a:solidFill>
            <a:schemeClr val="tx2"/>
          </a:solidFill>
          <a:latin typeface="Verdana" charset="0"/>
          <a:ea typeface="Osaka" charset="0"/>
          <a:cs typeface="Osaka" charset="0"/>
        </a:defRPr>
      </a:lvl8pPr>
      <a:lvl9pPr marL="1828800" algn="r" rtl="0" fontAlgn="base">
        <a:spcBef>
          <a:spcPct val="0"/>
        </a:spcBef>
        <a:spcAft>
          <a:spcPct val="0"/>
        </a:spcAft>
        <a:defRPr sz="4400">
          <a:solidFill>
            <a:schemeClr val="tx2"/>
          </a:solidFill>
          <a:latin typeface="Verdana" charset="0"/>
          <a:ea typeface="Osaka" charset="0"/>
          <a:cs typeface="Osaka" charset="0"/>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Monotype Sorts" charset="0"/>
        <a:buChar char="F"/>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8000"/>
        </a:buClr>
        <a:buFont typeface="Monotype Sorts" charset="0"/>
        <a:buChar char="F"/>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cs typeface="+mn-cs"/>
        </a:defRPr>
      </a:lvl5pPr>
      <a:lvl6pPr marL="2514600" indent="-228600" algn="l" rtl="0" fontAlgn="base">
        <a:spcBef>
          <a:spcPct val="20000"/>
        </a:spcBef>
        <a:spcAft>
          <a:spcPct val="0"/>
        </a:spcAft>
        <a:buFont typeface="Monotype Sorts" charset="0"/>
        <a:buChar char="F"/>
        <a:defRPr sz="2000">
          <a:solidFill>
            <a:schemeClr val="tx1"/>
          </a:solidFill>
          <a:latin typeface="+mn-lt"/>
          <a:ea typeface="+mn-ea"/>
          <a:cs typeface="+mn-cs"/>
        </a:defRPr>
      </a:lvl6pPr>
      <a:lvl7pPr marL="2971800" indent="-228600" algn="l" rtl="0" fontAlgn="base">
        <a:spcBef>
          <a:spcPct val="20000"/>
        </a:spcBef>
        <a:spcAft>
          <a:spcPct val="0"/>
        </a:spcAft>
        <a:buFont typeface="Monotype Sorts" charset="0"/>
        <a:buChar char="F"/>
        <a:defRPr sz="2000">
          <a:solidFill>
            <a:schemeClr val="tx1"/>
          </a:solidFill>
          <a:latin typeface="+mn-lt"/>
          <a:ea typeface="+mn-ea"/>
          <a:cs typeface="+mn-cs"/>
        </a:defRPr>
      </a:lvl7pPr>
      <a:lvl8pPr marL="3429000" indent="-228600" algn="l" rtl="0" fontAlgn="base">
        <a:spcBef>
          <a:spcPct val="20000"/>
        </a:spcBef>
        <a:spcAft>
          <a:spcPct val="0"/>
        </a:spcAft>
        <a:buFont typeface="Monotype Sorts" charset="0"/>
        <a:buChar char="F"/>
        <a:defRPr sz="2000">
          <a:solidFill>
            <a:schemeClr val="tx1"/>
          </a:solidFill>
          <a:latin typeface="+mn-lt"/>
          <a:ea typeface="+mn-ea"/>
          <a:cs typeface="+mn-cs"/>
        </a:defRPr>
      </a:lvl8pPr>
      <a:lvl9pPr marL="3886200" indent="-228600" algn="l" rtl="0" fontAlgn="base">
        <a:spcBef>
          <a:spcPct val="20000"/>
        </a:spcBef>
        <a:spcAft>
          <a:spcPct val="0"/>
        </a:spcAft>
        <a:buFont typeface="Monotype Sorts" charset="0"/>
        <a:buChar char="F"/>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b="1" i="0">
              <a:solidFill>
                <a:srgbClr val="000000"/>
              </a:solidFill>
              <a:latin typeface="Arial" panose="020B0604020202020204" pitchFamily="34" charset="0"/>
            </a:endParaRPr>
          </a:p>
        </p:txBody>
      </p:sp>
      <p:sp>
        <p:nvSpPr>
          <p:cNvPr id="12390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b="1" i="0">
              <a:solidFill>
                <a:srgbClr val="000000"/>
              </a:solidFill>
              <a:latin typeface="Arial" panose="020B0604020202020204" pitchFamily="34" charset="0"/>
            </a:endParaRPr>
          </a:p>
        </p:txBody>
      </p:sp>
      <p:sp>
        <p:nvSpPr>
          <p:cNvPr id="12390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b="1" i="0">
              <a:solidFill>
                <a:srgbClr val="000000"/>
              </a:solidFill>
              <a:latin typeface="Arial" panose="020B0604020202020204" pitchFamily="34" charset="0"/>
            </a:endParaRPr>
          </a:p>
        </p:txBody>
      </p:sp>
      <p:sp>
        <p:nvSpPr>
          <p:cNvPr id="12390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b="1" i="0">
              <a:solidFill>
                <a:srgbClr val="000000"/>
              </a:solidFill>
              <a:latin typeface="Arial" panose="020B0604020202020204" pitchFamily="34" charset="0"/>
            </a:endParaRPr>
          </a:p>
        </p:txBody>
      </p:sp>
      <p:sp>
        <p:nvSpPr>
          <p:cNvPr id="12391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b="1" i="0">
              <a:solidFill>
                <a:srgbClr val="000000"/>
              </a:solidFill>
              <a:latin typeface="Arial" panose="020B0604020202020204" pitchFamily="34" charset="0"/>
            </a:endParaRPr>
          </a:p>
        </p:txBody>
      </p:sp>
      <p:sp>
        <p:nvSpPr>
          <p:cNvPr id="12391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b="1" i="0">
              <a:solidFill>
                <a:srgbClr val="000000"/>
              </a:solidFill>
              <a:latin typeface="Arial" panose="020B0604020202020204" pitchFamily="34" charset="0"/>
            </a:endParaRPr>
          </a:p>
        </p:txBody>
      </p:sp>
      <p:sp>
        <p:nvSpPr>
          <p:cNvPr id="123912"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eaLnBrk="1" hangingPunct="1"/>
            <a:endParaRPr kumimoji="1" lang="en-US" b="1" i="0">
              <a:solidFill>
                <a:srgbClr val="000000"/>
              </a:solidFill>
              <a:latin typeface="Arial" panose="020B0604020202020204" pitchFamily="34" charset="0"/>
            </a:endParaRPr>
          </a:p>
        </p:txBody>
      </p:sp>
      <p:sp>
        <p:nvSpPr>
          <p:cNvPr id="12391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391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8523" name="Rectangle 11"/>
          <p:cNvSpPr>
            <a:spLocks noGrp="1" noChangeArrowheads="1"/>
          </p:cNvSpPr>
          <p:nvPr>
            <p:ph type="dt" sz="half" idx="2"/>
          </p:nvPr>
        </p:nvSpPr>
        <p:spPr bwMode="auto">
          <a:xfrm>
            <a:off x="9144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b="1" i="0">
                <a:latin typeface="Arial" panose="020B0604020202020204" pitchFamily="34" charset="0"/>
                <a:ea typeface="ＭＳ Ｐゴシック" charset="0"/>
                <a:cs typeface="ＭＳ Ｐゴシック" charset="0"/>
              </a:defRPr>
            </a:lvl1pPr>
          </a:lstStyle>
          <a:p>
            <a:pPr>
              <a:defRPr/>
            </a:pPr>
            <a:endParaRPr lang="en-US">
              <a:solidFill>
                <a:srgbClr val="000000"/>
              </a:solidFill>
            </a:endParaRPr>
          </a:p>
        </p:txBody>
      </p:sp>
      <p:sp>
        <p:nvSpPr>
          <p:cNvPr id="1088524" name="Rectangle 12"/>
          <p:cNvSpPr>
            <a:spLocks noGrp="1" noChangeArrowheads="1"/>
          </p:cNvSpPr>
          <p:nvPr>
            <p:ph type="ftr" sz="quarter" idx="3"/>
          </p:nvPr>
        </p:nvSpPr>
        <p:spPr bwMode="auto">
          <a:xfrm>
            <a:off x="3352800" y="63246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b="1" i="0">
                <a:latin typeface="Arial" panose="020B0604020202020204" pitchFamily="34" charset="0"/>
                <a:ea typeface="ＭＳ Ｐゴシック" charset="0"/>
                <a:cs typeface="ＭＳ Ｐゴシック" charset="0"/>
              </a:defRPr>
            </a:lvl1pPr>
          </a:lstStyle>
          <a:p>
            <a:pPr>
              <a:defRPr/>
            </a:pPr>
            <a:endParaRPr lang="en-US">
              <a:solidFill>
                <a:srgbClr val="000000"/>
              </a:solidFill>
            </a:endParaRPr>
          </a:p>
        </p:txBody>
      </p:sp>
      <p:sp>
        <p:nvSpPr>
          <p:cNvPr id="1088525" name="Rectangle 13"/>
          <p:cNvSpPr>
            <a:spLocks noGrp="1" noChangeArrowheads="1"/>
          </p:cNvSpPr>
          <p:nvPr>
            <p:ph type="sldNum" sz="quarter" idx="4"/>
          </p:nvPr>
        </p:nvSpPr>
        <p:spPr bwMode="auto">
          <a:xfrm>
            <a:off x="67818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b="1" i="0">
                <a:latin typeface="Arial" panose="020B0604020202020204" pitchFamily="34" charset="0"/>
              </a:defRPr>
            </a:lvl1pPr>
          </a:lstStyle>
          <a:p>
            <a:pPr>
              <a:defRPr/>
            </a:pPr>
            <a:fld id="{BB61497F-556D-314F-AEFB-C6A9D90ACD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247721"/>
      </p:ext>
    </p:extLst>
  </p:cSld>
  <p:clrMap bg1="lt1" tx1="dk1" bg2="lt2" tx2="dk2" accent1="accent1" accent2="accent2" accent3="accent3" accent4="accent4" accent5="accent5" accent6="accent6" hlink="hlink" folHlink="folHlink"/>
  <p:sldLayoutIdLst>
    <p:sldLayoutId id="2147486287" r:id="rId1"/>
    <p:sldLayoutId id="2147486288" r:id="rId2"/>
    <p:sldLayoutId id="2147486289" r:id="rId3"/>
    <p:sldLayoutId id="2147486290" r:id="rId4"/>
    <p:sldLayoutId id="2147486291" r:id="rId5"/>
    <p:sldLayoutId id="2147486292" r:id="rId6"/>
    <p:sldLayoutId id="2147486293" r:id="rId7"/>
    <p:sldLayoutId id="2147486294" r:id="rId8"/>
    <p:sldLayoutId id="2147486295" r:id="rId9"/>
    <p:sldLayoutId id="2147486296" r:id="rId10"/>
    <p:sldLayoutId id="2147486297" r:id="rId11"/>
  </p:sldLayoutIdLst>
  <p:txStyles>
    <p:titleStyle>
      <a:lvl1pPr algn="l" rtl="0" eaLnBrk="0" fontAlgn="base" hangingPunct="0">
        <a:spcBef>
          <a:spcPct val="0"/>
        </a:spcBef>
        <a:spcAft>
          <a:spcPct val="0"/>
        </a:spcAft>
        <a:defRPr sz="4400" b="1" i="0">
          <a:solidFill>
            <a:schemeClr val="tx2"/>
          </a:solidFill>
          <a:latin typeface="Arial" panose="020B0604020202020204" pitchFamily="34" charset="0"/>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b="1" i="0">
          <a:solidFill>
            <a:schemeClr val="tx1"/>
          </a:solidFill>
          <a:latin typeface="Arial" panose="020B0604020202020204" pitchFamily="34" charset="0"/>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b="1" i="0">
          <a:solidFill>
            <a:schemeClr val="tx1"/>
          </a:solidFill>
          <a:latin typeface="Arial" panose="020B0604020202020204" pitchFamily="34" charset="0"/>
          <a:ea typeface="+mn-ea"/>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b="1" i="0">
          <a:solidFill>
            <a:schemeClr val="tx1"/>
          </a:solidFill>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55000"/>
        <a:buFont typeface="Wingdings" charset="0"/>
        <a:buChar char="n"/>
        <a:defRPr sz="2000" b="1" i="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Clr>
          <a:schemeClr val="accent1"/>
        </a:buClr>
        <a:buSzPct val="50000"/>
        <a:buFont typeface="Wingdings" charset="0"/>
        <a:buChar char="n"/>
        <a:defRPr sz="2000" b="1" i="0">
          <a:solidFill>
            <a:schemeClr val="tx1"/>
          </a:solidFill>
          <a:latin typeface="Arial" panose="020B0604020202020204" pitchFamily="34" charset="0"/>
          <a:ea typeface="+mn-ea"/>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8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ＭＳ Ｐゴシック" charset="0"/>
                <a:cs typeface="ＭＳ Ｐゴシック" charset="0"/>
              </a:defRPr>
            </a:lvl1pPr>
          </a:lstStyle>
          <a:p>
            <a:pPr>
              <a:defRPr/>
            </a:pPr>
            <a:endParaRPr lang="en-US">
              <a:solidFill>
                <a:srgbClr val="BBE0E3"/>
              </a:solidFill>
              <a:latin typeface="Helvetica"/>
            </a:endParaRPr>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ＭＳ Ｐゴシック" charset="0"/>
                <a:cs typeface="ＭＳ Ｐゴシック" charset="0"/>
              </a:defRPr>
            </a:lvl1pPr>
          </a:lstStyle>
          <a:p>
            <a:pPr>
              <a:defRPr/>
            </a:pPr>
            <a:endParaRPr lang="en-US">
              <a:solidFill>
                <a:srgbClr val="BBE0E3"/>
              </a:solidFill>
              <a:latin typeface="Helvetica"/>
            </a:endParaRPr>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Helvetica" charset="0"/>
              </a:defRPr>
            </a:lvl1pPr>
          </a:lstStyle>
          <a:p>
            <a:pPr>
              <a:defRPr/>
            </a:pPr>
            <a:fld id="{C6CCFC55-0933-8A4D-9AB6-9B3A5DB6491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4066214751"/>
      </p:ext>
    </p:extLst>
  </p:cSld>
  <p:clrMap bg1="dk2" tx1="lt1" bg2="dk1" tx2="lt2" accent1="accent1" accent2="accent2" accent3="accent3" accent4="accent4" accent5="accent5" accent6="accent6" hlink="hlink" folHlink="folHlink"/>
  <p:sldLayoutIdLst>
    <p:sldLayoutId id="2147486299" r:id="rId1"/>
    <p:sldLayoutId id="2147486300" r:id="rId2"/>
    <p:sldLayoutId id="2147486301" r:id="rId3"/>
    <p:sldLayoutId id="2147486302" r:id="rId4"/>
    <p:sldLayoutId id="2147486303" r:id="rId5"/>
    <p:sldLayoutId id="2147486304" r:id="rId6"/>
    <p:sldLayoutId id="2147486305" r:id="rId7"/>
    <p:sldLayoutId id="2147486306" r:id="rId8"/>
    <p:sldLayoutId id="2147486307" r:id="rId9"/>
    <p:sldLayoutId id="2147486308" r:id="rId10"/>
    <p:sldLayoutId id="2147486309" r:id="rId1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bwMode="auto">
          <a:xfrm>
            <a:off x="685800" y="609600"/>
            <a:ext cx="7772400" cy="1143000"/>
          </a:xfrm>
          <a:prstGeom prst="rect">
            <a:avLst/>
          </a:prstGeom>
          <a:noFill/>
          <a:ln>
            <a:noFill/>
          </a:ln>
          <a:effectLst>
            <a:outerShdw blurRad="63500" algn="ctr" rotWithShape="0">
              <a:srgbClr val="FFFFFF">
                <a:alpha val="74998"/>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97731" name="Rectangle 3"/>
          <p:cNvSpPr>
            <a:spLocks noGrp="1" noChangeArrowheads="1"/>
          </p:cNvSpPr>
          <p:nvPr>
            <p:ph type="body" idx="1"/>
          </p:nvPr>
        </p:nvSpPr>
        <p:spPr bwMode="auto">
          <a:xfrm>
            <a:off x="1295400" y="1981200"/>
            <a:ext cx="7162800" cy="4114800"/>
          </a:xfrm>
          <a:prstGeom prst="rect">
            <a:avLst/>
          </a:prstGeom>
          <a:noFill/>
          <a:ln>
            <a:noFill/>
          </a:ln>
          <a:effectLst>
            <a:outerShdw blurRad="381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7732"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mj-lt"/>
                <a:ea typeface="+mn-ea"/>
                <a:cs typeface="+mn-cs"/>
              </a:defRPr>
            </a:lvl1pPr>
          </a:lstStyle>
          <a:p>
            <a:pPr>
              <a:defRPr/>
            </a:pPr>
            <a:endParaRPr lang="en-US">
              <a:solidFill>
                <a:srgbClr val="000000"/>
              </a:solidFill>
              <a:latin typeface="Copperplate Gothic Light"/>
              <a:ea typeface="ヒラギノ角ゴ Pro W3"/>
              <a:cs typeface="ヒラギノ角ゴ Pro W3"/>
            </a:endParaRPr>
          </a:p>
        </p:txBody>
      </p:sp>
      <p:sp>
        <p:nvSpPr>
          <p:cNvPr id="1097733"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j-lt"/>
                <a:ea typeface="+mn-ea"/>
                <a:cs typeface="+mn-cs"/>
              </a:defRPr>
            </a:lvl1pPr>
          </a:lstStyle>
          <a:p>
            <a:pPr>
              <a:defRPr/>
            </a:pPr>
            <a:endParaRPr lang="en-US">
              <a:solidFill>
                <a:srgbClr val="000000"/>
              </a:solidFill>
              <a:latin typeface="Copperplate Gothic Light"/>
              <a:ea typeface="ヒラギノ角ゴ Pro W3"/>
              <a:cs typeface="ヒラギノ角ゴ Pro W3"/>
            </a:endParaRPr>
          </a:p>
        </p:txBody>
      </p:sp>
      <p:sp>
        <p:nvSpPr>
          <p:cNvPr id="1097734"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Copperplate Gothic Light" charset="0"/>
                <a:ea typeface="ヒラギノ角ゴ Pro W3" charset="0"/>
                <a:cs typeface="ヒラギノ角ゴ Pro W3" charset="0"/>
              </a:defRPr>
            </a:lvl1pPr>
          </a:lstStyle>
          <a:p>
            <a:pPr>
              <a:defRPr/>
            </a:pPr>
            <a:fld id="{5B87283F-1406-644A-BD79-322B98DA7F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7355070"/>
      </p:ext>
    </p:extLst>
  </p:cSld>
  <p:clrMap bg1="lt1" tx1="dk1" bg2="lt2" tx2="dk2" accent1="accent1" accent2="accent2" accent3="accent3" accent4="accent4" accent5="accent5" accent6="accent6" hlink="hlink" folHlink="folHlink"/>
  <p:sldLayoutIdLst>
    <p:sldLayoutId id="2147486311" r:id="rId1"/>
    <p:sldLayoutId id="2147486312" r:id="rId2"/>
    <p:sldLayoutId id="2147486313" r:id="rId3"/>
    <p:sldLayoutId id="2147486314" r:id="rId4"/>
    <p:sldLayoutId id="2147486315" r:id="rId5"/>
    <p:sldLayoutId id="2147486316" r:id="rId6"/>
    <p:sldLayoutId id="2147486317" r:id="rId7"/>
    <p:sldLayoutId id="2147486318" r:id="rId8"/>
    <p:sldLayoutId id="2147486319" r:id="rId9"/>
    <p:sldLayoutId id="2147486320" r:id="rId10"/>
    <p:sldLayoutId id="2147486321" r:id="rId11"/>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2pPr>
      <a:lvl3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3pPr>
      <a:lvl4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4pPr>
      <a:lvl5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5pPr>
      <a:lvl6pPr marL="4572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6pPr>
      <a:lvl7pPr marL="9144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7pPr>
      <a:lvl8pPr marL="13716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8pPr>
      <a:lvl9pPr marL="18288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Font typeface="Wingdings" charset="0"/>
        <a:buChar char="§"/>
        <a:defRPr sz="3200" b="1" i="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Wingdings" charset="0"/>
        <a:buChar char="§"/>
        <a:defRPr sz="2800" b="1" i="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Font typeface="Wingdings" charset="0"/>
        <a:buChar char="§"/>
        <a:defRPr sz="2400" b="1" i="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charset="0"/>
        <a:buChar char="§"/>
        <a:defRPr sz="2000" b="1" i="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charset="0"/>
        <a:buChar char="§"/>
        <a:defRPr sz="2000" b="1" i="0">
          <a:solidFill>
            <a:schemeClr val="tx1"/>
          </a:solidFill>
          <a:latin typeface="Arial" panose="020B0604020202020204" pitchFamily="34" charset="0"/>
          <a:ea typeface="+mn-ea"/>
          <a:cs typeface="+mn-cs"/>
        </a:defRPr>
      </a:lvl5pPr>
      <a:lvl6pPr marL="2514600" indent="-228600" algn="l" rtl="0" fontAlgn="base">
        <a:spcBef>
          <a:spcPct val="20000"/>
        </a:spcBef>
        <a:spcAft>
          <a:spcPct val="0"/>
        </a:spcAft>
        <a:buFont typeface="Wingding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Line 1026"/>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b="1" i="0">
              <a:solidFill>
                <a:srgbClr val="000000"/>
              </a:solidFill>
              <a:latin typeface="Arial" panose="020B0604020202020204" pitchFamily="34" charset="0"/>
            </a:endParaRPr>
          </a:p>
        </p:txBody>
      </p:sp>
      <p:sp>
        <p:nvSpPr>
          <p:cNvPr id="148483" name="Rectangle 1027"/>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48484" name="Rectangle 1028"/>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5861" name="Rectangle 1029"/>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b="1" i="0">
                <a:latin typeface="Arial" panose="020B0604020202020204" pitchFamily="34" charset="0"/>
                <a:ea typeface="ＭＳ Ｐゴシック" charset="0"/>
                <a:cs typeface="ＭＳ Ｐゴシック" charset="0"/>
              </a:defRPr>
            </a:lvl1pPr>
          </a:lstStyle>
          <a:p>
            <a:pPr>
              <a:defRPr/>
            </a:pPr>
            <a:endParaRPr lang="en-US">
              <a:solidFill>
                <a:srgbClr val="000000"/>
              </a:solidFill>
            </a:endParaRPr>
          </a:p>
        </p:txBody>
      </p:sp>
      <p:sp>
        <p:nvSpPr>
          <p:cNvPr id="1145862" name="Rectangle 1030"/>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b="1" i="0">
                <a:latin typeface="Arial" panose="020B0604020202020204" pitchFamily="34" charset="0"/>
                <a:ea typeface="ＭＳ Ｐゴシック" charset="0"/>
                <a:cs typeface="ＭＳ Ｐゴシック" charset="0"/>
              </a:defRPr>
            </a:lvl1pPr>
          </a:lstStyle>
          <a:p>
            <a:pPr>
              <a:defRPr/>
            </a:pPr>
            <a:endParaRPr lang="en-US">
              <a:solidFill>
                <a:srgbClr val="000000"/>
              </a:solidFill>
            </a:endParaRPr>
          </a:p>
        </p:txBody>
      </p:sp>
      <p:sp>
        <p:nvSpPr>
          <p:cNvPr id="1145863" name="Rectangle 1031"/>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b="1" i="0">
                <a:latin typeface="Arial" panose="020B0604020202020204" pitchFamily="34" charset="0"/>
              </a:defRPr>
            </a:lvl1pPr>
          </a:lstStyle>
          <a:p>
            <a:pPr>
              <a:defRPr/>
            </a:pPr>
            <a:fld id="{0D93F87E-38B5-AA40-A50D-E95FC6F91980}" type="slidenum">
              <a:rPr lang="en-US">
                <a:solidFill>
                  <a:srgbClr val="000000"/>
                </a:solidFill>
              </a:rPr>
              <a:pPr>
                <a:defRPr/>
              </a:pPr>
              <a:t>‹#›</a:t>
            </a:fld>
            <a:endParaRPr lang="en-US">
              <a:solidFill>
                <a:srgbClr val="000000"/>
              </a:solidFill>
            </a:endParaRPr>
          </a:p>
        </p:txBody>
      </p:sp>
      <p:grpSp>
        <p:nvGrpSpPr>
          <p:cNvPr id="148488" name="Group 1032"/>
          <p:cNvGrpSpPr>
            <a:grpSpLocks/>
          </p:cNvGrpSpPr>
          <p:nvPr/>
        </p:nvGrpSpPr>
        <p:grpSpPr bwMode="auto">
          <a:xfrm>
            <a:off x="8153400" y="152400"/>
            <a:ext cx="792163" cy="1295400"/>
            <a:chOff x="5136" y="960"/>
            <a:chExt cx="528" cy="864"/>
          </a:xfrm>
        </p:grpSpPr>
        <p:sp>
          <p:nvSpPr>
            <p:cNvPr id="148489" name="Oval 1033"/>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490" name="Oval 1034"/>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491" name="Oval 1035"/>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492" name="Oval 1036"/>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493" name="Oval 1037"/>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494" name="Oval 1038"/>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495" name="Oval 1039"/>
            <p:cNvSpPr>
              <a:spLocks noChangeArrowheads="1"/>
            </p:cNvSpPr>
            <p:nvPr/>
          </p:nvSpPr>
          <p:spPr bwMode="auto">
            <a:xfrm>
              <a:off x="5472" y="1072"/>
              <a:ext cx="74" cy="7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496" name="Oval 1040"/>
            <p:cNvSpPr>
              <a:spLocks noChangeArrowheads="1"/>
            </p:cNvSpPr>
            <p:nvPr/>
          </p:nvSpPr>
          <p:spPr bwMode="auto">
            <a:xfrm>
              <a:off x="5136" y="1184"/>
              <a:ext cx="80" cy="7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497" name="Oval 1041"/>
            <p:cNvSpPr>
              <a:spLocks noChangeArrowheads="1"/>
            </p:cNvSpPr>
            <p:nvPr/>
          </p:nvSpPr>
          <p:spPr bwMode="auto">
            <a:xfrm>
              <a:off x="5248" y="1184"/>
              <a:ext cx="79" cy="7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498" name="Oval 1042"/>
            <p:cNvSpPr>
              <a:spLocks noChangeArrowheads="1"/>
            </p:cNvSpPr>
            <p:nvPr/>
          </p:nvSpPr>
          <p:spPr bwMode="auto">
            <a:xfrm>
              <a:off x="5360" y="1184"/>
              <a:ext cx="76" cy="74"/>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499" name="Oval 1043"/>
            <p:cNvSpPr>
              <a:spLocks noChangeArrowheads="1"/>
            </p:cNvSpPr>
            <p:nvPr/>
          </p:nvSpPr>
          <p:spPr bwMode="auto">
            <a:xfrm>
              <a:off x="5472" y="1184"/>
              <a:ext cx="74" cy="74"/>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500" name="Oval 1044"/>
            <p:cNvSpPr>
              <a:spLocks noChangeArrowheads="1"/>
            </p:cNvSpPr>
            <p:nvPr/>
          </p:nvSpPr>
          <p:spPr bwMode="auto">
            <a:xfrm>
              <a:off x="5584" y="1184"/>
              <a:ext cx="80" cy="74"/>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501" name="Oval 1045"/>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502" name="Oval 1046"/>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503" name="Oval 1047"/>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504" name="Oval 1048"/>
            <p:cNvSpPr>
              <a:spLocks noChangeArrowheads="1"/>
            </p:cNvSpPr>
            <p:nvPr/>
          </p:nvSpPr>
          <p:spPr bwMode="auto">
            <a:xfrm>
              <a:off x="5472" y="1296"/>
              <a:ext cx="74" cy="80"/>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505" name="Oval 1049"/>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506" name="Oval 1050"/>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507" name="Oval 1051"/>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508" name="Oval 1052"/>
            <p:cNvSpPr>
              <a:spLocks noChangeArrowheads="1"/>
            </p:cNvSpPr>
            <p:nvPr/>
          </p:nvSpPr>
          <p:spPr bwMode="auto">
            <a:xfrm>
              <a:off x="5472" y="1408"/>
              <a:ext cx="74" cy="80"/>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509" name="Oval 1053"/>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510" name="Oval 1054"/>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511" name="Oval 1055"/>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512" name="Oval 1056"/>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513" name="Oval 1057"/>
            <p:cNvSpPr>
              <a:spLocks noChangeArrowheads="1"/>
            </p:cNvSpPr>
            <p:nvPr/>
          </p:nvSpPr>
          <p:spPr bwMode="auto">
            <a:xfrm>
              <a:off x="5472" y="1520"/>
              <a:ext cx="74" cy="79"/>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514" name="Oval 1058"/>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515" name="Oval 1059"/>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516" name="Oval 1060"/>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517" name="Oval 1061"/>
            <p:cNvSpPr>
              <a:spLocks noChangeArrowheads="1"/>
            </p:cNvSpPr>
            <p:nvPr/>
          </p:nvSpPr>
          <p:spPr bwMode="auto">
            <a:xfrm>
              <a:off x="5472" y="1632"/>
              <a:ext cx="74" cy="75"/>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518" name="Oval 1062"/>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48519" name="Oval 1063"/>
            <p:cNvSpPr>
              <a:spLocks noChangeArrowheads="1"/>
            </p:cNvSpPr>
            <p:nvPr/>
          </p:nvSpPr>
          <p:spPr bwMode="auto">
            <a:xfrm>
              <a:off x="5472" y="1744"/>
              <a:ext cx="74" cy="80"/>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0000"/>
                </a:solidFill>
                <a:latin typeface="Arial" panose="020B0604020202020204" pitchFamily="34" charset="0"/>
              </a:endParaRPr>
            </a:p>
          </p:txBody>
        </p:sp>
      </p:grpSp>
    </p:spTree>
    <p:extLst>
      <p:ext uri="{BB962C8B-B14F-4D97-AF65-F5344CB8AC3E}">
        <p14:creationId xmlns:p14="http://schemas.microsoft.com/office/powerpoint/2010/main" val="3763364844"/>
      </p:ext>
    </p:extLst>
  </p:cSld>
  <p:clrMap bg1="lt1" tx1="dk1" bg2="lt2" tx2="dk2" accent1="accent1" accent2="accent2" accent3="accent3" accent4="accent4" accent5="accent5" accent6="accent6" hlink="hlink" folHlink="folHlink"/>
  <p:sldLayoutIdLst>
    <p:sldLayoutId id="2147486323" r:id="rId1"/>
    <p:sldLayoutId id="2147486324" r:id="rId2"/>
    <p:sldLayoutId id="2147486325" r:id="rId3"/>
    <p:sldLayoutId id="2147486326" r:id="rId4"/>
    <p:sldLayoutId id="2147486327" r:id="rId5"/>
    <p:sldLayoutId id="2147486328" r:id="rId6"/>
    <p:sldLayoutId id="2147486329" r:id="rId7"/>
    <p:sldLayoutId id="2147486330" r:id="rId8"/>
    <p:sldLayoutId id="2147486331" r:id="rId9"/>
    <p:sldLayoutId id="2147486332" r:id="rId10"/>
    <p:sldLayoutId id="2147486333" r:id="rId11"/>
  </p:sldLayoutIdLst>
  <p:txStyles>
    <p:titleStyle>
      <a:lvl1pPr algn="l" rtl="0" eaLnBrk="0" fontAlgn="base" hangingPunct="0">
        <a:spcBef>
          <a:spcPct val="0"/>
        </a:spcBef>
        <a:spcAft>
          <a:spcPct val="0"/>
        </a:spcAft>
        <a:defRPr sz="3900" b="1" i="0">
          <a:solidFill>
            <a:schemeClr val="tx2"/>
          </a:solidFill>
          <a:latin typeface="Arial" panose="020B0604020202020204" pitchFamily="34" charset="0"/>
          <a:ea typeface="+mj-ea"/>
          <a:cs typeface="ＭＳ Ｐゴシック" charset="0"/>
        </a:defRPr>
      </a:lvl1pPr>
      <a:lvl2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2"/>
          </a:solidFill>
          <a:latin typeface="Arial" charset="0"/>
          <a:ea typeface="ＭＳ Ｐゴシック" charset="0"/>
        </a:defRPr>
      </a:lvl6pPr>
      <a:lvl7pPr marL="914400" algn="l" rtl="0" fontAlgn="base">
        <a:spcBef>
          <a:spcPct val="0"/>
        </a:spcBef>
        <a:spcAft>
          <a:spcPct val="0"/>
        </a:spcAft>
        <a:defRPr sz="3900" b="1">
          <a:solidFill>
            <a:schemeClr val="tx2"/>
          </a:solidFill>
          <a:latin typeface="Arial" charset="0"/>
          <a:ea typeface="ＭＳ Ｐゴシック" charset="0"/>
        </a:defRPr>
      </a:lvl7pPr>
      <a:lvl8pPr marL="1371600" algn="l" rtl="0" fontAlgn="base">
        <a:spcBef>
          <a:spcPct val="0"/>
        </a:spcBef>
        <a:spcAft>
          <a:spcPct val="0"/>
        </a:spcAft>
        <a:defRPr sz="3900" b="1">
          <a:solidFill>
            <a:schemeClr val="tx2"/>
          </a:solidFill>
          <a:latin typeface="Arial" charset="0"/>
          <a:ea typeface="ＭＳ Ｐゴシック" charset="0"/>
        </a:defRPr>
      </a:lvl8pPr>
      <a:lvl9pPr marL="1828800" algn="l" rtl="0" fontAlgn="base">
        <a:spcBef>
          <a:spcPct val="0"/>
        </a:spcBef>
        <a:spcAft>
          <a:spcPct val="0"/>
        </a:spcAft>
        <a:defRPr sz="39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charset="0"/>
        <a:buChar char="l"/>
        <a:defRPr sz="3000" b="1" i="0">
          <a:solidFill>
            <a:schemeClr val="tx1"/>
          </a:solidFill>
          <a:latin typeface="Arial" panose="020B0604020202020204" pitchFamily="34" charset="0"/>
          <a:ea typeface="+mn-ea"/>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charset="0"/>
        <a:buChar char="l"/>
        <a:defRPr sz="2600" b="1" i="0">
          <a:solidFill>
            <a:schemeClr val="tx1"/>
          </a:solidFill>
          <a:latin typeface="Arial" panose="020B0604020202020204" pitchFamily="34" charset="0"/>
          <a:ea typeface="+mn-ea"/>
        </a:defRPr>
      </a:lvl2pPr>
      <a:lvl3pPr marL="987425" indent="-293688" algn="l" rtl="0" eaLnBrk="0" fontAlgn="base" hangingPunct="0">
        <a:spcBef>
          <a:spcPct val="20000"/>
        </a:spcBef>
        <a:spcAft>
          <a:spcPct val="0"/>
        </a:spcAft>
        <a:buClr>
          <a:schemeClr val="accent1"/>
        </a:buClr>
        <a:buSzPct val="70000"/>
        <a:buFont typeface="Wingdings" charset="0"/>
        <a:buChar char="l"/>
        <a:defRPr sz="2300" b="1" i="0">
          <a:solidFill>
            <a:schemeClr val="tx1"/>
          </a:solidFill>
          <a:latin typeface="Arial" panose="020B0604020202020204" pitchFamily="34" charset="0"/>
          <a:ea typeface="+mn-ea"/>
        </a:defRPr>
      </a:lvl3pPr>
      <a:lvl4pPr marL="1281113" indent="-292100" algn="l" rtl="0" eaLnBrk="0" fontAlgn="base" hangingPunct="0">
        <a:spcBef>
          <a:spcPct val="20000"/>
        </a:spcBef>
        <a:spcAft>
          <a:spcPct val="0"/>
        </a:spcAft>
        <a:buClr>
          <a:schemeClr val="tx2"/>
        </a:buClr>
        <a:buSzPct val="75000"/>
        <a:buFont typeface="Wingdings" charset="0"/>
        <a:buChar char="§"/>
        <a:defRPr sz="2000" b="1" i="0">
          <a:solidFill>
            <a:schemeClr val="tx1"/>
          </a:solidFill>
          <a:latin typeface="Arial" panose="020B0604020202020204" pitchFamily="34" charset="0"/>
          <a:ea typeface="+mn-ea"/>
        </a:defRPr>
      </a:lvl4pPr>
      <a:lvl5pPr marL="1598613" indent="-315913" algn="l" rtl="0" eaLnBrk="0" fontAlgn="base" hangingPunct="0">
        <a:spcBef>
          <a:spcPct val="20000"/>
        </a:spcBef>
        <a:spcAft>
          <a:spcPct val="0"/>
        </a:spcAft>
        <a:buClr>
          <a:schemeClr val="folHlink"/>
        </a:buClr>
        <a:buSzPct val="80000"/>
        <a:buFont typeface="Wingdings" charset="0"/>
        <a:buChar char="§"/>
        <a:defRPr sz="2000" b="1" i="0">
          <a:solidFill>
            <a:schemeClr val="tx1"/>
          </a:solidFill>
          <a:latin typeface="Arial" panose="020B0604020202020204" pitchFamily="34" charset="0"/>
          <a:ea typeface="+mn-ea"/>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632271736"/>
      </p:ext>
    </p:extLst>
  </p:cSld>
  <p:clrMap bg1="lt1" tx1="dk1" bg2="lt2" tx2="dk2" accent1="accent1" accent2="accent2" accent3="accent3" accent4="accent4" accent5="accent5" accent6="accent6" hlink="hlink" folHlink="folHlink"/>
  <p:sldLayoutIdLst>
    <p:sldLayoutId id="2147486335" r:id="rId1"/>
    <p:sldLayoutId id="2147486336" r:id="rId2"/>
    <p:sldLayoutId id="2147486337" r:id="rId3"/>
    <p:sldLayoutId id="2147486338" r:id="rId4"/>
    <p:sldLayoutId id="2147486339" r:id="rId5"/>
    <p:sldLayoutId id="2147486340" r:id="rId6"/>
    <p:sldLayoutId id="2147486341" r:id="rId7"/>
    <p:sldLayoutId id="2147486342" r:id="rId8"/>
    <p:sldLayoutId id="2147486343" r:id="rId9"/>
    <p:sldLayoutId id="2147486344" r:id="rId10"/>
    <p:sldLayoutId id="2147486345" r:id="rId11"/>
    <p:sldLayoutId id="2147486346" r:id="rId12"/>
    <p:sldLayoutId id="2147486347" r:id="rId13"/>
  </p:sldLayoutIdLst>
  <p:hf sldNum="0" hdr="0" ftr="0" dt="0"/>
  <p:txStyles>
    <p:titleStyle>
      <a:lvl1pPr algn="ctr" rtl="0" eaLnBrk="0" fontAlgn="base" hangingPunct="0">
        <a:spcBef>
          <a:spcPct val="0"/>
        </a:spcBef>
        <a:spcAft>
          <a:spcPct val="0"/>
        </a:spcAft>
        <a:defRPr sz="4400" b="1" i="0">
          <a:solidFill>
            <a:schemeClr val="bg1"/>
          </a:solidFill>
          <a:latin typeface="Arial" panose="020B0604020202020204" pitchFamily="34" charset="0"/>
          <a:ea typeface="ＭＳ Ｐゴシック" pitchFamily="-108" charset="-128"/>
          <a:cs typeface="Arial" panose="020B0604020202020204" pitchFamily="34" charset="0"/>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i="0">
          <a:solidFill>
            <a:schemeClr val="bg1"/>
          </a:solidFill>
          <a:latin typeface="Arial" panose="020B0604020202020204" pitchFamily="34" charset="0"/>
          <a:ea typeface="ＭＳ Ｐゴシック" pitchFamily="-108" charset="-128"/>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bg1"/>
          </a:solidFill>
          <a:latin typeface="Arial" panose="020B0604020202020204" pitchFamily="34" charset="0"/>
          <a:ea typeface="ＭＳ Ｐゴシック" pitchFamily="-112"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bg1"/>
          </a:solidFill>
          <a:latin typeface="Arial" panose="020B0604020202020204" pitchFamily="34" charset="0"/>
          <a:ea typeface="ＭＳ Ｐゴシック" charset="0"/>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Geneva"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ＭＳ Ｐゴシック" charset="-128"/>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b="1" i="0">
                <a:latin typeface="Arial" panose="020B0604020202020204" pitchFamily="34" charset="0"/>
                <a:ea typeface="ＭＳ Ｐゴシック" charset="0"/>
                <a:cs typeface="ＭＳ Ｐゴシック"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b="1" i="0">
                <a:latin typeface="Arial" panose="020B0604020202020204" pitchFamily="34" charset="0"/>
                <a:ea typeface="ＭＳ Ｐゴシック" charset="0"/>
                <a:cs typeface="ＭＳ Ｐゴシック"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panose="020B0604020202020204" pitchFamily="34" charset="0"/>
              </a:defRPr>
            </a:lvl1pPr>
          </a:lstStyle>
          <a:p>
            <a:pPr>
              <a:defRPr/>
            </a:pPr>
            <a:fld id="{BB1DC24E-7023-374E-AE9D-B527645705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1554014"/>
      </p:ext>
    </p:extLst>
  </p:cSld>
  <p:clrMap bg1="lt1" tx1="dk1" bg2="lt2" tx2="dk2" accent1="accent1" accent2="accent2" accent3="accent3" accent4="accent4" accent5="accent5" accent6="accent6" hlink="hlink" folHlink="folHlink"/>
  <p:sldLayoutIdLst>
    <p:sldLayoutId id="2147486141" r:id="rId1"/>
    <p:sldLayoutId id="2147486142" r:id="rId2"/>
    <p:sldLayoutId id="2147486143" r:id="rId3"/>
    <p:sldLayoutId id="2147486144" r:id="rId4"/>
    <p:sldLayoutId id="2147486145" r:id="rId5"/>
    <p:sldLayoutId id="2147486146" r:id="rId6"/>
    <p:sldLayoutId id="2147486147" r:id="rId7"/>
    <p:sldLayoutId id="2147486148" r:id="rId8"/>
    <p:sldLayoutId id="2147486149" r:id="rId9"/>
    <p:sldLayoutId id="2147486150" r:id="rId10"/>
    <p:sldLayoutId id="2147486151" r:id="rId11"/>
  </p:sldLayoutIdLst>
  <p:transition>
    <p:random/>
  </p:transition>
  <p:txStyles>
    <p:titleStyle>
      <a:lvl1pPr algn="ctr" rtl="0" eaLnBrk="0" fontAlgn="base" hangingPunct="0">
        <a:spcBef>
          <a:spcPct val="0"/>
        </a:spcBef>
        <a:spcAft>
          <a:spcPct val="0"/>
        </a:spcAft>
        <a:defRPr sz="4400" b="1" i="0">
          <a:solidFill>
            <a:schemeClr val="bg1"/>
          </a:solidFill>
          <a:latin typeface="Arial" panose="020B0604020202020204" pitchFamily="34" charset="0"/>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i="0">
          <a:solidFill>
            <a:schemeClr val="bg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b="1" i="0">
          <a:solidFill>
            <a:schemeClr val="bg1"/>
          </a:solidFill>
          <a:latin typeface="Arial" panose="020B0604020202020204" pitchFamily="34" charset="0"/>
          <a:ea typeface="+mn-ea"/>
        </a:defRPr>
      </a:lvl2pPr>
      <a:lvl3pPr marL="1143000" indent="-228600" algn="l" rtl="0" eaLnBrk="0" fontAlgn="base" hangingPunct="0">
        <a:spcBef>
          <a:spcPct val="20000"/>
        </a:spcBef>
        <a:spcAft>
          <a:spcPct val="0"/>
        </a:spcAft>
        <a:buChar char="•"/>
        <a:defRPr sz="2400" b="1" i="0">
          <a:solidFill>
            <a:schemeClr val="bg1"/>
          </a:solidFill>
          <a:latin typeface="Arial" panose="020B0604020202020204" pitchFamily="34" charset="0"/>
          <a:ea typeface="+mn-ea"/>
        </a:defRPr>
      </a:lvl3pPr>
      <a:lvl4pPr marL="16002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mn-ea"/>
        </a:defRPr>
      </a:lvl4pPr>
      <a:lvl5pPr marL="20574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3902075"/>
            <a:ext cx="3400425" cy="2949575"/>
            <a:chOff x="0" y="2458"/>
            <a:chExt cx="2142" cy="1858"/>
          </a:xfrm>
        </p:grpSpPr>
        <p:sp>
          <p:nvSpPr>
            <p:cNvPr id="927747"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927748"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927749"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927750"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3790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3790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3790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grpSp>
      <p:sp>
        <p:nvSpPr>
          <p:cNvPr id="927754" name="Rectangle 10"/>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27755" name="Rectangle 11"/>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7756" name="Rectangle 12"/>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b="1" i="0">
                <a:effectLst>
                  <a:outerShdw blurRad="38100" dist="38100" dir="2700000" algn="tl">
                    <a:srgbClr val="000000"/>
                  </a:outerShdw>
                </a:effectLst>
                <a:latin typeface="Arial" panose="020B0604020202020204" pitchFamily="34" charset="0"/>
                <a:ea typeface="ＭＳ Ｐゴシック" charset="0"/>
                <a:cs typeface="ＭＳ Ｐゴシック" charset="0"/>
              </a:defRPr>
            </a:lvl1pPr>
          </a:lstStyle>
          <a:p>
            <a:pPr>
              <a:defRPr/>
            </a:pPr>
            <a:endParaRPr lang="en-US">
              <a:solidFill>
                <a:srgbClr val="FFFFFF"/>
              </a:solidFill>
            </a:endParaRPr>
          </a:p>
        </p:txBody>
      </p:sp>
      <p:sp>
        <p:nvSpPr>
          <p:cNvPr id="927757" name="Rectangle 13"/>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b="1" i="0">
                <a:effectLst>
                  <a:outerShdw blurRad="38100" dist="38100" dir="2700000" algn="tl">
                    <a:srgbClr val="000000"/>
                  </a:outerShdw>
                </a:effectLst>
                <a:latin typeface="Arial" panose="020B0604020202020204" pitchFamily="34" charset="0"/>
                <a:ea typeface="ＭＳ Ｐゴシック" charset="0"/>
                <a:cs typeface="ＭＳ Ｐゴシック" charset="0"/>
              </a:defRPr>
            </a:lvl1pPr>
          </a:lstStyle>
          <a:p>
            <a:pPr>
              <a:defRPr/>
            </a:pPr>
            <a:endParaRPr lang="en-US">
              <a:solidFill>
                <a:srgbClr val="FFFFFF"/>
              </a:solidFill>
            </a:endParaRPr>
          </a:p>
        </p:txBody>
      </p:sp>
      <p:sp>
        <p:nvSpPr>
          <p:cNvPr id="927758" name="Rectangle 14"/>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b="1" i="0">
                <a:effectLst>
                  <a:outerShdw blurRad="38100" dist="38100" dir="2700000" algn="tl">
                    <a:srgbClr val="000000"/>
                  </a:outerShdw>
                </a:effectLst>
                <a:latin typeface="Arial" panose="020B0604020202020204" pitchFamily="34" charset="0"/>
              </a:defRPr>
            </a:lvl1pPr>
          </a:lstStyle>
          <a:p>
            <a:pPr>
              <a:defRPr/>
            </a:pPr>
            <a:fld id="{94AA6B50-DF43-2944-89B0-2024144A200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13396586"/>
      </p:ext>
    </p:extLst>
  </p:cSld>
  <p:clrMap bg1="dk2" tx1="lt1" bg2="dk1" tx2="lt2" accent1="accent1" accent2="accent2" accent3="accent3" accent4="accent4" accent5="accent5" accent6="accent6" hlink="hlink" folHlink="folHlink"/>
  <p:sldLayoutIdLst>
    <p:sldLayoutId id="2147486155" r:id="rId1"/>
    <p:sldLayoutId id="2147486156" r:id="rId2"/>
    <p:sldLayoutId id="2147486157" r:id="rId3"/>
    <p:sldLayoutId id="2147486158" r:id="rId4"/>
    <p:sldLayoutId id="2147486159" r:id="rId5"/>
    <p:sldLayoutId id="2147486160" r:id="rId6"/>
    <p:sldLayoutId id="2147486161" r:id="rId7"/>
    <p:sldLayoutId id="2147486162" r:id="rId8"/>
    <p:sldLayoutId id="2147486163" r:id="rId9"/>
    <p:sldLayoutId id="2147486164" r:id="rId10"/>
    <p:sldLayoutId id="2147486165" r:id="rId11"/>
  </p:sldLayoutIdLst>
  <p:transition>
    <p:random/>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mn-ea"/>
          <a:cs typeface="ＭＳ Ｐゴシック" charset="0"/>
        </a:defRPr>
      </a:lvl1pPr>
      <a:lvl2pPr marL="742950" indent="-28575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5602" name="Group 1026"/>
          <p:cNvGrpSpPr>
            <a:grpSpLocks/>
          </p:cNvGrpSpPr>
          <p:nvPr/>
        </p:nvGrpSpPr>
        <p:grpSpPr bwMode="auto">
          <a:xfrm>
            <a:off x="0" y="0"/>
            <a:ext cx="9144000" cy="6856413"/>
            <a:chOff x="0" y="0"/>
            <a:chExt cx="5760" cy="4319"/>
          </a:xfrm>
        </p:grpSpPr>
        <p:sp>
          <p:nvSpPr>
            <p:cNvPr id="931843" name="Freeform 1027"/>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a:defRPr/>
              </a:pPr>
              <a:endParaRPr lang="en-US" b="1" i="0">
                <a:solidFill>
                  <a:srgbClr val="FFFFFF"/>
                </a:solidFill>
                <a:latin typeface="Arial" panose="020B0604020202020204" pitchFamily="34" charset="0"/>
              </a:endParaRPr>
            </a:p>
          </p:txBody>
        </p:sp>
        <p:sp>
          <p:nvSpPr>
            <p:cNvPr id="931844" name="Freeform 1028"/>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931845" name="Freeform 1029"/>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a:defRPr/>
              </a:pPr>
              <a:endParaRPr lang="en-US" b="1" i="0">
                <a:solidFill>
                  <a:srgbClr val="FFFFFF"/>
                </a:solidFill>
                <a:latin typeface="Arial" panose="020B0604020202020204" pitchFamily="34" charset="0"/>
              </a:endParaRPr>
            </a:p>
          </p:txBody>
        </p:sp>
        <p:sp>
          <p:nvSpPr>
            <p:cNvPr id="25611" name="Freeform 1030"/>
            <p:cNvSpPr>
              <a:spLocks/>
            </p:cNvSpPr>
            <p:nvPr/>
          </p:nvSpPr>
          <p:spPr bwMode="hidden">
            <a:xfrm>
              <a:off x="4038" y="3577"/>
              <a:ext cx="1720" cy="65"/>
            </a:xfrm>
            <a:custGeom>
              <a:avLst/>
              <a:gdLst>
                <a:gd name="T0" fmla="*/ 1706 w 1722"/>
                <a:gd name="T1" fmla="*/ 58 h 66"/>
                <a:gd name="T2" fmla="*/ 1706 w 1722"/>
                <a:gd name="T3" fmla="*/ 52 h 66"/>
                <a:gd name="T4" fmla="*/ 0 w 1722"/>
                <a:gd name="T5" fmla="*/ 0 h 66"/>
                <a:gd name="T6" fmla="*/ 0 w 1722"/>
                <a:gd name="T7" fmla="*/ 40 h 66"/>
                <a:gd name="T8" fmla="*/ 1706 w 1722"/>
                <a:gd name="T9" fmla="*/ 58 h 66"/>
                <a:gd name="T10" fmla="*/ 1706 w 1722"/>
                <a:gd name="T11" fmla="*/ 5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931847" name="Freeform 1031"/>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a:defRPr/>
              </a:pPr>
              <a:endParaRPr lang="en-US" b="1" i="0">
                <a:solidFill>
                  <a:srgbClr val="FFFFFF"/>
                </a:solidFill>
                <a:latin typeface="Arial" panose="020B0604020202020204" pitchFamily="34" charset="0"/>
              </a:endParaRPr>
            </a:p>
          </p:txBody>
        </p:sp>
        <p:sp>
          <p:nvSpPr>
            <p:cNvPr id="25613" name="Freeform 1032"/>
            <p:cNvSpPr>
              <a:spLocks/>
            </p:cNvSpPr>
            <p:nvPr/>
          </p:nvSpPr>
          <p:spPr bwMode="hidden">
            <a:xfrm>
              <a:off x="4784" y="3702"/>
              <a:ext cx="974" cy="101"/>
            </a:xfrm>
            <a:custGeom>
              <a:avLst/>
              <a:gdLst>
                <a:gd name="T0" fmla="*/ 967 w 975"/>
                <a:gd name="T1" fmla="*/ 48 h 101"/>
                <a:gd name="T2" fmla="*/ 967 w 975"/>
                <a:gd name="T3" fmla="*/ 0 h 101"/>
                <a:gd name="T4" fmla="*/ 0 w 975"/>
                <a:gd name="T5" fmla="*/ 24 h 101"/>
                <a:gd name="T6" fmla="*/ 0 w 975"/>
                <a:gd name="T7" fmla="*/ 101 h 101"/>
                <a:gd name="T8" fmla="*/ 967 w 975"/>
                <a:gd name="T9" fmla="*/ 48 h 101"/>
                <a:gd name="T10" fmla="*/ 96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25614" name="Freeform 1033"/>
            <p:cNvSpPr>
              <a:spLocks/>
            </p:cNvSpPr>
            <p:nvPr/>
          </p:nvSpPr>
          <p:spPr bwMode="hidden">
            <a:xfrm>
              <a:off x="3619" y="3815"/>
              <a:ext cx="2139" cy="198"/>
            </a:xfrm>
            <a:custGeom>
              <a:avLst/>
              <a:gdLst>
                <a:gd name="T0" fmla="*/ 2125 w 2141"/>
                <a:gd name="T1" fmla="*/ 0 h 198"/>
                <a:gd name="T2" fmla="*/ 0 w 2141"/>
                <a:gd name="T3" fmla="*/ 156 h 198"/>
                <a:gd name="T4" fmla="*/ 0 w 2141"/>
                <a:gd name="T5" fmla="*/ 198 h 198"/>
                <a:gd name="T6" fmla="*/ 2125 w 2141"/>
                <a:gd name="T7" fmla="*/ 0 h 198"/>
                <a:gd name="T8" fmla="*/ 212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931850" name="Freeform 1034"/>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b="1" i="0">
                <a:solidFill>
                  <a:srgbClr val="FFFFFF"/>
                </a:solidFill>
                <a:latin typeface="Arial" panose="020B0604020202020204" pitchFamily="34" charset="0"/>
              </a:endParaRPr>
            </a:p>
          </p:txBody>
        </p:sp>
        <p:sp>
          <p:nvSpPr>
            <p:cNvPr id="25616" name="Freeform 1035"/>
            <p:cNvSpPr>
              <a:spLocks/>
            </p:cNvSpPr>
            <p:nvPr/>
          </p:nvSpPr>
          <p:spPr bwMode="hidden">
            <a:xfrm>
              <a:off x="2097" y="4043"/>
              <a:ext cx="2514" cy="276"/>
            </a:xfrm>
            <a:custGeom>
              <a:avLst/>
              <a:gdLst>
                <a:gd name="T0" fmla="*/ 2158 w 2517"/>
                <a:gd name="T1" fmla="*/ 276 h 276"/>
                <a:gd name="T2" fmla="*/ 2493 w 2517"/>
                <a:gd name="T3" fmla="*/ 204 h 276"/>
                <a:gd name="T4" fmla="*/ 2236 w 2517"/>
                <a:gd name="T5" fmla="*/ 0 h 276"/>
                <a:gd name="T6" fmla="*/ 0 w 2517"/>
                <a:gd name="T7" fmla="*/ 276 h 276"/>
                <a:gd name="T8" fmla="*/ 2158 w 2517"/>
                <a:gd name="T9" fmla="*/ 276 h 276"/>
                <a:gd name="T10" fmla="*/ 215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931852" name="Freeform 1036"/>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a:defRPr/>
              </a:pPr>
              <a:endParaRPr lang="en-US" b="1" i="0">
                <a:solidFill>
                  <a:srgbClr val="FFFFFF"/>
                </a:solidFill>
                <a:latin typeface="Arial" panose="020B0604020202020204" pitchFamily="34" charset="0"/>
              </a:endParaRPr>
            </a:p>
          </p:txBody>
        </p:sp>
        <p:sp>
          <p:nvSpPr>
            <p:cNvPr id="25618" name="Freeform 1037"/>
            <p:cNvSpPr>
              <a:spLocks/>
            </p:cNvSpPr>
            <p:nvPr/>
          </p:nvSpPr>
          <p:spPr bwMode="hidden">
            <a:xfrm>
              <a:off x="5030" y="3151"/>
              <a:ext cx="728" cy="240"/>
            </a:xfrm>
            <a:custGeom>
              <a:avLst/>
              <a:gdLst>
                <a:gd name="T0" fmla="*/ 721 w 729"/>
                <a:gd name="T1" fmla="*/ 240 h 240"/>
                <a:gd name="T2" fmla="*/ 0 w 729"/>
                <a:gd name="T3" fmla="*/ 0 h 240"/>
                <a:gd name="T4" fmla="*/ 0 w 729"/>
                <a:gd name="T5" fmla="*/ 6 h 240"/>
                <a:gd name="T6" fmla="*/ 721 w 729"/>
                <a:gd name="T7" fmla="*/ 240 h 240"/>
                <a:gd name="T8" fmla="*/ 72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931854" name="Freeform 1038"/>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25620" name="Freeform 1039"/>
            <p:cNvSpPr>
              <a:spLocks/>
            </p:cNvSpPr>
            <p:nvPr/>
          </p:nvSpPr>
          <p:spPr bwMode="hidden">
            <a:xfrm>
              <a:off x="5030" y="3049"/>
              <a:ext cx="728" cy="318"/>
            </a:xfrm>
            <a:custGeom>
              <a:avLst/>
              <a:gdLst>
                <a:gd name="T0" fmla="*/ 721 w 729"/>
                <a:gd name="T1" fmla="*/ 318 h 318"/>
                <a:gd name="T2" fmla="*/ 721 w 729"/>
                <a:gd name="T3" fmla="*/ 312 h 318"/>
                <a:gd name="T4" fmla="*/ 0 w 729"/>
                <a:gd name="T5" fmla="*/ 0 h 318"/>
                <a:gd name="T6" fmla="*/ 0 w 729"/>
                <a:gd name="T7" fmla="*/ 54 h 318"/>
                <a:gd name="T8" fmla="*/ 721 w 729"/>
                <a:gd name="T9" fmla="*/ 318 h 318"/>
                <a:gd name="T10" fmla="*/ 72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931856" name="Freeform 1040"/>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a:defRPr/>
              </a:pPr>
              <a:endParaRPr lang="en-US" b="1" i="0">
                <a:solidFill>
                  <a:srgbClr val="FFFFFF"/>
                </a:solidFill>
                <a:latin typeface="Arial" panose="020B0604020202020204" pitchFamily="34" charset="0"/>
              </a:endParaRPr>
            </a:p>
          </p:txBody>
        </p:sp>
        <p:sp>
          <p:nvSpPr>
            <p:cNvPr id="931857" name="Freeform 1041"/>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931858" name="Freeform 1042"/>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25624" name="Freeform 1043"/>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931860" name="Freeform 1044"/>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25626" name="Freeform 1045"/>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931862" name="Freeform 1046"/>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931863" name="Freeform 1047"/>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a:defRPr/>
              </a:pPr>
              <a:endParaRPr lang="en-US" b="1" i="0">
                <a:solidFill>
                  <a:srgbClr val="FFFFFF"/>
                </a:solidFill>
                <a:latin typeface="Arial" panose="020B0604020202020204" pitchFamily="34" charset="0"/>
              </a:endParaRPr>
            </a:p>
          </p:txBody>
        </p:sp>
        <p:sp>
          <p:nvSpPr>
            <p:cNvPr id="931864" name="Freeform 1048"/>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25630" name="Freeform 1049"/>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931866" name="Freeform 1050"/>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931867" name="Freeform 1051"/>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25633" name="Freeform 1052"/>
            <p:cNvSpPr>
              <a:spLocks/>
            </p:cNvSpPr>
            <p:nvPr/>
          </p:nvSpPr>
          <p:spPr bwMode="hidden">
            <a:xfrm>
              <a:off x="5698" y="653"/>
              <a:ext cx="60" cy="311"/>
            </a:xfrm>
            <a:custGeom>
              <a:avLst/>
              <a:gdLst>
                <a:gd name="T0" fmla="*/ 0 w 60"/>
                <a:gd name="T1" fmla="*/ 144 h 312"/>
                <a:gd name="T2" fmla="*/ 60 w 60"/>
                <a:gd name="T3" fmla="*/ 30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931869" name="Freeform 1053"/>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25635" name="Freeform 1054"/>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931871" name="Freeform 1055"/>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931872" name="Freeform 1056"/>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a:defRPr/>
              </a:pPr>
              <a:endParaRPr lang="en-US" b="1" i="0">
                <a:solidFill>
                  <a:srgbClr val="FFFFFF"/>
                </a:solidFill>
                <a:latin typeface="Arial" panose="020B0604020202020204" pitchFamily="34" charset="0"/>
              </a:endParaRPr>
            </a:p>
          </p:txBody>
        </p:sp>
        <p:sp>
          <p:nvSpPr>
            <p:cNvPr id="931873" name="Freeform 1057"/>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931874" name="Freeform 1058"/>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931875" name="Freeform 1059"/>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931876" name="Freeform 1060"/>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931877" name="Freeform 1061"/>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sp>
          <p:nvSpPr>
            <p:cNvPr id="931878" name="Freeform 1062"/>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a:defRPr/>
              </a:pPr>
              <a:endParaRPr lang="en-US" b="1" i="0">
                <a:solidFill>
                  <a:srgbClr val="FFFFFF"/>
                </a:solidFill>
                <a:latin typeface="Arial" panose="020B0604020202020204" pitchFamily="34" charset="0"/>
              </a:endParaRPr>
            </a:p>
          </p:txBody>
        </p:sp>
        <p:grpSp>
          <p:nvGrpSpPr>
            <p:cNvPr id="25644" name="Group 1063"/>
            <p:cNvGrpSpPr>
              <a:grpSpLocks/>
            </p:cNvGrpSpPr>
            <p:nvPr userDrawn="1"/>
          </p:nvGrpSpPr>
          <p:grpSpPr bwMode="auto">
            <a:xfrm>
              <a:off x="0" y="1632"/>
              <a:ext cx="5758" cy="1858"/>
              <a:chOff x="0" y="1632"/>
              <a:chExt cx="5758" cy="1858"/>
            </a:xfrm>
          </p:grpSpPr>
          <p:sp>
            <p:nvSpPr>
              <p:cNvPr id="931880" name="Freeform 1064"/>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b="1" i="0">
                  <a:solidFill>
                    <a:srgbClr val="FFFFFF"/>
                  </a:solidFill>
                  <a:latin typeface="Arial" panose="020B0604020202020204" pitchFamily="34" charset="0"/>
                </a:endParaRPr>
              </a:p>
            </p:txBody>
          </p:sp>
          <p:sp>
            <p:nvSpPr>
              <p:cNvPr id="931881" name="Freeform 1065"/>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a:defRPr/>
                </a:pPr>
                <a:endParaRPr lang="en-US" b="1" i="0">
                  <a:solidFill>
                    <a:srgbClr val="FFFFFF"/>
                  </a:solidFill>
                  <a:latin typeface="Arial" panose="020B0604020202020204" pitchFamily="34" charset="0"/>
                </a:endParaRPr>
              </a:p>
            </p:txBody>
          </p:sp>
        </p:grpSp>
      </p:grpSp>
      <p:sp>
        <p:nvSpPr>
          <p:cNvPr id="931882" name="Rectangle 1066"/>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31883" name="Rectangle 1067"/>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884" name="Rectangle 1068"/>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1" i="0">
                <a:effectLst>
                  <a:outerShdw blurRad="38100" dist="38100" dir="2700000" algn="tl">
                    <a:srgbClr val="000000"/>
                  </a:outerShdw>
                </a:effectLst>
                <a:latin typeface="Arial" panose="020B0604020202020204" pitchFamily="34" charset="0"/>
                <a:ea typeface="ＭＳ Ｐゴシック" charset="0"/>
                <a:cs typeface="ＭＳ Ｐゴシック" charset="0"/>
              </a:defRPr>
            </a:lvl1pPr>
          </a:lstStyle>
          <a:p>
            <a:pPr>
              <a:defRPr/>
            </a:pPr>
            <a:endParaRPr lang="en-US">
              <a:solidFill>
                <a:srgbClr val="FFFFFF"/>
              </a:solidFill>
            </a:endParaRPr>
          </a:p>
        </p:txBody>
      </p:sp>
      <p:sp>
        <p:nvSpPr>
          <p:cNvPr id="931885" name="Rectangle 1069"/>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b="1" i="0">
                <a:effectLst>
                  <a:outerShdw blurRad="38100" dist="38100" dir="2700000" algn="tl">
                    <a:srgbClr val="000000"/>
                  </a:outerShdw>
                </a:effectLst>
                <a:latin typeface="Arial" panose="020B0604020202020204" pitchFamily="34" charset="0"/>
                <a:ea typeface="ＭＳ Ｐゴシック" charset="0"/>
                <a:cs typeface="ＭＳ Ｐゴシック" charset="0"/>
              </a:defRPr>
            </a:lvl1pPr>
          </a:lstStyle>
          <a:p>
            <a:pPr>
              <a:defRPr/>
            </a:pPr>
            <a:endParaRPr lang="en-US">
              <a:solidFill>
                <a:srgbClr val="FFFFFF"/>
              </a:solidFill>
            </a:endParaRPr>
          </a:p>
        </p:txBody>
      </p:sp>
      <p:sp>
        <p:nvSpPr>
          <p:cNvPr id="931886" name="Rectangle 1070"/>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1" i="0">
                <a:effectLst>
                  <a:outerShdw blurRad="38100" dist="38100" dir="2700000" algn="tl">
                    <a:srgbClr val="000000"/>
                  </a:outerShdw>
                </a:effectLst>
                <a:latin typeface="Arial" panose="020B0604020202020204" pitchFamily="34" charset="0"/>
              </a:defRPr>
            </a:lvl1pPr>
          </a:lstStyle>
          <a:p>
            <a:pPr>
              <a:defRPr/>
            </a:pPr>
            <a:fld id="{D4470574-5F42-A34D-A586-F12B0DB03F6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2280621"/>
      </p:ext>
    </p:extLst>
  </p:cSld>
  <p:clrMap bg1="dk2" tx1="lt1" bg2="dk1" tx2="lt2" accent1="accent1" accent2="accent2" accent3="accent3" accent4="accent4" accent5="accent5" accent6="accent6" hlink="hlink" folHlink="folHlink"/>
  <p:sldLayoutIdLst>
    <p:sldLayoutId id="2147486167" r:id="rId1"/>
    <p:sldLayoutId id="2147486168" r:id="rId2"/>
    <p:sldLayoutId id="2147486169" r:id="rId3"/>
    <p:sldLayoutId id="2147486170" r:id="rId4"/>
    <p:sldLayoutId id="2147486171" r:id="rId5"/>
    <p:sldLayoutId id="2147486172" r:id="rId6"/>
    <p:sldLayoutId id="2147486173" r:id="rId7"/>
    <p:sldLayoutId id="2147486174" r:id="rId8"/>
    <p:sldLayoutId id="2147486175" r:id="rId9"/>
    <p:sldLayoutId id="2147486176" r:id="rId10"/>
    <p:sldLayoutId id="2147486177" r:id="rId11"/>
  </p:sldLayoutIdLst>
  <p:transition>
    <p:random/>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13"/>
        </a:buBlip>
        <a:defRPr sz="3200" b="1" i="0">
          <a:solidFill>
            <a:schemeClr val="tx1"/>
          </a:solidFill>
          <a:effectLst>
            <a:outerShdw blurRad="38100" dist="38100" dir="2700000" algn="tl">
              <a:srgbClr val="000000"/>
            </a:outerShdw>
          </a:effectLst>
          <a:latin typeface="Arial" panose="020B0604020202020204" pitchFamily="34" charset="0"/>
          <a:ea typeface="+mn-ea"/>
          <a:cs typeface="ＭＳ Ｐゴシック" charset="0"/>
        </a:defRPr>
      </a:lvl1pPr>
      <a:lvl2pPr marL="742950" indent="-285750" algn="l" rtl="0" eaLnBrk="0" fontAlgn="base" hangingPunct="0">
        <a:spcBef>
          <a:spcPct val="20000"/>
        </a:spcBef>
        <a:spcAft>
          <a:spcPct val="0"/>
        </a:spcAft>
        <a:buChar char="–"/>
        <a:defRPr sz="2800" b="1" i="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accent2"/>
        </a:buClr>
        <a:buSzPct val="90000"/>
        <a:buFont typeface="Wingdings" charset="0"/>
        <a:buBlip>
          <a:blip r:embed="rId14"/>
        </a:buBlip>
        <a:defRPr sz="2400" b="1" i="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har char="–"/>
        <a:defRPr sz="2000" b="1" i="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folHlink"/>
        </a:buClr>
        <a:buSzPct val="90000"/>
        <a:buFont typeface="Wingdings" charset="0"/>
        <a:buBlip>
          <a:blip r:embed="rId15"/>
        </a:buBlip>
        <a:defRPr sz="2000" b="1" i="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886786" name="Rectangle 1026"/>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b="1" i="0">
              <a:solidFill>
                <a:srgbClr val="FFFFFF"/>
              </a:solidFill>
              <a:latin typeface="Arial" panose="020B0604020202020204" pitchFamily="34" charset="0"/>
            </a:endParaRPr>
          </a:p>
        </p:txBody>
      </p:sp>
      <p:sp>
        <p:nvSpPr>
          <p:cNvPr id="87043" name="Freeform 1027"/>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FFFFFF"/>
              </a:solidFill>
              <a:latin typeface="Arial" panose="020B0604020202020204" pitchFamily="34" charset="0"/>
            </a:endParaRPr>
          </a:p>
        </p:txBody>
      </p:sp>
      <p:sp>
        <p:nvSpPr>
          <p:cNvPr id="87044" name="Freeform 1028"/>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87045" name="Freeform 1029"/>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87046" name="Freeform 1030"/>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87047" name="Freeform 1031"/>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87048" name="Freeform 1032"/>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87049" name="Freeform 1033"/>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87050" name="Freeform 1034"/>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87051" name="Rectangle 103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52" name="Rectangle 103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86797" name="Rectangle 1037"/>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0"/>
                <a:cs typeface="ＭＳ Ｐゴシック" charset="0"/>
              </a:defRPr>
            </a:lvl1pPr>
          </a:lstStyle>
          <a:p>
            <a:pPr>
              <a:defRPr/>
            </a:pPr>
            <a:endParaRPr lang="en-US">
              <a:solidFill>
                <a:srgbClr val="FFFFFF"/>
              </a:solidFill>
              <a:latin typeface="Times New Roman"/>
            </a:endParaRPr>
          </a:p>
        </p:txBody>
      </p:sp>
      <p:sp>
        <p:nvSpPr>
          <p:cNvPr id="886798" name="Rectangle 1038"/>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0"/>
                <a:cs typeface="ＭＳ Ｐゴシック" charset="0"/>
              </a:defRPr>
            </a:lvl1pPr>
          </a:lstStyle>
          <a:p>
            <a:pPr>
              <a:defRPr/>
            </a:pPr>
            <a:endParaRPr lang="en-US">
              <a:solidFill>
                <a:srgbClr val="FFFFFF"/>
              </a:solidFill>
              <a:latin typeface="Times New Roman"/>
            </a:endParaRPr>
          </a:p>
        </p:txBody>
      </p:sp>
      <p:sp>
        <p:nvSpPr>
          <p:cNvPr id="886799" name="Rectangle 1039"/>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51DB6A9-FA53-9846-824A-A8E8A62CC1C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53324293"/>
      </p:ext>
    </p:extLst>
  </p:cSld>
  <p:clrMap bg1="dk2" tx1="lt1" bg2="dk1" tx2="lt2" accent1="accent1" accent2="accent2" accent3="accent3" accent4="accent4" accent5="accent5" accent6="accent6" hlink="hlink" folHlink="folHlink"/>
  <p:sldLayoutIdLst>
    <p:sldLayoutId id="2147486179" r:id="rId1"/>
    <p:sldLayoutId id="2147486180" r:id="rId2"/>
    <p:sldLayoutId id="2147486181" r:id="rId3"/>
    <p:sldLayoutId id="2147486182" r:id="rId4"/>
    <p:sldLayoutId id="2147486183" r:id="rId5"/>
    <p:sldLayoutId id="2147486184" r:id="rId6"/>
    <p:sldLayoutId id="2147486185" r:id="rId7"/>
    <p:sldLayoutId id="2147486186" r:id="rId8"/>
    <p:sldLayoutId id="2147486187" r:id="rId9"/>
    <p:sldLayoutId id="2147486188" r:id="rId10"/>
    <p:sldLayoutId id="2147486189"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886786"/>
                                        </p:tgtEl>
                                        <p:attrNameLst>
                                          <p:attrName>style.visibility</p:attrName>
                                        </p:attrNameLst>
                                      </p:cBhvr>
                                      <p:to>
                                        <p:strVal val="visible"/>
                                      </p:to>
                                    </p:set>
                                    <p:anim calcmode="lin" valueType="num">
                                      <p:cBhvr additive="base">
                                        <p:cTn id="7" dur="500" fill="hold"/>
                                        <p:tgtEl>
                                          <p:spTgt spid="886786"/>
                                        </p:tgtEl>
                                        <p:attrNameLst>
                                          <p:attrName>ppt_x</p:attrName>
                                        </p:attrNameLst>
                                      </p:cBhvr>
                                      <p:tavLst>
                                        <p:tav tm="0">
                                          <p:val>
                                            <p:strVal val="0-#ppt_w/2"/>
                                          </p:val>
                                        </p:tav>
                                        <p:tav tm="100000">
                                          <p:val>
                                            <p:strVal val="#ppt_x"/>
                                          </p:val>
                                        </p:tav>
                                      </p:tavLst>
                                    </p:anim>
                                    <p:anim calcmode="lin" valueType="num">
                                      <p:cBhvr additive="base">
                                        <p:cTn id="8" dur="500" fill="hold"/>
                                        <p:tgtEl>
                                          <p:spTgt spid="88678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8867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6" grpId="0" animBg="1"/>
    </p:bld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1" i="0">
                <a:latin typeface="Arial" panose="020B0604020202020204" pitchFamily="34" charset="0"/>
                <a:ea typeface="ＭＳ Ｐゴシック" charset="0"/>
                <a:cs typeface="Arial" panose="020B0604020202020204" pitchFamily="34" charset="0"/>
              </a:defRPr>
            </a:lvl1pPr>
          </a:lstStyle>
          <a:p>
            <a:pPr>
              <a:defRPr/>
            </a:pPr>
            <a:endParaRPr lang="en-GB">
              <a:solidFill>
                <a:srgbClr val="000000"/>
              </a:solidFill>
            </a:endParaRP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1" i="0">
                <a:latin typeface="Arial" panose="020B0604020202020204" pitchFamily="34" charset="0"/>
                <a:ea typeface="ＭＳ Ｐゴシック" charset="0"/>
                <a:cs typeface="Arial" panose="020B0604020202020204" pitchFamily="34" charset="0"/>
              </a:defRPr>
            </a:lvl1pPr>
          </a:lstStyle>
          <a:p>
            <a:pPr>
              <a:defRPr/>
            </a:pPr>
            <a:endParaRPr lang="en-GB">
              <a:solidFill>
                <a:srgbClr val="000000"/>
              </a:solidFill>
            </a:endParaRP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1" i="0">
                <a:latin typeface="Arial" panose="020B0604020202020204" pitchFamily="34" charset="0"/>
                <a:cs typeface="Arial" panose="020B0604020202020204" pitchFamily="34" charset="0"/>
              </a:defRPr>
            </a:lvl1pPr>
          </a:lstStyle>
          <a:p>
            <a:pPr>
              <a:defRPr/>
            </a:pPr>
            <a:fld id="{B057A5D1-1DDC-2649-B0CF-E3905CCF8B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48556030"/>
      </p:ext>
    </p:extLst>
  </p:cSld>
  <p:clrMap bg1="lt1" tx1="dk1" bg2="lt2" tx2="dk2" accent1="accent1" accent2="accent2" accent3="accent3" accent4="accent4" accent5="accent5" accent6="accent6" hlink="hlink" folHlink="folHlink"/>
  <p:sldLayoutIdLst>
    <p:sldLayoutId id="2147486191" r:id="rId1"/>
    <p:sldLayoutId id="2147486192" r:id="rId2"/>
    <p:sldLayoutId id="2147486193" r:id="rId3"/>
    <p:sldLayoutId id="2147486194" r:id="rId4"/>
    <p:sldLayoutId id="2147486195" r:id="rId5"/>
    <p:sldLayoutId id="2147486196" r:id="rId6"/>
    <p:sldLayoutId id="2147486197" r:id="rId7"/>
    <p:sldLayoutId id="2147486198" r:id="rId8"/>
    <p:sldLayoutId id="2147486199" r:id="rId9"/>
    <p:sldLayoutId id="2147486200" r:id="rId10"/>
    <p:sldLayoutId id="2147486201" r:id="rId11"/>
  </p:sldLayoutIdLst>
  <p:transition>
    <p:random/>
  </p:transition>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bwMode="auto">
          <a:xfrm>
            <a:off x="685800" y="609600"/>
            <a:ext cx="8077200" cy="1143000"/>
          </a:xfrm>
          <a:prstGeom prst="rect">
            <a:avLst/>
          </a:prstGeom>
          <a:noFill/>
          <a:ln>
            <a:noFill/>
          </a:ln>
          <a:effectLst>
            <a:outerShdw blurRad="88900" algn="ctr" rotWithShape="0">
              <a:srgbClr val="FFFFFF">
                <a:alpha val="75000"/>
              </a:srgbClr>
            </a:outerShdw>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90884" name="Rectangle 4"/>
          <p:cNvSpPr>
            <a:spLocks noGrp="1" noChangeArrowheads="1"/>
          </p:cNvSpPr>
          <p:nvPr>
            <p:ph type="dt" sz="half" idx="2"/>
          </p:nvPr>
        </p:nvSpPr>
        <p:spPr bwMode="auto">
          <a:xfrm>
            <a:off x="1524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ＭＳ Ｐゴシック" charset="0"/>
                <a:cs typeface="ＭＳ Ｐゴシック" charset="0"/>
              </a:defRPr>
            </a:lvl1pPr>
          </a:lstStyle>
          <a:p>
            <a:pPr>
              <a:defRPr/>
            </a:pPr>
            <a:endParaRPr lang="en-US">
              <a:latin typeface="Trebuchet MS"/>
            </a:endParaRPr>
          </a:p>
        </p:txBody>
      </p:sp>
      <p:sp>
        <p:nvSpPr>
          <p:cNvPr id="890885" name="Rectangle 5"/>
          <p:cNvSpPr>
            <a:spLocks noGrp="1" noChangeArrowheads="1"/>
          </p:cNvSpPr>
          <p:nvPr>
            <p:ph type="ftr" sz="quarter" idx="3"/>
          </p:nvPr>
        </p:nvSpPr>
        <p:spPr bwMode="auto">
          <a:xfrm>
            <a:off x="3122613"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0"/>
                <a:cs typeface="ＭＳ Ｐゴシック" charset="0"/>
              </a:defRPr>
            </a:lvl1pPr>
          </a:lstStyle>
          <a:p>
            <a:pPr>
              <a:defRPr/>
            </a:pPr>
            <a:endParaRPr lang="en-US">
              <a:solidFill>
                <a:srgbClr val="000000"/>
              </a:solidFill>
              <a:latin typeface="Trebuchet MS"/>
            </a:endParaRPr>
          </a:p>
        </p:txBody>
      </p:sp>
      <p:sp>
        <p:nvSpPr>
          <p:cNvPr id="890886" name="Rectangle 6"/>
          <p:cNvSpPr>
            <a:spLocks noGrp="1" noChangeArrowheads="1"/>
          </p:cNvSpPr>
          <p:nvPr>
            <p:ph type="sldNum" sz="quarter" idx="4"/>
          </p:nvPr>
        </p:nvSpPr>
        <p:spPr bwMode="auto">
          <a:xfrm>
            <a:off x="68580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Trebuchet MS" charset="0"/>
              </a:defRPr>
            </a:lvl1pPr>
          </a:lstStyle>
          <a:p>
            <a:pPr>
              <a:defRPr/>
            </a:pPr>
            <a:fld id="{40C64D3B-6578-E145-82A8-0220CA5BD8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5111583"/>
      </p:ext>
    </p:extLst>
  </p:cSld>
  <p:clrMap bg1="lt1" tx1="dk1" bg2="lt2" tx2="dk2" accent1="accent1" accent2="accent2" accent3="accent3" accent4="accent4" accent5="accent5" accent6="accent6" hlink="hlink" folHlink="folHlink"/>
  <p:sldLayoutIdLst>
    <p:sldLayoutId id="2147486203" r:id="rId1"/>
    <p:sldLayoutId id="2147486204" r:id="rId2"/>
    <p:sldLayoutId id="2147486205" r:id="rId3"/>
    <p:sldLayoutId id="2147486206" r:id="rId4"/>
    <p:sldLayoutId id="2147486207" r:id="rId5"/>
    <p:sldLayoutId id="2147486208" r:id="rId6"/>
    <p:sldLayoutId id="2147486209" r:id="rId7"/>
    <p:sldLayoutId id="2147486210" r:id="rId8"/>
    <p:sldLayoutId id="2147486211" r:id="rId9"/>
    <p:sldLayoutId id="2147486212" r:id="rId10"/>
    <p:sldLayoutId id="2147486213" r:id="rId11"/>
  </p:sldLayoutIdLst>
  <p:transition>
    <p:random/>
  </p:transition>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59875" cy="6870700"/>
            <a:chOff x="0" y="0"/>
            <a:chExt cx="5770" cy="4328"/>
          </a:xfrm>
        </p:grpSpPr>
        <p:sp>
          <p:nvSpPr>
            <p:cNvPr id="13320"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b="1" i="0">
                <a:solidFill>
                  <a:srgbClr val="2F1311"/>
                </a:solidFill>
                <a:latin typeface="Arial" panose="020B0604020202020204" pitchFamily="34" charset="0"/>
              </a:endParaRPr>
            </a:p>
          </p:txBody>
        </p:sp>
        <p:sp>
          <p:nvSpPr>
            <p:cNvPr id="13321"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b="1" i="0">
                <a:solidFill>
                  <a:srgbClr val="2F1311"/>
                </a:solidFill>
                <a:latin typeface="Arial" panose="020B0604020202020204" pitchFamily="34" charset="0"/>
              </a:endParaRPr>
            </a:p>
          </p:txBody>
        </p:sp>
        <p:sp>
          <p:nvSpPr>
            <p:cNvPr id="957445"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p:spPr>
          <p:txBody>
            <a:bodyPr wrap="none" anchor="ctr"/>
            <a:lstStyle/>
            <a:p>
              <a:pPr algn="ctr" eaLnBrk="1" hangingPunct="1">
                <a:defRPr/>
              </a:pPr>
              <a:endParaRPr kumimoji="1" lang="en-US" sz="1800" b="1" i="0">
                <a:solidFill>
                  <a:srgbClr val="2F1311"/>
                </a:solidFill>
                <a:latin typeface="Arial" panose="020B0604020202020204" pitchFamily="34" charset="0"/>
              </a:endParaRPr>
            </a:p>
          </p:txBody>
        </p:sp>
        <p:grpSp>
          <p:nvGrpSpPr>
            <p:cNvPr id="13323" name="Group 6"/>
            <p:cNvGrpSpPr>
              <a:grpSpLocks/>
            </p:cNvGrpSpPr>
            <p:nvPr/>
          </p:nvGrpSpPr>
          <p:grpSpPr bwMode="auto">
            <a:xfrm>
              <a:off x="4944" y="1"/>
              <a:ext cx="816" cy="3974"/>
              <a:chOff x="4944" y="1"/>
              <a:chExt cx="816" cy="3974"/>
            </a:xfrm>
          </p:grpSpPr>
          <p:grpSp>
            <p:nvGrpSpPr>
              <p:cNvPr id="13335" name="Group 7"/>
              <p:cNvGrpSpPr>
                <a:grpSpLocks/>
              </p:cNvGrpSpPr>
              <p:nvPr userDrawn="1"/>
            </p:nvGrpSpPr>
            <p:grpSpPr bwMode="auto">
              <a:xfrm>
                <a:off x="5280" y="1"/>
                <a:ext cx="480" cy="1430"/>
                <a:chOff x="5280" y="1"/>
                <a:chExt cx="480" cy="1430"/>
              </a:xfrm>
            </p:grpSpPr>
            <p:grpSp>
              <p:nvGrpSpPr>
                <p:cNvPr id="13356" name="Group 8"/>
                <p:cNvGrpSpPr>
                  <a:grpSpLocks/>
                </p:cNvGrpSpPr>
                <p:nvPr userDrawn="1"/>
              </p:nvGrpSpPr>
              <p:grpSpPr bwMode="auto">
                <a:xfrm rot="-5400000">
                  <a:off x="5484" y="0"/>
                  <a:ext cx="174" cy="176"/>
                  <a:chOff x="1657" y="323"/>
                  <a:chExt cx="1691" cy="2560"/>
                </a:xfrm>
              </p:grpSpPr>
              <p:grpSp>
                <p:nvGrpSpPr>
                  <p:cNvPr id="13365" name="Group 9"/>
                  <p:cNvGrpSpPr>
                    <a:grpSpLocks/>
                  </p:cNvGrpSpPr>
                  <p:nvPr/>
                </p:nvGrpSpPr>
                <p:grpSpPr bwMode="auto">
                  <a:xfrm>
                    <a:off x="1657" y="323"/>
                    <a:ext cx="1691" cy="2560"/>
                    <a:chOff x="1657" y="323"/>
                    <a:chExt cx="1691" cy="2560"/>
                  </a:xfrm>
                </p:grpSpPr>
                <p:sp>
                  <p:nvSpPr>
                    <p:cNvPr id="13372" name="Freeform 10"/>
                    <p:cNvSpPr>
                      <a:spLocks/>
                    </p:cNvSpPr>
                    <p:nvPr/>
                  </p:nvSpPr>
                  <p:spPr bwMode="auto">
                    <a:xfrm>
                      <a:off x="2230" y="323"/>
                      <a:ext cx="1234" cy="2560"/>
                    </a:xfrm>
                    <a:custGeom>
                      <a:avLst/>
                      <a:gdLst>
                        <a:gd name="T0" fmla="*/ 341 w 1231"/>
                        <a:gd name="T1" fmla="*/ 283 h 2560"/>
                        <a:gd name="T2" fmla="*/ 419 w 1231"/>
                        <a:gd name="T3" fmla="*/ 115 h 2560"/>
                        <a:gd name="T4" fmla="*/ 587 w 1231"/>
                        <a:gd name="T5" fmla="*/ 7 h 2560"/>
                        <a:gd name="T6" fmla="*/ 903 w 1231"/>
                        <a:gd name="T7" fmla="*/ 61 h 2560"/>
                        <a:gd name="T8" fmla="*/ 1063 w 1231"/>
                        <a:gd name="T9" fmla="*/ 349 h 2560"/>
                        <a:gd name="T10" fmla="*/ 987 w 1231"/>
                        <a:gd name="T11" fmla="*/ 769 h 2560"/>
                        <a:gd name="T12" fmla="*/ 951 w 1231"/>
                        <a:gd name="T13" fmla="*/ 943 h 2560"/>
                        <a:gd name="T14" fmla="*/ 1117 w 1231"/>
                        <a:gd name="T15" fmla="*/ 1075 h 2560"/>
                        <a:gd name="T16" fmla="*/ 1243 w 1231"/>
                        <a:gd name="T17" fmla="*/ 1525 h 2560"/>
                        <a:gd name="T18" fmla="*/ 1135 w 1231"/>
                        <a:gd name="T19" fmla="*/ 1969 h 2560"/>
                        <a:gd name="T20" fmla="*/ 915 w 1231"/>
                        <a:gd name="T21" fmla="*/ 2077 h 2560"/>
                        <a:gd name="T22" fmla="*/ 729 w 1231"/>
                        <a:gd name="T23" fmla="*/ 2059 h 2560"/>
                        <a:gd name="T24" fmla="*/ 663 w 1231"/>
                        <a:gd name="T25" fmla="*/ 2251 h 2560"/>
                        <a:gd name="T26" fmla="*/ 533 w 1231"/>
                        <a:gd name="T27" fmla="*/ 2527 h 2560"/>
                        <a:gd name="T28" fmla="*/ 215 w 1231"/>
                        <a:gd name="T29" fmla="*/ 2509 h 2560"/>
                        <a:gd name="T30" fmla="*/ 31 w 1231"/>
                        <a:gd name="T31" fmla="*/ 2227 h 2560"/>
                        <a:gd name="T32" fmla="*/ 25 w 1231"/>
                        <a:gd name="T33" fmla="*/ 1969 h 2560"/>
                        <a:gd name="T34" fmla="*/ 145 w 1231"/>
                        <a:gd name="T35" fmla="*/ 1651 h 2560"/>
                        <a:gd name="T36" fmla="*/ 263 w 1231"/>
                        <a:gd name="T37" fmla="*/ 1513 h 2560"/>
                        <a:gd name="T38" fmla="*/ 221 w 1231"/>
                        <a:gd name="T39" fmla="*/ 1729 h 2560"/>
                        <a:gd name="T40" fmla="*/ 73 w 1231"/>
                        <a:gd name="T41" fmla="*/ 2023 h 2560"/>
                        <a:gd name="T42" fmla="*/ 169 w 1231"/>
                        <a:gd name="T43" fmla="*/ 2323 h 2560"/>
                        <a:gd name="T44" fmla="*/ 443 w 1231"/>
                        <a:gd name="T45" fmla="*/ 2431 h 2560"/>
                        <a:gd name="T46" fmla="*/ 599 w 1231"/>
                        <a:gd name="T47" fmla="*/ 2227 h 2560"/>
                        <a:gd name="T48" fmla="*/ 581 w 1231"/>
                        <a:gd name="T49" fmla="*/ 1807 h 2560"/>
                        <a:gd name="T50" fmla="*/ 497 w 1231"/>
                        <a:gd name="T51" fmla="*/ 1531 h 2560"/>
                        <a:gd name="T52" fmla="*/ 539 w 1231"/>
                        <a:gd name="T53" fmla="*/ 1459 h 2560"/>
                        <a:gd name="T54" fmla="*/ 633 w 1231"/>
                        <a:gd name="T55" fmla="*/ 1633 h 2560"/>
                        <a:gd name="T56" fmla="*/ 729 w 1231"/>
                        <a:gd name="T57" fmla="*/ 1933 h 2560"/>
                        <a:gd name="T58" fmla="*/ 975 w 1231"/>
                        <a:gd name="T59" fmla="*/ 1963 h 2560"/>
                        <a:gd name="T60" fmla="*/ 1147 w 1231"/>
                        <a:gd name="T61" fmla="*/ 1687 h 2560"/>
                        <a:gd name="T62" fmla="*/ 1129 w 1231"/>
                        <a:gd name="T63" fmla="*/ 1273 h 2560"/>
                        <a:gd name="T64" fmla="*/ 891 w 1231"/>
                        <a:gd name="T65" fmla="*/ 1057 h 2560"/>
                        <a:gd name="T66" fmla="*/ 687 w 1231"/>
                        <a:gd name="T67" fmla="*/ 1129 h 2560"/>
                        <a:gd name="T68" fmla="*/ 581 w 1231"/>
                        <a:gd name="T69" fmla="*/ 1117 h 2560"/>
                        <a:gd name="T70" fmla="*/ 627 w 1231"/>
                        <a:gd name="T71" fmla="*/ 1033 h 2560"/>
                        <a:gd name="T72" fmla="*/ 819 w 1231"/>
                        <a:gd name="T73" fmla="*/ 937 h 2560"/>
                        <a:gd name="T74" fmla="*/ 957 w 1231"/>
                        <a:gd name="T75" fmla="*/ 613 h 2560"/>
                        <a:gd name="T76" fmla="*/ 891 w 1231"/>
                        <a:gd name="T77" fmla="*/ 175 h 2560"/>
                        <a:gd name="T78" fmla="*/ 627 w 1231"/>
                        <a:gd name="T79" fmla="*/ 103 h 2560"/>
                        <a:gd name="T80" fmla="*/ 395 w 1231"/>
                        <a:gd name="T81" fmla="*/ 355 h 2560"/>
                        <a:gd name="T82" fmla="*/ 407 w 1231"/>
                        <a:gd name="T83" fmla="*/ 763 h 2560"/>
                        <a:gd name="T84" fmla="*/ 347 w 1231"/>
                        <a:gd name="T85" fmla="*/ 949 h 2560"/>
                        <a:gd name="T86" fmla="*/ 293 w 1231"/>
                        <a:gd name="T87" fmla="*/ 685 h 2560"/>
                        <a:gd name="T88" fmla="*/ 311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13373" name="Freeform 11"/>
                    <p:cNvSpPr>
                      <a:spLocks/>
                    </p:cNvSpPr>
                    <p:nvPr/>
                  </p:nvSpPr>
                  <p:spPr bwMode="auto">
                    <a:xfrm>
                      <a:off x="1715" y="294"/>
                      <a:ext cx="865" cy="2065"/>
                    </a:xfrm>
                    <a:custGeom>
                      <a:avLst/>
                      <a:gdLst>
                        <a:gd name="T0" fmla="*/ 785 w 865"/>
                        <a:gd name="T1" fmla="*/ 522 h 2071"/>
                        <a:gd name="T2" fmla="*/ 797 w 865"/>
                        <a:gd name="T3" fmla="*/ 346 h 2071"/>
                        <a:gd name="T4" fmla="*/ 863 w 865"/>
                        <a:gd name="T5" fmla="*/ 202 h 2071"/>
                        <a:gd name="T6" fmla="*/ 809 w 865"/>
                        <a:gd name="T7" fmla="*/ 214 h 2071"/>
                        <a:gd name="T8" fmla="*/ 749 w 865"/>
                        <a:gd name="T9" fmla="*/ 214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2 h 2071"/>
                        <a:gd name="T22" fmla="*/ 119 w 865"/>
                        <a:gd name="T23" fmla="*/ 400 h 2071"/>
                        <a:gd name="T24" fmla="*/ 131 w 865"/>
                        <a:gd name="T25" fmla="*/ 582 h 2071"/>
                        <a:gd name="T26" fmla="*/ 173 w 865"/>
                        <a:gd name="T27" fmla="*/ 774 h 2071"/>
                        <a:gd name="T28" fmla="*/ 197 w 865"/>
                        <a:gd name="T29" fmla="*/ 872 h 2071"/>
                        <a:gd name="T30" fmla="*/ 167 w 865"/>
                        <a:gd name="T31" fmla="*/ 974 h 2071"/>
                        <a:gd name="T32" fmla="*/ 65 w 865"/>
                        <a:gd name="T33" fmla="*/ 1112 h 2071"/>
                        <a:gd name="T34" fmla="*/ 17 w 865"/>
                        <a:gd name="T35" fmla="*/ 1282 h 2071"/>
                        <a:gd name="T36" fmla="*/ 5 w 865"/>
                        <a:gd name="T37" fmla="*/ 1534 h 2071"/>
                        <a:gd name="T38" fmla="*/ 47 w 865"/>
                        <a:gd name="T39" fmla="*/ 1728 h 2071"/>
                        <a:gd name="T40" fmla="*/ 131 w 865"/>
                        <a:gd name="T41" fmla="*/ 1878 h 2071"/>
                        <a:gd name="T42" fmla="*/ 299 w 865"/>
                        <a:gd name="T43" fmla="*/ 1964 h 2071"/>
                        <a:gd name="T44" fmla="*/ 425 w 865"/>
                        <a:gd name="T45" fmla="*/ 1958 h 2071"/>
                        <a:gd name="T46" fmla="*/ 467 w 865"/>
                        <a:gd name="T47" fmla="*/ 1970 h 2071"/>
                        <a:gd name="T48" fmla="*/ 497 w 865"/>
                        <a:gd name="T49" fmla="*/ 2042 h 2071"/>
                        <a:gd name="T50" fmla="*/ 497 w 865"/>
                        <a:gd name="T51" fmla="*/ 1940 h 2071"/>
                        <a:gd name="T52" fmla="*/ 557 w 865"/>
                        <a:gd name="T53" fmla="*/ 1758 h 2071"/>
                        <a:gd name="T54" fmla="*/ 617 w 865"/>
                        <a:gd name="T55" fmla="*/ 1638 h 2071"/>
                        <a:gd name="T56" fmla="*/ 581 w 865"/>
                        <a:gd name="T57" fmla="*/ 1680 h 2071"/>
                        <a:gd name="T58" fmla="*/ 515 w 865"/>
                        <a:gd name="T59" fmla="*/ 1800 h 2071"/>
                        <a:gd name="T60" fmla="*/ 407 w 865"/>
                        <a:gd name="T61" fmla="*/ 1883 h 2071"/>
                        <a:gd name="T62" fmla="*/ 269 w 865"/>
                        <a:gd name="T63" fmla="*/ 1878 h 2071"/>
                        <a:gd name="T64" fmla="*/ 179 w 865"/>
                        <a:gd name="T65" fmla="*/ 1794 h 2071"/>
                        <a:gd name="T66" fmla="*/ 113 w 865"/>
                        <a:gd name="T67" fmla="*/ 1620 h 2071"/>
                        <a:gd name="T68" fmla="*/ 107 w 865"/>
                        <a:gd name="T69" fmla="*/ 1378 h 2071"/>
                        <a:gd name="T70" fmla="*/ 137 w 865"/>
                        <a:gd name="T71" fmla="*/ 1178 h 2071"/>
                        <a:gd name="T72" fmla="*/ 203 w 865"/>
                        <a:gd name="T73" fmla="*/ 1058 h 2071"/>
                        <a:gd name="T74" fmla="*/ 323 w 865"/>
                        <a:gd name="T75" fmla="*/ 1010 h 2071"/>
                        <a:gd name="T76" fmla="*/ 509 w 865"/>
                        <a:gd name="T77" fmla="*/ 1064 h 2071"/>
                        <a:gd name="T78" fmla="*/ 611 w 865"/>
                        <a:gd name="T79" fmla="*/ 1112 h 2071"/>
                        <a:gd name="T80" fmla="*/ 665 w 865"/>
                        <a:gd name="T81" fmla="*/ 1088 h 2071"/>
                        <a:gd name="T82" fmla="*/ 659 w 865"/>
                        <a:gd name="T83" fmla="*/ 1034 h 2071"/>
                        <a:gd name="T84" fmla="*/ 611 w 865"/>
                        <a:gd name="T85" fmla="*/ 992 h 2071"/>
                        <a:gd name="T86" fmla="*/ 497 w 865"/>
                        <a:gd name="T87" fmla="*/ 968 h 2071"/>
                        <a:gd name="T88" fmla="*/ 323 w 865"/>
                        <a:gd name="T89" fmla="*/ 884 h 2071"/>
                        <a:gd name="T90" fmla="*/ 233 w 865"/>
                        <a:gd name="T91" fmla="*/ 672 h 2071"/>
                        <a:gd name="T92" fmla="*/ 209 w 865"/>
                        <a:gd name="T93" fmla="*/ 412 h 2071"/>
                        <a:gd name="T94" fmla="*/ 317 w 865"/>
                        <a:gd name="T95" fmla="*/ 170 h 2071"/>
                        <a:gd name="T96" fmla="*/ 485 w 865"/>
                        <a:gd name="T97" fmla="*/ 110 h 2071"/>
                        <a:gd name="T98" fmla="*/ 617 w 865"/>
                        <a:gd name="T99" fmla="*/ 164 h 2071"/>
                        <a:gd name="T100" fmla="*/ 707 w 865"/>
                        <a:gd name="T101" fmla="*/ 286 h 2071"/>
                        <a:gd name="T102" fmla="*/ 737 w 865"/>
                        <a:gd name="T103" fmla="*/ 424 h 2071"/>
                        <a:gd name="T104" fmla="*/ 773 w 865"/>
                        <a:gd name="T105" fmla="*/ 594 h 2071"/>
                        <a:gd name="T106" fmla="*/ 809 w 865"/>
                        <a:gd name="T107" fmla="*/ 576 h 2071"/>
                        <a:gd name="T108" fmla="*/ 785 w 865"/>
                        <a:gd name="T109" fmla="*/ 522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grpSp>
              <p:sp>
                <p:nvSpPr>
                  <p:cNvPr id="13366" name="Oval 12"/>
                  <p:cNvSpPr>
                    <a:spLocks noChangeArrowheads="1"/>
                  </p:cNvSpPr>
                  <p:nvPr/>
                </p:nvSpPr>
                <p:spPr bwMode="auto">
                  <a:xfrm>
                    <a:off x="2396" y="1341"/>
                    <a:ext cx="175" cy="247"/>
                  </a:xfrm>
                  <a:prstGeom prst="ellipse">
                    <a:avLst/>
                  </a:pr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13367" name="Freeform 13"/>
                  <p:cNvSpPr>
                    <a:spLocks/>
                  </p:cNvSpPr>
                  <p:nvPr/>
                </p:nvSpPr>
                <p:spPr bwMode="auto">
                  <a:xfrm>
                    <a:off x="2716" y="658"/>
                    <a:ext cx="262" cy="524"/>
                  </a:xfrm>
                  <a:custGeom>
                    <a:avLst/>
                    <a:gdLst>
                      <a:gd name="T0" fmla="*/ 3 w 266"/>
                      <a:gd name="T1" fmla="*/ 495 h 521"/>
                      <a:gd name="T2" fmla="*/ 27 w 266"/>
                      <a:gd name="T3" fmla="*/ 281 h 521"/>
                      <a:gd name="T4" fmla="*/ 103 w 266"/>
                      <a:gd name="T5" fmla="*/ 45 h 521"/>
                      <a:gd name="T6" fmla="*/ 171 w 266"/>
                      <a:gd name="T7" fmla="*/ 3 h 521"/>
                      <a:gd name="T8" fmla="*/ 223 w 266"/>
                      <a:gd name="T9" fmla="*/ 39 h 521"/>
                      <a:gd name="T10" fmla="*/ 245 w 266"/>
                      <a:gd name="T11" fmla="*/ 133 h 521"/>
                      <a:gd name="T12" fmla="*/ 195 w 266"/>
                      <a:gd name="T13" fmla="*/ 281 h 521"/>
                      <a:gd name="T14" fmla="*/ 98 w 266"/>
                      <a:gd name="T15" fmla="*/ 489 h 521"/>
                      <a:gd name="T16" fmla="*/ 41 w 266"/>
                      <a:gd name="T17" fmla="*/ 513 h 521"/>
                      <a:gd name="T18" fmla="*/ 3 w 266"/>
                      <a:gd name="T19" fmla="*/ 495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13368" name="Freeform 14"/>
                  <p:cNvSpPr>
                    <a:spLocks/>
                  </p:cNvSpPr>
                  <p:nvPr/>
                </p:nvSpPr>
                <p:spPr bwMode="auto">
                  <a:xfrm>
                    <a:off x="2784" y="1588"/>
                    <a:ext cx="398" cy="349"/>
                  </a:xfrm>
                  <a:custGeom>
                    <a:avLst/>
                    <a:gdLst>
                      <a:gd name="T0" fmla="*/ 108 w 392"/>
                      <a:gd name="T1" fmla="*/ 223 h 340"/>
                      <a:gd name="T2" fmla="*/ 16 w 392"/>
                      <a:gd name="T3" fmla="*/ 95 h 340"/>
                      <a:gd name="T4" fmla="*/ 4 w 392"/>
                      <a:gd name="T5" fmla="*/ 49 h 340"/>
                      <a:gd name="T6" fmla="*/ 28 w 392"/>
                      <a:gd name="T7" fmla="*/ 3 h 340"/>
                      <a:gd name="T8" fmla="*/ 138 w 392"/>
                      <a:gd name="T9" fmla="*/ 31 h 340"/>
                      <a:gd name="T10" fmla="*/ 266 w 392"/>
                      <a:gd name="T11" fmla="*/ 83 h 340"/>
                      <a:gd name="T12" fmla="*/ 388 w 392"/>
                      <a:gd name="T13" fmla="*/ 176 h 340"/>
                      <a:gd name="T14" fmla="*/ 412 w 392"/>
                      <a:gd name="T15" fmla="*/ 303 h 340"/>
                      <a:gd name="T16" fmla="*/ 360 w 392"/>
                      <a:gd name="T17" fmla="*/ 370 h 340"/>
                      <a:gd name="T18" fmla="*/ 260 w 392"/>
                      <a:gd name="T19" fmla="*/ 350 h 340"/>
                      <a:gd name="T20" fmla="*/ 108 w 392"/>
                      <a:gd name="T21" fmla="*/ 223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13369" name="Freeform 15"/>
                  <p:cNvSpPr>
                    <a:spLocks/>
                  </p:cNvSpPr>
                  <p:nvPr/>
                </p:nvSpPr>
                <p:spPr bwMode="auto">
                  <a:xfrm>
                    <a:off x="2483" y="1923"/>
                    <a:ext cx="146" cy="567"/>
                  </a:xfrm>
                  <a:custGeom>
                    <a:avLst/>
                    <a:gdLst>
                      <a:gd name="T0" fmla="*/ 15 w 151"/>
                      <a:gd name="T1" fmla="*/ 177 h 558"/>
                      <a:gd name="T2" fmla="*/ 38 w 151"/>
                      <a:gd name="T3" fmla="*/ 43 h 558"/>
                      <a:gd name="T4" fmla="*/ 58 w 151"/>
                      <a:gd name="T5" fmla="*/ 3 h 558"/>
                      <a:gd name="T6" fmla="*/ 95 w 151"/>
                      <a:gd name="T7" fmla="*/ 27 h 558"/>
                      <a:gd name="T8" fmla="*/ 121 w 151"/>
                      <a:gd name="T9" fmla="*/ 177 h 558"/>
                      <a:gd name="T10" fmla="*/ 126 w 151"/>
                      <a:gd name="T11" fmla="*/ 451 h 558"/>
                      <a:gd name="T12" fmla="*/ 84 w 151"/>
                      <a:gd name="T13" fmla="*/ 579 h 558"/>
                      <a:gd name="T14" fmla="*/ 20 w 151"/>
                      <a:gd name="T15" fmla="*/ 547 h 558"/>
                      <a:gd name="T16" fmla="*/ 0 w 151"/>
                      <a:gd name="T17" fmla="*/ 335 h 558"/>
                      <a:gd name="T18" fmla="*/ 15 w 151"/>
                      <a:gd name="T19" fmla="*/ 177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13370" name="Freeform 16"/>
                  <p:cNvSpPr>
                    <a:spLocks/>
                  </p:cNvSpPr>
                  <p:nvPr/>
                </p:nvSpPr>
                <p:spPr bwMode="auto">
                  <a:xfrm>
                    <a:off x="1910" y="1588"/>
                    <a:ext cx="389" cy="247"/>
                  </a:xfrm>
                  <a:custGeom>
                    <a:avLst/>
                    <a:gdLst>
                      <a:gd name="T0" fmla="*/ 171 w 392"/>
                      <a:gd name="T1" fmla="*/ 57 h 253"/>
                      <a:gd name="T2" fmla="*/ 299 w 392"/>
                      <a:gd name="T3" fmla="*/ 19 h 253"/>
                      <a:gd name="T4" fmla="*/ 355 w 392"/>
                      <a:gd name="T5" fmla="*/ 7 h 253"/>
                      <a:gd name="T6" fmla="*/ 373 w 392"/>
                      <a:gd name="T7" fmla="*/ 57 h 253"/>
                      <a:gd name="T8" fmla="*/ 317 w 392"/>
                      <a:gd name="T9" fmla="*/ 121 h 253"/>
                      <a:gd name="T10" fmla="*/ 189 w 392"/>
                      <a:gd name="T11" fmla="*/ 203 h 253"/>
                      <a:gd name="T12" fmla="*/ 37 w 392"/>
                      <a:gd name="T13" fmla="*/ 224 h 253"/>
                      <a:gd name="T14" fmla="*/ 1 w 392"/>
                      <a:gd name="T15" fmla="*/ 171 h 253"/>
                      <a:gd name="T16" fmla="*/ 43 w 392"/>
                      <a:gd name="T17" fmla="*/ 103 h 253"/>
                      <a:gd name="T18" fmla="*/ 171 w 392"/>
                      <a:gd name="T19" fmla="*/ 57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13371" name="Freeform 17"/>
                  <p:cNvSpPr>
                    <a:spLocks/>
                  </p:cNvSpPr>
                  <p:nvPr/>
                </p:nvSpPr>
                <p:spPr bwMode="auto">
                  <a:xfrm>
                    <a:off x="2094" y="847"/>
                    <a:ext cx="233" cy="378"/>
                  </a:xfrm>
                  <a:custGeom>
                    <a:avLst/>
                    <a:gdLst>
                      <a:gd name="T0" fmla="*/ 70 w 238"/>
                      <a:gd name="T1" fmla="*/ 249 h 386"/>
                      <a:gd name="T2" fmla="*/ 23 w 238"/>
                      <a:gd name="T3" fmla="*/ 176 h 386"/>
                      <a:gd name="T4" fmla="*/ 0 w 238"/>
                      <a:gd name="T5" fmla="*/ 88 h 386"/>
                      <a:gd name="T6" fmla="*/ 23 w 238"/>
                      <a:gd name="T7" fmla="*/ 12 h 386"/>
                      <a:gd name="T8" fmla="*/ 111 w 238"/>
                      <a:gd name="T9" fmla="*/ 24 h 386"/>
                      <a:gd name="T10" fmla="*/ 164 w 238"/>
                      <a:gd name="T11" fmla="*/ 120 h 386"/>
                      <a:gd name="T12" fmla="*/ 214 w 238"/>
                      <a:gd name="T13" fmla="*/ 282 h 386"/>
                      <a:gd name="T14" fmla="*/ 188 w 238"/>
                      <a:gd name="T15" fmla="*/ 347 h 386"/>
                      <a:gd name="T16" fmla="*/ 155 w 238"/>
                      <a:gd name="T17" fmla="*/ 326 h 386"/>
                      <a:gd name="T18" fmla="*/ 70 w 238"/>
                      <a:gd name="T19" fmla="*/ 24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grpSp>
            <p:pic>
              <p:nvPicPr>
                <p:cNvPr id="13357" name="Picture 18"/>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80" y="14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58" name="Picture 19"/>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14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59" name="Picture 20"/>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424" y="33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60" name="Picture 21"/>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376" y="57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61" name="Picture 22"/>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52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62" name="Picture 23"/>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472" y="76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63" name="Picture 24"/>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10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64" name="Picture 25"/>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124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3336" name="Group 26"/>
              <p:cNvGrpSpPr>
                <a:grpSpLocks/>
              </p:cNvGrpSpPr>
              <p:nvPr userDrawn="1"/>
            </p:nvGrpSpPr>
            <p:grpSpPr bwMode="auto">
              <a:xfrm>
                <a:off x="4944" y="1008"/>
                <a:ext cx="522" cy="2967"/>
                <a:chOff x="4944" y="1008"/>
                <a:chExt cx="522" cy="2967"/>
              </a:xfrm>
            </p:grpSpPr>
            <p:pic>
              <p:nvPicPr>
                <p:cNvPr id="13337" name="Picture 27"/>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36" y="10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38" name="Picture 28"/>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84" y="1200"/>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39" name="Picture 29"/>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36" y="158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0" name="Picture 30"/>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80" y="172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1" name="Picture 31"/>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040" y="182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2" name="Picture 32"/>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088" y="201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3" name="Picture 33"/>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80" y="206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4" name="Picture 34"/>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32" y="235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5" name="Picture 35"/>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22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6" name="Picture 36"/>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244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7" name="Picture 37"/>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36" y="25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8" name="Picture 38"/>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32" y="13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9" name="Picture 39"/>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44" y="273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50" name="Picture 40"/>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307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51" name="Picture 41"/>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32" y="331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52" name="Picture 42"/>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34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53" name="Picture 43"/>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088" y="355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54" name="Picture 44"/>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37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55" name="Picture 45"/>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84" y="369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13324"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957487"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p:spPr>
          <p:txBody>
            <a:bodyPr wrap="none" anchor="ctr"/>
            <a:lstStyle/>
            <a:p>
              <a:pPr>
                <a:defRPr/>
              </a:pPr>
              <a:endParaRPr lang="en-US" b="1" i="0">
                <a:solidFill>
                  <a:srgbClr val="2F1311"/>
                </a:solidFill>
                <a:latin typeface="Arial" panose="020B0604020202020204" pitchFamily="34" charset="0"/>
              </a:endParaRPr>
            </a:p>
          </p:txBody>
        </p:sp>
        <p:sp>
          <p:nvSpPr>
            <p:cNvPr id="957488"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p:spPr>
          <p:txBody>
            <a:bodyPr wrap="none" anchor="ctr"/>
            <a:lstStyle/>
            <a:p>
              <a:pPr>
                <a:defRPr/>
              </a:pPr>
              <a:endParaRPr lang="en-US" b="1" i="0">
                <a:solidFill>
                  <a:srgbClr val="2F1311"/>
                </a:solidFill>
                <a:latin typeface="Arial" panose="020B0604020202020204" pitchFamily="34" charset="0"/>
              </a:endParaRPr>
            </a:p>
          </p:txBody>
        </p:sp>
        <p:sp>
          <p:nvSpPr>
            <p:cNvPr id="13327"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13328"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13329"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13330"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2F1311"/>
                </a:solidFill>
                <a:latin typeface="Arial" panose="020B0604020202020204" pitchFamily="34" charset="0"/>
              </a:endParaRPr>
            </a:p>
          </p:txBody>
        </p:sp>
        <p:sp>
          <p:nvSpPr>
            <p:cNvPr id="957493"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p:spPr>
          <p:txBody>
            <a:bodyPr wrap="none" anchor="ctr"/>
            <a:lstStyle/>
            <a:p>
              <a:pPr>
                <a:defRPr/>
              </a:pPr>
              <a:endParaRPr lang="en-US" b="1" i="0">
                <a:solidFill>
                  <a:srgbClr val="2F1311"/>
                </a:solidFill>
                <a:latin typeface="Arial" panose="020B0604020202020204" pitchFamily="34" charset="0"/>
              </a:endParaRPr>
            </a:p>
          </p:txBody>
        </p:sp>
        <p:sp>
          <p:nvSpPr>
            <p:cNvPr id="13332"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b="1" i="0">
                <a:solidFill>
                  <a:srgbClr val="2F1311"/>
                </a:solidFill>
                <a:latin typeface="Arial" panose="020B0604020202020204" pitchFamily="34" charset="0"/>
              </a:endParaRPr>
            </a:p>
          </p:txBody>
        </p:sp>
        <p:sp>
          <p:nvSpPr>
            <p:cNvPr id="957495"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p:spPr>
          <p:txBody>
            <a:bodyPr wrap="none" anchor="ctr"/>
            <a:lstStyle/>
            <a:p>
              <a:pPr>
                <a:defRPr/>
              </a:pPr>
              <a:endParaRPr lang="en-US" b="1" i="0">
                <a:solidFill>
                  <a:srgbClr val="2F1311"/>
                </a:solidFill>
                <a:latin typeface="Arial" panose="020B0604020202020204" pitchFamily="34" charset="0"/>
              </a:endParaRPr>
            </a:p>
          </p:txBody>
        </p:sp>
        <p:sp>
          <p:nvSpPr>
            <p:cNvPr id="13334" name="AutoShape 56"/>
            <p:cNvSpPr>
              <a:spLocks noChangeArrowheads="1"/>
            </p:cNvSpPr>
            <p:nvPr/>
          </p:nvSpPr>
          <p:spPr bwMode="hidden">
            <a:xfrm rot="5400000">
              <a:off x="2724" y="2089"/>
              <a:ext cx="4320" cy="142"/>
            </a:xfrm>
            <a:custGeom>
              <a:avLst/>
              <a:gdLst>
                <a:gd name="T0" fmla="*/ 34 w 21600"/>
                <a:gd name="T1" fmla="*/ 0 h 21600"/>
                <a:gd name="T2" fmla="*/ 17 w 21600"/>
                <a:gd name="T3" fmla="*/ 0 h 21600"/>
                <a:gd name="T4" fmla="*/ 0 w 21600"/>
                <a:gd name="T5" fmla="*/ 0 h 21600"/>
                <a:gd name="T6" fmla="*/ 17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rot="10800000" vert="eaVert" wrap="none" anchor="ctr"/>
            <a:lstStyle/>
            <a:p>
              <a:endParaRPr lang="en-US" b="1" i="0">
                <a:solidFill>
                  <a:srgbClr val="2F1311"/>
                </a:solidFill>
                <a:latin typeface="Arial" panose="020B0604020202020204" pitchFamily="34" charset="0"/>
              </a:endParaRPr>
            </a:p>
          </p:txBody>
        </p:sp>
      </p:grpSp>
      <p:sp>
        <p:nvSpPr>
          <p:cNvPr id="13315" name="Rectangle 57"/>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Rectangle 58"/>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57499" name="Rectangle 59"/>
          <p:cNvSpPr>
            <a:spLocks noGrp="1" noChangeArrowheads="1"/>
          </p:cNvSpPr>
          <p:nvPr>
            <p:ph type="dt" sz="half" idx="2"/>
          </p:nvPr>
        </p:nvSpPr>
        <p:spPr bwMode="auto">
          <a:xfrm>
            <a:off x="301625" y="6242050"/>
            <a:ext cx="1782763" cy="47466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b="1" i="0">
                <a:latin typeface="Arial" panose="020B0604020202020204" pitchFamily="34" charset="0"/>
                <a:ea typeface="ＭＳ Ｐゴシック" charset="0"/>
                <a:cs typeface="ＭＳ Ｐゴシック" charset="0"/>
              </a:defRPr>
            </a:lvl1pPr>
          </a:lstStyle>
          <a:p>
            <a:pPr>
              <a:defRPr/>
            </a:pPr>
            <a:endParaRPr lang="en-US">
              <a:solidFill>
                <a:srgbClr val="2F1311"/>
              </a:solidFill>
            </a:endParaRPr>
          </a:p>
        </p:txBody>
      </p:sp>
      <p:sp>
        <p:nvSpPr>
          <p:cNvPr id="957500" name="Rectangle 60"/>
          <p:cNvSpPr>
            <a:spLocks noGrp="1" noChangeArrowheads="1"/>
          </p:cNvSpPr>
          <p:nvPr>
            <p:ph type="ftr" sz="quarter" idx="3"/>
          </p:nvPr>
        </p:nvSpPr>
        <p:spPr bwMode="auto">
          <a:xfrm>
            <a:off x="2257425" y="6248400"/>
            <a:ext cx="3455988" cy="474663"/>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b="1" i="0">
                <a:latin typeface="Arial" panose="020B0604020202020204" pitchFamily="34" charset="0"/>
                <a:ea typeface="ＭＳ Ｐゴシック" charset="0"/>
                <a:cs typeface="ＭＳ Ｐゴシック" charset="0"/>
              </a:defRPr>
            </a:lvl1pPr>
          </a:lstStyle>
          <a:p>
            <a:pPr>
              <a:defRPr/>
            </a:pPr>
            <a:endParaRPr lang="en-US">
              <a:solidFill>
                <a:srgbClr val="2F1311"/>
              </a:solidFill>
            </a:endParaRPr>
          </a:p>
        </p:txBody>
      </p:sp>
      <p:sp>
        <p:nvSpPr>
          <p:cNvPr id="957501" name="Rectangle 61"/>
          <p:cNvSpPr>
            <a:spLocks noGrp="1" noChangeArrowheads="1"/>
          </p:cNvSpPr>
          <p:nvPr>
            <p:ph type="sldNum" sz="quarter" idx="4"/>
          </p:nvPr>
        </p:nvSpPr>
        <p:spPr bwMode="auto">
          <a:xfrm>
            <a:off x="5867400" y="6248400"/>
            <a:ext cx="1755775" cy="47466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b="1" i="0">
                <a:latin typeface="Arial" panose="020B0604020202020204" pitchFamily="34" charset="0"/>
              </a:defRPr>
            </a:lvl1pPr>
          </a:lstStyle>
          <a:p>
            <a:pPr>
              <a:defRPr/>
            </a:pPr>
            <a:fld id="{2CB50CD3-80AB-F948-B42F-CF22B8E6A6BB}"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488589007"/>
      </p:ext>
    </p:extLst>
  </p:cSld>
  <p:clrMap bg1="lt1" tx1="dk1" bg2="lt2" tx2="dk2" accent1="accent1" accent2="accent2" accent3="accent3" accent4="accent4" accent5="accent5" accent6="accent6" hlink="hlink" folHlink="folHlink"/>
  <p:sldLayoutIdLst>
    <p:sldLayoutId id="2147486215" r:id="rId1"/>
    <p:sldLayoutId id="2147486216" r:id="rId2"/>
    <p:sldLayoutId id="2147486217" r:id="rId3"/>
    <p:sldLayoutId id="2147486218" r:id="rId4"/>
    <p:sldLayoutId id="2147486219" r:id="rId5"/>
    <p:sldLayoutId id="2147486220" r:id="rId6"/>
    <p:sldLayoutId id="2147486221" r:id="rId7"/>
    <p:sldLayoutId id="2147486222" r:id="rId8"/>
    <p:sldLayoutId id="2147486223" r:id="rId9"/>
    <p:sldLayoutId id="2147486224" r:id="rId10"/>
    <p:sldLayoutId id="2147486225" r:id="rId11"/>
  </p:sldLayoutIdLst>
  <p:txStyles>
    <p:titleStyle>
      <a:lvl1pPr algn="l" rtl="0" eaLnBrk="0" fontAlgn="base" hangingPunct="0">
        <a:spcBef>
          <a:spcPct val="0"/>
        </a:spcBef>
        <a:spcAft>
          <a:spcPct val="0"/>
        </a:spcAft>
        <a:defRPr sz="4000" b="1" i="0">
          <a:solidFill>
            <a:schemeClr val="tx2"/>
          </a:solidFill>
          <a:latin typeface="Arial" panose="020B0604020202020204" pitchFamily="34" charset="0"/>
          <a:ea typeface="+mj-ea"/>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Blip>
          <a:blip r:embed="rId15"/>
        </a:buBlip>
        <a:defRPr sz="3200" b="1" i="0">
          <a:solidFill>
            <a:schemeClr val="tx1"/>
          </a:solidFill>
          <a:latin typeface="Arial" panose="020B0604020202020204" pitchFamily="34" charset="0"/>
          <a:ea typeface="+mn-ea"/>
          <a:cs typeface="ＭＳ Ｐゴシック" charset="0"/>
        </a:defRPr>
      </a:lvl1pPr>
      <a:lvl2pPr marL="742950" indent="-285750" algn="l" rtl="0" eaLnBrk="0" fontAlgn="base" hangingPunct="0">
        <a:spcBef>
          <a:spcPct val="20000"/>
        </a:spcBef>
        <a:spcAft>
          <a:spcPct val="0"/>
        </a:spcAft>
        <a:buSzPct val="80000"/>
        <a:buBlip>
          <a:blip r:embed="rId16"/>
        </a:buBlip>
        <a:defRPr sz="2800" b="1" i="0">
          <a:solidFill>
            <a:schemeClr val="tx1"/>
          </a:solidFill>
          <a:latin typeface="Arial" panose="020B0604020202020204" pitchFamily="34" charset="0"/>
          <a:ea typeface="+mn-ea"/>
        </a:defRPr>
      </a:lvl2pPr>
      <a:lvl3pPr marL="1143000" indent="-228600" algn="l" rtl="0" eaLnBrk="0" fontAlgn="base" hangingPunct="0">
        <a:spcBef>
          <a:spcPct val="20000"/>
        </a:spcBef>
        <a:spcAft>
          <a:spcPct val="0"/>
        </a:spcAft>
        <a:buSzPct val="70000"/>
        <a:buBlip>
          <a:blip r:embed="rId17"/>
        </a:buBlip>
        <a:defRPr sz="2400" b="1" i="0">
          <a:solidFill>
            <a:schemeClr val="tx1"/>
          </a:solidFill>
          <a:latin typeface="Arial" panose="020B0604020202020204" pitchFamily="34" charset="0"/>
          <a:ea typeface="+mn-ea"/>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607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1" i="0">
                <a:solidFill>
                  <a:srgbClr val="000000"/>
                </a:solidFill>
                <a:latin typeface="Arial" panose="020B0604020202020204" pitchFamily="34" charset="0"/>
                <a:ea typeface="ＭＳ Ｐゴシック" charset="0"/>
                <a:cs typeface="Arial" panose="020B0604020202020204" pitchFamily="34" charset="0"/>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1" i="0">
                <a:solidFill>
                  <a:srgbClr val="000000"/>
                </a:solidFill>
                <a:latin typeface="Arial" panose="020B0604020202020204" pitchFamily="34" charset="0"/>
                <a:ea typeface="ＭＳ Ｐゴシック" charset="0"/>
                <a:cs typeface="Arial" panose="020B0604020202020204" pitchFamily="34" charset="0"/>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1" i="0">
                <a:solidFill>
                  <a:srgbClr val="000000"/>
                </a:solidFill>
                <a:latin typeface="Arial" panose="020B0604020202020204" pitchFamily="34" charset="0"/>
                <a:cs typeface="Arial" panose="020B0604020202020204" pitchFamily="34" charset="0"/>
              </a:defRPr>
            </a:lvl1pPr>
          </a:lstStyle>
          <a:p>
            <a:pPr>
              <a:defRPr/>
            </a:pPr>
            <a:fld id="{3ED63A7D-2707-1545-9D2C-7F5BF241585E}" type="slidenum">
              <a:rPr lang="en-GB"/>
              <a:pPr>
                <a:defRPr/>
              </a:pPr>
              <a:t>‹#›</a:t>
            </a:fld>
            <a:endParaRPr lang="en-GB"/>
          </a:p>
        </p:txBody>
      </p:sp>
    </p:spTree>
    <p:extLst>
      <p:ext uri="{BB962C8B-B14F-4D97-AF65-F5344CB8AC3E}">
        <p14:creationId xmlns:p14="http://schemas.microsoft.com/office/powerpoint/2010/main" val="3863402725"/>
      </p:ext>
    </p:extLst>
  </p:cSld>
  <p:clrMap bg1="lt1" tx1="dk1" bg2="lt2" tx2="dk2" accent1="accent1" accent2="accent2" accent3="accent3" accent4="accent4" accent5="accent5" accent6="accent6" hlink="hlink" folHlink="folHlink"/>
  <p:sldLayoutIdLst>
    <p:sldLayoutId id="2147486227" r:id="rId1"/>
    <p:sldLayoutId id="2147486228" r:id="rId2"/>
    <p:sldLayoutId id="2147486229" r:id="rId3"/>
    <p:sldLayoutId id="2147486230" r:id="rId4"/>
    <p:sldLayoutId id="2147486231" r:id="rId5"/>
    <p:sldLayoutId id="2147486232" r:id="rId6"/>
    <p:sldLayoutId id="2147486233" r:id="rId7"/>
    <p:sldLayoutId id="2147486234" r:id="rId8"/>
    <p:sldLayoutId id="2147486235" r:id="rId9"/>
    <p:sldLayoutId id="2147486236" r:id="rId10"/>
    <p:sldLayoutId id="2147486237" r:id="rId11"/>
  </p:sldLayoutIdLst>
  <p:transition>
    <p:random/>
  </p:transition>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5.gif"/></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51.xml"/><Relationship Id="rId4" Type="http://schemas.openxmlformats.org/officeDocument/2006/relationships/image" Target="../media/image39.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83.xml"/><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90.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62.xml"/><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10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3.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57.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4.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156.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90.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90.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62.xml"/><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15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6.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2.xml"/><Relationship Id="rId1" Type="http://schemas.openxmlformats.org/officeDocument/2006/relationships/slideLayout" Target="../slideLayouts/slideLayout1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6.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6.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8.xml"/><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128.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4.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1.xml"/><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2.xml"/><Relationship Id="rId1" Type="http://schemas.openxmlformats.org/officeDocument/2006/relationships/slideLayout" Target="../slideLayouts/slideLayout128.xml"/></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3.xml"/><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5.xm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6.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7.xml"/><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8.xml"/><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9.xml"/><Relationship Id="rId1" Type="http://schemas.openxmlformats.org/officeDocument/2006/relationships/slideLayout" Target="../slideLayouts/slideLayout62.xml"/><Relationship Id="rId5" Type="http://schemas.openxmlformats.org/officeDocument/2006/relationships/image" Target="../media/image44.jpeg"/><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0.xml"/><Relationship Id="rId1" Type="http://schemas.openxmlformats.org/officeDocument/2006/relationships/slideLayout" Target="../slideLayouts/slideLayout177.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90.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2.xml"/><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57.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4.xml"/><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6.xml"/></Relationships>
</file>

<file path=ppt/slides/_rels/slide5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6.xml"/><Relationship Id="rId1" Type="http://schemas.openxmlformats.org/officeDocument/2006/relationships/slideLayout" Target="../slideLayouts/slideLayout188.xml"/><Relationship Id="rId4" Type="http://schemas.openxmlformats.org/officeDocument/2006/relationships/image" Target="../media/image7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35.jpe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7.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1" name="Picture 1" descr="reconcil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938" y="6350"/>
            <a:ext cx="9136062" cy="685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txBox="1">
            <a:spLocks/>
          </p:cNvSpPr>
          <p:nvPr/>
        </p:nvSpPr>
        <p:spPr bwMode="auto">
          <a:xfrm>
            <a:off x="-36513" y="5263026"/>
            <a:ext cx="9288463" cy="159497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eaLnBrk="0" fontAlgn="base" hangingPunct="0">
              <a:spcBef>
                <a:spcPct val="0"/>
              </a:spcBef>
              <a:spcAft>
                <a:spcPct val="0"/>
              </a:spcAft>
              <a:defRPr sz="6600" b="1">
                <a:solidFill>
                  <a:srgbClr val="FFFFFF"/>
                </a:solidFill>
                <a:effectLst>
                  <a:glow rad="266700">
                    <a:srgbClr val="000000">
                      <a:alpha val="89000"/>
                    </a:srgbClr>
                  </a:glow>
                </a:effectLst>
                <a:latin typeface="Arial" charset="0"/>
                <a:ea typeface="ＭＳ Ｐゴシック" charset="0"/>
                <a:cs typeface="Arial"/>
              </a:defRPr>
            </a:lvl1pPr>
            <a:lvl2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glow rad="266700">
                    <a:srgbClr val="000000">
                      <a:alpha val="89000"/>
                    </a:srgbClr>
                  </a:glow>
                </a:effectLst>
                <a:uLnTx/>
                <a:uFillTx/>
                <a:latin typeface="Arial" panose="020B0604020202020204" pitchFamily="34" charset="0"/>
                <a:ea typeface="ＭＳ Ｐゴシック" charset="0"/>
                <a:cs typeface="Arial" panose="020B0604020202020204" pitchFamily="34" charset="0"/>
              </a:rPr>
              <a:t>د. ريك جريفيث</a:t>
            </a:r>
            <a:endParaRPr kumimoji="0" lang="en-US" sz="2800" b="1" i="0" u="none" strike="noStrike" kern="1200" cap="none" spc="0" normalizeH="0" baseline="0" noProof="0" dirty="0">
              <a:ln>
                <a:noFill/>
              </a:ln>
              <a:solidFill>
                <a:srgbClr val="FFFFFF"/>
              </a:solidFill>
              <a:effectLst>
                <a:glow rad="266700">
                  <a:srgbClr val="000000">
                    <a:alpha val="89000"/>
                  </a:srgbClr>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266700">
                    <a:srgbClr val="000000">
                      <a:alpha val="89000"/>
                    </a:srgbClr>
                  </a:glow>
                </a:effectLst>
                <a:uLnTx/>
                <a:uFillTx/>
                <a:latin typeface="Arial" panose="020B0604020202020204" pitchFamily="34" charset="0"/>
                <a:ea typeface="ＭＳ Ｐゴシック" charset="0"/>
                <a:cs typeface="Arial" panose="020B0604020202020204" pitchFamily="34" charset="0"/>
              </a:rPr>
              <a:t>BibleStudyDownloads.org</a:t>
            </a:r>
          </a:p>
        </p:txBody>
      </p:sp>
      <p:sp>
        <p:nvSpPr>
          <p:cNvPr id="26625" name="Rectangle 2"/>
          <p:cNvSpPr>
            <a:spLocks noGrp="1" noChangeArrowheads="1"/>
          </p:cNvSpPr>
          <p:nvPr>
            <p:ph type="ctrTitle"/>
          </p:nvPr>
        </p:nvSpPr>
        <p:spPr>
          <a:xfrm>
            <a:off x="251520" y="1412776"/>
            <a:ext cx="4859338" cy="791890"/>
          </a:xfrm>
        </p:spPr>
        <p:txBody>
          <a:bodyPr/>
          <a:lstStyle/>
          <a:p>
            <a:pPr eaLnBrk="1" hangingPunct="1">
              <a:defRPr/>
            </a:pPr>
            <a:r>
              <a:rPr lang="ar-JO" sz="4800" dirty="0">
                <a:ea typeface="ＭＳ Ｐゴシック" charset="0"/>
                <a:cs typeface="Arial" panose="020B0604020202020204" pitchFamily="34" charset="0"/>
              </a:rPr>
              <a:t>كيفية استرداد العلاقات</a:t>
            </a:r>
            <a:endParaRPr lang="en-US" dirty="0">
              <a:ea typeface="ＭＳ Ｐゴシック" charset="0"/>
              <a:cs typeface="Arial" panose="020B0604020202020204" pitchFamily="34" charset="0"/>
            </a:endParaRPr>
          </a:p>
        </p:txBody>
      </p:sp>
      <p:sp>
        <p:nvSpPr>
          <p:cNvPr id="235524" name="Rectangle 3"/>
          <p:cNvSpPr>
            <a:spLocks noGrp="1" noChangeArrowheads="1"/>
          </p:cNvSpPr>
          <p:nvPr>
            <p:ph type="subTitle" idx="1"/>
          </p:nvPr>
        </p:nvSpPr>
        <p:spPr>
          <a:xfrm>
            <a:off x="1258888" y="6858000"/>
            <a:ext cx="6400800" cy="1752600"/>
          </a:xfrm>
        </p:spPr>
        <p:txBody>
          <a:bodyPr/>
          <a:lstStyle/>
          <a:p>
            <a:pPr eaLnBrk="1" hangingPunct="1"/>
            <a:r>
              <a:rPr lang="en-US" sz="4400">
                <a:ea typeface="ＭＳ Ｐゴシック" charset="0"/>
                <a:cs typeface="ＭＳ Ｐゴシック" charset="0"/>
              </a:rPr>
              <a:t>10 December 2006</a:t>
            </a:r>
          </a:p>
          <a:p>
            <a:pPr eaLnBrk="1" hangingPunct="1"/>
            <a:r>
              <a:rPr lang="en-US" sz="4400">
                <a:ea typeface="ＭＳ Ｐゴシック" charset="0"/>
                <a:cs typeface="ＭＳ Ｐゴシック" charset="0"/>
              </a:rPr>
              <a:t>6 March 2011</a:t>
            </a:r>
          </a:p>
        </p:txBody>
      </p:sp>
      <p:sp>
        <p:nvSpPr>
          <p:cNvPr id="235525" name="Rectangle 4"/>
          <p:cNvSpPr>
            <a:spLocks noChangeArrowheads="1"/>
          </p:cNvSpPr>
          <p:nvPr/>
        </p:nvSpPr>
        <p:spPr bwMode="auto">
          <a:xfrm>
            <a:off x="7685088" y="106203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pic>
        <p:nvPicPr>
          <p:cNvPr id="235526" name="Picture 5" descr="oth-tic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27538" y="15875"/>
            <a:ext cx="1482725" cy="136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1907704" y="3356992"/>
            <a:ext cx="6980312" cy="1296169"/>
          </a:xfrm>
          <a:prstGeom prst="rect">
            <a:avLst/>
          </a:prstGeom>
          <a:noFill/>
          <a:ln>
            <a:noFill/>
          </a:ln>
        </p:spPr>
        <p:txBody>
          <a:bodyPr anchor="ctr"/>
          <a:lstStyle>
            <a:defPPr>
              <a:defRPr lang="en-US"/>
            </a:defPPr>
            <a:lvl1pPr algn="ctr">
              <a:defRPr sz="2800" b="1">
                <a:solidFill>
                  <a:srgbClr val="FFFFFF"/>
                </a:solidFill>
                <a:effectLst>
                  <a:glow rad="266700">
                    <a:srgbClr val="000000">
                      <a:alpha val="89000"/>
                    </a:srgbClr>
                  </a:glow>
                </a:effectLst>
                <a:cs typeface="Arial"/>
              </a:defRPr>
            </a:lvl1pPr>
            <a:lvl2pPr algn="ctr">
              <a:defRPr sz="4400">
                <a:solidFill>
                  <a:schemeClr val="tx2"/>
                </a:solidFill>
                <a:latin typeface="Arial" pitchFamily="-112" charset="0"/>
                <a:ea typeface="ＭＳ Ｐゴシック" pitchFamily="-108" charset="-128"/>
                <a:cs typeface="ＭＳ Ｐゴシック" pitchFamily="-108" charset="-128"/>
              </a:defRPr>
            </a:lvl2pPr>
            <a:lvl3pPr algn="ctr">
              <a:defRPr sz="4400">
                <a:solidFill>
                  <a:schemeClr val="tx2"/>
                </a:solidFill>
                <a:latin typeface="Arial" pitchFamily="-112" charset="0"/>
                <a:ea typeface="ＭＳ Ｐゴシック" pitchFamily="-108" charset="-128"/>
                <a:cs typeface="ＭＳ Ｐゴシック" pitchFamily="-108" charset="-128"/>
              </a:defRPr>
            </a:lvl3pPr>
            <a:lvl4pPr algn="ctr">
              <a:defRPr sz="4400">
                <a:solidFill>
                  <a:schemeClr val="tx2"/>
                </a:solidFill>
                <a:latin typeface="Arial" pitchFamily="-112" charset="0"/>
                <a:ea typeface="ＭＳ Ｐゴシック" pitchFamily="-108" charset="-128"/>
                <a:cs typeface="ＭＳ Ｐゴシック" pitchFamily="-108" charset="-128"/>
              </a:defRPr>
            </a:lvl4pPr>
            <a:lvl5pPr algn="ctr">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66700">
                    <a:srgbClr val="000000">
                      <a:alpha val="89000"/>
                    </a:srgbClr>
                  </a:glow>
                </a:effectLst>
                <a:uLnTx/>
                <a:uFillTx/>
                <a:latin typeface="Arial" panose="020B0604020202020204" pitchFamily="34" charset="0"/>
                <a:ea typeface="ＭＳ Ｐゴシック" charset="0"/>
                <a:cs typeface="Arial" panose="020B0604020202020204" pitchFamily="34" charset="0"/>
              </a:rPr>
              <a:t>متى 18: 15- 20</a:t>
            </a:r>
            <a:endParaRPr kumimoji="0" lang="en-US" sz="4000" b="1" i="0" u="none" strike="noStrike" kern="1200" cap="none" spc="0" normalizeH="0" baseline="0" noProof="0" dirty="0">
              <a:ln>
                <a:noFill/>
              </a:ln>
              <a:solidFill>
                <a:srgbClr val="FFFFFF"/>
              </a:solidFill>
              <a:effectLst>
                <a:glow rad="266700">
                  <a:srgbClr val="000000">
                    <a:alpha val="89000"/>
                  </a:srgbClr>
                </a:glow>
              </a:effectLst>
              <a:uLnTx/>
              <a:uFillTx/>
              <a:latin typeface="Arial" panose="020B0604020202020204" pitchFamily="34" charset="0"/>
              <a:ea typeface="ＭＳ Ｐゴシック" charset="0"/>
              <a:cs typeface="Arial" panose="020B0604020202020204" pitchFamily="34" charset="0"/>
            </a:endParaRPr>
          </a:p>
        </p:txBody>
      </p:sp>
      <p:sp>
        <p:nvSpPr>
          <p:cNvPr id="2" name="Rectangle 2">
            <a:extLst>
              <a:ext uri="{FF2B5EF4-FFF2-40B4-BE49-F238E27FC236}">
                <a16:creationId xmlns:a16="http://schemas.microsoft.com/office/drawing/2014/main" id="{EDF2DCFD-09E3-2017-E50D-1001976BC733}"/>
              </a:ext>
            </a:extLst>
          </p:cNvPr>
          <p:cNvSpPr txBox="1">
            <a:spLocks noChangeArrowheads="1"/>
          </p:cNvSpPr>
          <p:nvPr/>
        </p:nvSpPr>
        <p:spPr bwMode="auto">
          <a:xfrm>
            <a:off x="0" y="-1179512"/>
            <a:ext cx="9104232" cy="791890"/>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i="0">
                <a:solidFill>
                  <a:schemeClr val="bg1"/>
                </a:solidFill>
                <a:latin typeface="Arial" panose="020B0604020202020204" pitchFamily="34" charset="0"/>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كيفية استعادة</a:t>
            </a:r>
            <a:r>
              <a:rPr kumimoji="0" lang="en-US" sz="48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SA" sz="48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متى 18: 15-20</a:t>
            </a:r>
            <a:r>
              <a:rPr kumimoji="0" lang="ar-JO" sz="48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العلاقات</a:t>
            </a:r>
            <a:endParaRPr kumimoji="0" lang="en-US" sz="44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55317602"/>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endParaRPr>
          </a:p>
        </p:txBody>
      </p:sp>
      <p:sp>
        <p:nvSpPr>
          <p:cNvPr id="949251" name="Rectangle 3"/>
          <p:cNvSpPr>
            <a:spLocks noGrp="1" noChangeArrowheads="1"/>
          </p:cNvSpPr>
          <p:nvPr>
            <p:ph type="title" idx="4294967295"/>
          </p:nvPr>
        </p:nvSpPr>
        <p:spPr>
          <a:xfrm>
            <a:off x="685800" y="0"/>
            <a:ext cx="7772400" cy="1143000"/>
          </a:xfrm>
        </p:spPr>
        <p:txBody>
          <a:bodyPr/>
          <a:lstStyle/>
          <a:p>
            <a:pPr>
              <a:defRPr/>
            </a:pPr>
            <a:r>
              <a:rPr lang="ar-JO" b="1" dirty="0">
                <a:solidFill>
                  <a:schemeClr val="tx1"/>
                </a:solidFill>
                <a:latin typeface="Arial" panose="020B0604020202020204" pitchFamily="34" charset="0"/>
                <a:cs typeface="Arial" panose="020B0604020202020204" pitchFamily="34" charset="0"/>
              </a:rPr>
              <a:t>متى 5: 23- 24</a:t>
            </a:r>
            <a:endParaRPr lang="en-US" b="1" dirty="0">
              <a:solidFill>
                <a:schemeClr val="tx1"/>
              </a:solidFill>
              <a:latin typeface="Arial" panose="020B0604020202020204" pitchFamily="34" charset="0"/>
              <a:cs typeface="Arial" panose="020B0604020202020204" pitchFamily="34" charset="0"/>
            </a:endParaRPr>
          </a:p>
        </p:txBody>
      </p:sp>
      <p:pic>
        <p:nvPicPr>
          <p:cNvPr id="253955" name="Picture 4" descr="Altar-of-Burnt-Offer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1447800"/>
            <a:ext cx="4217988"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9254" name="Picture 6" descr="logo_buisness_shakingha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6600" y="2743200"/>
            <a:ext cx="1868488"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9255" name="AutoShape 7"/>
          <p:cNvSpPr>
            <a:spLocks noChangeArrowheads="1"/>
          </p:cNvSpPr>
          <p:nvPr/>
        </p:nvSpPr>
        <p:spPr bwMode="auto">
          <a:xfrm>
            <a:off x="5486400" y="1600200"/>
            <a:ext cx="3124200" cy="914400"/>
          </a:xfrm>
          <a:prstGeom prst="curvedDownArrow">
            <a:avLst>
              <a:gd name="adj1" fmla="val 68333"/>
              <a:gd name="adj2" fmla="val 136667"/>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endParaRPr>
          </a:p>
        </p:txBody>
      </p:sp>
      <p:sp>
        <p:nvSpPr>
          <p:cNvPr id="949256" name="AutoShape 8"/>
          <p:cNvSpPr>
            <a:spLocks noChangeArrowheads="1"/>
          </p:cNvSpPr>
          <p:nvPr/>
        </p:nvSpPr>
        <p:spPr bwMode="auto">
          <a:xfrm rot="10800000">
            <a:off x="1981200" y="4876800"/>
            <a:ext cx="6781800" cy="914400"/>
          </a:xfrm>
          <a:prstGeom prst="curvedDownArrow">
            <a:avLst>
              <a:gd name="adj1" fmla="val 148333"/>
              <a:gd name="adj2" fmla="val 296667"/>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endParaRPr>
          </a:p>
        </p:txBody>
      </p:sp>
      <p:pic>
        <p:nvPicPr>
          <p:cNvPr id="9" name="Picture 6" descr="logo_buisness_shakingha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48263" y="2708275"/>
            <a:ext cx="1868487"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3960" name="Rectangle 1"/>
          <p:cNvSpPr>
            <a:spLocks noChangeArrowheads="1"/>
          </p:cNvSpPr>
          <p:nvPr/>
        </p:nvSpPr>
        <p:spPr bwMode="auto">
          <a:xfrm>
            <a:off x="5795963" y="2708275"/>
            <a:ext cx="1296987" cy="2233613"/>
          </a:xfrm>
          <a:prstGeom prst="rect">
            <a:avLst/>
          </a:prstGeom>
          <a:solidFill>
            <a:srgbClr val="000514"/>
          </a:solidFill>
          <a:ln w="9525">
            <a:solidFill>
              <a:srgbClr val="01000A"/>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320965987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49255"/>
                                        </p:tgtEl>
                                        <p:attrNameLst>
                                          <p:attrName>style.visibility</p:attrName>
                                        </p:attrNameLst>
                                      </p:cBhvr>
                                      <p:to>
                                        <p:strVal val="visible"/>
                                      </p:to>
                                    </p:set>
                                    <p:animEffect transition="in" filter="wipe(left)">
                                      <p:cBhvr>
                                        <p:cTn id="11" dur="500"/>
                                        <p:tgtEl>
                                          <p:spTgt spid="949255"/>
                                        </p:tgtEl>
                                      </p:cBhvr>
                                    </p:animEffec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499"/>
                                          </p:stCondLst>
                                        </p:cTn>
                                        <p:tgtEl>
                                          <p:spTgt spid="9492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49256"/>
                                        </p:tgtEl>
                                        <p:attrNameLst>
                                          <p:attrName>style.visibility</p:attrName>
                                        </p:attrNameLst>
                                      </p:cBhvr>
                                      <p:to>
                                        <p:strVal val="visible"/>
                                      </p:to>
                                    </p:set>
                                    <p:animEffect transition="in" filter="wipe(right)">
                                      <p:cBhvr>
                                        <p:cTn id="19" dur="500"/>
                                        <p:tgtEl>
                                          <p:spTgt spid="949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5" grpId="0" animBg="1"/>
      <p:bldP spid="9492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a:xfrm>
            <a:off x="685800" y="609600"/>
            <a:ext cx="7239000" cy="1143000"/>
          </a:xfrm>
        </p:spPr>
        <p:txBody>
          <a:bodyPr/>
          <a:lstStyle/>
          <a:p>
            <a:pPr eaLnBrk="1" hangingPunct="1">
              <a:defRPr/>
            </a:pPr>
            <a:r>
              <a:rPr lang="ar-JO" b="1" i="0" dirty="0">
                <a:latin typeface="Arial" panose="020B0604020202020204" pitchFamily="34" charset="0"/>
                <a:cs typeface="Arial" panose="020B0604020202020204" pitchFamily="34" charset="0"/>
              </a:rPr>
              <a:t>متى 5: 23- 24</a:t>
            </a:r>
            <a:endParaRPr lang="en-US" b="1" i="0" dirty="0">
              <a:latin typeface="Arial" panose="020B0604020202020204" pitchFamily="34" charset="0"/>
              <a:cs typeface="Arial" panose="020B0604020202020204" pitchFamily="34" charset="0"/>
            </a:endParaRPr>
          </a:p>
        </p:txBody>
      </p:sp>
      <p:sp>
        <p:nvSpPr>
          <p:cNvPr id="256002" name="Rectangle 4"/>
          <p:cNvSpPr>
            <a:spLocks noChangeArrowheads="1"/>
          </p:cNvSpPr>
          <p:nvPr/>
        </p:nvSpPr>
        <p:spPr bwMode="auto">
          <a:xfrm>
            <a:off x="2133600" y="2133600"/>
            <a:ext cx="7010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1" eaLnBrk="0" fontAlgn="base" latinLnBrk="0" hangingPunct="0">
              <a:lnSpc>
                <a:spcPct val="107000"/>
              </a:lnSpc>
              <a:spcBef>
                <a:spcPts val="0"/>
              </a:spcBef>
              <a:spcAft>
                <a:spcPts val="80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ar-SA" sz="3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فَإِنْ قَدَّمْتَ قُرْبَانَكَ إِلَى ٱلْمَذْبَحِ،</a:t>
            </a:r>
            <a:endPar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7000"/>
              </a:lnSpc>
              <a:spcBef>
                <a:spcPts val="0"/>
              </a:spcBef>
              <a:spcAft>
                <a:spcPts val="800"/>
              </a:spcAft>
              <a:buClrTx/>
              <a:buSzTx/>
              <a:buFontTx/>
              <a:buNone/>
              <a:tabLst/>
              <a:defRPr/>
            </a:pPr>
            <a:r>
              <a:rPr kumimoji="0" lang="ar-SA" sz="3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وَهُنَاكَ تَذَكَّرْتَ أَنَّ لِأَخِيكَ شَيْئًا عَلَيْكَ،</a:t>
            </a:r>
            <a:r>
              <a:rPr kumimoji="0" lang="en-US" sz="8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ar-SA" sz="3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فَٱتْرُكْ هُنَاكَ قُرْبَانَكَ قُدَّامَ ٱلْمَذْبَحِ، وَٱذْهَبْ أَوَّلًا ٱصْطَلِحْ مَعَ أَخِيكَ، وَحِينَئِذٍ تَعَالَ وَقَدِّمْ قُرْبَانَكَ."</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92934" name="Oval 6"/>
          <p:cNvSpPr>
            <a:spLocks noChangeArrowheads="1"/>
          </p:cNvSpPr>
          <p:nvPr/>
        </p:nvSpPr>
        <p:spPr bwMode="auto">
          <a:xfrm>
            <a:off x="6300192" y="3212976"/>
            <a:ext cx="1800200" cy="781174"/>
          </a:xfrm>
          <a:prstGeom prst="ellipse">
            <a:avLst/>
          </a:pr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92935" name="Text Box 7"/>
          <p:cNvSpPr txBox="1">
            <a:spLocks noChangeArrowheads="1"/>
          </p:cNvSpPr>
          <p:nvPr/>
        </p:nvSpPr>
        <p:spPr bwMode="auto">
          <a:xfrm>
            <a:off x="7596336" y="1447800"/>
            <a:ext cx="720080" cy="1708150"/>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600" b="1" i="0" u="none" strike="noStrike" kern="1200" cap="none" spc="0" normalizeH="0" baseline="0" noProof="0" dirty="0">
                <a:ln>
                  <a:noFill/>
                </a:ln>
                <a:solidFill>
                  <a:srgbClr val="FFFFFF"/>
                </a:solidFill>
                <a:effectLst>
                  <a:glow rad="228600">
                    <a:srgbClr val="000000">
                      <a:alpha val="75000"/>
                    </a:srgbClr>
                  </a:glow>
                </a:effectLst>
                <a:uLnTx/>
                <a:uFillTx/>
                <a:latin typeface="Arial" panose="020B0604020202020204" pitchFamily="34" charset="0"/>
                <a:ea typeface="ＭＳ Ｐゴシック" charset="0"/>
                <a:cs typeface="Arial" panose="020B0604020202020204" pitchFamily="34" charset="0"/>
              </a:rPr>
              <a:t>?</a:t>
            </a:r>
          </a:p>
        </p:txBody>
      </p:sp>
    </p:spTree>
    <p:extLst>
      <p:ext uri="{BB962C8B-B14F-4D97-AF65-F5344CB8AC3E}">
        <p14:creationId xmlns:p14="http://schemas.microsoft.com/office/powerpoint/2010/main" val="102491179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2934"/>
                                        </p:tgtEl>
                                        <p:attrNameLst>
                                          <p:attrName>style.visibility</p:attrName>
                                        </p:attrNameLst>
                                      </p:cBhvr>
                                      <p:to>
                                        <p:strVal val="visible"/>
                                      </p:to>
                                    </p:set>
                                    <p:animEffect transition="in" filter="wipe(left)">
                                      <p:cBhvr>
                                        <p:cTn id="7" dur="500"/>
                                        <p:tgtEl>
                                          <p:spTgt spid="89293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92935">
                                            <p:txEl>
                                              <p:pRg st="0" end="0"/>
                                            </p:txEl>
                                          </p:spTgt>
                                        </p:tgtEl>
                                        <p:attrNameLst>
                                          <p:attrName>style.visibility</p:attrName>
                                        </p:attrNameLst>
                                      </p:cBhvr>
                                      <p:to>
                                        <p:strVal val="visible"/>
                                      </p:to>
                                    </p:set>
                                    <p:animEffect transition="in" filter="wipe(left)">
                                      <p:cBhvr>
                                        <p:cTn id="11" dur="500"/>
                                        <p:tgtEl>
                                          <p:spTgt spid="8929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4" grpId="0" animBg="1"/>
      <p:bldP spid="89293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2F1311"/>
              </a:solidFill>
              <a:effectLst/>
              <a:uLnTx/>
              <a:uFillTx/>
              <a:latin typeface="Arial" panose="020B0604020202020204" pitchFamily="34" charset="0"/>
              <a:ea typeface="ＭＳ Ｐゴシック" charset="0"/>
            </a:endParaRPr>
          </a:p>
        </p:txBody>
      </p:sp>
      <p:sp>
        <p:nvSpPr>
          <p:cNvPr id="959491" name="Rectangle 3"/>
          <p:cNvSpPr>
            <a:spLocks noGrp="1" noChangeArrowheads="1"/>
          </p:cNvSpPr>
          <p:nvPr>
            <p:ph type="title"/>
          </p:nvPr>
        </p:nvSpPr>
        <p:spPr>
          <a:xfrm>
            <a:off x="3581400" y="277813"/>
            <a:ext cx="3798912" cy="2359099"/>
          </a:xfrm>
          <a:effectLst>
            <a:outerShdw blurRad="63500" dist="38099" dir="2700000" algn="ctr" rotWithShape="0">
              <a:schemeClr val="bg2">
                <a:alpha val="74998"/>
              </a:schemeClr>
            </a:outerShdw>
          </a:effectLst>
        </p:spPr>
        <p:txBody>
          <a:bodyPr/>
          <a:lstStyle/>
          <a:p>
            <a:pPr eaLnBrk="1" hangingPunct="1">
              <a:defRPr/>
            </a:pPr>
            <a:r>
              <a:rPr lang="ar-JO" sz="4800" dirty="0">
                <a:cs typeface="Arial" panose="020B0604020202020204" pitchFamily="34" charset="0"/>
              </a:rPr>
              <a:t>عشاء</a:t>
            </a:r>
            <a:br>
              <a:rPr lang="ar-JO" sz="4800" dirty="0">
                <a:cs typeface="Arial" panose="020B0604020202020204" pitchFamily="34" charset="0"/>
              </a:rPr>
            </a:br>
            <a:r>
              <a:rPr lang="ar-JO" sz="4800" dirty="0">
                <a:cs typeface="Arial" panose="020B0604020202020204" pitchFamily="34" charset="0"/>
              </a:rPr>
              <a:t>الرّب</a:t>
            </a:r>
            <a:endParaRPr lang="en-US" sz="4800" dirty="0">
              <a:cs typeface="Arial" panose="020B0604020202020204" pitchFamily="34" charset="0"/>
            </a:endParaRPr>
          </a:p>
        </p:txBody>
      </p:sp>
      <p:pic>
        <p:nvPicPr>
          <p:cNvPr id="6" name="Picture 5" descr="Lord's Supp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64840"/>
            <a:ext cx="31242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4" descr="Lord's Supp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073400"/>
            <a:ext cx="5943600" cy="378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178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2146" name="Picture 2"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2147" name="Picture 3"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5396"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ar-SA" dirty="0">
                <a:effectLst>
                  <a:outerShdw blurRad="38100" dist="38100" dir="2700000" algn="tl">
                    <a:srgbClr val="FFFFFF"/>
                  </a:outerShdw>
                </a:effectLst>
                <a:ea typeface="ＭＳ Ｐゴシック" charset="0"/>
              </a:rPr>
              <a:t>متى</a:t>
            </a:r>
            <a:r>
              <a:rPr lang="mr-IN" altLang="ja-JP" dirty="0">
                <a:effectLst>
                  <a:outerShdw blurRad="38100" dist="38100" dir="2700000" algn="tl">
                    <a:srgbClr val="FFFFFF"/>
                  </a:outerShdw>
                </a:effectLst>
                <a:ea typeface="ＭＳ Ｐゴシック" charset="0"/>
              </a:rPr>
              <a:t>'</a:t>
            </a:r>
            <a:r>
              <a:rPr lang="en-US" dirty="0">
                <a:effectLst>
                  <a:outerShdw blurRad="38100" dist="38100" dir="2700000" algn="tl">
                    <a:srgbClr val="FFFFFF"/>
                  </a:outerShdw>
                </a:effectLst>
                <a:ea typeface="ＭＳ Ｐゴシック" charset="0"/>
              </a:rPr>
              <a:t>s Relational Pillars</a:t>
            </a:r>
            <a:endParaRPr lang="en-US" dirty="0">
              <a:ea typeface="ＭＳ Ｐゴシック" charset="0"/>
            </a:endParaRPr>
          </a:p>
        </p:txBody>
      </p:sp>
      <p:sp>
        <p:nvSpPr>
          <p:cNvPr id="262149" name="Rectangle 5"/>
          <p:cNvSpPr>
            <a:spLocks noChangeArrowheads="1"/>
          </p:cNvSpPr>
          <p:nvPr/>
        </p:nvSpPr>
        <p:spPr bwMode="auto">
          <a:xfrm>
            <a:off x="3429000" y="1981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 23- 24</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62150" name="Rectangle 6"/>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المُساء إليه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62151" name="Rectangle 7"/>
          <p:cNvSpPr>
            <a:spLocks noChangeArrowheads="1"/>
          </p:cNvSpPr>
          <p:nvPr/>
        </p:nvSpPr>
        <p:spPr bwMode="auto">
          <a:xfrm>
            <a:off x="0" y="4132263"/>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خطية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62152"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مذنب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55401"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أنتَ: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62154"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عامّة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55403"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المشكلة: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55404" name="Rectangle 12"/>
          <p:cNvSpPr>
            <a:spLocks noChangeArrowheads="1"/>
          </p:cNvSpPr>
          <p:nvPr/>
        </p:nvSpPr>
        <p:spPr bwMode="auto">
          <a:xfrm>
            <a:off x="0" y="2019300"/>
            <a:ext cx="2839616"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18: 15- 17</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55406" name="Rectangle 14"/>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عمودا متى للعلاقات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262158" name="Picture 13" descr="roman column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0995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5404">
                                            <p:txEl>
                                              <p:pRg st="0" end="0"/>
                                            </p:txEl>
                                          </p:spTgt>
                                        </p:tgtEl>
                                        <p:attrNameLst>
                                          <p:attrName>style.visibility</p:attrName>
                                        </p:attrNameLst>
                                      </p:cBhvr>
                                      <p:to>
                                        <p:strVal val="visible"/>
                                      </p:to>
                                    </p:set>
                                    <p:animEffect transition="in" filter="fade">
                                      <p:cBhvr>
                                        <p:cTn id="7" dur="500"/>
                                        <p:tgtEl>
                                          <p:spTgt spid="955404">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55401">
                                            <p:txEl>
                                              <p:pRg st="0" end="0"/>
                                            </p:txEl>
                                          </p:spTgt>
                                        </p:tgtEl>
                                        <p:attrNameLst>
                                          <p:attrName>style.visibility</p:attrName>
                                        </p:attrNameLst>
                                      </p:cBhvr>
                                      <p:to>
                                        <p:strVal val="visible"/>
                                      </p:to>
                                    </p:set>
                                    <p:animEffect transition="in" filter="fade">
                                      <p:cBhvr>
                                        <p:cTn id="11" dur="500"/>
                                        <p:tgtEl>
                                          <p:spTgt spid="955401">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5403">
                                            <p:txEl>
                                              <p:pRg st="0" end="0"/>
                                            </p:txEl>
                                          </p:spTgt>
                                        </p:tgtEl>
                                        <p:attrNameLst>
                                          <p:attrName>style.visibility</p:attrName>
                                        </p:attrNameLst>
                                      </p:cBhvr>
                                      <p:to>
                                        <p:strVal val="visible"/>
                                      </p:to>
                                    </p:set>
                                    <p:animEffect transition="in" filter="fade">
                                      <p:cBhvr>
                                        <p:cTn id="15" dur="500"/>
                                        <p:tgtEl>
                                          <p:spTgt spid="955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1" grpId="0" build="p" autoUpdateAnimBg="0"/>
      <p:bldP spid="955403" grpId="0" build="p" autoUpdateAnimBg="0"/>
      <p:bldP spid="955404"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4194" name="Picture 2" descr="mending_your_broken_hear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357563"/>
            <a:ext cx="5238750" cy="3500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33850" y="350838"/>
            <a:ext cx="5046663" cy="3357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8"/>
              </a:srgbClr>
            </a:outerShdw>
          </a:effectLst>
        </p:spPr>
        <p:txBody>
          <a:bodyPr/>
          <a:lstStyle/>
          <a:p>
            <a:pPr eaLnBrk="1" hangingPunct="1">
              <a:defRPr/>
            </a:pPr>
            <a:r>
              <a:rPr lang="ar-JO" sz="4000" dirty="0">
                <a:solidFill>
                  <a:schemeClr val="bg1"/>
                </a:solidFill>
                <a:ea typeface="ＭＳ Ｐゴシック" charset="0"/>
              </a:rPr>
              <a:t>كيف</a:t>
            </a:r>
            <a:br>
              <a:rPr lang="ar-JO" sz="4000" dirty="0">
                <a:solidFill>
                  <a:schemeClr val="bg1"/>
                </a:solidFill>
                <a:ea typeface="ＭＳ Ｐゴシック" charset="0"/>
              </a:rPr>
            </a:br>
            <a:r>
              <a:rPr lang="ar-JO" sz="4000" dirty="0">
                <a:solidFill>
                  <a:schemeClr val="bg1"/>
                </a:solidFill>
                <a:ea typeface="ＭＳ Ｐゴシック" charset="0"/>
              </a:rPr>
              <a:t> </a:t>
            </a:r>
            <a:r>
              <a:rPr lang="ar-JO" sz="4000" dirty="0">
                <a:solidFill>
                  <a:srgbClr val="FFFF00"/>
                </a:solidFill>
                <a:ea typeface="ＭＳ Ｐゴシック" charset="0"/>
              </a:rPr>
              <a:t>نسترد</a:t>
            </a:r>
            <a:br>
              <a:rPr lang="ar-JO" sz="4000" dirty="0">
                <a:solidFill>
                  <a:srgbClr val="FFFF00"/>
                </a:solidFill>
                <a:ea typeface="ＭＳ Ｐゴシック" charset="0"/>
              </a:rPr>
            </a:br>
            <a:r>
              <a:rPr lang="ar-JO" sz="4000" dirty="0">
                <a:solidFill>
                  <a:srgbClr val="FFFF00"/>
                </a:solidFill>
                <a:ea typeface="ＭＳ Ｐゴシック" charset="0"/>
              </a:rPr>
              <a:t>بطريقة صحيحة </a:t>
            </a:r>
            <a:br>
              <a:rPr lang="ar-JO" sz="4000" dirty="0">
                <a:solidFill>
                  <a:schemeClr val="bg1"/>
                </a:solidFill>
                <a:ea typeface="ＭＳ Ｐゴシック" charset="0"/>
              </a:rPr>
            </a:br>
            <a:r>
              <a:rPr lang="ar-JO" sz="4000" dirty="0">
                <a:solidFill>
                  <a:schemeClr val="bg1"/>
                </a:solidFill>
                <a:ea typeface="ＭＳ Ｐゴシック" charset="0"/>
              </a:rPr>
              <a:t>المؤمنين الذين يقترفون خطية ؟ </a:t>
            </a:r>
            <a:br>
              <a:rPr lang="ar-JO" sz="4000" dirty="0">
                <a:solidFill>
                  <a:schemeClr val="bg1"/>
                </a:solidFill>
                <a:ea typeface="ＭＳ Ｐゴシック" charset="0"/>
              </a:rPr>
            </a:br>
            <a:endParaRPr lang="en-US" sz="3600" dirty="0">
              <a:solidFill>
                <a:schemeClr val="tx1"/>
              </a:solidFill>
              <a:ea typeface="ＭＳ Ｐゴシック"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549275"/>
            <a:ext cx="4211638" cy="315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
        <p:nvSpPr>
          <p:cNvPr id="7" name="Rectangle 2"/>
          <p:cNvSpPr txBox="1">
            <a:spLocks noChangeArrowheads="1"/>
          </p:cNvSpPr>
          <p:nvPr/>
        </p:nvSpPr>
        <p:spPr bwMode="auto">
          <a:xfrm>
            <a:off x="0" y="0"/>
            <a:ext cx="9144000" cy="692150"/>
          </a:xfrm>
          <a:prstGeom prst="rect">
            <a:avLst/>
          </a:prstGeom>
          <a:solidFill>
            <a:srgbClr val="000514"/>
          </a:solidFill>
          <a:ln>
            <a:noFill/>
          </a:ln>
          <a:effectLst>
            <a:outerShdw blurRad="63500" dist="35921" dir="2700000" algn="ctr" rotWithShape="0">
              <a:srgbClr val="000000">
                <a:alpha val="74998"/>
              </a:srgbClr>
            </a:outerShdw>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سؤالنا الأول اليوم (الآيات 15- 17)</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2979481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endParaRPr>
          </a:p>
        </p:txBody>
      </p:sp>
      <p:pic>
        <p:nvPicPr>
          <p:cNvPr id="266242" name="Picture 1" descr="prison-fellowshi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794000" y="1341438"/>
            <a:ext cx="635000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43" name="Picture 2" descr="Broken-Relationship.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4284663" cy="3205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44" name="Picture 3" descr="doubt.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11188" y="3716338"/>
            <a:ext cx="3979862" cy="298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45" name="Picture 4" descr="broken_heart.jpg_320_320_0_9223372036854775000_0_1_0.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089525" y="3949700"/>
            <a:ext cx="4064000" cy="290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46" name="Picture 5" descr="broken_heart_by_starry_eyedkid.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04025" y="-7938"/>
            <a:ext cx="2473325" cy="2276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61219" name="Rectangle 3"/>
          <p:cNvSpPr>
            <a:spLocks noGrp="1" noChangeArrowheads="1"/>
          </p:cNvSpPr>
          <p:nvPr>
            <p:ph type="title" idx="4294967295"/>
          </p:nvPr>
        </p:nvSpPr>
        <p:spPr>
          <a:xfrm>
            <a:off x="685800" y="260350"/>
            <a:ext cx="7772400" cy="1143000"/>
          </a:xfrm>
          <a:effectLst>
            <a:outerShdw blurRad="50800" dist="38100" dir="2700000">
              <a:srgbClr val="000000">
                <a:alpha val="43000"/>
              </a:srgbClr>
            </a:outerShdw>
          </a:effectLst>
        </p:spPr>
        <p:txBody>
          <a:bodyPr/>
          <a:lstStyle/>
          <a:p>
            <a:pPr>
              <a:defRPr/>
            </a:pPr>
            <a:r>
              <a:rPr lang="ar-JO" sz="5400" b="1" dirty="0">
                <a:solidFill>
                  <a:schemeClr val="tx1"/>
                </a:solidFill>
                <a:latin typeface="Arial" panose="020B0604020202020204" pitchFamily="34" charset="0"/>
                <a:cs typeface="Arial" panose="020B0604020202020204" pitchFamily="34" charset="0"/>
              </a:rPr>
              <a:t>علاقات أخرى</a:t>
            </a:r>
            <a:endParaRPr lang="en-US" sz="5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2551032"/>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8289"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68290" name="Rectangle 3"/>
          <p:cNvSpPr>
            <a:spLocks noGrp="1" noChangeArrowheads="1"/>
          </p:cNvSpPr>
          <p:nvPr>
            <p:ph type="title" idx="4294967295"/>
          </p:nvPr>
        </p:nvSpPr>
        <p:spPr/>
        <p:txBody>
          <a:bodyPr/>
          <a:lstStyle/>
          <a:p>
            <a:r>
              <a:rPr lang="en-US" b="1">
                <a:solidFill>
                  <a:schemeClr val="bg2"/>
                </a:solidFill>
                <a:latin typeface="Arial" panose="020B0604020202020204" pitchFamily="34" charset="0"/>
                <a:ea typeface="ＭＳ Ｐゴシック" charset="0"/>
                <a:cs typeface="Arial" panose="020B0604020202020204" pitchFamily="34" charset="0"/>
              </a:rPr>
              <a:t>Black</a:t>
            </a:r>
            <a:endParaRPr lang="en-US" b="1">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650567100"/>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WordArt 4"/>
          <p:cNvSpPr>
            <a:spLocks noChangeArrowheads="1" noChangeShapeType="1" noTextEdit="1"/>
          </p:cNvSpPr>
          <p:nvPr/>
        </p:nvSpPr>
        <p:spPr bwMode="auto">
          <a:xfrm>
            <a:off x="5004048" y="1243013"/>
            <a:ext cx="3454152" cy="1344587"/>
          </a:xfrm>
          <a:prstGeom prst="rect">
            <a:avLst/>
          </a:prstGeom>
        </p:spPr>
        <p:txBody>
          <a:bodyPr wrap="none" fromWordArt="1">
            <a:prstTxWarp prst="textDoubleWave1">
              <a:avLst>
                <a:gd name="adj1" fmla="val 6500"/>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0" cap="none" spc="0" normalizeH="0" baseline="0" noProof="0" dirty="0">
                <a:ln w="31550">
                  <a:solidFill>
                    <a:srgbClr val="000000"/>
                  </a:solidFill>
                  <a:round/>
                  <a:headEnd/>
                  <a:tailEnd/>
                </a:ln>
                <a:solidFill>
                  <a:srgbClr val="EDEDEF"/>
                </a:solidFill>
                <a:effectLst>
                  <a:outerShdw blurRad="50800" dist="40000" dir="5400000" algn="tl" rotWithShape="0">
                    <a:srgbClr val="000000">
                      <a:alpha val="32999"/>
                    </a:srgbClr>
                  </a:outerShdw>
                </a:effectLst>
                <a:uLnTx/>
                <a:uFillTx/>
                <a:latin typeface="Impact"/>
                <a:ea typeface="Impact"/>
                <a:cs typeface="Impact"/>
              </a:rPr>
              <a:t>قيمة
</a:t>
            </a:r>
            <a:endParaRPr kumimoji="0" lang="en-US" sz="3600" b="1" i="0" u="none" strike="noStrike" kern="10" cap="none" spc="0" normalizeH="0" baseline="0" noProof="0" dirty="0">
              <a:ln w="31550">
                <a:solidFill>
                  <a:srgbClr val="000000"/>
                </a:solidFill>
                <a:round/>
                <a:headEnd/>
                <a:tailEnd/>
              </a:ln>
              <a:solidFill>
                <a:srgbClr val="EDEDEF"/>
              </a:solidFill>
              <a:effectLst>
                <a:outerShdw blurRad="50800" dist="40000" dir="5400000" algn="tl" rotWithShape="0">
                  <a:srgbClr val="000000">
                    <a:alpha val="32999"/>
                  </a:srgbClr>
                </a:outerShdw>
              </a:effectLst>
              <a:uLnTx/>
              <a:uFillTx/>
              <a:latin typeface="Impact"/>
              <a:ea typeface="Impact"/>
              <a:cs typeface="Impact"/>
            </a:endParaRPr>
          </a:p>
        </p:txBody>
      </p:sp>
      <p:sp>
        <p:nvSpPr>
          <p:cNvPr id="3" name="Rectangle 2"/>
          <p:cNvSpPr/>
          <p:nvPr/>
        </p:nvSpPr>
        <p:spPr>
          <a:xfrm>
            <a:off x="670943" y="1628800"/>
            <a:ext cx="5184576" cy="6447919"/>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1300" b="1" i="0" u="none" strike="noStrike" kern="1200" cap="none" spc="0" normalizeH="0" baseline="0" noProof="0" dirty="0">
                <a:ln w="12700">
                  <a:solidFill>
                    <a:srgbClr val="FFCC66">
                      <a:satMod val="155000"/>
                    </a:srgbClr>
                  </a:solidFill>
                  <a:prstDash val="solid"/>
                </a:ln>
                <a:solidFill>
                  <a:srgbClr val="008000"/>
                </a:solidFill>
                <a:effectLst>
                  <a:outerShdw blurRad="41275" dist="20320" dir="1800000" algn="tl" rotWithShape="0">
                    <a:srgbClr val="000000">
                      <a:alpha val="40000"/>
                    </a:srgbClr>
                  </a:outerShdw>
                </a:effectLst>
                <a:uLnTx/>
                <a:uFillTx/>
                <a:latin typeface="Arial" panose="020B0604020202020204" pitchFamily="34" charset="0"/>
                <a:ea typeface="ＭＳ Ｐゴシック" charset="0"/>
                <a:cs typeface="Arial" panose="020B0604020202020204" pitchFamily="34" charset="0"/>
              </a:rPr>
              <a:t>1</a:t>
            </a:r>
          </a:p>
        </p:txBody>
      </p:sp>
      <p:sp>
        <p:nvSpPr>
          <p:cNvPr id="270339" name="Rectangle 3"/>
          <p:cNvSpPr>
            <a:spLocks noGrp="1" noChangeArrowheads="1"/>
          </p:cNvSpPr>
          <p:nvPr>
            <p:ph type="title" idx="4294967295"/>
          </p:nvPr>
        </p:nvSpPr>
        <p:spPr>
          <a:xfrm>
            <a:off x="685800" y="-26988"/>
            <a:ext cx="7772400" cy="1143001"/>
          </a:xfrm>
        </p:spPr>
        <p:txBody>
          <a:bodyPr/>
          <a:lstStyle/>
          <a:p>
            <a:r>
              <a:rPr lang="ar-SA" sz="7200" b="1" dirty="0">
                <a:solidFill>
                  <a:schemeClr val="tx1"/>
                </a:solidFill>
                <a:latin typeface="Arial" panose="020B0604020202020204" pitchFamily="34" charset="0"/>
                <a:ea typeface="ＭＳ Ｐゴシック" charset="0"/>
                <a:cs typeface="Arial" panose="020B0604020202020204" pitchFamily="34" charset="0"/>
              </a:rPr>
              <a:t>مت</a:t>
            </a:r>
            <a:r>
              <a:rPr lang="ar-JO" sz="7200" b="1" dirty="0">
                <a:solidFill>
                  <a:schemeClr val="tx1"/>
                </a:solidFill>
                <a:latin typeface="Arial" panose="020B0604020202020204" pitchFamily="34" charset="0"/>
                <a:ea typeface="ＭＳ Ｐゴシック" charset="0"/>
                <a:cs typeface="Arial" panose="020B0604020202020204" pitchFamily="34" charset="0"/>
              </a:rPr>
              <a:t>ى 18</a:t>
            </a:r>
            <a:endParaRPr lang="en-US" sz="4000" b="1" dirty="0">
              <a:latin typeface="Arial" panose="020B0604020202020204" pitchFamily="34" charset="0"/>
              <a:ea typeface="ＭＳ Ｐゴシック" charset="0"/>
              <a:cs typeface="Arial" panose="020B0604020202020204" pitchFamily="34" charset="0"/>
            </a:endParaRPr>
          </a:p>
        </p:txBody>
      </p:sp>
      <p:sp>
        <p:nvSpPr>
          <p:cNvPr id="270340" name="WordArt 5"/>
          <p:cNvSpPr>
            <a:spLocks noChangeArrowheads="1" noChangeShapeType="1" noTextEdit="1"/>
          </p:cNvSpPr>
          <p:nvPr/>
        </p:nvSpPr>
        <p:spPr bwMode="auto">
          <a:xfrm>
            <a:off x="1043608" y="1116013"/>
            <a:ext cx="2707927" cy="2641600"/>
          </a:xfrm>
          <a:prstGeom prst="rect">
            <a:avLst/>
          </a:prstGeom>
        </p:spPr>
        <p:txBody>
          <a:bodyPr wrap="none" fromWordArt="1">
            <a:prstTxWarp prst="textCascadeUp">
              <a:avLst>
                <a:gd name="adj" fmla="val 44444"/>
              </a:avLst>
            </a:prstTxWarp>
            <a:scene3d>
              <a:camera prst="legacyPerspectiveFront">
                <a:rot lat="20519982" lon="1080000" rev="0"/>
              </a:camera>
              <a:lightRig rig="legacyHarsh2" dir="b"/>
            </a:scene3d>
            <a:sp3d extrusionH="430200" prstMaterial="legacyMatte">
              <a:extrusionClr>
                <a:srgbClr val="FF6600"/>
              </a:extrusion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0" normalizeH="0" baseline="0" noProof="0" dirty="0">
                <a:ln w="9525">
                  <a:round/>
                  <a:headEnd/>
                  <a:tailEnd/>
                </a:ln>
                <a:gradFill rotWithShape="1">
                  <a:gsLst>
                    <a:gs pos="0">
                      <a:srgbClr val="FFE701"/>
                    </a:gs>
                    <a:gs pos="100000">
                      <a:srgbClr val="FE3E02"/>
                    </a:gs>
                  </a:gsLst>
                  <a:lin ang="5400000" scaled="1"/>
                </a:gradFill>
                <a:effectLst/>
                <a:uLnTx/>
                <a:uFillTx/>
                <a:latin typeface="Impact"/>
                <a:ea typeface="Impact"/>
                <a:cs typeface="Impact"/>
              </a:rPr>
              <a:t>واحد
</a:t>
            </a:r>
            <a:endParaRPr kumimoji="0" lang="en-US" sz="3600" b="0" i="0" u="none" strike="noStrike" kern="10" cap="none" spc="0" normalizeH="0" baseline="0" noProof="0" dirty="0">
              <a:ln w="9525">
                <a:round/>
                <a:headEnd/>
                <a:tailEnd/>
              </a:ln>
              <a:gradFill rotWithShape="1">
                <a:gsLst>
                  <a:gs pos="0">
                    <a:srgbClr val="FFE701"/>
                  </a:gs>
                  <a:gs pos="100000">
                    <a:srgbClr val="FE3E02"/>
                  </a:gs>
                </a:gsLst>
                <a:lin ang="5400000" scaled="1"/>
              </a:gradFill>
              <a:effectLst/>
              <a:uLnTx/>
              <a:uFillTx/>
              <a:latin typeface="Impact"/>
              <a:ea typeface="Impact"/>
              <a:cs typeface="Impact"/>
            </a:endParaRPr>
          </a:p>
        </p:txBody>
      </p:sp>
      <p:sp>
        <p:nvSpPr>
          <p:cNvPr id="2" name="TextBox 1"/>
          <p:cNvSpPr txBox="1"/>
          <p:nvPr/>
        </p:nvSpPr>
        <p:spPr>
          <a:xfrm>
            <a:off x="6983412" y="4270400"/>
            <a:ext cx="2160588" cy="1938992"/>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طفل</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1-9</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p:txBody>
      </p:sp>
      <p:sp>
        <p:nvSpPr>
          <p:cNvPr id="6" name="TextBox 5"/>
          <p:cNvSpPr txBox="1"/>
          <p:nvPr/>
        </p:nvSpPr>
        <p:spPr>
          <a:xfrm>
            <a:off x="4667573" y="4270400"/>
            <a:ext cx="2160588" cy="1939925"/>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خروف</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10-14</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p:txBody>
      </p:sp>
      <p:sp>
        <p:nvSpPr>
          <p:cNvPr id="7" name="TextBox 6"/>
          <p:cNvSpPr txBox="1"/>
          <p:nvPr/>
        </p:nvSpPr>
        <p:spPr>
          <a:xfrm>
            <a:off x="2351733" y="4270400"/>
            <a:ext cx="2160588" cy="1939925"/>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خاطئ</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15-20</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p:txBody>
      </p:sp>
      <p:sp>
        <p:nvSpPr>
          <p:cNvPr id="8" name="TextBox 7"/>
          <p:cNvSpPr txBox="1"/>
          <p:nvPr/>
        </p:nvSpPr>
        <p:spPr>
          <a:xfrm>
            <a:off x="35893" y="4270400"/>
            <a:ext cx="2160588" cy="1939925"/>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المدين</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21-35</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p:txBody>
      </p:sp>
    </p:spTree>
    <p:extLst>
      <p:ext uri="{BB962C8B-B14F-4D97-AF65-F5344CB8AC3E}">
        <p14:creationId xmlns:p14="http://schemas.microsoft.com/office/powerpoint/2010/main" val="379787068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with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nodeType="with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par>
                          <p:cTn id="22" fill="hold" nodeType="with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 calcmode="lin" valueType="num">
                                      <p:cBhvr>
                                        <p:cTn id="34" dur="500" fill="hold"/>
                                        <p:tgtEl>
                                          <p:spTgt spid="3"/>
                                        </p:tgtEl>
                                        <p:attrNameLst>
                                          <p:attrName>style.rotation</p:attrName>
                                        </p:attrNameLst>
                                      </p:cBhvr>
                                      <p:tavLst>
                                        <p:tav tm="0">
                                          <p:val>
                                            <p:fltVal val="360"/>
                                          </p:val>
                                        </p:tav>
                                        <p:tav tm="100000">
                                          <p:val>
                                            <p:fltVal val="0"/>
                                          </p:val>
                                        </p:tav>
                                      </p:tavLst>
                                    </p:anim>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76" name="AutoShape 1068"/>
          <p:cNvSpPr>
            <a:spLocks noChangeArrowheads="1"/>
          </p:cNvSpPr>
          <p:nvPr/>
        </p:nvSpPr>
        <p:spPr bwMode="auto">
          <a:xfrm>
            <a:off x="0" y="3593538"/>
            <a:ext cx="6400800" cy="3264461"/>
          </a:xfrm>
          <a:prstGeom prst="rightArrowCallout">
            <a:avLst>
              <a:gd name="adj1" fmla="val 25000"/>
              <a:gd name="adj2" fmla="val 25000"/>
              <a:gd name="adj3" fmla="val 16638"/>
              <a:gd name="adj4" fmla="val 87562"/>
            </a:avLst>
          </a:prstGeom>
          <a:solidFill>
            <a:srgbClr val="80008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defRPr/>
            </a:pPr>
            <a:r>
              <a:rPr kumimoji="0" lang="ar-JO" sz="3600" dirty="0">
                <a:ea typeface="ＭＳ Ｐゴシック" charset="0"/>
                <a:cs typeface="Arial" panose="020B0604020202020204" pitchFamily="34" charset="0"/>
              </a:rPr>
              <a:t>متى 18: 15-20</a:t>
            </a:r>
            <a:endParaRPr kumimoji="0" lang="en-US" dirty="0">
              <a:ea typeface="ＭＳ Ｐゴシック" charset="0"/>
              <a:cs typeface="Arial" panose="020B0604020202020204" pitchFamily="34" charset="0"/>
            </a:endParaRPr>
          </a:p>
        </p:txBody>
      </p:sp>
      <p:sp>
        <p:nvSpPr>
          <p:cNvPr id="1068074" name="AutoShape 1066"/>
          <p:cNvSpPr>
            <a:spLocks noChangeArrowheads="1"/>
          </p:cNvSpPr>
          <p:nvPr/>
        </p:nvSpPr>
        <p:spPr bwMode="auto">
          <a:xfrm>
            <a:off x="35163" y="697935"/>
            <a:ext cx="6365637" cy="2966015"/>
          </a:xfrm>
          <a:prstGeom prst="rightArrowCallout">
            <a:avLst>
              <a:gd name="adj1" fmla="val 25836"/>
              <a:gd name="adj2" fmla="val 25000"/>
              <a:gd name="adj3" fmla="val 21693"/>
              <a:gd name="adj4" fmla="val 86824"/>
            </a:avLst>
          </a:prstGeom>
          <a:solidFill>
            <a:srgbClr val="00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75" name="AutoShape 1067"/>
          <p:cNvSpPr>
            <a:spLocks noChangeArrowheads="1"/>
          </p:cNvSpPr>
          <p:nvPr/>
        </p:nvSpPr>
        <p:spPr bwMode="auto">
          <a:xfrm>
            <a:off x="6012160" y="914400"/>
            <a:ext cx="3131840" cy="2971800"/>
          </a:xfrm>
          <a:prstGeom prst="verticalScroll">
            <a:avLst>
              <a:gd name="adj" fmla="val 12500"/>
            </a:avLst>
          </a:prstGeom>
          <a:solidFill>
            <a:srgbClr val="000000"/>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72" name="Rectangle 1064"/>
          <p:cNvSpPr>
            <a:spLocks noChangeArrowheads="1"/>
          </p:cNvSpPr>
          <p:nvPr/>
        </p:nvSpPr>
        <p:spPr bwMode="auto">
          <a:xfrm>
            <a:off x="6400800" y="1371600"/>
            <a:ext cx="2514600" cy="2438400"/>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كيفية </a:t>
            </a:r>
            <a:r>
              <a:rPr kumimoji="0" lang="ar-JO"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الاسترداد</a:t>
            </a:r>
            <a:br>
              <a:rPr kumimoji="0" lang="en-US"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br>
            <a:r>
              <a:rPr kumimoji="0" lang="ar-JO"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15-17</a:t>
            </a:r>
            <a:endParaRPr kumimoji="0" lang="en-US" sz="44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endParaRPr>
          </a:p>
        </p:txBody>
      </p:sp>
      <p:sp>
        <p:nvSpPr>
          <p:cNvPr id="1068077" name="AutoShape 1069"/>
          <p:cNvSpPr>
            <a:spLocks noChangeArrowheads="1"/>
          </p:cNvSpPr>
          <p:nvPr/>
        </p:nvSpPr>
        <p:spPr bwMode="auto">
          <a:xfrm>
            <a:off x="6012160" y="3886200"/>
            <a:ext cx="3131840" cy="2895600"/>
          </a:xfrm>
          <a:prstGeom prst="verticalScroll">
            <a:avLst>
              <a:gd name="adj" fmla="val 12500"/>
            </a:avLst>
          </a:prstGeom>
          <a:solidFill>
            <a:srgbClr val="800080"/>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78" name="Rectangle 1070"/>
          <p:cNvSpPr>
            <a:spLocks noChangeArrowheads="1"/>
          </p:cNvSpPr>
          <p:nvPr/>
        </p:nvSpPr>
        <p:spPr bwMode="auto">
          <a:xfrm>
            <a:off x="6435724" y="4191000"/>
            <a:ext cx="2403475" cy="2438400"/>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لماذا </a:t>
            </a:r>
            <a:r>
              <a:rPr kumimoji="0" lang="ar-JO"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الاسترداد</a:t>
            </a:r>
            <a:br>
              <a:rPr kumimoji="0" lang="en-US"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br>
            <a:r>
              <a:rPr kumimoji="0" lang="ar-JO"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18-20</a:t>
            </a:r>
            <a:endParaRPr kumimoji="0" lang="en-US" sz="44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endParaRPr>
          </a:p>
        </p:txBody>
      </p:sp>
      <p:sp>
        <p:nvSpPr>
          <p:cNvPr id="1068071" name="Rectangle 1063"/>
          <p:cNvSpPr>
            <a:spLocks noChangeArrowheads="1"/>
          </p:cNvSpPr>
          <p:nvPr/>
        </p:nvSpPr>
        <p:spPr bwMode="auto">
          <a:xfrm>
            <a:off x="34925" y="692150"/>
            <a:ext cx="5375275" cy="6165850"/>
          </a:xfrm>
          <a:prstGeom prst="rect">
            <a:avLst/>
          </a:prstGeom>
          <a:noFill/>
          <a:ln>
            <a:noFill/>
          </a:ln>
          <a:effectLst/>
        </p:spPr>
        <p:txBody>
          <a:bodyPr anchor="ct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«وَإِنْ أَخْطَأَ إِلَيْكَ أَخُوكَ فَٱذْهَبْ وَعَاتِبْهُ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بَيْنَكَ وَبَيْنَهُ وَحْدَكُمَا. </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إِنْ سَمِعَ مِنْكَ فَقَدْ رَبِحْتَ أَخَاكَ. </a:t>
            </a:r>
            <a:r>
              <a:rPr kumimoji="0" lang="ar-JO" sz="2600" b="1" i="0" u="none" strike="noStrike" kern="1200" cap="none" spc="0" normalizeH="0" baseline="3000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١٦ </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وَإِنْ لَمْ يَسْمَعْ،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فَخُذْ مَعَكَ أَيْضًا وَاحِدًا أَوِ ٱثْنَيْنِ</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لِكَيْ تَقُومَ كُلُّ كَلِمَةٍ عَلَى فَمِ شَاهِدَيْنِ أَوْ ثَلَاثَةٍ. </a:t>
            </a:r>
            <a:r>
              <a:rPr kumimoji="0" lang="ar-JO" sz="2600" b="1" i="0" u="none" strike="noStrike" kern="1200" cap="none" spc="0" normalizeH="0" baseline="3000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١٧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وَإِنْ لَمْ يَسْمَعْ مِنْهُمْ فَقُلْ لِلْكَنِيسَةِ</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وَإِنْ لَمْ يَسْمَعْ مِنَ ٱلْكَنِيسَةِ فَلْيَكُنْ عِنْدَكَ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كَٱلْوَثَنِيِّ وَٱلْعَشَّارِ</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a:t>
            </a:r>
          </a:p>
          <a:p>
            <a:pPr marL="0" marR="0" lvl="0" indent="0" algn="just" defTabSz="914400" rtl="1" eaLnBrk="1" fontAlgn="base" latinLnBrk="0" hangingPunct="1">
              <a:lnSpc>
                <a:spcPct val="100000"/>
              </a:lnSpc>
              <a:spcBef>
                <a:spcPct val="0"/>
              </a:spcBef>
              <a:spcAft>
                <a:spcPct val="0"/>
              </a:spcAft>
              <a:buClrTx/>
              <a:buSzTx/>
              <a:buFontTx/>
              <a:buNone/>
              <a:tabLst/>
              <a:defRPr/>
            </a:pPr>
            <a:endParaRPr kumimoji="0" lang="ar-JO" sz="2600" b="1" i="0" u="none" strike="noStrike" kern="1200" cap="none" spc="0" normalizeH="0" baseline="3000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JO" sz="2600" b="1" i="0" u="none" strike="noStrike" kern="1200" cap="none" spc="0" normalizeH="0" baseline="3000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١٨ </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اَلْحَقَّ أَقُولُ لَكُمْ: كُلُّ مَا تَرْبِطُونَهُ عَلَى ٱلْأَرْضِ يَكُونُ مَرْبُوطًا فِي ٱلسَّمَاءِ، وَكُلُّ مَا تَحُلُّونَهُ عَلَى ٱلْأَرْضِ يَكُونُ مَحْلُولًا فِي ٱلسَّمَاءِ. </a:t>
            </a:r>
            <a:r>
              <a:rPr kumimoji="0" lang="ar-JO" sz="2600" b="1" i="0" u="none" strike="noStrike" kern="1200" cap="none" spc="0" normalizeH="0" baseline="3000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١٩ </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وَأَقُولُ لَكُمْ أَيْضًا: إِنِ ٱتَّفَقَ ٱثْنَانِ مِنْكُمْ عَلَى ٱلْأَرْضِ فِي أَيِّ شَيْءٍ يَطْلُبَانِهِ فَإِنَّهُ يَكُونُ لَهُمَا مِنْ قِبَلِ أَبِي ٱلَّذِي فِي ٱلسَّمَاوَاتِ، </a:t>
            </a:r>
            <a:r>
              <a:rPr kumimoji="0" lang="ar-JO" sz="2600" b="1" i="0" u="none" strike="noStrike" kern="1200" cap="none" spc="0" normalizeH="0" baseline="3000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٢٠ </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لِأَنَّهُ حَيْثُمَا ٱجْتَمَعَ ٱثْنَانِ أَوْ ثَلَاثَةٌ بِٱسْمِي فَهُنَاكَ أَكُونُ فِي وَسْطِهِمْ».</a:t>
            </a:r>
            <a:endParaRPr kumimoji="1" lang="en-US"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65737930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68076"/>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0680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80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6" grpId="0" animBg="1"/>
      <p:bldP spid="1068074" grpId="0" animBg="1"/>
      <p:bldP spid="1068075" grpId="0" animBg="1"/>
      <p:bldP spid="1068072" grpId="0" build="p" autoUpdateAnimBg="0"/>
      <p:bldP spid="1068077" grpId="0" animBg="1"/>
      <p:bldP spid="1068078"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74434" name="Rectangle 2"/>
          <p:cNvSpPr>
            <a:spLocks noGrp="1" noChangeArrowheads="1"/>
          </p:cNvSpPr>
          <p:nvPr>
            <p:ph type="title" idx="4294967295"/>
          </p:nvPr>
        </p:nvSpPr>
        <p:spPr>
          <a:xfrm>
            <a:off x="1066800" y="381000"/>
            <a:ext cx="3360738" cy="4848225"/>
          </a:xfrm>
        </p:spPr>
        <p:txBody>
          <a:bodyPr/>
          <a:lstStyle/>
          <a:p>
            <a:pPr algn="ctr" eaLnBrk="1" hangingPunct="1"/>
            <a:r>
              <a:rPr lang="en-US" b="1">
                <a:latin typeface="Arial" panose="020B0604020202020204" pitchFamily="34" charset="0"/>
                <a:ea typeface="ＭＳ Ｐゴシック" charset="0"/>
                <a:cs typeface="Arial" panose="020B0604020202020204" pitchFamily="34" charset="0"/>
              </a:rPr>
              <a:t>The Point of Verses 15-17</a:t>
            </a:r>
          </a:p>
        </p:txBody>
      </p:sp>
      <p:pic>
        <p:nvPicPr>
          <p:cNvPr id="274435" name="Picture 1" descr="reconciliation.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957388"/>
            <a:ext cx="5478463" cy="490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4436" name="Text Box 3"/>
          <p:cNvSpPr txBox="1">
            <a:spLocks noChangeArrowheads="1"/>
          </p:cNvSpPr>
          <p:nvPr/>
        </p:nvSpPr>
        <p:spPr bwMode="auto">
          <a:xfrm>
            <a:off x="4427538" y="163513"/>
            <a:ext cx="4500562"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حافظ على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سرية الأمر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قدر الإمكان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(15-17)</a:t>
            </a:r>
            <a:r>
              <a:rPr kumimoji="0" lang="en-US" altLang="ja-JP"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28116337"/>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69" name="Picture 2" descr="Crossroads"/>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1"/>
            <a:ext cx="9144000" cy="6858000"/>
          </a:xfrm>
        </p:spPr>
      </p:pic>
      <p:sp>
        <p:nvSpPr>
          <p:cNvPr id="929795" name="Rectangle 3"/>
          <p:cNvSpPr>
            <a:spLocks noGrp="1" noChangeArrowheads="1"/>
          </p:cNvSpPr>
          <p:nvPr>
            <p:ph type="title"/>
          </p:nvPr>
        </p:nvSpPr>
        <p:spPr>
          <a:xfrm>
            <a:off x="-36066" y="6005513"/>
            <a:ext cx="9216578" cy="952500"/>
          </a:xfrm>
          <a:solidFill>
            <a:schemeClr val="bg1"/>
          </a:solidFill>
          <a:effectLst>
            <a:outerShdw blurRad="63500" dist="137372" dir="2021404" algn="ctr" rotWithShape="0">
              <a:schemeClr val="bg1">
                <a:alpha val="50000"/>
              </a:schemeClr>
            </a:outerShdw>
          </a:effectLst>
        </p:spPr>
        <p:txBody>
          <a:bodyPr/>
          <a:lstStyle/>
          <a:p>
            <a:pPr eaLnBrk="1" hangingPunct="1">
              <a:defRPr/>
            </a:pPr>
            <a:r>
              <a:rPr lang="ar-JO" sz="4800" dirty="0">
                <a:solidFill>
                  <a:schemeClr val="tx1"/>
                </a:solidFill>
                <a:ea typeface="ＭＳ Ｐゴシック" charset="0"/>
                <a:cs typeface="Arial" panose="020B0604020202020204" pitchFamily="34" charset="0"/>
              </a:rPr>
              <a:t>الطرق المتقاطعة (1981- 83)</a:t>
            </a:r>
            <a:endParaRPr lang="en-US" sz="4800" dirty="0">
              <a:solidFill>
                <a:schemeClr val="tx1"/>
              </a:solidFill>
              <a:ea typeface="ＭＳ Ｐゴシック" charset="0"/>
              <a:cs typeface="Arial" panose="020B0604020202020204" pitchFamily="34" charset="0"/>
            </a:endParaRPr>
          </a:p>
        </p:txBody>
      </p:sp>
    </p:spTree>
    <p:extLst>
      <p:ext uri="{BB962C8B-B14F-4D97-AF65-F5344CB8AC3E}">
        <p14:creationId xmlns:p14="http://schemas.microsoft.com/office/powerpoint/2010/main" val="1994703513"/>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ctrTitle"/>
          </p:nvPr>
        </p:nvSpPr>
        <p:spPr>
          <a:xfrm>
            <a:off x="3059832" y="152400"/>
            <a:ext cx="5867400" cy="1066800"/>
          </a:xfrm>
          <a:effectLst/>
        </p:spPr>
        <p:txBody>
          <a:bodyPr/>
          <a:lstStyle/>
          <a:p>
            <a:pPr algn="r" eaLnBrk="1" hangingPunct="1">
              <a:defRPr/>
            </a:pPr>
            <a:r>
              <a:rPr lang="ar-JO" sz="6600" b="1" dirty="0">
                <a:solidFill>
                  <a:srgbClr val="FFFFFF"/>
                </a:solidFill>
                <a:effectLst/>
                <a:latin typeface="Arial" panose="020B0604020202020204" pitchFamily="34" charset="0"/>
                <a:ea typeface="Osaka" charset="0"/>
                <a:cs typeface="Arial" panose="020B0604020202020204" pitchFamily="34" charset="0"/>
              </a:rPr>
              <a:t>هَدّفُنا:</a:t>
            </a:r>
            <a:endParaRPr lang="en-US" b="1" dirty="0">
              <a:solidFill>
                <a:srgbClr val="FFFFFF"/>
              </a:solidFill>
              <a:effectLst/>
              <a:latin typeface="Arial" panose="020B0604020202020204" pitchFamily="34" charset="0"/>
              <a:ea typeface="Osaka" charset="0"/>
              <a:cs typeface="Arial" panose="020B0604020202020204" pitchFamily="34" charset="0"/>
            </a:endParaRPr>
          </a:p>
        </p:txBody>
      </p:sp>
      <p:sp>
        <p:nvSpPr>
          <p:cNvPr id="1070084" name="WordArt 4"/>
          <p:cNvSpPr>
            <a:spLocks noChangeArrowheads="1" noChangeShapeType="1" noTextEdit="1"/>
          </p:cNvSpPr>
          <p:nvPr/>
        </p:nvSpPr>
        <p:spPr bwMode="auto">
          <a:xfrm>
            <a:off x="990600" y="1219200"/>
            <a:ext cx="7772400" cy="4572000"/>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a:ln>
                <a:solidFill>
                  <a:srgbClr val="FFFFFF"/>
                </a:solidFill>
                <a:effectLst>
                  <a:outerShdw blurRad="63500" dist="53882" dir="2700000" algn="ctr" rotWithShape="0">
                    <a:srgbClr val="9999FF"/>
                  </a:outerShdw>
                </a:effectLst>
                <a:uLnTx/>
                <a:uFillTx/>
                <a:latin typeface="Impact"/>
                <a:ea typeface="Impact"/>
                <a:cs typeface="Impact"/>
              </a:rPr>
              <a:t>الإسترداد!</a:t>
            </a:r>
            <a:endParaRPr kumimoji="0" lang="en-US" sz="3600" b="0" i="0" u="none" strike="noStrike" kern="10" cap="none" spc="0" normalizeH="0" baseline="0" noProof="0" dirty="0">
              <a:ln w="9525">
                <a:solidFill>
                  <a:srgbClr val="CC99FF"/>
                </a:solidFill>
                <a:round/>
                <a:headEnd/>
                <a:tailEnd/>
              </a:ln>
              <a:solidFill>
                <a:srgbClr val="FFFFFF"/>
              </a:solidFill>
              <a:effectLst>
                <a:outerShdw blurRad="63500" dist="53882" dir="2700000" algn="ctr" rotWithShape="0">
                  <a:srgbClr val="9999FF"/>
                </a:outerShdw>
              </a:effectLst>
              <a:uLnTx/>
              <a:uFillTx/>
              <a:latin typeface="Impact"/>
              <a:ea typeface="Impact"/>
              <a:cs typeface="Impact"/>
            </a:endParaRPr>
          </a:p>
        </p:txBody>
      </p:sp>
      <p:sp>
        <p:nvSpPr>
          <p:cNvPr id="1070085" name="Rectangle 5"/>
          <p:cNvSpPr>
            <a:spLocks noChangeArrowheads="1"/>
          </p:cNvSpPr>
          <p:nvPr/>
        </p:nvSpPr>
        <p:spPr bwMode="auto">
          <a:xfrm>
            <a:off x="533400" y="304800"/>
            <a:ext cx="5867400" cy="1066800"/>
          </a:xfrm>
          <a:prstGeom prst="rect">
            <a:avLst/>
          </a:prstGeom>
          <a:noFill/>
          <a:ln>
            <a:noFill/>
          </a:ln>
          <a:effectLst>
            <a:outerShdw blurRad="25400" dist="38099" dir="2700000" algn="ctr" rotWithShape="0">
              <a:srgbClr val="FFFFFF">
                <a:alpha val="99962"/>
              </a:srgbClr>
            </a:outerShdw>
          </a:effectLst>
        </p:spPr>
        <p:txBody>
          <a:bodyPr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1F0769"/>
              </a:solidFill>
              <a:effectLst/>
              <a:uLnTx/>
              <a:uFillTx/>
              <a:latin typeface="Arial" panose="020B0604020202020204" pitchFamily="34" charset="0"/>
              <a:ea typeface="Osaka" charset="0"/>
              <a:cs typeface="Arial" panose="020B0604020202020204" pitchFamily="34" charset="0"/>
            </a:endParaRPr>
          </a:p>
        </p:txBody>
      </p:sp>
    </p:spTree>
    <p:extLst>
      <p:ext uri="{BB962C8B-B14F-4D97-AF65-F5344CB8AC3E}">
        <p14:creationId xmlns:p14="http://schemas.microsoft.com/office/powerpoint/2010/main" val="224997729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70084"/>
                                        </p:tgtEl>
                                        <p:attrNameLst>
                                          <p:attrName>style.visibility</p:attrName>
                                        </p:attrNameLst>
                                      </p:cBhvr>
                                      <p:to>
                                        <p:strVal val="visible"/>
                                      </p:to>
                                    </p:set>
                                    <p:animEffect transition="in" filter="fade">
                                      <p:cBhvr>
                                        <p:cTn id="7" dur="2000"/>
                                        <p:tgtEl>
                                          <p:spTgt spid="1070084"/>
                                        </p:tgtEl>
                                      </p:cBhvr>
                                    </p:animEffect>
                                    <p:anim calcmode="lin" valueType="num">
                                      <p:cBhvr>
                                        <p:cTn id="8" dur="2000" fill="hold"/>
                                        <p:tgtEl>
                                          <p:spTgt spid="1070084"/>
                                        </p:tgtEl>
                                        <p:attrNameLst>
                                          <p:attrName>style.rotation</p:attrName>
                                        </p:attrNameLst>
                                      </p:cBhvr>
                                      <p:tavLst>
                                        <p:tav tm="0">
                                          <p:val>
                                            <p:fltVal val="720"/>
                                          </p:val>
                                        </p:tav>
                                        <p:tav tm="100000">
                                          <p:val>
                                            <p:fltVal val="0"/>
                                          </p:val>
                                        </p:tav>
                                      </p:tavLst>
                                    </p:anim>
                                    <p:anim calcmode="lin" valueType="num">
                                      <p:cBhvr>
                                        <p:cTn id="9" dur="2000" fill="hold"/>
                                        <p:tgtEl>
                                          <p:spTgt spid="1070084"/>
                                        </p:tgtEl>
                                        <p:attrNameLst>
                                          <p:attrName>ppt_h</p:attrName>
                                        </p:attrNameLst>
                                      </p:cBhvr>
                                      <p:tavLst>
                                        <p:tav tm="0">
                                          <p:val>
                                            <p:fltVal val="0"/>
                                          </p:val>
                                        </p:tav>
                                        <p:tav tm="100000">
                                          <p:val>
                                            <p:strVal val="#ppt_h"/>
                                          </p:val>
                                        </p:tav>
                                      </p:tavLst>
                                    </p:anim>
                                    <p:anim calcmode="lin" valueType="num">
                                      <p:cBhvr>
                                        <p:cTn id="10" dur="2000" fill="hold"/>
                                        <p:tgtEl>
                                          <p:spTgt spid="107008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853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43000"/>
            <a:ext cx="4445000" cy="332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853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b="13741"/>
          <a:stretch>
            <a:fillRect/>
          </a:stretch>
        </p:blipFill>
        <p:spPr bwMode="auto">
          <a:xfrm>
            <a:off x="3886200" y="3987800"/>
            <a:ext cx="4445000" cy="287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8532" name="Rectangle 4"/>
          <p:cNvSpPr>
            <a:spLocks noGrp="1" noChangeArrowheads="1"/>
          </p:cNvSpPr>
          <p:nvPr>
            <p:ph type="title"/>
          </p:nvPr>
        </p:nvSpPr>
        <p:spPr>
          <a:xfrm>
            <a:off x="1828800" y="0"/>
            <a:ext cx="7239000" cy="1524000"/>
          </a:xfrm>
          <a:solidFill>
            <a:schemeClr val="tx1"/>
          </a:solidFill>
        </p:spPr>
        <p:txBody>
          <a:bodyPr/>
          <a:lstStyle/>
          <a:p>
            <a:pPr algn="r" eaLnBrk="1" hangingPunct="1"/>
            <a:r>
              <a:rPr lang="en-US">
                <a:ea typeface="ＭＳ Ｐゴシック" charset="0"/>
              </a:rPr>
              <a:t>Restore People in Sin</a:t>
            </a:r>
            <a:endParaRPr lang="en-US" sz="3600">
              <a:ea typeface="ＭＳ Ｐゴシック" charset="0"/>
            </a:endParaRPr>
          </a:p>
        </p:txBody>
      </p:sp>
      <p:sp>
        <p:nvSpPr>
          <p:cNvPr id="278533" name="Rectangle 7"/>
          <p:cNvSpPr>
            <a:spLocks noChangeArrowheads="1"/>
          </p:cNvSpPr>
          <p:nvPr/>
        </p:nvSpPr>
        <p:spPr bwMode="auto">
          <a:xfrm>
            <a:off x="1676400" y="2997200"/>
            <a:ext cx="6858000" cy="19812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90000"/>
              </a:lnSpc>
              <a:spcBef>
                <a:spcPct val="2000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"أيُّهَا ٱلْإِخْوَةُ، إِنِ ٱنْسَبَقَ إِنْسَانٌ فَأُخِذَ فِي زَلَّةٍ مَا، فَأَصْلِحُوا أَنْتُمُ ٱلرُّوحَانِيِّينَ مِثْلَ هَذَا بِرُوحِ ٱلْوَدَاعَةِ، نَاظِرًا إِلَى نَفْسِكَ لِئَلَّا تُجَرَّبَ أَنْتَ أَيْضًا"</a:t>
            </a: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endParaRPr kumimoji="0" lang="en-US" altLang="ja-JP"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غلاطية ٦: ١</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78534" name="Rectangle 9"/>
          <p:cNvSpPr>
            <a:spLocks noChangeArrowheads="1"/>
          </p:cNvSpPr>
          <p:nvPr/>
        </p:nvSpPr>
        <p:spPr bwMode="auto">
          <a:xfrm>
            <a:off x="1752600" y="76200"/>
            <a:ext cx="67818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استرداد </a:t>
            </a: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الذين يخطئون</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395086452"/>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ChangeArrowheads="1"/>
          </p:cNvSpPr>
          <p:nvPr>
            <p:ph type="ctrTitle"/>
          </p:nvPr>
        </p:nvSpPr>
        <p:spPr>
          <a:xfrm>
            <a:off x="0" y="152400"/>
            <a:ext cx="8077200" cy="1828800"/>
          </a:xfrm>
        </p:spPr>
        <p:txBody>
          <a:bodyPr/>
          <a:lstStyle/>
          <a:p>
            <a:pPr eaLnBrk="1" hangingPunct="1"/>
            <a:r>
              <a:rPr lang="ar-JO" sz="4800" dirty="0">
                <a:ea typeface="ＭＳ Ｐゴシック" charset="0"/>
                <a:cs typeface="Arial" panose="020B0604020202020204" pitchFamily="34" charset="0"/>
              </a:rPr>
              <a:t>4 خطوات في </a:t>
            </a:r>
            <a:br>
              <a:rPr lang="ar-JO" sz="4800" dirty="0">
                <a:ea typeface="ＭＳ Ｐゴシック" charset="0"/>
                <a:cs typeface="Arial" panose="020B0604020202020204" pitchFamily="34" charset="0"/>
              </a:rPr>
            </a:br>
            <a:r>
              <a:rPr lang="ar-JO" sz="4800" dirty="0">
                <a:ea typeface="ＭＳ Ｐゴシック" charset="0"/>
                <a:cs typeface="Arial" panose="020B0604020202020204" pitchFamily="34" charset="0"/>
              </a:rPr>
              <a:t>عملية الاسترداد الإلهي</a:t>
            </a:r>
            <a:endParaRPr lang="en-US" sz="4800" dirty="0">
              <a:ea typeface="ＭＳ Ｐゴシック" charset="0"/>
              <a:cs typeface="Arial" panose="020B0604020202020204" pitchFamily="34" charset="0"/>
            </a:endParaRPr>
          </a:p>
        </p:txBody>
      </p:sp>
      <p:sp>
        <p:nvSpPr>
          <p:cNvPr id="280578" name="AutoShape 6"/>
          <p:cNvSpPr>
            <a:spLocks noChangeArrowheads="1"/>
          </p:cNvSpPr>
          <p:nvPr/>
        </p:nvSpPr>
        <p:spPr bwMode="auto">
          <a:xfrm rot="5400000" flipV="1">
            <a:off x="2057400" y="-685800"/>
            <a:ext cx="5410200" cy="8001000"/>
          </a:xfrm>
          <a:prstGeom prst="triangle">
            <a:avLst>
              <a:gd name="adj" fmla="val 50000"/>
            </a:avLst>
          </a:prstGeom>
          <a:solidFill>
            <a:srgbClr val="6601FF"/>
          </a:solidFill>
          <a:ln w="9525">
            <a:solidFill>
              <a:schemeClr val="tx1"/>
            </a:solidFill>
            <a:miter lim="800000"/>
            <a:headEnd/>
            <a:tailEnd/>
          </a:ln>
        </p:spPr>
        <p:txBody>
          <a:bodyPr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75208" name="Text Box 8"/>
          <p:cNvSpPr txBox="1">
            <a:spLocks noChangeArrowheads="1"/>
          </p:cNvSpPr>
          <p:nvPr/>
        </p:nvSpPr>
        <p:spPr bwMode="auto">
          <a:xfrm>
            <a:off x="1676400" y="2947988"/>
            <a:ext cx="444352" cy="646331"/>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1</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75209" name="Text Box 9"/>
          <p:cNvSpPr txBox="1">
            <a:spLocks noChangeArrowheads="1"/>
          </p:cNvSpPr>
          <p:nvPr/>
        </p:nvSpPr>
        <p:spPr bwMode="auto">
          <a:xfrm>
            <a:off x="2751138" y="2414588"/>
            <a:ext cx="947695" cy="1723549"/>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2</a:t>
            </a:r>
            <a:endParaRPr kumimoji="0" lang="en-US" sz="10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75211" name="Text Box 11"/>
          <p:cNvSpPr txBox="1">
            <a:spLocks noChangeArrowheads="1"/>
          </p:cNvSpPr>
          <p:nvPr/>
        </p:nvSpPr>
        <p:spPr bwMode="auto">
          <a:xfrm>
            <a:off x="4321175" y="1782763"/>
            <a:ext cx="1545616" cy="3000821"/>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3</a:t>
            </a:r>
            <a:endParaRPr kumimoji="0" lang="en-US" sz="18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75212" name="Text Box 12"/>
          <p:cNvSpPr txBox="1">
            <a:spLocks noChangeArrowheads="1"/>
          </p:cNvSpPr>
          <p:nvPr/>
        </p:nvSpPr>
        <p:spPr bwMode="auto">
          <a:xfrm>
            <a:off x="6477000" y="898525"/>
            <a:ext cx="2380780" cy="4785926"/>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0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4</a:t>
            </a:r>
            <a:endParaRPr kumimoji="0" lang="en-US" sz="30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80583" name="Rectangle 13"/>
          <p:cNvSpPr>
            <a:spLocks noChangeArrowheads="1"/>
          </p:cNvSpPr>
          <p:nvPr/>
        </p:nvSpPr>
        <p:spPr bwMode="auto">
          <a:xfrm>
            <a:off x="0" y="5029200"/>
            <a:ext cx="80772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333399"/>
                </a:solidFill>
                <a:effectLst/>
                <a:uLnTx/>
                <a:uFillTx/>
                <a:latin typeface="Arial" panose="020B0604020202020204" pitchFamily="34" charset="0"/>
                <a:ea typeface="ＭＳ Ｐゴシック" charset="0"/>
                <a:cs typeface="Arial" panose="020B0604020202020204" pitchFamily="34" charset="0"/>
              </a:rPr>
              <a:t>إعلان الأمر لعدد أكبر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333399"/>
                </a:solidFill>
                <a:effectLst/>
                <a:uLnTx/>
                <a:uFillTx/>
                <a:latin typeface="Arial" panose="020B0604020202020204" pitchFamily="34" charset="0"/>
                <a:ea typeface="ＭＳ Ｐゴシック" charset="0"/>
                <a:cs typeface="Arial" panose="020B0604020202020204" pitchFamily="34" charset="0"/>
              </a:rPr>
              <a:t>من الناس في كل خطوة</a:t>
            </a:r>
            <a:endParaRPr kumimoji="0" lang="en-US" sz="4800" b="1" i="0" u="none" strike="noStrike" kern="1200" cap="none" spc="0" normalizeH="0" baseline="0" noProof="0" dirty="0">
              <a:ln>
                <a:noFill/>
              </a:ln>
              <a:solidFill>
                <a:srgbClr val="333399"/>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943732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08">
                                            <p:txEl>
                                              <p:pRg st="0" end="0"/>
                                            </p:txEl>
                                          </p:spTgt>
                                        </p:tgtEl>
                                        <p:attrNameLst>
                                          <p:attrName>style.visibility</p:attrName>
                                        </p:attrNameLst>
                                      </p:cBhvr>
                                      <p:to>
                                        <p:strVal val="visible"/>
                                      </p:to>
                                    </p:set>
                                    <p:animEffect transition="in" filter="dissolve">
                                      <p:cBhvr>
                                        <p:cTn id="7" dur="2000"/>
                                        <p:tgtEl>
                                          <p:spTgt spid="1075208">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dissolve">
                                      <p:cBhvr>
                                        <p:cTn id="11" dur="2000"/>
                                        <p:tgtEl>
                                          <p:spTgt spid="1075209">
                                            <p:txEl>
                                              <p:pRg st="0" end="0"/>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075211">
                                            <p:txEl>
                                              <p:pRg st="0" end="0"/>
                                            </p:txEl>
                                          </p:spTgt>
                                        </p:tgtEl>
                                        <p:attrNameLst>
                                          <p:attrName>style.visibility</p:attrName>
                                        </p:attrNameLst>
                                      </p:cBhvr>
                                      <p:to>
                                        <p:strVal val="visible"/>
                                      </p:to>
                                    </p:set>
                                    <p:animEffect transition="in" filter="dissolve">
                                      <p:cBhvr>
                                        <p:cTn id="15" dur="2000"/>
                                        <p:tgtEl>
                                          <p:spTgt spid="1075211">
                                            <p:txEl>
                                              <p:pRg st="0" end="0"/>
                                            </p:txEl>
                                          </p:spTgt>
                                        </p:tgtEl>
                                      </p:cBhvr>
                                    </p:animEffect>
                                  </p:childTnLst>
                                </p:cTn>
                              </p:par>
                            </p:childTnLst>
                          </p:cTn>
                        </p:par>
                        <p:par>
                          <p:cTn id="16" fill="hold" nodeType="afterGroup">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075212">
                                            <p:txEl>
                                              <p:pRg st="0" end="0"/>
                                            </p:txEl>
                                          </p:spTgt>
                                        </p:tgtEl>
                                        <p:attrNameLst>
                                          <p:attrName>style.visibility</p:attrName>
                                        </p:attrNameLst>
                                      </p:cBhvr>
                                      <p:to>
                                        <p:strVal val="visible"/>
                                      </p:to>
                                    </p:set>
                                    <p:animEffect transition="in" filter="dissolve">
                                      <p:cBhvr>
                                        <p:cTn id="19" dur="2000"/>
                                        <p:tgtEl>
                                          <p:spTgt spid="1075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8" grpId="0" build="p" autoUpdateAnimBg="0"/>
      <p:bldP spid="1075209" grpId="0" build="p" autoUpdateAnimBg="0"/>
      <p:bldP spid="1075211" grpId="0" build="p" autoUpdateAnimBg="0"/>
      <p:bldP spid="107521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34925" y="304800"/>
            <a:ext cx="6840538" cy="1143000"/>
          </a:xfrm>
          <a:effectLst>
            <a:outerShdw blurRad="63500" dist="155023" dir="12899521" algn="ctr" rotWithShape="0">
              <a:srgbClr val="07070B">
                <a:alpha val="74998"/>
              </a:srgbClr>
            </a:outerShdw>
          </a:effectLst>
        </p:spPr>
        <p:txBody>
          <a:bodyPr/>
          <a:lstStyle/>
          <a:p>
            <a:pPr eaLnBrk="1" hangingPunct="1">
              <a:defRPr/>
            </a:pPr>
            <a:r>
              <a:rPr kumimoji="0" lang="ar-JO" sz="3600" dirty="0">
                <a:latin typeface="Arial" panose="020B0604020202020204" pitchFamily="34" charset="0"/>
                <a:ea typeface="ＭＳ Ｐゴシック" charset="0"/>
                <a:cs typeface="Arial" panose="020B0604020202020204" pitchFamily="34" charset="0"/>
              </a:rPr>
              <a:t>الخطوة 1 في الإسترداد</a:t>
            </a:r>
            <a:br>
              <a:rPr kumimoji="0" lang="ar-JO" sz="3600" dirty="0">
                <a:latin typeface="Arial" panose="020B0604020202020204" pitchFamily="34" charset="0"/>
                <a:ea typeface="ＭＳ Ｐゴシック" charset="0"/>
                <a:cs typeface="Arial" panose="020B0604020202020204" pitchFamily="34" charset="0"/>
              </a:rPr>
            </a:br>
            <a:r>
              <a:rPr kumimoji="0" lang="ar-JO" sz="3600" dirty="0">
                <a:latin typeface="Arial" panose="020B0604020202020204" pitchFamily="34" charset="0"/>
                <a:ea typeface="ＭＳ Ｐゴシック" charset="0"/>
                <a:cs typeface="Arial" panose="020B0604020202020204" pitchFamily="34" charset="0"/>
              </a:rPr>
              <a:t>تحدث إلى الشخص </a:t>
            </a:r>
            <a:r>
              <a:rPr kumimoji="0" lang="ar-JO" sz="3600" u="sng" dirty="0">
                <a:solidFill>
                  <a:srgbClr val="FFFF00"/>
                </a:solidFill>
                <a:latin typeface="Arial" panose="020B0604020202020204" pitchFamily="34" charset="0"/>
                <a:ea typeface="ＭＳ Ｐゴシック" charset="0"/>
                <a:cs typeface="Arial" panose="020B0604020202020204" pitchFamily="34" charset="0"/>
              </a:rPr>
              <a:t>بنفسك</a:t>
            </a:r>
            <a:endParaRPr kumimoji="0" lang="en-US"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965635" name="Text Box 3"/>
          <p:cNvSpPr txBox="1">
            <a:spLocks noChangeArrowheads="1"/>
          </p:cNvSpPr>
          <p:nvPr/>
        </p:nvSpPr>
        <p:spPr bwMode="auto">
          <a:xfrm>
            <a:off x="3276600" y="3581400"/>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965636" name="Text Box 4"/>
          <p:cNvSpPr txBox="1">
            <a:spLocks noChangeArrowheads="1"/>
          </p:cNvSpPr>
          <p:nvPr/>
        </p:nvSpPr>
        <p:spPr bwMode="auto">
          <a:xfrm>
            <a:off x="152400" y="5735638"/>
            <a:ext cx="1653017"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خاطئ</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965637" name="Text Box 5"/>
          <p:cNvSpPr txBox="1">
            <a:spLocks noChangeArrowheads="1"/>
          </p:cNvSpPr>
          <p:nvPr/>
        </p:nvSpPr>
        <p:spPr bwMode="auto">
          <a:xfrm>
            <a:off x="2057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err="1">
                <a:ln>
                  <a:noFill/>
                </a:ln>
                <a:solidFill>
                  <a:srgbClr val="99CCFF"/>
                </a:solidFill>
                <a:effectLst/>
                <a:uLnTx/>
                <a:uFillTx/>
                <a:latin typeface="Arial" panose="020B0604020202020204" pitchFamily="34" charset="0"/>
                <a:ea typeface="ＭＳ Ｐゴシック" charset="0"/>
                <a:cs typeface="Arial" panose="020B0604020202020204" pitchFamily="34" charset="0"/>
              </a:rPr>
              <a:t>ع</a:t>
            </a:r>
            <a:endParaRPr kumimoji="0" lang="ar-SA" sz="3200" b="1" i="0" u="none" strike="noStrike" kern="1200" cap="none" spc="0" normalizeH="0" baseline="0" noProof="0" dirty="0">
              <a:ln>
                <a:noFill/>
              </a:ln>
              <a:solidFill>
                <a:srgbClr val="99CCFF"/>
              </a:solidFill>
              <a:effectLst/>
              <a:uLnTx/>
              <a:uFillTx/>
              <a:latin typeface="Arial" panose="020B0604020202020204" pitchFamily="34" charset="0"/>
              <a:ea typeface="ＭＳ Ｐゴシック" charset="0"/>
              <a:cs typeface="Arial" panose="020B0604020202020204" pitchFamily="34" charset="0"/>
            </a:endParaRPr>
          </a:p>
        </p:txBody>
      </p:sp>
      <p:sp>
        <p:nvSpPr>
          <p:cNvPr id="965638" name="Text Box 6"/>
          <p:cNvSpPr txBox="1">
            <a:spLocks noChangeArrowheads="1"/>
          </p:cNvSpPr>
          <p:nvPr/>
        </p:nvSpPr>
        <p:spPr bwMode="auto">
          <a:xfrm>
            <a:off x="152400" y="6192838"/>
            <a:ext cx="160172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عضو</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39" name="Text Box 7"/>
          <p:cNvSpPr txBox="1">
            <a:spLocks noChangeArrowheads="1"/>
          </p:cNvSpPr>
          <p:nvPr/>
        </p:nvSpPr>
        <p:spPr bwMode="auto">
          <a:xfrm>
            <a:off x="2362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40" name="Text Box 8"/>
          <p:cNvSpPr txBox="1">
            <a:spLocks noChangeArrowheads="1"/>
          </p:cNvSpPr>
          <p:nvPr/>
        </p:nvSpPr>
        <p:spPr bwMode="auto">
          <a:xfrm>
            <a:off x="3276600" y="4267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41" name="Text Box 9"/>
          <p:cNvSpPr txBox="1">
            <a:spLocks noChangeArrowheads="1"/>
          </p:cNvSpPr>
          <p:nvPr/>
        </p:nvSpPr>
        <p:spPr bwMode="auto">
          <a:xfrm>
            <a:off x="4191000" y="4114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42" name="Text Box 10"/>
          <p:cNvSpPr txBox="1">
            <a:spLocks noChangeArrowheads="1"/>
          </p:cNvSpPr>
          <p:nvPr/>
        </p:nvSpPr>
        <p:spPr bwMode="auto">
          <a:xfrm>
            <a:off x="4800600" y="3276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43" name="Text Box 11"/>
          <p:cNvSpPr txBox="1">
            <a:spLocks noChangeArrowheads="1"/>
          </p:cNvSpPr>
          <p:nvPr/>
        </p:nvSpPr>
        <p:spPr bwMode="auto">
          <a:xfrm>
            <a:off x="3962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44" name="Text Box 12"/>
          <p:cNvSpPr txBox="1">
            <a:spLocks noChangeArrowheads="1"/>
          </p:cNvSpPr>
          <p:nvPr/>
        </p:nvSpPr>
        <p:spPr bwMode="auto">
          <a:xfrm>
            <a:off x="1918648" y="1684361"/>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45" name="Text Box 13"/>
          <p:cNvSpPr txBox="1">
            <a:spLocks noChangeArrowheads="1"/>
          </p:cNvSpPr>
          <p:nvPr/>
        </p:nvSpPr>
        <p:spPr bwMode="auto">
          <a:xfrm>
            <a:off x="838200"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46" name="Text Box 14"/>
          <p:cNvSpPr txBox="1">
            <a:spLocks noChangeArrowheads="1"/>
          </p:cNvSpPr>
          <p:nvPr/>
        </p:nvSpPr>
        <p:spPr bwMode="auto">
          <a:xfrm>
            <a:off x="1752600" y="3810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47" name="Text Box 15"/>
          <p:cNvSpPr txBox="1">
            <a:spLocks noChangeArrowheads="1"/>
          </p:cNvSpPr>
          <p:nvPr/>
        </p:nvSpPr>
        <p:spPr bwMode="auto">
          <a:xfrm>
            <a:off x="2784475"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48" name="Text Box 16"/>
          <p:cNvSpPr txBox="1">
            <a:spLocks noChangeArrowheads="1"/>
          </p:cNvSpPr>
          <p:nvPr/>
        </p:nvSpPr>
        <p:spPr bwMode="auto">
          <a:xfrm>
            <a:off x="35814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49" name="Text Box 17"/>
          <p:cNvSpPr txBox="1">
            <a:spLocks noChangeArrowheads="1"/>
          </p:cNvSpPr>
          <p:nvPr/>
        </p:nvSpPr>
        <p:spPr bwMode="auto">
          <a:xfrm>
            <a:off x="2743200" y="1924334"/>
            <a:ext cx="568325" cy="584775"/>
          </a:xfrm>
          <a:prstGeom prst="rect">
            <a:avLst/>
          </a:prstGeom>
          <a:noFill/>
          <a:ln>
            <a:noFill/>
          </a:ln>
          <a:effectLst>
            <a:outerShdw blurRad="63500" dist="71842"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50" name="Text Box 18"/>
          <p:cNvSpPr txBox="1">
            <a:spLocks noChangeArrowheads="1"/>
          </p:cNvSpPr>
          <p:nvPr/>
        </p:nvSpPr>
        <p:spPr bwMode="auto">
          <a:xfrm>
            <a:off x="4724400" y="2743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51" name="Text Box 19"/>
          <p:cNvSpPr txBox="1">
            <a:spLocks noChangeArrowheads="1"/>
          </p:cNvSpPr>
          <p:nvPr/>
        </p:nvSpPr>
        <p:spPr bwMode="auto">
          <a:xfrm>
            <a:off x="5029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52" name="Text Box 20"/>
          <p:cNvSpPr txBox="1">
            <a:spLocks noChangeArrowheads="1"/>
          </p:cNvSpPr>
          <p:nvPr/>
        </p:nvSpPr>
        <p:spPr bwMode="auto">
          <a:xfrm>
            <a:off x="5867400" y="3886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53" name="Text Box 21"/>
          <p:cNvSpPr txBox="1">
            <a:spLocks noChangeArrowheads="1"/>
          </p:cNvSpPr>
          <p:nvPr/>
        </p:nvSpPr>
        <p:spPr bwMode="auto">
          <a:xfrm>
            <a:off x="67818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54" name="Text Box 22"/>
          <p:cNvSpPr txBox="1">
            <a:spLocks noChangeArrowheads="1"/>
          </p:cNvSpPr>
          <p:nvPr/>
        </p:nvSpPr>
        <p:spPr bwMode="auto">
          <a:xfrm>
            <a:off x="7391400" y="2895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55" name="Text Box 23"/>
          <p:cNvSpPr txBox="1">
            <a:spLocks noChangeArrowheads="1"/>
          </p:cNvSpPr>
          <p:nvPr/>
        </p:nvSpPr>
        <p:spPr bwMode="auto">
          <a:xfrm>
            <a:off x="6553200" y="2667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56" name="Text Box 24"/>
          <p:cNvSpPr txBox="1">
            <a:spLocks noChangeArrowheads="1"/>
          </p:cNvSpPr>
          <p:nvPr/>
        </p:nvSpPr>
        <p:spPr bwMode="auto">
          <a:xfrm>
            <a:off x="4648200" y="2057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57" name="Text Box 25"/>
          <p:cNvSpPr txBox="1">
            <a:spLocks noChangeArrowheads="1"/>
          </p:cNvSpPr>
          <p:nvPr/>
        </p:nvSpPr>
        <p:spPr bwMode="auto">
          <a:xfrm>
            <a:off x="5181600" y="2438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58" name="Text Box 26"/>
          <p:cNvSpPr txBox="1">
            <a:spLocks noChangeArrowheads="1"/>
          </p:cNvSpPr>
          <p:nvPr/>
        </p:nvSpPr>
        <p:spPr bwMode="auto">
          <a:xfrm>
            <a:off x="5638800" y="3200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59" name="Text Box 27"/>
          <p:cNvSpPr txBox="1">
            <a:spLocks noChangeArrowheads="1"/>
          </p:cNvSpPr>
          <p:nvPr/>
        </p:nvSpPr>
        <p:spPr bwMode="auto">
          <a:xfrm>
            <a:off x="65532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60" name="Text Box 28"/>
          <p:cNvSpPr txBox="1">
            <a:spLocks noChangeArrowheads="1"/>
          </p:cNvSpPr>
          <p:nvPr/>
        </p:nvSpPr>
        <p:spPr bwMode="auto">
          <a:xfrm>
            <a:off x="62484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61" name="Text Box 29"/>
          <p:cNvSpPr txBox="1">
            <a:spLocks noChangeArrowheads="1"/>
          </p:cNvSpPr>
          <p:nvPr/>
        </p:nvSpPr>
        <p:spPr bwMode="auto">
          <a:xfrm>
            <a:off x="63246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62" name="Text Box 30"/>
          <p:cNvSpPr txBox="1">
            <a:spLocks noChangeArrowheads="1"/>
          </p:cNvSpPr>
          <p:nvPr/>
        </p:nvSpPr>
        <p:spPr bwMode="auto">
          <a:xfrm>
            <a:off x="3810000" y="4724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63" name="Text Box 31"/>
          <p:cNvSpPr txBox="1">
            <a:spLocks noChangeArrowheads="1"/>
          </p:cNvSpPr>
          <p:nvPr/>
        </p:nvSpPr>
        <p:spPr bwMode="auto">
          <a:xfrm>
            <a:off x="25908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64" name="Text Box 32"/>
          <p:cNvSpPr txBox="1">
            <a:spLocks noChangeArrowheads="1"/>
          </p:cNvSpPr>
          <p:nvPr/>
        </p:nvSpPr>
        <p:spPr bwMode="auto">
          <a:xfrm>
            <a:off x="9144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65"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66"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67" name="Line 35"/>
          <p:cNvSpPr>
            <a:spLocks noChangeShapeType="1"/>
          </p:cNvSpPr>
          <p:nvPr/>
        </p:nvSpPr>
        <p:spPr bwMode="auto">
          <a:xfrm rot="-10800000" flipH="1" flipV="1">
            <a:off x="1371600" y="29718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68" name="Line 36"/>
          <p:cNvSpPr>
            <a:spLocks noChangeShapeType="1"/>
          </p:cNvSpPr>
          <p:nvPr/>
        </p:nvSpPr>
        <p:spPr bwMode="auto">
          <a:xfrm rot="-7245430" flipH="1" flipV="1">
            <a:off x="1943100" y="26289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69" name="Line 37"/>
          <p:cNvSpPr>
            <a:spLocks noChangeShapeType="1"/>
          </p:cNvSpPr>
          <p:nvPr/>
        </p:nvSpPr>
        <p:spPr bwMode="auto">
          <a:xfrm rot="7240121" flipH="1" flipV="1">
            <a:off x="1409700" y="35052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70"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pic>
        <p:nvPicPr>
          <p:cNvPr id="282662"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92438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65665"/>
                                        </p:tgtEl>
                                        <p:attrNameLst>
                                          <p:attrName>style.visibility</p:attrName>
                                        </p:attrNameLst>
                                      </p:cBhvr>
                                      <p:to>
                                        <p:strVal val="visible"/>
                                      </p:to>
                                    </p:set>
                                    <p:animEffect transition="in" filter="wipe(right)">
                                      <p:cBhvr>
                                        <p:cTn id="7" dur="500"/>
                                        <p:tgtEl>
                                          <p:spTgt spid="965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965667"/>
                                        </p:tgtEl>
                                        <p:attrNameLst>
                                          <p:attrName>style.visibility</p:attrName>
                                        </p:attrNameLst>
                                      </p:cBhvr>
                                      <p:to>
                                        <p:strVal val="visible"/>
                                      </p:to>
                                    </p:set>
                                    <p:animEffect transition="in" filter="wipe(right)">
                                      <p:cBhvr>
                                        <p:cTn id="12" dur="500"/>
                                        <p:tgtEl>
                                          <p:spTgt spid="965667"/>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965668"/>
                                        </p:tgtEl>
                                        <p:attrNameLst>
                                          <p:attrName>style.visibility</p:attrName>
                                        </p:attrNameLst>
                                      </p:cBhvr>
                                      <p:to>
                                        <p:strVal val="visible"/>
                                      </p:to>
                                    </p:set>
                                    <p:animEffect transition="in" filter="wipe(down)">
                                      <p:cBhvr>
                                        <p:cTn id="16" dur="500"/>
                                        <p:tgtEl>
                                          <p:spTgt spid="965668"/>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965669"/>
                                        </p:tgtEl>
                                        <p:attrNameLst>
                                          <p:attrName>style.visibility</p:attrName>
                                        </p:attrNameLst>
                                      </p:cBhvr>
                                      <p:to>
                                        <p:strVal val="visible"/>
                                      </p:to>
                                    </p:set>
                                    <p:animEffect transition="in" filter="wipe(up)">
                                      <p:cBhvr>
                                        <p:cTn id="20" dur="500"/>
                                        <p:tgtEl>
                                          <p:spTgt spid="9656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965669"/>
                                        </p:tgtEl>
                                      </p:cBhvr>
                                    </p:animEffect>
                                    <p:set>
                                      <p:cBhvr>
                                        <p:cTn id="25" dur="1" fill="hold">
                                          <p:stCondLst>
                                            <p:cond delay="499"/>
                                          </p:stCondLst>
                                        </p:cTn>
                                        <p:tgtEl>
                                          <p:spTgt spid="965669"/>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965668"/>
                                        </p:tgtEl>
                                      </p:cBhvr>
                                    </p:animEffect>
                                    <p:set>
                                      <p:cBhvr>
                                        <p:cTn id="28" dur="1" fill="hold">
                                          <p:stCondLst>
                                            <p:cond delay="499"/>
                                          </p:stCondLst>
                                        </p:cTn>
                                        <p:tgtEl>
                                          <p:spTgt spid="965668"/>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965667"/>
                                        </p:tgtEl>
                                      </p:cBhvr>
                                    </p:animEffect>
                                    <p:set>
                                      <p:cBhvr>
                                        <p:cTn id="31" dur="1" fill="hold">
                                          <p:stCondLst>
                                            <p:cond delay="499"/>
                                          </p:stCondLst>
                                        </p:cTn>
                                        <p:tgtEl>
                                          <p:spTgt spid="965667"/>
                                        </p:tgtEl>
                                        <p:attrNameLst>
                                          <p:attrName>style.visibility</p:attrName>
                                        </p:attrNameLst>
                                      </p:cBhvr>
                                      <p:to>
                                        <p:strVal val="hidden"/>
                                      </p:to>
                                    </p:set>
                                  </p:childTnLst>
                                </p:cTn>
                              </p:par>
                            </p:childTnLst>
                          </p:cTn>
                        </p:par>
                        <p:par>
                          <p:cTn id="32" fill="hold" nodeType="with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965666"/>
                                        </p:tgtEl>
                                        <p:attrNameLst>
                                          <p:attrName>style.visibility</p:attrName>
                                        </p:attrNameLst>
                                      </p:cBhvr>
                                      <p:to>
                                        <p:strVal val="visible"/>
                                      </p:to>
                                    </p:set>
                                    <p:animEffect transition="in" filter="wipe(left)">
                                      <p:cBhvr>
                                        <p:cTn id="35" dur="500"/>
                                        <p:tgtEl>
                                          <p:spTgt spid="965666"/>
                                        </p:tgtEl>
                                      </p:cBhvr>
                                    </p:animEffect>
                                  </p:childTnLst>
                                </p:cTn>
                              </p:par>
                            </p:childTnLst>
                          </p:cTn>
                        </p:par>
                        <p:par>
                          <p:cTn id="36" fill="hold" nodeType="withGroup">
                            <p:stCondLst>
                              <p:cond delay="1000"/>
                            </p:stCondLst>
                            <p:childTnLst>
                              <p:par>
                                <p:cTn id="37" presetID="31" presetClass="entr" presetSubtype="0" fill="hold" grpId="0" nodeType="afterEffect">
                                  <p:stCondLst>
                                    <p:cond delay="0"/>
                                  </p:stCondLst>
                                  <p:iterate type="lt">
                                    <p:tmPct val="5000"/>
                                  </p:iterate>
                                  <p:childTnLst>
                                    <p:set>
                                      <p:cBhvr>
                                        <p:cTn id="38" dur="1" fill="hold">
                                          <p:stCondLst>
                                            <p:cond delay="0"/>
                                          </p:stCondLst>
                                        </p:cTn>
                                        <p:tgtEl>
                                          <p:spTgt spid="965670"/>
                                        </p:tgtEl>
                                        <p:attrNameLst>
                                          <p:attrName>style.visibility</p:attrName>
                                        </p:attrNameLst>
                                      </p:cBhvr>
                                      <p:to>
                                        <p:strVal val="visible"/>
                                      </p:to>
                                    </p:set>
                                    <p:anim calcmode="lin" valueType="num">
                                      <p:cBhvr>
                                        <p:cTn id="39" dur="1000" fill="hold"/>
                                        <p:tgtEl>
                                          <p:spTgt spid="965670"/>
                                        </p:tgtEl>
                                        <p:attrNameLst>
                                          <p:attrName>ppt_w</p:attrName>
                                        </p:attrNameLst>
                                      </p:cBhvr>
                                      <p:tavLst>
                                        <p:tav tm="0">
                                          <p:val>
                                            <p:fltVal val="0"/>
                                          </p:val>
                                        </p:tav>
                                        <p:tav tm="100000">
                                          <p:val>
                                            <p:strVal val="#ppt_w"/>
                                          </p:val>
                                        </p:tav>
                                      </p:tavLst>
                                    </p:anim>
                                    <p:anim calcmode="lin" valueType="num">
                                      <p:cBhvr>
                                        <p:cTn id="40" dur="1000" fill="hold"/>
                                        <p:tgtEl>
                                          <p:spTgt spid="965670"/>
                                        </p:tgtEl>
                                        <p:attrNameLst>
                                          <p:attrName>ppt_h</p:attrName>
                                        </p:attrNameLst>
                                      </p:cBhvr>
                                      <p:tavLst>
                                        <p:tav tm="0">
                                          <p:val>
                                            <p:fltVal val="0"/>
                                          </p:val>
                                        </p:tav>
                                        <p:tav tm="100000">
                                          <p:val>
                                            <p:strVal val="#ppt_h"/>
                                          </p:val>
                                        </p:tav>
                                      </p:tavLst>
                                    </p:anim>
                                    <p:anim calcmode="lin" valueType="num">
                                      <p:cBhvr>
                                        <p:cTn id="41" dur="1000" fill="hold"/>
                                        <p:tgtEl>
                                          <p:spTgt spid="965670"/>
                                        </p:tgtEl>
                                        <p:attrNameLst>
                                          <p:attrName>style.rotation</p:attrName>
                                        </p:attrNameLst>
                                      </p:cBhvr>
                                      <p:tavLst>
                                        <p:tav tm="0">
                                          <p:val>
                                            <p:fltVal val="90"/>
                                          </p:val>
                                        </p:tav>
                                        <p:tav tm="100000">
                                          <p:val>
                                            <p:fltVal val="0"/>
                                          </p:val>
                                        </p:tav>
                                      </p:tavLst>
                                    </p:anim>
                                    <p:animEffect transition="in" filter="fade">
                                      <p:cBhvr>
                                        <p:cTn id="42" dur="1000"/>
                                        <p:tgtEl>
                                          <p:spTgt spid="965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5D235BE-7E20-3C7F-CE8B-8A6A5BCB5BB8}"/>
            </a:ext>
          </a:extLst>
        </p:cNvPr>
        <p:cNvGrpSpPr/>
        <p:nvPr/>
      </p:nvGrpSpPr>
      <p:grpSpPr>
        <a:xfrm>
          <a:off x="0" y="0"/>
          <a:ext cx="0" cy="0"/>
          <a:chOff x="0" y="0"/>
          <a:chExt cx="0" cy="0"/>
        </a:xfrm>
      </p:grpSpPr>
      <p:pic>
        <p:nvPicPr>
          <p:cNvPr id="262146" name="Picture 2" descr="roman column">
            <a:extLst>
              <a:ext uri="{FF2B5EF4-FFF2-40B4-BE49-F238E27FC236}">
                <a16:creationId xmlns:a16="http://schemas.microsoft.com/office/drawing/2014/main" id="{066A3FA2-0017-7758-DBB9-D0A11507642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2147" name="Picture 3" descr="roman column">
            <a:extLst>
              <a:ext uri="{FF2B5EF4-FFF2-40B4-BE49-F238E27FC236}">
                <a16:creationId xmlns:a16="http://schemas.microsoft.com/office/drawing/2014/main" id="{590C850C-5197-8C0B-D151-2EDCB944B88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5396" name="Rectangle 4">
            <a:extLst>
              <a:ext uri="{FF2B5EF4-FFF2-40B4-BE49-F238E27FC236}">
                <a16:creationId xmlns:a16="http://schemas.microsoft.com/office/drawing/2014/main" id="{4F8C6777-3348-D82C-B7E8-663DF2EF06A0}"/>
              </a:ext>
            </a:extLst>
          </p:cNvPr>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ar-SA" dirty="0">
                <a:effectLst>
                  <a:outerShdw blurRad="38100" dist="38100" dir="2700000" algn="tl">
                    <a:srgbClr val="FFFFFF"/>
                  </a:outerShdw>
                </a:effectLst>
                <a:ea typeface="ＭＳ Ｐゴシック" charset="0"/>
              </a:rPr>
              <a:t>متى</a:t>
            </a:r>
            <a:r>
              <a:rPr lang="mr-IN" altLang="ja-JP" dirty="0">
                <a:effectLst>
                  <a:outerShdw blurRad="38100" dist="38100" dir="2700000" algn="tl">
                    <a:srgbClr val="FFFFFF"/>
                  </a:outerShdw>
                </a:effectLst>
                <a:ea typeface="ＭＳ Ｐゴシック" charset="0"/>
              </a:rPr>
              <a:t>'</a:t>
            </a:r>
            <a:r>
              <a:rPr lang="en-US" dirty="0">
                <a:effectLst>
                  <a:outerShdw blurRad="38100" dist="38100" dir="2700000" algn="tl">
                    <a:srgbClr val="FFFFFF"/>
                  </a:outerShdw>
                </a:effectLst>
                <a:ea typeface="ＭＳ Ｐゴシック" charset="0"/>
              </a:rPr>
              <a:t>s Relational Pillars</a:t>
            </a:r>
            <a:endParaRPr lang="en-US" dirty="0">
              <a:ea typeface="ＭＳ Ｐゴシック" charset="0"/>
            </a:endParaRPr>
          </a:p>
        </p:txBody>
      </p:sp>
      <p:sp>
        <p:nvSpPr>
          <p:cNvPr id="262149" name="Rectangle 5">
            <a:extLst>
              <a:ext uri="{FF2B5EF4-FFF2-40B4-BE49-F238E27FC236}">
                <a16:creationId xmlns:a16="http://schemas.microsoft.com/office/drawing/2014/main" id="{6C7D1F66-B9C0-A364-E5FA-60724EED32CA}"/>
              </a:ext>
            </a:extLst>
          </p:cNvPr>
          <p:cNvSpPr>
            <a:spLocks noChangeArrowheads="1"/>
          </p:cNvSpPr>
          <p:nvPr/>
        </p:nvSpPr>
        <p:spPr bwMode="auto">
          <a:xfrm>
            <a:off x="3429000" y="1981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 23- 24</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62150" name="Rectangle 6">
            <a:extLst>
              <a:ext uri="{FF2B5EF4-FFF2-40B4-BE49-F238E27FC236}">
                <a16:creationId xmlns:a16="http://schemas.microsoft.com/office/drawing/2014/main" id="{A7933D0A-1C2B-5D7D-E129-66AAD05577F5}"/>
              </a:ext>
            </a:extLst>
          </p:cNvPr>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المُساء إليه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62151" name="Rectangle 7">
            <a:extLst>
              <a:ext uri="{FF2B5EF4-FFF2-40B4-BE49-F238E27FC236}">
                <a16:creationId xmlns:a16="http://schemas.microsoft.com/office/drawing/2014/main" id="{42A88812-5326-CA09-7C85-10793E03AD34}"/>
              </a:ext>
            </a:extLst>
          </p:cNvPr>
          <p:cNvSpPr>
            <a:spLocks noChangeArrowheads="1"/>
          </p:cNvSpPr>
          <p:nvPr/>
        </p:nvSpPr>
        <p:spPr bwMode="auto">
          <a:xfrm>
            <a:off x="0" y="4132263"/>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خطية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62152" name="Rectangle 8">
            <a:extLst>
              <a:ext uri="{FF2B5EF4-FFF2-40B4-BE49-F238E27FC236}">
                <a16:creationId xmlns:a16="http://schemas.microsoft.com/office/drawing/2014/main" id="{B3ED0444-9855-BFE5-5860-609EBC0D26E0}"/>
              </a:ext>
            </a:extLst>
          </p:cNvPr>
          <p:cNvSpPr>
            <a:spLocks noChangeArrowheads="1"/>
          </p:cNvSpPr>
          <p:nvPr/>
        </p:nvSpPr>
        <p:spPr bwMode="auto">
          <a:xfrm>
            <a:off x="2895600" y="3124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مذنب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55401" name="Rectangle 9">
            <a:extLst>
              <a:ext uri="{FF2B5EF4-FFF2-40B4-BE49-F238E27FC236}">
                <a16:creationId xmlns:a16="http://schemas.microsoft.com/office/drawing/2014/main" id="{9340ADC8-30E7-E921-E7D5-2548880FC6BF}"/>
              </a:ext>
            </a:extLst>
          </p:cNvPr>
          <p:cNvSpPr>
            <a:spLocks noChangeArrowheads="1"/>
          </p:cNvSpPr>
          <p:nvPr/>
        </p:nvSpPr>
        <p:spPr bwMode="auto">
          <a:xfrm>
            <a:off x="6324600" y="3106738"/>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أنتَ: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62154" name="Rectangle 10">
            <a:extLst>
              <a:ext uri="{FF2B5EF4-FFF2-40B4-BE49-F238E27FC236}">
                <a16:creationId xmlns:a16="http://schemas.microsoft.com/office/drawing/2014/main" id="{FBD27051-5617-7EBA-3AFC-7668D0AB3ACA}"/>
              </a:ext>
            </a:extLst>
          </p:cNvPr>
          <p:cNvSpPr>
            <a:spLocks noChangeArrowheads="1"/>
          </p:cNvSpPr>
          <p:nvPr/>
        </p:nvSpPr>
        <p:spPr bwMode="auto">
          <a:xfrm>
            <a:off x="2895600" y="41322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عامّة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55403" name="Rectangle 11">
            <a:extLst>
              <a:ext uri="{FF2B5EF4-FFF2-40B4-BE49-F238E27FC236}">
                <a16:creationId xmlns:a16="http://schemas.microsoft.com/office/drawing/2014/main" id="{6ED0A6D3-5206-4E87-0DF4-93428FFCB077}"/>
              </a:ext>
            </a:extLst>
          </p:cNvPr>
          <p:cNvSpPr>
            <a:spLocks noChangeArrowheads="1"/>
          </p:cNvSpPr>
          <p:nvPr/>
        </p:nvSpPr>
        <p:spPr bwMode="auto">
          <a:xfrm>
            <a:off x="6324600"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المشكلة: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55404" name="Rectangle 12">
            <a:extLst>
              <a:ext uri="{FF2B5EF4-FFF2-40B4-BE49-F238E27FC236}">
                <a16:creationId xmlns:a16="http://schemas.microsoft.com/office/drawing/2014/main" id="{9EB1CD14-B5AC-FEEB-DB6D-44FC263CC158}"/>
              </a:ext>
            </a:extLst>
          </p:cNvPr>
          <p:cNvSpPr>
            <a:spLocks noChangeArrowheads="1"/>
          </p:cNvSpPr>
          <p:nvPr/>
        </p:nvSpPr>
        <p:spPr bwMode="auto">
          <a:xfrm>
            <a:off x="0" y="2019300"/>
            <a:ext cx="2839616"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18: 15- 17</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55406" name="Rectangle 14">
            <a:extLst>
              <a:ext uri="{FF2B5EF4-FFF2-40B4-BE49-F238E27FC236}">
                <a16:creationId xmlns:a16="http://schemas.microsoft.com/office/drawing/2014/main" id="{D1A0BD4A-6738-E8F6-411B-9CC9D8B77B9E}"/>
              </a:ext>
            </a:extLst>
          </p:cNvPr>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عمودا متى للعلاقات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262158" name="Picture 13" descr="roman column 3">
            <a:extLst>
              <a:ext uri="{FF2B5EF4-FFF2-40B4-BE49-F238E27FC236}">
                <a16:creationId xmlns:a16="http://schemas.microsoft.com/office/drawing/2014/main" id="{C2C805B7-B0C6-6058-0658-C00D6971F83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45906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5404">
                                            <p:txEl>
                                              <p:pRg st="0" end="0"/>
                                            </p:txEl>
                                          </p:spTgt>
                                        </p:tgtEl>
                                        <p:attrNameLst>
                                          <p:attrName>style.visibility</p:attrName>
                                        </p:attrNameLst>
                                      </p:cBhvr>
                                      <p:to>
                                        <p:strVal val="visible"/>
                                      </p:to>
                                    </p:set>
                                    <p:animEffect transition="in" filter="fade">
                                      <p:cBhvr>
                                        <p:cTn id="7" dur="500"/>
                                        <p:tgtEl>
                                          <p:spTgt spid="955404">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55401">
                                            <p:txEl>
                                              <p:pRg st="0" end="0"/>
                                            </p:txEl>
                                          </p:spTgt>
                                        </p:tgtEl>
                                        <p:attrNameLst>
                                          <p:attrName>style.visibility</p:attrName>
                                        </p:attrNameLst>
                                      </p:cBhvr>
                                      <p:to>
                                        <p:strVal val="visible"/>
                                      </p:to>
                                    </p:set>
                                    <p:animEffect transition="in" filter="fade">
                                      <p:cBhvr>
                                        <p:cTn id="11" dur="500"/>
                                        <p:tgtEl>
                                          <p:spTgt spid="955401">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5403">
                                            <p:txEl>
                                              <p:pRg st="0" end="0"/>
                                            </p:txEl>
                                          </p:spTgt>
                                        </p:tgtEl>
                                        <p:attrNameLst>
                                          <p:attrName>style.visibility</p:attrName>
                                        </p:attrNameLst>
                                      </p:cBhvr>
                                      <p:to>
                                        <p:strVal val="visible"/>
                                      </p:to>
                                    </p:set>
                                    <p:animEffect transition="in" filter="fade">
                                      <p:cBhvr>
                                        <p:cTn id="15" dur="500"/>
                                        <p:tgtEl>
                                          <p:spTgt spid="955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1" grpId="0" build="p" autoUpdateAnimBg="0"/>
      <p:bldP spid="955403" grpId="0" build="p" autoUpdateAnimBg="0"/>
      <p:bldP spid="95540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32EA769-7C9B-9272-3D02-62C7E7BEB6B7}"/>
            </a:ext>
          </a:extLst>
        </p:cNvPr>
        <p:cNvGrpSpPr/>
        <p:nvPr/>
      </p:nvGrpSpPr>
      <p:grpSpPr>
        <a:xfrm>
          <a:off x="0" y="0"/>
          <a:ext cx="0" cy="0"/>
          <a:chOff x="0" y="0"/>
          <a:chExt cx="0" cy="0"/>
        </a:xfrm>
      </p:grpSpPr>
      <p:pic>
        <p:nvPicPr>
          <p:cNvPr id="262146" name="Picture 2" descr="roman column">
            <a:extLst>
              <a:ext uri="{FF2B5EF4-FFF2-40B4-BE49-F238E27FC236}">
                <a16:creationId xmlns:a16="http://schemas.microsoft.com/office/drawing/2014/main" id="{7B2D01A9-5003-32C2-AD11-1AF99FE4067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2147" name="Picture 3" descr="roman column">
            <a:extLst>
              <a:ext uri="{FF2B5EF4-FFF2-40B4-BE49-F238E27FC236}">
                <a16:creationId xmlns:a16="http://schemas.microsoft.com/office/drawing/2014/main" id="{B57F8ABC-AF39-53BA-67BA-3E5C989DF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5396" name="Rectangle 4">
            <a:extLst>
              <a:ext uri="{FF2B5EF4-FFF2-40B4-BE49-F238E27FC236}">
                <a16:creationId xmlns:a16="http://schemas.microsoft.com/office/drawing/2014/main" id="{391BC0C2-E289-5345-61AD-C3E2D5FF7DB2}"/>
              </a:ext>
            </a:extLst>
          </p:cNvPr>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ar-SA" dirty="0">
                <a:effectLst>
                  <a:outerShdw blurRad="38100" dist="38100" dir="2700000" algn="tl">
                    <a:srgbClr val="FFFFFF"/>
                  </a:outerShdw>
                </a:effectLst>
                <a:ea typeface="ＭＳ Ｐゴシック" charset="0"/>
              </a:rPr>
              <a:t>متى</a:t>
            </a:r>
            <a:r>
              <a:rPr lang="mr-IN" altLang="ja-JP" dirty="0">
                <a:effectLst>
                  <a:outerShdw blurRad="38100" dist="38100" dir="2700000" algn="tl">
                    <a:srgbClr val="FFFFFF"/>
                  </a:outerShdw>
                </a:effectLst>
                <a:ea typeface="ＭＳ Ｐゴシック" charset="0"/>
              </a:rPr>
              <a:t>'</a:t>
            </a:r>
            <a:r>
              <a:rPr lang="en-US" dirty="0">
                <a:effectLst>
                  <a:outerShdw blurRad="38100" dist="38100" dir="2700000" algn="tl">
                    <a:srgbClr val="FFFFFF"/>
                  </a:outerShdw>
                </a:effectLst>
                <a:ea typeface="ＭＳ Ｐゴシック" charset="0"/>
              </a:rPr>
              <a:t>s Relational Pillars</a:t>
            </a:r>
            <a:endParaRPr lang="en-US" dirty="0">
              <a:ea typeface="ＭＳ Ｐゴシック" charset="0"/>
            </a:endParaRPr>
          </a:p>
        </p:txBody>
      </p:sp>
      <p:sp>
        <p:nvSpPr>
          <p:cNvPr id="262149" name="Rectangle 5">
            <a:extLst>
              <a:ext uri="{FF2B5EF4-FFF2-40B4-BE49-F238E27FC236}">
                <a16:creationId xmlns:a16="http://schemas.microsoft.com/office/drawing/2014/main" id="{7F03EF9D-5E11-A2A1-FA0C-0C2010B947E7}"/>
              </a:ext>
            </a:extLst>
          </p:cNvPr>
          <p:cNvSpPr>
            <a:spLocks noChangeArrowheads="1"/>
          </p:cNvSpPr>
          <p:nvPr/>
        </p:nvSpPr>
        <p:spPr bwMode="auto">
          <a:xfrm>
            <a:off x="3429000" y="1981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 23- 24</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62150" name="Rectangle 6">
            <a:extLst>
              <a:ext uri="{FF2B5EF4-FFF2-40B4-BE49-F238E27FC236}">
                <a16:creationId xmlns:a16="http://schemas.microsoft.com/office/drawing/2014/main" id="{46341871-5407-C74B-EEE1-D30C6075A52A}"/>
              </a:ext>
            </a:extLst>
          </p:cNvPr>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المُساء إليه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62151" name="Rectangle 7">
            <a:extLst>
              <a:ext uri="{FF2B5EF4-FFF2-40B4-BE49-F238E27FC236}">
                <a16:creationId xmlns:a16="http://schemas.microsoft.com/office/drawing/2014/main" id="{D881011A-5A9A-3033-3577-E89520AC0CA8}"/>
              </a:ext>
            </a:extLst>
          </p:cNvPr>
          <p:cNvSpPr>
            <a:spLocks noChangeArrowheads="1"/>
          </p:cNvSpPr>
          <p:nvPr/>
        </p:nvSpPr>
        <p:spPr bwMode="auto">
          <a:xfrm>
            <a:off x="0" y="4132263"/>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خطية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62152" name="Rectangle 8">
            <a:extLst>
              <a:ext uri="{FF2B5EF4-FFF2-40B4-BE49-F238E27FC236}">
                <a16:creationId xmlns:a16="http://schemas.microsoft.com/office/drawing/2014/main" id="{39C7AA80-7DE2-DE8E-7C28-A001EC92A899}"/>
              </a:ext>
            </a:extLst>
          </p:cNvPr>
          <p:cNvSpPr>
            <a:spLocks noChangeArrowheads="1"/>
          </p:cNvSpPr>
          <p:nvPr/>
        </p:nvSpPr>
        <p:spPr bwMode="auto">
          <a:xfrm>
            <a:off x="2895600" y="3124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مذنب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55401" name="Rectangle 9">
            <a:extLst>
              <a:ext uri="{FF2B5EF4-FFF2-40B4-BE49-F238E27FC236}">
                <a16:creationId xmlns:a16="http://schemas.microsoft.com/office/drawing/2014/main" id="{179883D8-73D1-CDAA-2158-E17684765584}"/>
              </a:ext>
            </a:extLst>
          </p:cNvPr>
          <p:cNvSpPr>
            <a:spLocks noChangeArrowheads="1"/>
          </p:cNvSpPr>
          <p:nvPr/>
        </p:nvSpPr>
        <p:spPr bwMode="auto">
          <a:xfrm>
            <a:off x="6324600" y="3106738"/>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أنتَ: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62154" name="Rectangle 10">
            <a:extLst>
              <a:ext uri="{FF2B5EF4-FFF2-40B4-BE49-F238E27FC236}">
                <a16:creationId xmlns:a16="http://schemas.microsoft.com/office/drawing/2014/main" id="{3A5A21A7-8CEF-1A12-8C3A-E543AF02F27E}"/>
              </a:ext>
            </a:extLst>
          </p:cNvPr>
          <p:cNvSpPr>
            <a:spLocks noChangeArrowheads="1"/>
          </p:cNvSpPr>
          <p:nvPr/>
        </p:nvSpPr>
        <p:spPr bwMode="auto">
          <a:xfrm>
            <a:off x="2895600" y="41322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عامّة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55403" name="Rectangle 11">
            <a:extLst>
              <a:ext uri="{FF2B5EF4-FFF2-40B4-BE49-F238E27FC236}">
                <a16:creationId xmlns:a16="http://schemas.microsoft.com/office/drawing/2014/main" id="{1BD648BD-E6A1-5F83-7293-E68ADC5C56A5}"/>
              </a:ext>
            </a:extLst>
          </p:cNvPr>
          <p:cNvSpPr>
            <a:spLocks noChangeArrowheads="1"/>
          </p:cNvSpPr>
          <p:nvPr/>
        </p:nvSpPr>
        <p:spPr bwMode="auto">
          <a:xfrm>
            <a:off x="6324600"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المشكلة: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55404" name="Rectangle 12">
            <a:extLst>
              <a:ext uri="{FF2B5EF4-FFF2-40B4-BE49-F238E27FC236}">
                <a16:creationId xmlns:a16="http://schemas.microsoft.com/office/drawing/2014/main" id="{AC978F91-4094-9BCD-267B-CF6206A0F671}"/>
              </a:ext>
            </a:extLst>
          </p:cNvPr>
          <p:cNvSpPr>
            <a:spLocks noChangeArrowheads="1"/>
          </p:cNvSpPr>
          <p:nvPr/>
        </p:nvSpPr>
        <p:spPr bwMode="auto">
          <a:xfrm>
            <a:off x="0" y="2019300"/>
            <a:ext cx="2839616"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18: 15- 17</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55406" name="Rectangle 14">
            <a:extLst>
              <a:ext uri="{FF2B5EF4-FFF2-40B4-BE49-F238E27FC236}">
                <a16:creationId xmlns:a16="http://schemas.microsoft.com/office/drawing/2014/main" id="{80978B77-9BD5-8D26-42CD-2E2FFE895F3F}"/>
              </a:ext>
            </a:extLst>
          </p:cNvPr>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عمودا متى للعلاقات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262158" name="Picture 13" descr="roman column 3">
            <a:extLst>
              <a:ext uri="{FF2B5EF4-FFF2-40B4-BE49-F238E27FC236}">
                <a16:creationId xmlns:a16="http://schemas.microsoft.com/office/drawing/2014/main" id="{C897C05D-C8EE-CCF9-58E5-39D3D7BCC89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1">
            <a:extLst>
              <a:ext uri="{FF2B5EF4-FFF2-40B4-BE49-F238E27FC236}">
                <a16:creationId xmlns:a16="http://schemas.microsoft.com/office/drawing/2014/main" id="{916906DE-6622-CDA6-1F15-4898716D384A}"/>
              </a:ext>
            </a:extLst>
          </p:cNvPr>
          <p:cNvSpPr>
            <a:spLocks noChangeArrowheads="1"/>
          </p:cNvSpPr>
          <p:nvPr/>
        </p:nvSpPr>
        <p:spPr bwMode="auto">
          <a:xfrm>
            <a:off x="6523038" y="5154057"/>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المُبادر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 name="TextBox 3">
            <a:extLst>
              <a:ext uri="{FF2B5EF4-FFF2-40B4-BE49-F238E27FC236}">
                <a16:creationId xmlns:a16="http://schemas.microsoft.com/office/drawing/2014/main" id="{AE929452-6B35-DCAA-5387-28CE033C5B11}"/>
              </a:ext>
            </a:extLst>
          </p:cNvPr>
          <p:cNvSpPr txBox="1"/>
          <p:nvPr/>
        </p:nvSpPr>
        <p:spPr>
          <a:xfrm>
            <a:off x="3480260" y="5283505"/>
            <a:ext cx="1158875" cy="769441"/>
          </a:xfrm>
          <a:prstGeom prst="rect">
            <a:avLst/>
          </a:prstGeom>
          <a:noFill/>
        </p:spPr>
        <p:txBody>
          <a:bodyPr wrap="square">
            <a:spAutoFit/>
          </a:bodyPr>
          <a:lstStyle/>
          <a:p>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أنتَ</a:t>
            </a:r>
            <a:endParaRPr lang="en-US" sz="4400" dirty="0"/>
          </a:p>
        </p:txBody>
      </p:sp>
      <p:sp>
        <p:nvSpPr>
          <p:cNvPr id="5" name="TextBox 4">
            <a:extLst>
              <a:ext uri="{FF2B5EF4-FFF2-40B4-BE49-F238E27FC236}">
                <a16:creationId xmlns:a16="http://schemas.microsoft.com/office/drawing/2014/main" id="{01332B51-9F01-416E-7E4D-C939F86701AF}"/>
              </a:ext>
            </a:extLst>
          </p:cNvPr>
          <p:cNvSpPr txBox="1"/>
          <p:nvPr/>
        </p:nvSpPr>
        <p:spPr>
          <a:xfrm>
            <a:off x="840370" y="5375216"/>
            <a:ext cx="1158875" cy="769441"/>
          </a:xfrm>
          <a:prstGeom prst="rect">
            <a:avLst/>
          </a:prstGeom>
          <a:noFill/>
        </p:spPr>
        <p:txBody>
          <a:bodyPr wrap="square">
            <a:spAutoFit/>
          </a:bodyPr>
          <a:lstStyle/>
          <a:p>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أنتَ</a:t>
            </a:r>
            <a:endParaRPr lang="en-US" sz="4400" dirty="0"/>
          </a:p>
        </p:txBody>
      </p:sp>
    </p:spTree>
    <p:extLst>
      <p:ext uri="{BB962C8B-B14F-4D97-AF65-F5344CB8AC3E}">
        <p14:creationId xmlns:p14="http://schemas.microsoft.com/office/powerpoint/2010/main" val="111665752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5404">
                                            <p:txEl>
                                              <p:pRg st="0" end="0"/>
                                            </p:txEl>
                                          </p:spTgt>
                                        </p:tgtEl>
                                        <p:attrNameLst>
                                          <p:attrName>style.visibility</p:attrName>
                                        </p:attrNameLst>
                                      </p:cBhvr>
                                      <p:to>
                                        <p:strVal val="visible"/>
                                      </p:to>
                                    </p:set>
                                    <p:animEffect transition="in" filter="fade">
                                      <p:cBhvr>
                                        <p:cTn id="7" dur="500"/>
                                        <p:tgtEl>
                                          <p:spTgt spid="955404">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55401">
                                            <p:txEl>
                                              <p:pRg st="0" end="0"/>
                                            </p:txEl>
                                          </p:spTgt>
                                        </p:tgtEl>
                                        <p:attrNameLst>
                                          <p:attrName>style.visibility</p:attrName>
                                        </p:attrNameLst>
                                      </p:cBhvr>
                                      <p:to>
                                        <p:strVal val="visible"/>
                                      </p:to>
                                    </p:set>
                                    <p:animEffect transition="in" filter="fade">
                                      <p:cBhvr>
                                        <p:cTn id="11" dur="500"/>
                                        <p:tgtEl>
                                          <p:spTgt spid="955401">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5403">
                                            <p:txEl>
                                              <p:pRg st="0" end="0"/>
                                            </p:txEl>
                                          </p:spTgt>
                                        </p:tgtEl>
                                        <p:attrNameLst>
                                          <p:attrName>style.visibility</p:attrName>
                                        </p:attrNameLst>
                                      </p:cBhvr>
                                      <p:to>
                                        <p:strVal val="visible"/>
                                      </p:to>
                                    </p:set>
                                    <p:animEffect transition="in" filter="fade">
                                      <p:cBhvr>
                                        <p:cTn id="15" dur="500"/>
                                        <p:tgtEl>
                                          <p:spTgt spid="95540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1" grpId="0" build="p" autoUpdateAnimBg="0"/>
      <p:bldP spid="955403" grpId="0" build="p" autoUpdateAnimBg="0"/>
      <p:bldP spid="955404" grpId="0" build="p" autoUpdateAnimBg="0"/>
      <p:bldP spid="2"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69" name="Picture 2" descr="couplefightingmed.png"/>
          <p:cNvPicPr>
            <a:picLocks noChangeAspect="1"/>
          </p:cNvPicPr>
          <p:nvPr/>
        </p:nvPicPr>
        <p:blipFill rotWithShape="1">
          <a:blip r:embed="rId3">
            <a:extLst>
              <a:ext uri="{28A0092B-C50C-407E-A947-70E740481C1C}">
                <a14:useLocalDpi xmlns:a14="http://schemas.microsoft.com/office/drawing/2010/main"/>
              </a:ext>
            </a:extLst>
          </a:blip>
          <a:srcRect r="13667" b="14072"/>
          <a:stretch/>
        </p:blipFill>
        <p:spPr bwMode="auto">
          <a:xfrm>
            <a:off x="0" y="771526"/>
            <a:ext cx="9143999" cy="605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650" y="28575"/>
            <a:ext cx="7772400" cy="736600"/>
          </a:xfrm>
        </p:spPr>
        <p:txBody>
          <a:bodyPr/>
          <a:lstStyle/>
          <a:p>
            <a:pPr>
              <a:defRPr/>
            </a:pPr>
            <a:r>
              <a:rPr lang="ar-SA" dirty="0">
                <a:ea typeface="ＭＳ Ｐゴシック" charset="0"/>
                <a:cs typeface="Arial" panose="020B0604020202020204" pitchFamily="34" charset="0"/>
              </a:rPr>
              <a:t>الذهاب شخصياً</a:t>
            </a:r>
            <a:endParaRPr lang="en-US" dirty="0">
              <a:ea typeface="ＭＳ Ｐゴシック" charset="0"/>
              <a:cs typeface="Arial" panose="020B0604020202020204" pitchFamily="34" charset="0"/>
            </a:endParaRPr>
          </a:p>
        </p:txBody>
      </p:sp>
      <p:sp>
        <p:nvSpPr>
          <p:cNvPr id="4" name="Title 1"/>
          <p:cNvSpPr txBox="1">
            <a:spLocks/>
          </p:cNvSpPr>
          <p:nvPr/>
        </p:nvSpPr>
        <p:spPr bwMode="auto">
          <a:xfrm>
            <a:off x="1" y="764704"/>
            <a:ext cx="2411759" cy="280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15875" marR="0" lvl="0" indent="-15875" algn="r" defTabSz="914400" rtl="1" eaLnBrk="0" fontAlgn="base" latinLnBrk="0" hangingPunct="0">
              <a:lnSpc>
                <a:spcPct val="100000"/>
              </a:lnSpc>
              <a:spcBef>
                <a:spcPct val="0"/>
              </a:spcBef>
              <a:spcAft>
                <a:spcPct val="0"/>
              </a:spcAft>
              <a:buClrTx/>
              <a:buSzTx/>
              <a:buFontTx/>
              <a:buNone/>
              <a:tabLst/>
              <a:defRPr/>
            </a:pPr>
            <a:r>
              <a:rPr kumimoji="0" lang="ar-SA" altLang="zh-CN" sz="320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ليس:</a:t>
            </a:r>
            <a:b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br>
            <a: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 •</a:t>
            </a: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البريد الإلكتروني</a:t>
            </a:r>
            <a:b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br>
            <a: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 •</a:t>
            </a: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الرسائل القصيرة</a:t>
            </a:r>
            <a:b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br>
            <a: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 •</a:t>
            </a: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رسالة</a:t>
            </a:r>
            <a:b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br>
            <a: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 •</a:t>
            </a:r>
            <a:r>
              <a:rPr kumimoji="0" lang="ar-SA" altLang="zh-CN" sz="280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الهاتف</a:t>
            </a:r>
            <a:endParaRPr kumimoji="0" lang="zh-CN" alt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1087474019"/>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3" name="Picture 2" descr="Family 9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76200"/>
            <a:ext cx="11125200" cy="7234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3347" name="Rectangle 3"/>
          <p:cNvSpPr>
            <a:spLocks noGrp="1" noChangeArrowheads="1"/>
          </p:cNvSpPr>
          <p:nvPr>
            <p:ph type="title"/>
          </p:nvPr>
        </p:nvSpPr>
        <p:spPr>
          <a:xfrm>
            <a:off x="76200" y="76200"/>
            <a:ext cx="1981200" cy="1017588"/>
          </a:xfrm>
        </p:spPr>
        <p:txBody>
          <a:bodyPr/>
          <a:lstStyle/>
          <a:p>
            <a:pPr eaLnBrk="1" hangingPunct="1">
              <a:defRPr/>
            </a:pPr>
            <a:r>
              <a:rPr lang="ar-JO" dirty="0">
                <a:ea typeface="ＭＳ Ｐゴシック" charset="0"/>
                <a:cs typeface="Arial" panose="020B0604020202020204" pitchFamily="34" charset="0"/>
              </a:rPr>
              <a:t>1996</a:t>
            </a:r>
            <a:endParaRPr lang="en-US" dirty="0">
              <a:ea typeface="ＭＳ Ｐゴシック" charset="0"/>
              <a:cs typeface="Arial" panose="020B0604020202020204" pitchFamily="34" charset="0"/>
            </a:endParaRPr>
          </a:p>
        </p:txBody>
      </p:sp>
    </p:spTree>
    <p:extLst>
      <p:ext uri="{BB962C8B-B14F-4D97-AF65-F5344CB8AC3E}">
        <p14:creationId xmlns:p14="http://schemas.microsoft.com/office/powerpoint/2010/main" val="55485119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ree Son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6178" name="Title 2"/>
          <p:cNvSpPr>
            <a:spLocks noGrp="1"/>
          </p:cNvSpPr>
          <p:nvPr>
            <p:ph type="title" idx="4294967295"/>
          </p:nvPr>
        </p:nvSpPr>
        <p:spPr>
          <a:xfrm>
            <a:off x="0" y="0"/>
            <a:ext cx="4500563" cy="685800"/>
          </a:xfrm>
          <a:solidFill>
            <a:schemeClr val="tx1"/>
          </a:solidFill>
        </p:spPr>
        <p:txBody>
          <a:bodyPr/>
          <a:lstStyle/>
          <a:p>
            <a:pPr eaLnBrk="1" hangingPunct="1">
              <a:defRPr/>
            </a:pPr>
            <a:r>
              <a:rPr lang="ar-SA" dirty="0">
                <a:ea typeface="ＭＳ Ｐゴシック" charset="0"/>
                <a:cs typeface="Arial" panose="020B0604020202020204" pitchFamily="34" charset="0"/>
              </a:rPr>
              <a:t>إخوة...</a:t>
            </a:r>
            <a:endParaRPr lang="en-US" dirty="0">
              <a:ea typeface="ＭＳ Ｐゴシック" charset="0"/>
              <a:cs typeface="Arial" panose="020B0604020202020204" pitchFamily="34" charset="0"/>
            </a:endParaRPr>
          </a:p>
        </p:txBody>
      </p:sp>
    </p:spTree>
    <p:extLst>
      <p:ext uri="{BB962C8B-B14F-4D97-AF65-F5344CB8AC3E}">
        <p14:creationId xmlns:p14="http://schemas.microsoft.com/office/powerpoint/2010/main" val="267346419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92866" name="Rectangle 2"/>
          <p:cNvSpPr>
            <a:spLocks noChangeArrowheads="1"/>
          </p:cNvSpPr>
          <p:nvPr/>
        </p:nvSpPr>
        <p:spPr bwMode="auto">
          <a:xfrm>
            <a:off x="0" y="19000"/>
            <a:ext cx="9144000" cy="6858000"/>
          </a:xfrm>
          <a:prstGeom prst="rect">
            <a:avLst/>
          </a:prstGeom>
          <a:solidFill>
            <a:schemeClr val="tx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92867" name="Rectangle 3"/>
          <p:cNvSpPr>
            <a:spLocks noGrp="1" noChangeArrowheads="1"/>
          </p:cNvSpPr>
          <p:nvPr>
            <p:ph type="title" idx="4294967295"/>
          </p:nvPr>
        </p:nvSpPr>
        <p:spPr>
          <a:xfrm>
            <a:off x="277813" y="404813"/>
            <a:ext cx="8686800" cy="1012825"/>
          </a:xfrm>
          <a:solidFill>
            <a:schemeClr val="bg1"/>
          </a:solidFill>
        </p:spPr>
        <p:txBody>
          <a:bodyPr/>
          <a:lstStyle/>
          <a:p>
            <a:pPr eaLnBrk="1" hangingPunct="1"/>
            <a:r>
              <a:rPr lang="ar-SA" dirty="0">
                <a:ea typeface="ＭＳ Ｐゴシック" charset="0"/>
              </a:rPr>
              <a:t>لماذا لا نواجه الاخرين؟</a:t>
            </a:r>
            <a:endParaRPr lang="en-US" dirty="0">
              <a:ea typeface="ＭＳ Ｐゴシック" charset="0"/>
            </a:endParaRPr>
          </a:p>
        </p:txBody>
      </p:sp>
      <p:sp>
        <p:nvSpPr>
          <p:cNvPr id="897028" name="Text Box 4"/>
          <p:cNvSpPr txBox="1">
            <a:spLocks noChangeArrowheads="1"/>
          </p:cNvSpPr>
          <p:nvPr/>
        </p:nvSpPr>
        <p:spPr bwMode="auto">
          <a:xfrm>
            <a:off x="684213" y="1700213"/>
            <a:ext cx="3376612" cy="440213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628650" indent="-628650">
              <a:defRPr sz="2400">
                <a:solidFill>
                  <a:schemeClr val="tx1"/>
                </a:solidFill>
                <a:latin typeface="Arial" charset="0"/>
                <a:ea typeface="ＭＳ Ｐゴシック" charset="0"/>
                <a:cs typeface="ＭＳ Ｐゴシック" charset="0"/>
              </a:defRPr>
            </a:lvl1pPr>
            <a:lvl2pPr marL="1200150" indent="-457200">
              <a:defRPr sz="2400">
                <a:solidFill>
                  <a:schemeClr val="tx1"/>
                </a:solidFill>
                <a:latin typeface="Arial" charset="0"/>
                <a:ea typeface="ＭＳ Ｐゴシック" charset="0"/>
              </a:defRPr>
            </a:lvl2pPr>
            <a:lvl3pPr marL="1771650" indent="-457200">
              <a:defRPr sz="2400">
                <a:solidFill>
                  <a:schemeClr val="tx1"/>
                </a:solidFill>
                <a:latin typeface="Arial" charset="0"/>
                <a:ea typeface="ＭＳ Ｐゴシック" charset="0"/>
              </a:defRPr>
            </a:lvl3pPr>
            <a:lvl4pPr marL="2343150" indent="-457200">
              <a:defRPr sz="2400">
                <a:solidFill>
                  <a:schemeClr val="tx1"/>
                </a:solidFill>
                <a:latin typeface="Arial" charset="0"/>
                <a:ea typeface="ＭＳ Ｐゴシック" charset="0"/>
              </a:defRPr>
            </a:lvl4pPr>
            <a:lvl5pPr marL="2914650" indent="-457200">
              <a:defRPr sz="2400">
                <a:solidFill>
                  <a:schemeClr val="tx1"/>
                </a:solidFill>
                <a:latin typeface="Arial" charset="0"/>
                <a:ea typeface="ＭＳ Ｐゴシック" charset="0"/>
              </a:defRPr>
            </a:lvl5pPr>
            <a:lvl6pPr marL="3371850" indent="-457200" eaLnBrk="0" fontAlgn="base" hangingPunct="0">
              <a:spcBef>
                <a:spcPct val="0"/>
              </a:spcBef>
              <a:spcAft>
                <a:spcPct val="0"/>
              </a:spcAft>
              <a:defRPr sz="2400">
                <a:solidFill>
                  <a:schemeClr val="tx1"/>
                </a:solidFill>
                <a:latin typeface="Arial" charset="0"/>
                <a:ea typeface="ＭＳ Ｐゴシック" charset="0"/>
              </a:defRPr>
            </a:lvl6pPr>
            <a:lvl7pPr marL="3829050" indent="-457200" eaLnBrk="0" fontAlgn="base" hangingPunct="0">
              <a:spcBef>
                <a:spcPct val="0"/>
              </a:spcBef>
              <a:spcAft>
                <a:spcPct val="0"/>
              </a:spcAft>
              <a:defRPr sz="2400">
                <a:solidFill>
                  <a:schemeClr val="tx1"/>
                </a:solidFill>
                <a:latin typeface="Arial" charset="0"/>
                <a:ea typeface="ＭＳ Ｐゴシック" charset="0"/>
              </a:defRPr>
            </a:lvl7pPr>
            <a:lvl8pPr marL="4286250" indent="-457200" eaLnBrk="0" fontAlgn="base" hangingPunct="0">
              <a:spcBef>
                <a:spcPct val="0"/>
              </a:spcBef>
              <a:spcAft>
                <a:spcPct val="0"/>
              </a:spcAft>
              <a:defRPr sz="2400">
                <a:solidFill>
                  <a:schemeClr val="tx1"/>
                </a:solidFill>
                <a:latin typeface="Arial" charset="0"/>
                <a:ea typeface="ＭＳ Ｐゴシック" charset="0"/>
              </a:defRPr>
            </a:lvl8pPr>
            <a:lvl9pPr marL="4743450" indent="-457200" eaLnBrk="0" fontAlgn="base" hangingPunct="0">
              <a:spcBef>
                <a:spcPct val="0"/>
              </a:spcBef>
              <a:spcAft>
                <a:spcPct val="0"/>
              </a:spcAft>
              <a:defRPr sz="2400">
                <a:solidFill>
                  <a:schemeClr val="tx1"/>
                </a:solidFill>
                <a:latin typeface="Arial" charset="0"/>
                <a:ea typeface="ＭＳ Ｐゴシック" charset="0"/>
              </a:defRPr>
            </a:lvl9pPr>
          </a:lstStyle>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جهل</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شك</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فشل</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خوف</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أعذار</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عدم طهارة</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غير اجتماعي</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292869" name="Picture 1" descr="relationship_saved.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060825" y="3141663"/>
            <a:ext cx="5083175" cy="3716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27622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7028">
                                            <p:txEl>
                                              <p:pRg st="0" end="0"/>
                                            </p:txEl>
                                          </p:spTgt>
                                        </p:tgtEl>
                                        <p:attrNameLst>
                                          <p:attrName>style.visibility</p:attrName>
                                        </p:attrNameLst>
                                      </p:cBhvr>
                                      <p:to>
                                        <p:strVal val="visible"/>
                                      </p:to>
                                    </p:set>
                                    <p:animEffect transition="in" filter="dissolve">
                                      <p:cBhvr>
                                        <p:cTn id="7" dur="500"/>
                                        <p:tgtEl>
                                          <p:spTgt spid="8970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7028">
                                            <p:txEl>
                                              <p:pRg st="1" end="1"/>
                                            </p:txEl>
                                          </p:spTgt>
                                        </p:tgtEl>
                                        <p:attrNameLst>
                                          <p:attrName>style.visibility</p:attrName>
                                        </p:attrNameLst>
                                      </p:cBhvr>
                                      <p:to>
                                        <p:strVal val="visible"/>
                                      </p:to>
                                    </p:set>
                                    <p:animEffect transition="in" filter="dissolve">
                                      <p:cBhvr>
                                        <p:cTn id="12" dur="500"/>
                                        <p:tgtEl>
                                          <p:spTgt spid="8970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7028">
                                            <p:txEl>
                                              <p:pRg st="2" end="2"/>
                                            </p:txEl>
                                          </p:spTgt>
                                        </p:tgtEl>
                                        <p:attrNameLst>
                                          <p:attrName>style.visibility</p:attrName>
                                        </p:attrNameLst>
                                      </p:cBhvr>
                                      <p:to>
                                        <p:strVal val="visible"/>
                                      </p:to>
                                    </p:set>
                                    <p:animEffect transition="in" filter="dissolve">
                                      <p:cBhvr>
                                        <p:cTn id="17" dur="500"/>
                                        <p:tgtEl>
                                          <p:spTgt spid="89702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97028">
                                            <p:txEl>
                                              <p:pRg st="3" end="3"/>
                                            </p:txEl>
                                          </p:spTgt>
                                        </p:tgtEl>
                                        <p:attrNameLst>
                                          <p:attrName>style.visibility</p:attrName>
                                        </p:attrNameLst>
                                      </p:cBhvr>
                                      <p:to>
                                        <p:strVal val="visible"/>
                                      </p:to>
                                    </p:set>
                                    <p:animEffect transition="in" filter="dissolve">
                                      <p:cBhvr>
                                        <p:cTn id="22" dur="500"/>
                                        <p:tgtEl>
                                          <p:spTgt spid="89702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97028">
                                            <p:txEl>
                                              <p:pRg st="4" end="4"/>
                                            </p:txEl>
                                          </p:spTgt>
                                        </p:tgtEl>
                                        <p:attrNameLst>
                                          <p:attrName>style.visibility</p:attrName>
                                        </p:attrNameLst>
                                      </p:cBhvr>
                                      <p:to>
                                        <p:strVal val="visible"/>
                                      </p:to>
                                    </p:set>
                                    <p:animEffect transition="in" filter="dissolve">
                                      <p:cBhvr>
                                        <p:cTn id="27" dur="500"/>
                                        <p:tgtEl>
                                          <p:spTgt spid="89702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97028">
                                            <p:txEl>
                                              <p:pRg st="5" end="5"/>
                                            </p:txEl>
                                          </p:spTgt>
                                        </p:tgtEl>
                                        <p:attrNameLst>
                                          <p:attrName>style.visibility</p:attrName>
                                        </p:attrNameLst>
                                      </p:cBhvr>
                                      <p:to>
                                        <p:strVal val="visible"/>
                                      </p:to>
                                    </p:set>
                                    <p:animEffect transition="in" filter="dissolve">
                                      <p:cBhvr>
                                        <p:cTn id="32" dur="500"/>
                                        <p:tgtEl>
                                          <p:spTgt spid="89702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97028">
                                            <p:txEl>
                                              <p:pRg st="6" end="6"/>
                                            </p:txEl>
                                          </p:spTgt>
                                        </p:tgtEl>
                                        <p:attrNameLst>
                                          <p:attrName>style.visibility</p:attrName>
                                        </p:attrNameLst>
                                      </p:cBhvr>
                                      <p:to>
                                        <p:strVal val="visible"/>
                                      </p:to>
                                    </p:set>
                                    <p:animEffect transition="in" filter="dissolve">
                                      <p:cBhvr>
                                        <p:cTn id="37" dur="500"/>
                                        <p:tgtEl>
                                          <p:spTgt spid="8970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1026"/>
          <p:cNvSpPr>
            <a:spLocks noGrp="1" noChangeArrowheads="1"/>
          </p:cNvSpPr>
          <p:nvPr>
            <p:ph type="title"/>
          </p:nvPr>
        </p:nvSpPr>
        <p:spPr>
          <a:xfrm>
            <a:off x="5638800" y="-152400"/>
            <a:ext cx="3505200" cy="1169988"/>
          </a:xfrm>
        </p:spPr>
        <p:txBody>
          <a:bodyPr/>
          <a:lstStyle/>
          <a:p>
            <a:pPr eaLnBrk="1" hangingPunct="1">
              <a:defRPr/>
            </a:pPr>
            <a:r>
              <a:rPr lang="ar-JO" sz="4800" dirty="0">
                <a:ea typeface="ＭＳ Ｐゴシック" charset="0"/>
                <a:cs typeface="Arial" panose="020B0604020202020204" pitchFamily="34" charset="0"/>
              </a:rPr>
              <a:t>الصين، 1981</a:t>
            </a:r>
            <a:endParaRPr lang="en-US" sz="4800" dirty="0">
              <a:ea typeface="ＭＳ Ｐゴシック" charset="0"/>
              <a:cs typeface="Arial" panose="020B0604020202020204" pitchFamily="34" charset="0"/>
            </a:endParaRPr>
          </a:p>
        </p:txBody>
      </p:sp>
      <p:pic>
        <p:nvPicPr>
          <p:cNvPr id="935939" name="Picture 1027" descr="Chin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819400"/>
            <a:ext cx="624840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5940" name="Picture 1028" descr="China000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57200"/>
            <a:ext cx="4476750" cy="3221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5941" name="Picture 1029" descr="China000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72050" y="3657600"/>
            <a:ext cx="447675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5942" name="Picture 1030" descr="China000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48250" y="838200"/>
            <a:ext cx="447675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82006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1000"/>
                                  </p:stCondLst>
                                  <p:childTnLst>
                                    <p:set>
                                      <p:cBhvr>
                                        <p:cTn id="6" dur="1" fill="hold">
                                          <p:stCondLst>
                                            <p:cond delay="0"/>
                                          </p:stCondLst>
                                        </p:cTn>
                                        <p:tgtEl>
                                          <p:spTgt spid="935939"/>
                                        </p:tgtEl>
                                        <p:attrNameLst>
                                          <p:attrName>style.visibility</p:attrName>
                                        </p:attrNameLst>
                                      </p:cBhvr>
                                      <p:to>
                                        <p:strVal val="visible"/>
                                      </p:to>
                                    </p:set>
                                    <p:animEffect transition="in" filter="checkerboard(across)">
                                      <p:cBhvr>
                                        <p:cTn id="7" dur="500"/>
                                        <p:tgtEl>
                                          <p:spTgt spid="935939"/>
                                        </p:tgtEl>
                                      </p:cBhvr>
                                    </p:animEffect>
                                  </p:childTnLst>
                                </p:cTn>
                              </p:par>
                            </p:childTnLst>
                          </p:cTn>
                        </p:par>
                        <p:par>
                          <p:cTn id="8" fill="hold" nodeType="afterGroup">
                            <p:stCondLst>
                              <p:cond delay="1500"/>
                            </p:stCondLst>
                            <p:childTnLst>
                              <p:par>
                                <p:cTn id="9" presetID="5" presetClass="entr" presetSubtype="10" fill="hold" nodeType="afterEffect">
                                  <p:stCondLst>
                                    <p:cond delay="1000"/>
                                  </p:stCondLst>
                                  <p:childTnLst>
                                    <p:set>
                                      <p:cBhvr>
                                        <p:cTn id="10" dur="1" fill="hold">
                                          <p:stCondLst>
                                            <p:cond delay="0"/>
                                          </p:stCondLst>
                                        </p:cTn>
                                        <p:tgtEl>
                                          <p:spTgt spid="935942"/>
                                        </p:tgtEl>
                                        <p:attrNameLst>
                                          <p:attrName>style.visibility</p:attrName>
                                        </p:attrNameLst>
                                      </p:cBhvr>
                                      <p:to>
                                        <p:strVal val="visible"/>
                                      </p:to>
                                    </p:set>
                                    <p:animEffect transition="in" filter="checkerboard(across)">
                                      <p:cBhvr>
                                        <p:cTn id="11" dur="500"/>
                                        <p:tgtEl>
                                          <p:spTgt spid="935942"/>
                                        </p:tgtEl>
                                      </p:cBhvr>
                                    </p:animEffect>
                                  </p:childTnLst>
                                </p:cTn>
                              </p:par>
                            </p:childTnLst>
                          </p:cTn>
                        </p:par>
                        <p:par>
                          <p:cTn id="12" fill="hold" nodeType="afterGroup">
                            <p:stCondLst>
                              <p:cond delay="3000"/>
                            </p:stCondLst>
                            <p:childTnLst>
                              <p:par>
                                <p:cTn id="13" presetID="5" presetClass="entr" presetSubtype="10" fill="hold" nodeType="afterEffect">
                                  <p:stCondLst>
                                    <p:cond delay="1000"/>
                                  </p:stCondLst>
                                  <p:childTnLst>
                                    <p:set>
                                      <p:cBhvr>
                                        <p:cTn id="14" dur="1" fill="hold">
                                          <p:stCondLst>
                                            <p:cond delay="0"/>
                                          </p:stCondLst>
                                        </p:cTn>
                                        <p:tgtEl>
                                          <p:spTgt spid="935941"/>
                                        </p:tgtEl>
                                        <p:attrNameLst>
                                          <p:attrName>style.visibility</p:attrName>
                                        </p:attrNameLst>
                                      </p:cBhvr>
                                      <p:to>
                                        <p:strVal val="visible"/>
                                      </p:to>
                                    </p:set>
                                    <p:animEffect transition="in" filter="checkerboard(across)">
                                      <p:cBhvr>
                                        <p:cTn id="15" dur="500"/>
                                        <p:tgtEl>
                                          <p:spTgt spid="935941"/>
                                        </p:tgtEl>
                                      </p:cBhvr>
                                    </p:animEffect>
                                  </p:childTnLst>
                                </p:cTn>
                              </p:par>
                            </p:childTnLst>
                          </p:cTn>
                        </p:par>
                        <p:par>
                          <p:cTn id="16" fill="hold" nodeType="afterGroup">
                            <p:stCondLst>
                              <p:cond delay="4500"/>
                            </p:stCondLst>
                            <p:childTnLst>
                              <p:par>
                                <p:cTn id="17" presetID="5" presetClass="entr" presetSubtype="10" fill="hold" nodeType="afterEffect">
                                  <p:stCondLst>
                                    <p:cond delay="1000"/>
                                  </p:stCondLst>
                                  <p:childTnLst>
                                    <p:set>
                                      <p:cBhvr>
                                        <p:cTn id="18" dur="1" fill="hold">
                                          <p:stCondLst>
                                            <p:cond delay="0"/>
                                          </p:stCondLst>
                                        </p:cTn>
                                        <p:tgtEl>
                                          <p:spTgt spid="935940"/>
                                        </p:tgtEl>
                                        <p:attrNameLst>
                                          <p:attrName>style.visibility</p:attrName>
                                        </p:attrNameLst>
                                      </p:cBhvr>
                                      <p:to>
                                        <p:strVal val="visible"/>
                                      </p:to>
                                    </p:set>
                                    <p:animEffect transition="in" filter="checkerboard(across)">
                                      <p:cBhvr>
                                        <p:cTn id="19" dur="500"/>
                                        <p:tgtEl>
                                          <p:spTgt spid="935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34925" y="304800"/>
            <a:ext cx="6840538" cy="1143000"/>
          </a:xfrm>
          <a:effectLst>
            <a:outerShdw blurRad="63500" dist="155023" dir="12899521" algn="ctr" rotWithShape="0">
              <a:srgbClr val="07070B">
                <a:alpha val="74998"/>
              </a:srgbClr>
            </a:outerShdw>
          </a:effectLst>
        </p:spPr>
        <p:txBody>
          <a:bodyPr/>
          <a:lstStyle/>
          <a:p>
            <a:pPr eaLnBrk="1" hangingPunct="1">
              <a:defRPr/>
            </a:pPr>
            <a:r>
              <a:rPr kumimoji="0" lang="ar-JO" sz="3600" dirty="0">
                <a:latin typeface="Arial" panose="020B0604020202020204" pitchFamily="34" charset="0"/>
                <a:ea typeface="ＭＳ Ｐゴシック" charset="0"/>
                <a:cs typeface="Arial" panose="020B0604020202020204" pitchFamily="34" charset="0"/>
              </a:rPr>
              <a:t>الخطوة 1 في الإسترداد</a:t>
            </a:r>
            <a:br>
              <a:rPr kumimoji="0" lang="ar-JO" sz="3600" dirty="0">
                <a:latin typeface="Arial" panose="020B0604020202020204" pitchFamily="34" charset="0"/>
                <a:ea typeface="ＭＳ Ｐゴシック" charset="0"/>
                <a:cs typeface="Arial" panose="020B0604020202020204" pitchFamily="34" charset="0"/>
              </a:rPr>
            </a:br>
            <a:r>
              <a:rPr kumimoji="0" lang="ar-JO" sz="3600" dirty="0">
                <a:latin typeface="Arial" panose="020B0604020202020204" pitchFamily="34" charset="0"/>
                <a:ea typeface="ＭＳ Ｐゴシック" charset="0"/>
                <a:cs typeface="Arial" panose="020B0604020202020204" pitchFamily="34" charset="0"/>
              </a:rPr>
              <a:t>تحدث إلى الشخص </a:t>
            </a:r>
            <a:r>
              <a:rPr kumimoji="0" lang="ar-JO" sz="3600" u="sng" dirty="0">
                <a:solidFill>
                  <a:srgbClr val="FFFF00"/>
                </a:solidFill>
                <a:latin typeface="Arial" panose="020B0604020202020204" pitchFamily="34" charset="0"/>
                <a:ea typeface="ＭＳ Ｐゴシック" charset="0"/>
                <a:cs typeface="Arial" panose="020B0604020202020204" pitchFamily="34" charset="0"/>
              </a:rPr>
              <a:t>بنفسك</a:t>
            </a:r>
            <a:endParaRPr kumimoji="0" lang="en-US"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965635" name="Text Box 3"/>
          <p:cNvSpPr txBox="1">
            <a:spLocks noChangeArrowheads="1"/>
          </p:cNvSpPr>
          <p:nvPr/>
        </p:nvSpPr>
        <p:spPr bwMode="auto">
          <a:xfrm>
            <a:off x="3276600" y="3581400"/>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965636" name="Text Box 4"/>
          <p:cNvSpPr txBox="1">
            <a:spLocks noChangeArrowheads="1"/>
          </p:cNvSpPr>
          <p:nvPr/>
        </p:nvSpPr>
        <p:spPr bwMode="auto">
          <a:xfrm>
            <a:off x="152400" y="5735638"/>
            <a:ext cx="1653017"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خاطئ</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965637" name="Text Box 5"/>
          <p:cNvSpPr txBox="1">
            <a:spLocks noChangeArrowheads="1"/>
          </p:cNvSpPr>
          <p:nvPr/>
        </p:nvSpPr>
        <p:spPr bwMode="auto">
          <a:xfrm>
            <a:off x="2057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err="1">
                <a:ln>
                  <a:noFill/>
                </a:ln>
                <a:solidFill>
                  <a:srgbClr val="99CCFF"/>
                </a:solidFill>
                <a:effectLst/>
                <a:uLnTx/>
                <a:uFillTx/>
                <a:latin typeface="Arial" panose="020B0604020202020204" pitchFamily="34" charset="0"/>
                <a:ea typeface="ＭＳ Ｐゴシック" charset="0"/>
                <a:cs typeface="Arial" panose="020B0604020202020204" pitchFamily="34" charset="0"/>
              </a:rPr>
              <a:t>ع</a:t>
            </a:r>
            <a:endParaRPr kumimoji="0" lang="ar-SA" sz="3200" b="1" i="0" u="none" strike="noStrike" kern="1200" cap="none" spc="0" normalizeH="0" baseline="0" noProof="0" dirty="0">
              <a:ln>
                <a:noFill/>
              </a:ln>
              <a:solidFill>
                <a:srgbClr val="99CCFF"/>
              </a:solidFill>
              <a:effectLst/>
              <a:uLnTx/>
              <a:uFillTx/>
              <a:latin typeface="Arial" panose="020B0604020202020204" pitchFamily="34" charset="0"/>
              <a:ea typeface="ＭＳ Ｐゴシック" charset="0"/>
              <a:cs typeface="Arial" panose="020B0604020202020204" pitchFamily="34" charset="0"/>
            </a:endParaRPr>
          </a:p>
        </p:txBody>
      </p:sp>
      <p:sp>
        <p:nvSpPr>
          <p:cNvPr id="965638" name="Text Box 6"/>
          <p:cNvSpPr txBox="1">
            <a:spLocks noChangeArrowheads="1"/>
          </p:cNvSpPr>
          <p:nvPr/>
        </p:nvSpPr>
        <p:spPr bwMode="auto">
          <a:xfrm>
            <a:off x="152400" y="6192838"/>
            <a:ext cx="160172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عضو</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39" name="Text Box 7"/>
          <p:cNvSpPr txBox="1">
            <a:spLocks noChangeArrowheads="1"/>
          </p:cNvSpPr>
          <p:nvPr/>
        </p:nvSpPr>
        <p:spPr bwMode="auto">
          <a:xfrm>
            <a:off x="2362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40" name="Text Box 8"/>
          <p:cNvSpPr txBox="1">
            <a:spLocks noChangeArrowheads="1"/>
          </p:cNvSpPr>
          <p:nvPr/>
        </p:nvSpPr>
        <p:spPr bwMode="auto">
          <a:xfrm>
            <a:off x="3276600" y="4267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41" name="Text Box 9"/>
          <p:cNvSpPr txBox="1">
            <a:spLocks noChangeArrowheads="1"/>
          </p:cNvSpPr>
          <p:nvPr/>
        </p:nvSpPr>
        <p:spPr bwMode="auto">
          <a:xfrm>
            <a:off x="4191000" y="4114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42" name="Text Box 10"/>
          <p:cNvSpPr txBox="1">
            <a:spLocks noChangeArrowheads="1"/>
          </p:cNvSpPr>
          <p:nvPr/>
        </p:nvSpPr>
        <p:spPr bwMode="auto">
          <a:xfrm>
            <a:off x="4800600" y="3276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43" name="Text Box 11"/>
          <p:cNvSpPr txBox="1">
            <a:spLocks noChangeArrowheads="1"/>
          </p:cNvSpPr>
          <p:nvPr/>
        </p:nvSpPr>
        <p:spPr bwMode="auto">
          <a:xfrm>
            <a:off x="3962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44" name="Text Box 12"/>
          <p:cNvSpPr txBox="1">
            <a:spLocks noChangeArrowheads="1"/>
          </p:cNvSpPr>
          <p:nvPr/>
        </p:nvSpPr>
        <p:spPr bwMode="auto">
          <a:xfrm>
            <a:off x="1918648" y="1684361"/>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45" name="Text Box 13"/>
          <p:cNvSpPr txBox="1">
            <a:spLocks noChangeArrowheads="1"/>
          </p:cNvSpPr>
          <p:nvPr/>
        </p:nvSpPr>
        <p:spPr bwMode="auto">
          <a:xfrm>
            <a:off x="838200"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46" name="Text Box 14"/>
          <p:cNvSpPr txBox="1">
            <a:spLocks noChangeArrowheads="1"/>
          </p:cNvSpPr>
          <p:nvPr/>
        </p:nvSpPr>
        <p:spPr bwMode="auto">
          <a:xfrm>
            <a:off x="1752600" y="3810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47" name="Text Box 15"/>
          <p:cNvSpPr txBox="1">
            <a:spLocks noChangeArrowheads="1"/>
          </p:cNvSpPr>
          <p:nvPr/>
        </p:nvSpPr>
        <p:spPr bwMode="auto">
          <a:xfrm>
            <a:off x="2784475"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48" name="Text Box 16"/>
          <p:cNvSpPr txBox="1">
            <a:spLocks noChangeArrowheads="1"/>
          </p:cNvSpPr>
          <p:nvPr/>
        </p:nvSpPr>
        <p:spPr bwMode="auto">
          <a:xfrm>
            <a:off x="35814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49" name="Text Box 17"/>
          <p:cNvSpPr txBox="1">
            <a:spLocks noChangeArrowheads="1"/>
          </p:cNvSpPr>
          <p:nvPr/>
        </p:nvSpPr>
        <p:spPr bwMode="auto">
          <a:xfrm>
            <a:off x="2743200" y="1924334"/>
            <a:ext cx="568325" cy="584775"/>
          </a:xfrm>
          <a:prstGeom prst="rect">
            <a:avLst/>
          </a:prstGeom>
          <a:noFill/>
          <a:ln>
            <a:noFill/>
          </a:ln>
          <a:effectLst>
            <a:outerShdw blurRad="63500" dist="71842"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50" name="Text Box 18"/>
          <p:cNvSpPr txBox="1">
            <a:spLocks noChangeArrowheads="1"/>
          </p:cNvSpPr>
          <p:nvPr/>
        </p:nvSpPr>
        <p:spPr bwMode="auto">
          <a:xfrm>
            <a:off x="4724400" y="2743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51" name="Text Box 19"/>
          <p:cNvSpPr txBox="1">
            <a:spLocks noChangeArrowheads="1"/>
          </p:cNvSpPr>
          <p:nvPr/>
        </p:nvSpPr>
        <p:spPr bwMode="auto">
          <a:xfrm>
            <a:off x="5029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52" name="Text Box 20"/>
          <p:cNvSpPr txBox="1">
            <a:spLocks noChangeArrowheads="1"/>
          </p:cNvSpPr>
          <p:nvPr/>
        </p:nvSpPr>
        <p:spPr bwMode="auto">
          <a:xfrm>
            <a:off x="5867400" y="3886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53" name="Text Box 21"/>
          <p:cNvSpPr txBox="1">
            <a:spLocks noChangeArrowheads="1"/>
          </p:cNvSpPr>
          <p:nvPr/>
        </p:nvSpPr>
        <p:spPr bwMode="auto">
          <a:xfrm>
            <a:off x="67818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54" name="Text Box 22"/>
          <p:cNvSpPr txBox="1">
            <a:spLocks noChangeArrowheads="1"/>
          </p:cNvSpPr>
          <p:nvPr/>
        </p:nvSpPr>
        <p:spPr bwMode="auto">
          <a:xfrm>
            <a:off x="7391400" y="2895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55" name="Text Box 23"/>
          <p:cNvSpPr txBox="1">
            <a:spLocks noChangeArrowheads="1"/>
          </p:cNvSpPr>
          <p:nvPr/>
        </p:nvSpPr>
        <p:spPr bwMode="auto">
          <a:xfrm>
            <a:off x="6553200" y="2667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56" name="Text Box 24"/>
          <p:cNvSpPr txBox="1">
            <a:spLocks noChangeArrowheads="1"/>
          </p:cNvSpPr>
          <p:nvPr/>
        </p:nvSpPr>
        <p:spPr bwMode="auto">
          <a:xfrm>
            <a:off x="4648200" y="2057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57" name="Text Box 25"/>
          <p:cNvSpPr txBox="1">
            <a:spLocks noChangeArrowheads="1"/>
          </p:cNvSpPr>
          <p:nvPr/>
        </p:nvSpPr>
        <p:spPr bwMode="auto">
          <a:xfrm>
            <a:off x="5181600" y="2438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58" name="Text Box 26"/>
          <p:cNvSpPr txBox="1">
            <a:spLocks noChangeArrowheads="1"/>
          </p:cNvSpPr>
          <p:nvPr/>
        </p:nvSpPr>
        <p:spPr bwMode="auto">
          <a:xfrm>
            <a:off x="5638800" y="3200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59" name="Text Box 27"/>
          <p:cNvSpPr txBox="1">
            <a:spLocks noChangeArrowheads="1"/>
          </p:cNvSpPr>
          <p:nvPr/>
        </p:nvSpPr>
        <p:spPr bwMode="auto">
          <a:xfrm>
            <a:off x="65532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60" name="Text Box 28"/>
          <p:cNvSpPr txBox="1">
            <a:spLocks noChangeArrowheads="1"/>
          </p:cNvSpPr>
          <p:nvPr/>
        </p:nvSpPr>
        <p:spPr bwMode="auto">
          <a:xfrm>
            <a:off x="62484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61" name="Text Box 29"/>
          <p:cNvSpPr txBox="1">
            <a:spLocks noChangeArrowheads="1"/>
          </p:cNvSpPr>
          <p:nvPr/>
        </p:nvSpPr>
        <p:spPr bwMode="auto">
          <a:xfrm>
            <a:off x="63246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62" name="Text Box 30"/>
          <p:cNvSpPr txBox="1">
            <a:spLocks noChangeArrowheads="1"/>
          </p:cNvSpPr>
          <p:nvPr/>
        </p:nvSpPr>
        <p:spPr bwMode="auto">
          <a:xfrm>
            <a:off x="3810000" y="4724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63" name="Text Box 31"/>
          <p:cNvSpPr txBox="1">
            <a:spLocks noChangeArrowheads="1"/>
          </p:cNvSpPr>
          <p:nvPr/>
        </p:nvSpPr>
        <p:spPr bwMode="auto">
          <a:xfrm>
            <a:off x="25908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64" name="Text Box 32"/>
          <p:cNvSpPr txBox="1">
            <a:spLocks noChangeArrowheads="1"/>
          </p:cNvSpPr>
          <p:nvPr/>
        </p:nvSpPr>
        <p:spPr bwMode="auto">
          <a:xfrm>
            <a:off x="9144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65"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66"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67" name="Line 35"/>
          <p:cNvSpPr>
            <a:spLocks noChangeShapeType="1"/>
          </p:cNvSpPr>
          <p:nvPr/>
        </p:nvSpPr>
        <p:spPr bwMode="auto">
          <a:xfrm rot="-10800000" flipH="1" flipV="1">
            <a:off x="1371600" y="29718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68" name="Line 36"/>
          <p:cNvSpPr>
            <a:spLocks noChangeShapeType="1"/>
          </p:cNvSpPr>
          <p:nvPr/>
        </p:nvSpPr>
        <p:spPr bwMode="auto">
          <a:xfrm rot="-7245430" flipH="1" flipV="1">
            <a:off x="1943100" y="26289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69" name="Line 37"/>
          <p:cNvSpPr>
            <a:spLocks noChangeShapeType="1"/>
          </p:cNvSpPr>
          <p:nvPr/>
        </p:nvSpPr>
        <p:spPr bwMode="auto">
          <a:xfrm rot="7240121" flipH="1" flipV="1">
            <a:off x="1409700" y="35052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5670"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pic>
        <p:nvPicPr>
          <p:cNvPr id="282662"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14883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65665"/>
                                        </p:tgtEl>
                                        <p:attrNameLst>
                                          <p:attrName>style.visibility</p:attrName>
                                        </p:attrNameLst>
                                      </p:cBhvr>
                                      <p:to>
                                        <p:strVal val="visible"/>
                                      </p:to>
                                    </p:set>
                                    <p:animEffect transition="in" filter="wipe(right)">
                                      <p:cBhvr>
                                        <p:cTn id="7" dur="500"/>
                                        <p:tgtEl>
                                          <p:spTgt spid="965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965667"/>
                                        </p:tgtEl>
                                        <p:attrNameLst>
                                          <p:attrName>style.visibility</p:attrName>
                                        </p:attrNameLst>
                                      </p:cBhvr>
                                      <p:to>
                                        <p:strVal val="visible"/>
                                      </p:to>
                                    </p:set>
                                    <p:animEffect transition="in" filter="wipe(right)">
                                      <p:cBhvr>
                                        <p:cTn id="12" dur="500"/>
                                        <p:tgtEl>
                                          <p:spTgt spid="965667"/>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965668"/>
                                        </p:tgtEl>
                                        <p:attrNameLst>
                                          <p:attrName>style.visibility</p:attrName>
                                        </p:attrNameLst>
                                      </p:cBhvr>
                                      <p:to>
                                        <p:strVal val="visible"/>
                                      </p:to>
                                    </p:set>
                                    <p:animEffect transition="in" filter="wipe(down)">
                                      <p:cBhvr>
                                        <p:cTn id="16" dur="500"/>
                                        <p:tgtEl>
                                          <p:spTgt spid="965668"/>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965669"/>
                                        </p:tgtEl>
                                        <p:attrNameLst>
                                          <p:attrName>style.visibility</p:attrName>
                                        </p:attrNameLst>
                                      </p:cBhvr>
                                      <p:to>
                                        <p:strVal val="visible"/>
                                      </p:to>
                                    </p:set>
                                    <p:animEffect transition="in" filter="wipe(up)">
                                      <p:cBhvr>
                                        <p:cTn id="20" dur="500"/>
                                        <p:tgtEl>
                                          <p:spTgt spid="9656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965669"/>
                                        </p:tgtEl>
                                      </p:cBhvr>
                                    </p:animEffect>
                                    <p:set>
                                      <p:cBhvr>
                                        <p:cTn id="25" dur="1" fill="hold">
                                          <p:stCondLst>
                                            <p:cond delay="499"/>
                                          </p:stCondLst>
                                        </p:cTn>
                                        <p:tgtEl>
                                          <p:spTgt spid="965669"/>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965668"/>
                                        </p:tgtEl>
                                      </p:cBhvr>
                                    </p:animEffect>
                                    <p:set>
                                      <p:cBhvr>
                                        <p:cTn id="28" dur="1" fill="hold">
                                          <p:stCondLst>
                                            <p:cond delay="499"/>
                                          </p:stCondLst>
                                        </p:cTn>
                                        <p:tgtEl>
                                          <p:spTgt spid="965668"/>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965667"/>
                                        </p:tgtEl>
                                      </p:cBhvr>
                                    </p:animEffect>
                                    <p:set>
                                      <p:cBhvr>
                                        <p:cTn id="31" dur="1" fill="hold">
                                          <p:stCondLst>
                                            <p:cond delay="499"/>
                                          </p:stCondLst>
                                        </p:cTn>
                                        <p:tgtEl>
                                          <p:spTgt spid="965667"/>
                                        </p:tgtEl>
                                        <p:attrNameLst>
                                          <p:attrName>style.visibility</p:attrName>
                                        </p:attrNameLst>
                                      </p:cBhvr>
                                      <p:to>
                                        <p:strVal val="hidden"/>
                                      </p:to>
                                    </p:set>
                                  </p:childTnLst>
                                </p:cTn>
                              </p:par>
                            </p:childTnLst>
                          </p:cTn>
                        </p:par>
                        <p:par>
                          <p:cTn id="32" fill="hold" nodeType="with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965666"/>
                                        </p:tgtEl>
                                        <p:attrNameLst>
                                          <p:attrName>style.visibility</p:attrName>
                                        </p:attrNameLst>
                                      </p:cBhvr>
                                      <p:to>
                                        <p:strVal val="visible"/>
                                      </p:to>
                                    </p:set>
                                    <p:animEffect transition="in" filter="wipe(left)">
                                      <p:cBhvr>
                                        <p:cTn id="35" dur="500"/>
                                        <p:tgtEl>
                                          <p:spTgt spid="965666"/>
                                        </p:tgtEl>
                                      </p:cBhvr>
                                    </p:animEffect>
                                  </p:childTnLst>
                                </p:cTn>
                              </p:par>
                            </p:childTnLst>
                          </p:cTn>
                        </p:par>
                        <p:par>
                          <p:cTn id="36" fill="hold" nodeType="withGroup">
                            <p:stCondLst>
                              <p:cond delay="1000"/>
                            </p:stCondLst>
                            <p:childTnLst>
                              <p:par>
                                <p:cTn id="37" presetID="31" presetClass="entr" presetSubtype="0" fill="hold" grpId="0" nodeType="afterEffect">
                                  <p:stCondLst>
                                    <p:cond delay="0"/>
                                  </p:stCondLst>
                                  <p:iterate type="lt">
                                    <p:tmPct val="5000"/>
                                  </p:iterate>
                                  <p:childTnLst>
                                    <p:set>
                                      <p:cBhvr>
                                        <p:cTn id="38" dur="1" fill="hold">
                                          <p:stCondLst>
                                            <p:cond delay="0"/>
                                          </p:stCondLst>
                                        </p:cTn>
                                        <p:tgtEl>
                                          <p:spTgt spid="965670"/>
                                        </p:tgtEl>
                                        <p:attrNameLst>
                                          <p:attrName>style.visibility</p:attrName>
                                        </p:attrNameLst>
                                      </p:cBhvr>
                                      <p:to>
                                        <p:strVal val="visible"/>
                                      </p:to>
                                    </p:set>
                                    <p:anim calcmode="lin" valueType="num">
                                      <p:cBhvr>
                                        <p:cTn id="39" dur="1000" fill="hold"/>
                                        <p:tgtEl>
                                          <p:spTgt spid="965670"/>
                                        </p:tgtEl>
                                        <p:attrNameLst>
                                          <p:attrName>ppt_w</p:attrName>
                                        </p:attrNameLst>
                                      </p:cBhvr>
                                      <p:tavLst>
                                        <p:tav tm="0">
                                          <p:val>
                                            <p:fltVal val="0"/>
                                          </p:val>
                                        </p:tav>
                                        <p:tav tm="100000">
                                          <p:val>
                                            <p:strVal val="#ppt_w"/>
                                          </p:val>
                                        </p:tav>
                                      </p:tavLst>
                                    </p:anim>
                                    <p:anim calcmode="lin" valueType="num">
                                      <p:cBhvr>
                                        <p:cTn id="40" dur="1000" fill="hold"/>
                                        <p:tgtEl>
                                          <p:spTgt spid="965670"/>
                                        </p:tgtEl>
                                        <p:attrNameLst>
                                          <p:attrName>ppt_h</p:attrName>
                                        </p:attrNameLst>
                                      </p:cBhvr>
                                      <p:tavLst>
                                        <p:tav tm="0">
                                          <p:val>
                                            <p:fltVal val="0"/>
                                          </p:val>
                                        </p:tav>
                                        <p:tav tm="100000">
                                          <p:val>
                                            <p:strVal val="#ppt_h"/>
                                          </p:val>
                                        </p:tav>
                                      </p:tavLst>
                                    </p:anim>
                                    <p:anim calcmode="lin" valueType="num">
                                      <p:cBhvr>
                                        <p:cTn id="41" dur="1000" fill="hold"/>
                                        <p:tgtEl>
                                          <p:spTgt spid="965670"/>
                                        </p:tgtEl>
                                        <p:attrNameLst>
                                          <p:attrName>style.rotation</p:attrName>
                                        </p:attrNameLst>
                                      </p:cBhvr>
                                      <p:tavLst>
                                        <p:tav tm="0">
                                          <p:val>
                                            <p:fltVal val="90"/>
                                          </p:val>
                                        </p:tav>
                                        <p:tav tm="100000">
                                          <p:val>
                                            <p:fltVal val="0"/>
                                          </p:val>
                                        </p:tav>
                                      </p:tavLst>
                                    </p:anim>
                                    <p:animEffect transition="in" filter="fade">
                                      <p:cBhvr>
                                        <p:cTn id="42" dur="1000"/>
                                        <p:tgtEl>
                                          <p:spTgt spid="965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7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685800" y="304800"/>
            <a:ext cx="7772400" cy="1143000"/>
          </a:xfrm>
          <a:effectLst>
            <a:outerShdw blurRad="63500" dist="155023" dir="12899521" algn="ctr" rotWithShape="0">
              <a:srgbClr val="07070B">
                <a:alpha val="74998"/>
              </a:srgbClr>
            </a:outerShdw>
          </a:effectLst>
        </p:spPr>
        <p:txBody>
          <a:bodyPr/>
          <a:lstStyle/>
          <a:p>
            <a:pPr eaLnBrk="1" hangingPunct="1">
              <a:defRPr/>
            </a:pPr>
            <a:r>
              <a:rPr kumimoji="0" lang="ar-JO" dirty="0">
                <a:latin typeface="Arial" panose="020B0604020202020204" pitchFamily="34" charset="0"/>
                <a:ea typeface="ＭＳ Ｐゴシック" charset="0"/>
                <a:cs typeface="Arial" panose="020B0604020202020204" pitchFamily="34" charset="0"/>
              </a:rPr>
              <a:t>الخطوة 2 في الإسترداد</a:t>
            </a:r>
            <a:br>
              <a:rPr kumimoji="0" lang="en-US" dirty="0">
                <a:latin typeface="Arial" panose="020B0604020202020204" pitchFamily="34" charset="0"/>
                <a:ea typeface="ＭＳ Ｐゴシック" charset="0"/>
                <a:cs typeface="Arial" panose="020B0604020202020204" pitchFamily="34" charset="0"/>
              </a:rPr>
            </a:br>
            <a:r>
              <a:rPr kumimoji="0" lang="en-US" dirty="0">
                <a:latin typeface="Arial" panose="020B0604020202020204" pitchFamily="34" charset="0"/>
                <a:ea typeface="ＭＳ Ｐゴシック" charset="0"/>
                <a:cs typeface="Arial" panose="020B0604020202020204" pitchFamily="34" charset="0"/>
              </a:rPr>
              <a:t> </a:t>
            </a:r>
            <a:r>
              <a:rPr kumimoji="0" lang="ar-JO" sz="3600" dirty="0">
                <a:latin typeface="Arial" panose="020B0604020202020204" pitchFamily="34" charset="0"/>
                <a:ea typeface="ＭＳ Ｐゴシック" charset="0"/>
                <a:cs typeface="Arial" panose="020B0604020202020204" pitchFamily="34" charset="0"/>
              </a:rPr>
              <a:t>خذ </a:t>
            </a:r>
            <a:r>
              <a:rPr kumimoji="0" lang="ar-JO" sz="3600" dirty="0">
                <a:solidFill>
                  <a:srgbClr val="FFFF00"/>
                </a:solidFill>
                <a:latin typeface="Arial" panose="020B0604020202020204" pitchFamily="34" charset="0"/>
                <a:ea typeface="ＭＳ Ｐゴシック" charset="0"/>
                <a:cs typeface="Arial" panose="020B0604020202020204" pitchFamily="34" charset="0"/>
              </a:rPr>
              <a:t>1-2</a:t>
            </a:r>
            <a:r>
              <a:rPr kumimoji="0" lang="ar-JO" sz="3600" dirty="0">
                <a:latin typeface="Arial" panose="020B0604020202020204" pitchFamily="34" charset="0"/>
                <a:ea typeface="ＭＳ Ｐゴシック" charset="0"/>
                <a:cs typeface="Arial" panose="020B0604020202020204" pitchFamily="34" charset="0"/>
              </a:rPr>
              <a:t> آخرين معك</a:t>
            </a:r>
            <a:endParaRPr kumimoji="0" lang="en-US" sz="3600" u="sng" dirty="0">
              <a:solidFill>
                <a:schemeClr val="hlink"/>
              </a:solidFill>
              <a:latin typeface="Arial" panose="020B0604020202020204" pitchFamily="34" charset="0"/>
              <a:ea typeface="ＭＳ Ｐゴシック" charset="0"/>
              <a:cs typeface="Arial" panose="020B0604020202020204" pitchFamily="34" charset="0"/>
            </a:endParaRPr>
          </a:p>
        </p:txBody>
      </p:sp>
      <p:sp>
        <p:nvSpPr>
          <p:cNvPr id="905219" name="Text Box 3"/>
          <p:cNvSpPr txBox="1">
            <a:spLocks noChangeArrowheads="1"/>
          </p:cNvSpPr>
          <p:nvPr/>
        </p:nvSpPr>
        <p:spPr bwMode="auto">
          <a:xfrm>
            <a:off x="3276600" y="3581400"/>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905220" name="Text Box 4"/>
          <p:cNvSpPr txBox="1">
            <a:spLocks noChangeArrowheads="1"/>
          </p:cNvSpPr>
          <p:nvPr/>
        </p:nvSpPr>
        <p:spPr bwMode="auto">
          <a:xfrm>
            <a:off x="152400" y="5735638"/>
            <a:ext cx="1653017"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خاطئ</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905221" name="Text Box 5"/>
          <p:cNvSpPr txBox="1">
            <a:spLocks noChangeArrowheads="1"/>
          </p:cNvSpPr>
          <p:nvPr/>
        </p:nvSpPr>
        <p:spPr bwMode="auto">
          <a:xfrm>
            <a:off x="2057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22" name="Text Box 6"/>
          <p:cNvSpPr txBox="1">
            <a:spLocks noChangeArrowheads="1"/>
          </p:cNvSpPr>
          <p:nvPr/>
        </p:nvSpPr>
        <p:spPr bwMode="auto">
          <a:xfrm>
            <a:off x="152400" y="6192838"/>
            <a:ext cx="160172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عضو</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23" name="Text Box 7"/>
          <p:cNvSpPr txBox="1">
            <a:spLocks noChangeArrowheads="1"/>
          </p:cNvSpPr>
          <p:nvPr/>
        </p:nvSpPr>
        <p:spPr bwMode="auto">
          <a:xfrm>
            <a:off x="2362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24" name="Text Box 8"/>
          <p:cNvSpPr txBox="1">
            <a:spLocks noChangeArrowheads="1"/>
          </p:cNvSpPr>
          <p:nvPr/>
        </p:nvSpPr>
        <p:spPr bwMode="auto">
          <a:xfrm>
            <a:off x="3276600" y="4267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25" name="Text Box 9"/>
          <p:cNvSpPr txBox="1">
            <a:spLocks noChangeArrowheads="1"/>
          </p:cNvSpPr>
          <p:nvPr/>
        </p:nvSpPr>
        <p:spPr bwMode="auto">
          <a:xfrm>
            <a:off x="4191000" y="4114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26" name="Text Box 10"/>
          <p:cNvSpPr txBox="1">
            <a:spLocks noChangeArrowheads="1"/>
          </p:cNvSpPr>
          <p:nvPr/>
        </p:nvSpPr>
        <p:spPr bwMode="auto">
          <a:xfrm>
            <a:off x="4800600" y="3276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27" name="Text Box 11"/>
          <p:cNvSpPr txBox="1">
            <a:spLocks noChangeArrowheads="1"/>
          </p:cNvSpPr>
          <p:nvPr/>
        </p:nvSpPr>
        <p:spPr bwMode="auto">
          <a:xfrm>
            <a:off x="3962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28" name="Text Box 12"/>
          <p:cNvSpPr txBox="1">
            <a:spLocks noChangeArrowheads="1"/>
          </p:cNvSpPr>
          <p:nvPr/>
        </p:nvSpPr>
        <p:spPr bwMode="auto">
          <a:xfrm>
            <a:off x="19050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29" name="Text Box 13"/>
          <p:cNvSpPr txBox="1">
            <a:spLocks noChangeArrowheads="1"/>
          </p:cNvSpPr>
          <p:nvPr/>
        </p:nvSpPr>
        <p:spPr bwMode="auto">
          <a:xfrm>
            <a:off x="838200"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30" name="Text Box 14"/>
          <p:cNvSpPr txBox="1">
            <a:spLocks noChangeArrowheads="1"/>
          </p:cNvSpPr>
          <p:nvPr/>
        </p:nvSpPr>
        <p:spPr bwMode="auto">
          <a:xfrm>
            <a:off x="1752600" y="3810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31" name="Text Box 15"/>
          <p:cNvSpPr txBox="1">
            <a:spLocks noChangeArrowheads="1"/>
          </p:cNvSpPr>
          <p:nvPr/>
        </p:nvSpPr>
        <p:spPr bwMode="auto">
          <a:xfrm>
            <a:off x="2784475"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32" name="Text Box 16"/>
          <p:cNvSpPr txBox="1">
            <a:spLocks noChangeArrowheads="1"/>
          </p:cNvSpPr>
          <p:nvPr/>
        </p:nvSpPr>
        <p:spPr bwMode="auto">
          <a:xfrm>
            <a:off x="35814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33" name="Text Box 17"/>
          <p:cNvSpPr txBox="1">
            <a:spLocks noChangeArrowheads="1"/>
          </p:cNvSpPr>
          <p:nvPr/>
        </p:nvSpPr>
        <p:spPr bwMode="auto">
          <a:xfrm>
            <a:off x="27432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34" name="Text Box 18"/>
          <p:cNvSpPr txBox="1">
            <a:spLocks noChangeArrowheads="1"/>
          </p:cNvSpPr>
          <p:nvPr/>
        </p:nvSpPr>
        <p:spPr bwMode="auto">
          <a:xfrm>
            <a:off x="4724400" y="2743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35" name="Text Box 19"/>
          <p:cNvSpPr txBox="1">
            <a:spLocks noChangeArrowheads="1"/>
          </p:cNvSpPr>
          <p:nvPr/>
        </p:nvSpPr>
        <p:spPr bwMode="auto">
          <a:xfrm>
            <a:off x="5029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36" name="Text Box 20"/>
          <p:cNvSpPr txBox="1">
            <a:spLocks noChangeArrowheads="1"/>
          </p:cNvSpPr>
          <p:nvPr/>
        </p:nvSpPr>
        <p:spPr bwMode="auto">
          <a:xfrm>
            <a:off x="5867400" y="3886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37" name="Text Box 21"/>
          <p:cNvSpPr txBox="1">
            <a:spLocks noChangeArrowheads="1"/>
          </p:cNvSpPr>
          <p:nvPr/>
        </p:nvSpPr>
        <p:spPr bwMode="auto">
          <a:xfrm>
            <a:off x="67818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38" name="Text Box 22"/>
          <p:cNvSpPr txBox="1">
            <a:spLocks noChangeArrowheads="1"/>
          </p:cNvSpPr>
          <p:nvPr/>
        </p:nvSpPr>
        <p:spPr bwMode="auto">
          <a:xfrm>
            <a:off x="7391400" y="2895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39" name="Text Box 23"/>
          <p:cNvSpPr txBox="1">
            <a:spLocks noChangeArrowheads="1"/>
          </p:cNvSpPr>
          <p:nvPr/>
        </p:nvSpPr>
        <p:spPr bwMode="auto">
          <a:xfrm>
            <a:off x="6553200" y="2667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40" name="Text Box 24"/>
          <p:cNvSpPr txBox="1">
            <a:spLocks noChangeArrowheads="1"/>
          </p:cNvSpPr>
          <p:nvPr/>
        </p:nvSpPr>
        <p:spPr bwMode="auto">
          <a:xfrm>
            <a:off x="4648200" y="2057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41" name="Text Box 25"/>
          <p:cNvSpPr txBox="1">
            <a:spLocks noChangeArrowheads="1"/>
          </p:cNvSpPr>
          <p:nvPr/>
        </p:nvSpPr>
        <p:spPr bwMode="auto">
          <a:xfrm>
            <a:off x="5181600" y="2438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42" name="Text Box 26"/>
          <p:cNvSpPr txBox="1">
            <a:spLocks noChangeArrowheads="1"/>
          </p:cNvSpPr>
          <p:nvPr/>
        </p:nvSpPr>
        <p:spPr bwMode="auto">
          <a:xfrm>
            <a:off x="5638800" y="3200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43" name="Text Box 27"/>
          <p:cNvSpPr txBox="1">
            <a:spLocks noChangeArrowheads="1"/>
          </p:cNvSpPr>
          <p:nvPr/>
        </p:nvSpPr>
        <p:spPr bwMode="auto">
          <a:xfrm>
            <a:off x="65532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44" name="Text Box 28"/>
          <p:cNvSpPr txBox="1">
            <a:spLocks noChangeArrowheads="1"/>
          </p:cNvSpPr>
          <p:nvPr/>
        </p:nvSpPr>
        <p:spPr bwMode="auto">
          <a:xfrm>
            <a:off x="62484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45" name="Text Box 29"/>
          <p:cNvSpPr txBox="1">
            <a:spLocks noChangeArrowheads="1"/>
          </p:cNvSpPr>
          <p:nvPr/>
        </p:nvSpPr>
        <p:spPr bwMode="auto">
          <a:xfrm>
            <a:off x="63246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46" name="Text Box 30"/>
          <p:cNvSpPr txBox="1">
            <a:spLocks noChangeArrowheads="1"/>
          </p:cNvSpPr>
          <p:nvPr/>
        </p:nvSpPr>
        <p:spPr bwMode="auto">
          <a:xfrm>
            <a:off x="3810000" y="4724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47" name="Text Box 31"/>
          <p:cNvSpPr txBox="1">
            <a:spLocks noChangeArrowheads="1"/>
          </p:cNvSpPr>
          <p:nvPr/>
        </p:nvSpPr>
        <p:spPr bwMode="auto">
          <a:xfrm>
            <a:off x="25908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48" name="Text Box 32"/>
          <p:cNvSpPr txBox="1">
            <a:spLocks noChangeArrowheads="1"/>
          </p:cNvSpPr>
          <p:nvPr/>
        </p:nvSpPr>
        <p:spPr bwMode="auto">
          <a:xfrm>
            <a:off x="9144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49"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50"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54"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55" name="Oval 39"/>
          <p:cNvSpPr>
            <a:spLocks noChangeArrowheads="1"/>
          </p:cNvSpPr>
          <p:nvPr/>
        </p:nvSpPr>
        <p:spPr bwMode="auto">
          <a:xfrm rot="1717289">
            <a:off x="1878013" y="26701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05256" name="Line 40"/>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70624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05249"/>
                                        </p:tgtEl>
                                        <p:attrNameLst>
                                          <p:attrName>style.visibility</p:attrName>
                                        </p:attrNameLst>
                                      </p:cBhvr>
                                      <p:to>
                                        <p:strVal val="visible"/>
                                      </p:to>
                                    </p:set>
                                    <p:animEffect transition="in" filter="wipe(right)">
                                      <p:cBhvr>
                                        <p:cTn id="7" dur="500"/>
                                        <p:tgtEl>
                                          <p:spTgt spid="90524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05250"/>
                                        </p:tgtEl>
                                        <p:attrNameLst>
                                          <p:attrName>style.visibility</p:attrName>
                                        </p:attrNameLst>
                                      </p:cBhvr>
                                      <p:to>
                                        <p:strVal val="visible"/>
                                      </p:to>
                                    </p:set>
                                    <p:animEffect transition="in" filter="wipe(left)">
                                      <p:cBhvr>
                                        <p:cTn id="11" dur="500"/>
                                        <p:tgtEl>
                                          <p:spTgt spid="905250"/>
                                        </p:tgtEl>
                                      </p:cBhvr>
                                    </p:animEffect>
                                  </p:childTnLst>
                                </p:cTn>
                              </p:par>
                            </p:childTnLst>
                          </p:cTn>
                        </p:par>
                        <p:par>
                          <p:cTn id="12" fill="hold" nodeType="afterGroup">
                            <p:stCondLst>
                              <p:cond delay="1000"/>
                            </p:stCondLst>
                            <p:childTnLst>
                              <p:par>
                                <p:cTn id="13" presetID="31" presetClass="entr" presetSubtype="0" fill="hold" grpId="0" nodeType="afterEffect">
                                  <p:stCondLst>
                                    <p:cond delay="0"/>
                                  </p:stCondLst>
                                  <p:iterate type="lt">
                                    <p:tmPct val="5000"/>
                                  </p:iterate>
                                  <p:childTnLst>
                                    <p:set>
                                      <p:cBhvr>
                                        <p:cTn id="14" dur="1" fill="hold">
                                          <p:stCondLst>
                                            <p:cond delay="0"/>
                                          </p:stCondLst>
                                        </p:cTn>
                                        <p:tgtEl>
                                          <p:spTgt spid="905254"/>
                                        </p:tgtEl>
                                        <p:attrNameLst>
                                          <p:attrName>style.visibility</p:attrName>
                                        </p:attrNameLst>
                                      </p:cBhvr>
                                      <p:to>
                                        <p:strVal val="visible"/>
                                      </p:to>
                                    </p:set>
                                    <p:anim calcmode="lin" valueType="num">
                                      <p:cBhvr>
                                        <p:cTn id="15" dur="1000" fill="hold"/>
                                        <p:tgtEl>
                                          <p:spTgt spid="905254"/>
                                        </p:tgtEl>
                                        <p:attrNameLst>
                                          <p:attrName>ppt_w</p:attrName>
                                        </p:attrNameLst>
                                      </p:cBhvr>
                                      <p:tavLst>
                                        <p:tav tm="0">
                                          <p:val>
                                            <p:fltVal val="0"/>
                                          </p:val>
                                        </p:tav>
                                        <p:tav tm="100000">
                                          <p:val>
                                            <p:strVal val="#ppt_w"/>
                                          </p:val>
                                        </p:tav>
                                      </p:tavLst>
                                    </p:anim>
                                    <p:anim calcmode="lin" valueType="num">
                                      <p:cBhvr>
                                        <p:cTn id="16" dur="1000" fill="hold"/>
                                        <p:tgtEl>
                                          <p:spTgt spid="905254"/>
                                        </p:tgtEl>
                                        <p:attrNameLst>
                                          <p:attrName>ppt_h</p:attrName>
                                        </p:attrNameLst>
                                      </p:cBhvr>
                                      <p:tavLst>
                                        <p:tav tm="0">
                                          <p:val>
                                            <p:fltVal val="0"/>
                                          </p:val>
                                        </p:tav>
                                        <p:tav tm="100000">
                                          <p:val>
                                            <p:strVal val="#ppt_h"/>
                                          </p:val>
                                        </p:tav>
                                      </p:tavLst>
                                    </p:anim>
                                    <p:anim calcmode="lin" valueType="num">
                                      <p:cBhvr>
                                        <p:cTn id="17" dur="1000" fill="hold"/>
                                        <p:tgtEl>
                                          <p:spTgt spid="905254"/>
                                        </p:tgtEl>
                                        <p:attrNameLst>
                                          <p:attrName>style.rotation</p:attrName>
                                        </p:attrNameLst>
                                      </p:cBhvr>
                                      <p:tavLst>
                                        <p:tav tm="0">
                                          <p:val>
                                            <p:fltVal val="90"/>
                                          </p:val>
                                        </p:tav>
                                        <p:tav tm="100000">
                                          <p:val>
                                            <p:fltVal val="0"/>
                                          </p:val>
                                        </p:tav>
                                      </p:tavLst>
                                    </p:anim>
                                    <p:animEffect transition="in" filter="fade">
                                      <p:cBhvr>
                                        <p:cTn id="18" dur="1000"/>
                                        <p:tgtEl>
                                          <p:spTgt spid="905254"/>
                                        </p:tgtEl>
                                      </p:cBhvr>
                                    </p:animEffect>
                                  </p:childTnLst>
                                </p:cTn>
                              </p:par>
                            </p:childTnLst>
                          </p:cTn>
                        </p:par>
                        <p:par>
                          <p:cTn id="19" fill="hold" nodeType="withGroup">
                            <p:stCondLst>
                              <p:cond delay="2000"/>
                            </p:stCondLst>
                            <p:childTnLst>
                              <p:par>
                                <p:cTn id="20" presetID="3" presetClass="exit" presetSubtype="10" fill="hold" grpId="1" nodeType="afterEffect">
                                  <p:stCondLst>
                                    <p:cond delay="0"/>
                                  </p:stCondLst>
                                  <p:iterate type="lt">
                                    <p:tmPct val="0"/>
                                  </p:iterate>
                                  <p:childTnLst>
                                    <p:animEffect transition="out" filter="blinds(horizontal)">
                                      <p:cBhvr>
                                        <p:cTn id="21" dur="500"/>
                                        <p:tgtEl>
                                          <p:spTgt spid="905254"/>
                                        </p:tgtEl>
                                      </p:cBhvr>
                                    </p:animEffect>
                                    <p:set>
                                      <p:cBhvr>
                                        <p:cTn id="22" dur="1" fill="hold">
                                          <p:stCondLst>
                                            <p:cond delay="499"/>
                                          </p:stCondLst>
                                        </p:cTn>
                                        <p:tgtEl>
                                          <p:spTgt spid="905254"/>
                                        </p:tgtEl>
                                        <p:attrNameLst>
                                          <p:attrName>style.visibility</p:attrName>
                                        </p:attrNameLst>
                                      </p:cBhvr>
                                      <p:to>
                                        <p:strVal val="hidden"/>
                                      </p:to>
                                    </p:se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905256"/>
                                        </p:tgtEl>
                                        <p:attrNameLst>
                                          <p:attrName>style.visibility</p:attrName>
                                        </p:attrNameLst>
                                      </p:cBhvr>
                                      <p:to>
                                        <p:strVal val="visible"/>
                                      </p:to>
                                    </p:set>
                                    <p:animEffect transition="in" filter="wipe(left)">
                                      <p:cBhvr>
                                        <p:cTn id="26" dur="500"/>
                                        <p:tgtEl>
                                          <p:spTgt spid="905256"/>
                                        </p:tgtEl>
                                      </p:cBhvr>
                                    </p:animEffect>
                                  </p:childTnLst>
                                </p:cTn>
                              </p:par>
                            </p:childTnLst>
                          </p:cTn>
                        </p:par>
                        <p:par>
                          <p:cTn id="27" fill="hold" nodeType="withGroup">
                            <p:stCondLst>
                              <p:cond delay="30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905255"/>
                                        </p:tgtEl>
                                        <p:attrNameLst>
                                          <p:attrName>style.visibility</p:attrName>
                                        </p:attrNameLst>
                                      </p:cBhvr>
                                      <p:to>
                                        <p:strVal val="visible"/>
                                      </p:to>
                                    </p:set>
                                    <p:anim calcmode="lin" valueType="num">
                                      <p:cBhvr>
                                        <p:cTn id="30" dur="1000" fill="hold"/>
                                        <p:tgtEl>
                                          <p:spTgt spid="905255"/>
                                        </p:tgtEl>
                                        <p:attrNameLst>
                                          <p:attrName>ppt_w</p:attrName>
                                        </p:attrNameLst>
                                      </p:cBhvr>
                                      <p:tavLst>
                                        <p:tav tm="0">
                                          <p:val>
                                            <p:fltVal val="0"/>
                                          </p:val>
                                        </p:tav>
                                        <p:tav tm="100000">
                                          <p:val>
                                            <p:strVal val="#ppt_w"/>
                                          </p:val>
                                        </p:tav>
                                      </p:tavLst>
                                    </p:anim>
                                    <p:anim calcmode="lin" valueType="num">
                                      <p:cBhvr>
                                        <p:cTn id="31" dur="1000" fill="hold"/>
                                        <p:tgtEl>
                                          <p:spTgt spid="905255"/>
                                        </p:tgtEl>
                                        <p:attrNameLst>
                                          <p:attrName>ppt_h</p:attrName>
                                        </p:attrNameLst>
                                      </p:cBhvr>
                                      <p:tavLst>
                                        <p:tav tm="0">
                                          <p:val>
                                            <p:fltVal val="0"/>
                                          </p:val>
                                        </p:tav>
                                        <p:tav tm="100000">
                                          <p:val>
                                            <p:strVal val="#ppt_h"/>
                                          </p:val>
                                        </p:tav>
                                      </p:tavLst>
                                    </p:anim>
                                    <p:anim calcmode="lin" valueType="num">
                                      <p:cBhvr>
                                        <p:cTn id="32" dur="1000" fill="hold"/>
                                        <p:tgtEl>
                                          <p:spTgt spid="905255"/>
                                        </p:tgtEl>
                                        <p:attrNameLst>
                                          <p:attrName>style.rotation</p:attrName>
                                        </p:attrNameLst>
                                      </p:cBhvr>
                                      <p:tavLst>
                                        <p:tav tm="0">
                                          <p:val>
                                            <p:fltVal val="90"/>
                                          </p:val>
                                        </p:tav>
                                        <p:tav tm="100000">
                                          <p:val>
                                            <p:fltVal val="0"/>
                                          </p:val>
                                        </p:tav>
                                      </p:tavLst>
                                    </p:anim>
                                    <p:animEffect transition="in" filter="fade">
                                      <p:cBhvr>
                                        <p:cTn id="33" dur="1000"/>
                                        <p:tgtEl>
                                          <p:spTgt spid="905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54" grpId="0" animBg="1"/>
      <p:bldP spid="905254" grpId="1" animBg="1"/>
      <p:bldP spid="90525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09" name="Picture 1" descr="step 2 with 3 people browner.3.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765175"/>
            <a:ext cx="9197975" cy="611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9010" name="Rectangle 2"/>
          <p:cNvSpPr>
            <a:spLocks noGrp="1" noChangeArrowheads="1"/>
          </p:cNvSpPr>
          <p:nvPr>
            <p:ph type="title" idx="4294967295"/>
          </p:nvPr>
        </p:nvSpPr>
        <p:spPr>
          <a:xfrm>
            <a:off x="0" y="-100013"/>
            <a:ext cx="9144000" cy="865188"/>
          </a:xfrm>
          <a:solidFill>
            <a:schemeClr val="tx1"/>
          </a:solidFill>
        </p:spPr>
        <p:txBody>
          <a:bodyPr/>
          <a:lstStyle/>
          <a:p>
            <a:pPr algn="ctr" eaLnBrk="1" hangingPunct="1"/>
            <a:r>
              <a:rPr lang="ar-SA" sz="5400" b="1" dirty="0">
                <a:solidFill>
                  <a:srgbClr val="FFFFFF"/>
                </a:solidFill>
                <a:latin typeface="Arial" panose="020B0604020202020204" pitchFamily="34" charset="0"/>
                <a:ea typeface="ＭＳ Ｐゴシック" charset="0"/>
                <a:cs typeface="Arial" panose="020B0604020202020204" pitchFamily="34" charset="0"/>
              </a:rPr>
              <a:t>أسئلة حول الخطوة الثانية</a:t>
            </a:r>
            <a:endParaRPr lang="en-US"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1094659" name="Text Box 3"/>
          <p:cNvSpPr txBox="1">
            <a:spLocks noChangeArrowheads="1"/>
          </p:cNvSpPr>
          <p:nvPr/>
        </p:nvSpPr>
        <p:spPr bwMode="auto">
          <a:xfrm>
            <a:off x="-11113" y="3500438"/>
            <a:ext cx="7315201" cy="1569660"/>
          </a:xfrm>
          <a:prstGeom prst="rect">
            <a:avLst/>
          </a:prstGeom>
          <a:noFill/>
          <a:ln>
            <a:noFill/>
          </a:ln>
          <a:effec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marR="0" lvl="0" indent="-457200" algn="r" defTabSz="914400" rtl="1" eaLnBrk="0" fontAlgn="base" latinLnBrk="0" hangingPunct="0">
              <a:lnSpc>
                <a:spcPct val="100000"/>
              </a:lnSpc>
              <a:spcBef>
                <a:spcPct val="0"/>
              </a:spcBef>
              <a:spcAft>
                <a:spcPct val="0"/>
              </a:spcAft>
              <a:buClrTx/>
              <a:buSzTx/>
              <a:buFont typeface="Arial" charset="0"/>
              <a:buChar char="•"/>
              <a:tabLst/>
              <a:defRPr/>
            </a:pPr>
            <a:r>
              <a:rPr kumimoji="0" lang="ar-SA" sz="48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من يجب </a:t>
            </a:r>
            <a:r>
              <a:rPr kumimoji="0" lang="ar-JO" sz="48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أ</a:t>
            </a:r>
            <a:r>
              <a:rPr kumimoji="0" lang="ar-SA" sz="48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ن يكون هؤلاء الناس؟</a:t>
            </a:r>
            <a:endParaRPr kumimoji="0" lang="en-US" sz="48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panose="020B0604020202020204" pitchFamily="34" charset="0"/>
              <a:ea typeface="ＭＳ Ｐゴシック" charset="0"/>
              <a:cs typeface="Arial" panose="020B0604020202020204" pitchFamily="34" charset="0"/>
            </a:endParaRPr>
          </a:p>
          <a:p>
            <a:pPr marL="457200" marR="0" lvl="0" indent="-457200" algn="r" defTabSz="914400" rtl="1" eaLnBrk="0" fontAlgn="base" latinLnBrk="0" hangingPunct="0">
              <a:lnSpc>
                <a:spcPct val="100000"/>
              </a:lnSpc>
              <a:spcBef>
                <a:spcPct val="0"/>
              </a:spcBef>
              <a:spcAft>
                <a:spcPct val="0"/>
              </a:spcAft>
              <a:buClrTx/>
              <a:buSzTx/>
              <a:buFont typeface="Arial" charset="0"/>
              <a:buChar char="•"/>
              <a:tabLst/>
              <a:defRPr/>
            </a:pPr>
            <a:r>
              <a:rPr kumimoji="0" lang="ar-SA" sz="48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لماذا تأخذ ١-٢ الآخرين؟</a:t>
            </a:r>
            <a:endParaRPr kumimoji="0" lang="en-US" sz="48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0701680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94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46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5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ctrTitle"/>
          </p:nvPr>
        </p:nvSpPr>
        <p:spPr>
          <a:xfrm>
            <a:off x="1475656" y="4077072"/>
            <a:ext cx="5562600" cy="1152128"/>
          </a:xfrm>
        </p:spPr>
        <p:txBody>
          <a:bodyPr/>
          <a:lstStyle/>
          <a:p>
            <a:pPr rtl="1"/>
            <a:r>
              <a:rPr lang="ar-SA" sz="4800" b="1" dirty="0">
                <a:latin typeface="Arial" panose="020B0604020202020204" pitchFamily="34" charset="0"/>
                <a:cs typeface="Arial" panose="020B0604020202020204" pitchFamily="34" charset="0"/>
              </a:rPr>
              <a:t>تثنية ١٩ : ١٥</a:t>
            </a:r>
          </a:p>
        </p:txBody>
      </p:sp>
      <p:sp>
        <p:nvSpPr>
          <p:cNvPr id="1099780" name="Rectangle 4"/>
          <p:cNvSpPr>
            <a:spLocks noChangeArrowheads="1"/>
          </p:cNvSpPr>
          <p:nvPr/>
        </p:nvSpPr>
        <p:spPr bwMode="auto">
          <a:xfrm>
            <a:off x="2267744" y="476672"/>
            <a:ext cx="6408712" cy="3505200"/>
          </a:xfrm>
          <a:prstGeom prst="rect">
            <a:avLst/>
          </a:prstGeom>
          <a:noFill/>
          <a:ln>
            <a:noFill/>
          </a:ln>
          <a:effectLst>
            <a:outerShdw blurRad="63500" dist="35921" dir="2700000" algn="ctr" rotWithShape="0">
              <a:schemeClr val="tx2">
                <a:alpha val="74998"/>
              </a:schemeClr>
            </a:outerShdw>
          </a:effectLst>
        </p:spPr>
        <p:txBody>
          <a:bodyPr/>
          <a:lstStyle/>
          <a:p>
            <a:pPr marL="0" marR="0" lvl="0" indent="0" algn="r" defTabSz="914400" rtl="0" eaLnBrk="0" fontAlgn="base" latinLnBrk="0" hangingPunct="0">
              <a:lnSpc>
                <a:spcPct val="100000"/>
              </a:lnSpc>
              <a:spcBef>
                <a:spcPct val="0"/>
              </a:spcBef>
              <a:spcAft>
                <a:spcPct val="0"/>
              </a:spcAft>
              <a:buClrTx/>
              <a:buSzTx/>
              <a:buFont typeface="Wingdings" charset="0"/>
              <a:buNone/>
              <a:tabLst/>
              <a:defRPr/>
            </a:pPr>
            <a:r>
              <a:rPr kumimoji="0" lang="ar-SA" sz="36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charset="0"/>
                <a:cs typeface="Arial" panose="020B0604020202020204" pitchFamily="34" charset="0"/>
              </a:rPr>
              <a:t>«لا يَقُومُ شَاهِدٌ وَاحِدٌ عَلى إِنْسَانٍ فِي ذَنْبٍ مَا أَوْ خَطِيَّةٍ مَا مِنْ جَمِيعِ الخَطَايَا التِي يُخْطِئُ بِهَا. عَلى فَمِ شَاهِدَيْنِ أَوْ عَلى فَمِ ثَلاثَةِ شُهُودٍ يَقُومُ الأَمْرُ. </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charset="0"/>
              <a:cs typeface="Arial" panose="020B0604020202020204" pitchFamily="34" charset="0"/>
            </a:endParaRPr>
          </a:p>
        </p:txBody>
      </p:sp>
    </p:spTree>
    <p:extLst>
      <p:ext uri="{BB962C8B-B14F-4D97-AF65-F5344CB8AC3E}">
        <p14:creationId xmlns:p14="http://schemas.microsoft.com/office/powerpoint/2010/main" val="465739605"/>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0" y="304800"/>
            <a:ext cx="9144000" cy="1143000"/>
          </a:xfrm>
          <a:effectLst>
            <a:outerShdw blurRad="63500" dist="155023" dir="12899521" algn="ctr" rotWithShape="0">
              <a:srgbClr val="07070B">
                <a:alpha val="74998"/>
              </a:srgbClr>
            </a:outerShdw>
          </a:effectLst>
        </p:spPr>
        <p:txBody>
          <a:bodyPr/>
          <a:lstStyle/>
          <a:p>
            <a:pPr eaLnBrk="1" hangingPunct="1">
              <a:defRPr/>
            </a:pPr>
            <a:r>
              <a:rPr kumimoji="0" lang="ar-JO" dirty="0">
                <a:latin typeface="Arial" panose="020B0604020202020204" pitchFamily="34" charset="0"/>
                <a:ea typeface="ＭＳ Ｐゴシック" charset="0"/>
                <a:cs typeface="Arial" panose="020B0604020202020204" pitchFamily="34" charset="0"/>
              </a:rPr>
              <a:t>الخطوة 3 في الإسترداد</a:t>
            </a:r>
            <a:br>
              <a:rPr kumimoji="0" lang="en-US" dirty="0">
                <a:latin typeface="Arial" panose="020B0604020202020204" pitchFamily="34" charset="0"/>
                <a:ea typeface="ＭＳ Ｐゴシック" charset="0"/>
                <a:cs typeface="Arial" panose="020B0604020202020204" pitchFamily="34" charset="0"/>
              </a:rPr>
            </a:br>
            <a:r>
              <a:rPr kumimoji="0" lang="en-US" dirty="0">
                <a:latin typeface="Arial" panose="020B0604020202020204" pitchFamily="34" charset="0"/>
                <a:ea typeface="ＭＳ Ｐゴシック" charset="0"/>
                <a:cs typeface="Arial" panose="020B0604020202020204" pitchFamily="34" charset="0"/>
              </a:rPr>
              <a:t> </a:t>
            </a:r>
            <a:r>
              <a:rPr kumimoji="0" lang="ar-JO" sz="3600" dirty="0">
                <a:latin typeface="Arial" panose="020B0604020202020204" pitchFamily="34" charset="0"/>
                <a:ea typeface="ＭＳ Ｐゴシック" charset="0"/>
                <a:cs typeface="Arial" panose="020B0604020202020204" pitchFamily="34" charset="0"/>
              </a:rPr>
              <a:t>اعرض الخطية على </a:t>
            </a:r>
            <a:r>
              <a:rPr kumimoji="0" lang="ar-JO" sz="3600" dirty="0">
                <a:solidFill>
                  <a:srgbClr val="FFFF00"/>
                </a:solidFill>
                <a:latin typeface="Arial" panose="020B0604020202020204" pitchFamily="34" charset="0"/>
                <a:ea typeface="ＭＳ Ｐゴシック" charset="0"/>
                <a:cs typeface="Arial" panose="020B0604020202020204" pitchFamily="34" charset="0"/>
              </a:rPr>
              <a:t>الكنيسة</a:t>
            </a:r>
            <a:r>
              <a:rPr kumimoji="0" lang="ar-JO" sz="3600" dirty="0">
                <a:latin typeface="Arial" panose="020B0604020202020204" pitchFamily="34" charset="0"/>
                <a:ea typeface="ＭＳ Ｐゴシック" charset="0"/>
                <a:cs typeface="Arial" panose="020B0604020202020204" pitchFamily="34" charset="0"/>
              </a:rPr>
              <a:t> بالكامل</a:t>
            </a:r>
            <a:endParaRPr kumimoji="0" lang="en-US" sz="3600"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967683" name="Text Box 3"/>
          <p:cNvSpPr txBox="1">
            <a:spLocks noChangeArrowheads="1"/>
          </p:cNvSpPr>
          <p:nvPr/>
        </p:nvSpPr>
        <p:spPr bwMode="auto">
          <a:xfrm>
            <a:off x="3276600" y="3581400"/>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967684" name="Text Box 4"/>
          <p:cNvSpPr txBox="1">
            <a:spLocks noChangeArrowheads="1"/>
          </p:cNvSpPr>
          <p:nvPr/>
        </p:nvSpPr>
        <p:spPr bwMode="auto">
          <a:xfrm>
            <a:off x="152400" y="5735638"/>
            <a:ext cx="1653017"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خاطئ</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967685" name="Text Box 5"/>
          <p:cNvSpPr txBox="1">
            <a:spLocks noChangeArrowheads="1"/>
          </p:cNvSpPr>
          <p:nvPr/>
        </p:nvSpPr>
        <p:spPr bwMode="auto">
          <a:xfrm>
            <a:off x="2057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86" name="Text Box 6"/>
          <p:cNvSpPr txBox="1">
            <a:spLocks noChangeArrowheads="1"/>
          </p:cNvSpPr>
          <p:nvPr/>
        </p:nvSpPr>
        <p:spPr bwMode="auto">
          <a:xfrm>
            <a:off x="152400" y="6192838"/>
            <a:ext cx="160172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عضو</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87" name="Text Box 7"/>
          <p:cNvSpPr txBox="1">
            <a:spLocks noChangeArrowheads="1"/>
          </p:cNvSpPr>
          <p:nvPr/>
        </p:nvSpPr>
        <p:spPr bwMode="auto">
          <a:xfrm>
            <a:off x="2362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88" name="Text Box 8"/>
          <p:cNvSpPr txBox="1">
            <a:spLocks noChangeArrowheads="1"/>
          </p:cNvSpPr>
          <p:nvPr/>
        </p:nvSpPr>
        <p:spPr bwMode="auto">
          <a:xfrm>
            <a:off x="3276600" y="4267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89" name="Text Box 9"/>
          <p:cNvSpPr txBox="1">
            <a:spLocks noChangeArrowheads="1"/>
          </p:cNvSpPr>
          <p:nvPr/>
        </p:nvSpPr>
        <p:spPr bwMode="auto">
          <a:xfrm>
            <a:off x="4191000" y="4114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0" name="Text Box 10"/>
          <p:cNvSpPr txBox="1">
            <a:spLocks noChangeArrowheads="1"/>
          </p:cNvSpPr>
          <p:nvPr/>
        </p:nvSpPr>
        <p:spPr bwMode="auto">
          <a:xfrm>
            <a:off x="4800600" y="3276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1" name="Text Box 11"/>
          <p:cNvSpPr txBox="1">
            <a:spLocks noChangeArrowheads="1"/>
          </p:cNvSpPr>
          <p:nvPr/>
        </p:nvSpPr>
        <p:spPr bwMode="auto">
          <a:xfrm>
            <a:off x="3962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2" name="Text Box 12"/>
          <p:cNvSpPr txBox="1">
            <a:spLocks noChangeArrowheads="1"/>
          </p:cNvSpPr>
          <p:nvPr/>
        </p:nvSpPr>
        <p:spPr bwMode="auto">
          <a:xfrm>
            <a:off x="19050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3" name="Text Box 13"/>
          <p:cNvSpPr txBox="1">
            <a:spLocks noChangeArrowheads="1"/>
          </p:cNvSpPr>
          <p:nvPr/>
        </p:nvSpPr>
        <p:spPr bwMode="auto">
          <a:xfrm>
            <a:off x="838200"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4" name="Text Box 14"/>
          <p:cNvSpPr txBox="1">
            <a:spLocks noChangeArrowheads="1"/>
          </p:cNvSpPr>
          <p:nvPr/>
        </p:nvSpPr>
        <p:spPr bwMode="auto">
          <a:xfrm>
            <a:off x="1752600" y="3810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5" name="Text Box 15"/>
          <p:cNvSpPr txBox="1">
            <a:spLocks noChangeArrowheads="1"/>
          </p:cNvSpPr>
          <p:nvPr/>
        </p:nvSpPr>
        <p:spPr bwMode="auto">
          <a:xfrm>
            <a:off x="2784475"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6" name="Text Box 16"/>
          <p:cNvSpPr txBox="1">
            <a:spLocks noChangeArrowheads="1"/>
          </p:cNvSpPr>
          <p:nvPr/>
        </p:nvSpPr>
        <p:spPr bwMode="auto">
          <a:xfrm>
            <a:off x="35814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7" name="Text Box 17"/>
          <p:cNvSpPr txBox="1">
            <a:spLocks noChangeArrowheads="1"/>
          </p:cNvSpPr>
          <p:nvPr/>
        </p:nvSpPr>
        <p:spPr bwMode="auto">
          <a:xfrm>
            <a:off x="27432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8" name="Text Box 18"/>
          <p:cNvSpPr txBox="1">
            <a:spLocks noChangeArrowheads="1"/>
          </p:cNvSpPr>
          <p:nvPr/>
        </p:nvSpPr>
        <p:spPr bwMode="auto">
          <a:xfrm>
            <a:off x="4724400" y="2743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9" name="Text Box 19"/>
          <p:cNvSpPr txBox="1">
            <a:spLocks noChangeArrowheads="1"/>
          </p:cNvSpPr>
          <p:nvPr/>
        </p:nvSpPr>
        <p:spPr bwMode="auto">
          <a:xfrm>
            <a:off x="5029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0" name="Text Box 20"/>
          <p:cNvSpPr txBox="1">
            <a:spLocks noChangeArrowheads="1"/>
          </p:cNvSpPr>
          <p:nvPr/>
        </p:nvSpPr>
        <p:spPr bwMode="auto">
          <a:xfrm>
            <a:off x="5867400" y="3886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1" name="Text Box 21"/>
          <p:cNvSpPr txBox="1">
            <a:spLocks noChangeArrowheads="1"/>
          </p:cNvSpPr>
          <p:nvPr/>
        </p:nvSpPr>
        <p:spPr bwMode="auto">
          <a:xfrm>
            <a:off x="67818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2" name="Text Box 22"/>
          <p:cNvSpPr txBox="1">
            <a:spLocks noChangeArrowheads="1"/>
          </p:cNvSpPr>
          <p:nvPr/>
        </p:nvSpPr>
        <p:spPr bwMode="auto">
          <a:xfrm>
            <a:off x="7391400" y="2895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3" name="Text Box 23"/>
          <p:cNvSpPr txBox="1">
            <a:spLocks noChangeArrowheads="1"/>
          </p:cNvSpPr>
          <p:nvPr/>
        </p:nvSpPr>
        <p:spPr bwMode="auto">
          <a:xfrm>
            <a:off x="6553200" y="2667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4" name="Text Box 24"/>
          <p:cNvSpPr txBox="1">
            <a:spLocks noChangeArrowheads="1"/>
          </p:cNvSpPr>
          <p:nvPr/>
        </p:nvSpPr>
        <p:spPr bwMode="auto">
          <a:xfrm>
            <a:off x="4648200" y="2057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5" name="Text Box 25"/>
          <p:cNvSpPr txBox="1">
            <a:spLocks noChangeArrowheads="1"/>
          </p:cNvSpPr>
          <p:nvPr/>
        </p:nvSpPr>
        <p:spPr bwMode="auto">
          <a:xfrm>
            <a:off x="5181600" y="2438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6" name="Text Box 26"/>
          <p:cNvSpPr txBox="1">
            <a:spLocks noChangeArrowheads="1"/>
          </p:cNvSpPr>
          <p:nvPr/>
        </p:nvSpPr>
        <p:spPr bwMode="auto">
          <a:xfrm>
            <a:off x="5638800" y="3200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7" name="Text Box 27"/>
          <p:cNvSpPr txBox="1">
            <a:spLocks noChangeArrowheads="1"/>
          </p:cNvSpPr>
          <p:nvPr/>
        </p:nvSpPr>
        <p:spPr bwMode="auto">
          <a:xfrm>
            <a:off x="65532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8" name="Text Box 28"/>
          <p:cNvSpPr txBox="1">
            <a:spLocks noChangeArrowheads="1"/>
          </p:cNvSpPr>
          <p:nvPr/>
        </p:nvSpPr>
        <p:spPr bwMode="auto">
          <a:xfrm>
            <a:off x="62484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9" name="Text Box 29"/>
          <p:cNvSpPr txBox="1">
            <a:spLocks noChangeArrowheads="1"/>
          </p:cNvSpPr>
          <p:nvPr/>
        </p:nvSpPr>
        <p:spPr bwMode="auto">
          <a:xfrm>
            <a:off x="63246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0" name="Text Box 30"/>
          <p:cNvSpPr txBox="1">
            <a:spLocks noChangeArrowheads="1"/>
          </p:cNvSpPr>
          <p:nvPr/>
        </p:nvSpPr>
        <p:spPr bwMode="auto">
          <a:xfrm>
            <a:off x="3810000" y="4724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1" name="Text Box 31"/>
          <p:cNvSpPr txBox="1">
            <a:spLocks noChangeArrowheads="1"/>
          </p:cNvSpPr>
          <p:nvPr/>
        </p:nvSpPr>
        <p:spPr bwMode="auto">
          <a:xfrm>
            <a:off x="25908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2" name="Text Box 32"/>
          <p:cNvSpPr txBox="1">
            <a:spLocks noChangeArrowheads="1"/>
          </p:cNvSpPr>
          <p:nvPr/>
        </p:nvSpPr>
        <p:spPr bwMode="auto">
          <a:xfrm>
            <a:off x="9144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3"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4"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8" name="Oval 38"/>
          <p:cNvSpPr>
            <a:spLocks noChangeArrowheads="1"/>
          </p:cNvSpPr>
          <p:nvPr/>
        </p:nvSpPr>
        <p:spPr bwMode="auto">
          <a:xfrm rot="1717289">
            <a:off x="1752600" y="32766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9" name="Oval 39"/>
          <p:cNvSpPr>
            <a:spLocks noChangeArrowheads="1"/>
          </p:cNvSpPr>
          <p:nvPr/>
        </p:nvSpPr>
        <p:spPr bwMode="auto">
          <a:xfrm rot="1717289">
            <a:off x="1878013" y="27463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20" name="Line 40"/>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21" name="Oval 41"/>
          <p:cNvSpPr>
            <a:spLocks noChangeArrowheads="1"/>
          </p:cNvSpPr>
          <p:nvPr/>
        </p:nvSpPr>
        <p:spPr bwMode="auto">
          <a:xfrm rot="188795">
            <a:off x="457200" y="15049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559464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67713"/>
                                        </p:tgtEl>
                                        <p:attrNameLst>
                                          <p:attrName>style.visibility</p:attrName>
                                        </p:attrNameLst>
                                      </p:cBhvr>
                                      <p:to>
                                        <p:strVal val="visible"/>
                                      </p:to>
                                    </p:set>
                                    <p:animEffect transition="in" filter="wipe(right)">
                                      <p:cBhvr>
                                        <p:cTn id="7" dur="500"/>
                                        <p:tgtEl>
                                          <p:spTgt spid="96771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67714"/>
                                        </p:tgtEl>
                                        <p:attrNameLst>
                                          <p:attrName>style.visibility</p:attrName>
                                        </p:attrNameLst>
                                      </p:cBhvr>
                                      <p:to>
                                        <p:strVal val="visible"/>
                                      </p:to>
                                    </p:set>
                                    <p:animEffect transition="in" filter="wipe(left)">
                                      <p:cBhvr>
                                        <p:cTn id="11" dur="500"/>
                                        <p:tgtEl>
                                          <p:spTgt spid="967714"/>
                                        </p:tgtEl>
                                      </p:cBhvr>
                                    </p:animEffect>
                                  </p:childTnLst>
                                </p:cTn>
                              </p:par>
                            </p:childTnLst>
                          </p:cTn>
                        </p:par>
                        <p:par>
                          <p:cTn id="12" fill="hold" nodeType="afterGroup">
                            <p:stCondLst>
                              <p:cond delay="1000"/>
                            </p:stCondLst>
                            <p:childTnLst>
                              <p:par>
                                <p:cTn id="13" presetID="31" presetClass="entr" presetSubtype="0" fill="hold" grpId="0" nodeType="afterEffect">
                                  <p:stCondLst>
                                    <p:cond delay="0"/>
                                  </p:stCondLst>
                                  <p:iterate type="lt">
                                    <p:tmPct val="5000"/>
                                  </p:iterate>
                                  <p:childTnLst>
                                    <p:set>
                                      <p:cBhvr>
                                        <p:cTn id="14" dur="1" fill="hold">
                                          <p:stCondLst>
                                            <p:cond delay="0"/>
                                          </p:stCondLst>
                                        </p:cTn>
                                        <p:tgtEl>
                                          <p:spTgt spid="967718"/>
                                        </p:tgtEl>
                                        <p:attrNameLst>
                                          <p:attrName>style.visibility</p:attrName>
                                        </p:attrNameLst>
                                      </p:cBhvr>
                                      <p:to>
                                        <p:strVal val="visible"/>
                                      </p:to>
                                    </p:set>
                                    <p:anim calcmode="lin" valueType="num">
                                      <p:cBhvr>
                                        <p:cTn id="15" dur="1000" fill="hold"/>
                                        <p:tgtEl>
                                          <p:spTgt spid="967718"/>
                                        </p:tgtEl>
                                        <p:attrNameLst>
                                          <p:attrName>ppt_w</p:attrName>
                                        </p:attrNameLst>
                                      </p:cBhvr>
                                      <p:tavLst>
                                        <p:tav tm="0">
                                          <p:val>
                                            <p:fltVal val="0"/>
                                          </p:val>
                                        </p:tav>
                                        <p:tav tm="100000">
                                          <p:val>
                                            <p:strVal val="#ppt_w"/>
                                          </p:val>
                                        </p:tav>
                                      </p:tavLst>
                                    </p:anim>
                                    <p:anim calcmode="lin" valueType="num">
                                      <p:cBhvr>
                                        <p:cTn id="16" dur="1000" fill="hold"/>
                                        <p:tgtEl>
                                          <p:spTgt spid="967718"/>
                                        </p:tgtEl>
                                        <p:attrNameLst>
                                          <p:attrName>ppt_h</p:attrName>
                                        </p:attrNameLst>
                                      </p:cBhvr>
                                      <p:tavLst>
                                        <p:tav tm="0">
                                          <p:val>
                                            <p:fltVal val="0"/>
                                          </p:val>
                                        </p:tav>
                                        <p:tav tm="100000">
                                          <p:val>
                                            <p:strVal val="#ppt_h"/>
                                          </p:val>
                                        </p:tav>
                                      </p:tavLst>
                                    </p:anim>
                                    <p:anim calcmode="lin" valueType="num">
                                      <p:cBhvr>
                                        <p:cTn id="17" dur="1000" fill="hold"/>
                                        <p:tgtEl>
                                          <p:spTgt spid="967718"/>
                                        </p:tgtEl>
                                        <p:attrNameLst>
                                          <p:attrName>style.rotation</p:attrName>
                                        </p:attrNameLst>
                                      </p:cBhvr>
                                      <p:tavLst>
                                        <p:tav tm="0">
                                          <p:val>
                                            <p:fltVal val="90"/>
                                          </p:val>
                                        </p:tav>
                                        <p:tav tm="100000">
                                          <p:val>
                                            <p:fltVal val="0"/>
                                          </p:val>
                                        </p:tav>
                                      </p:tavLst>
                                    </p:anim>
                                    <p:animEffect transition="in" filter="fade">
                                      <p:cBhvr>
                                        <p:cTn id="18" dur="1000"/>
                                        <p:tgtEl>
                                          <p:spTgt spid="967718"/>
                                        </p:tgtEl>
                                      </p:cBhvr>
                                    </p:animEffect>
                                  </p:childTnLst>
                                </p:cTn>
                              </p:par>
                            </p:childTnLst>
                          </p:cTn>
                        </p:par>
                        <p:par>
                          <p:cTn id="19" fill="hold" nodeType="afterGroup">
                            <p:stCondLst>
                              <p:cond delay="2000"/>
                            </p:stCondLst>
                            <p:childTnLst>
                              <p:par>
                                <p:cTn id="20" presetID="3" presetClass="exit" presetSubtype="10" fill="hold" grpId="1" nodeType="afterEffect">
                                  <p:stCondLst>
                                    <p:cond delay="0"/>
                                  </p:stCondLst>
                                  <p:iterate type="lt">
                                    <p:tmPct val="0"/>
                                  </p:iterate>
                                  <p:childTnLst>
                                    <p:animEffect transition="out" filter="blinds(horizontal)">
                                      <p:cBhvr>
                                        <p:cTn id="21" dur="500"/>
                                        <p:tgtEl>
                                          <p:spTgt spid="967718"/>
                                        </p:tgtEl>
                                      </p:cBhvr>
                                    </p:animEffect>
                                    <p:set>
                                      <p:cBhvr>
                                        <p:cTn id="22" dur="1" fill="hold">
                                          <p:stCondLst>
                                            <p:cond delay="499"/>
                                          </p:stCondLst>
                                        </p:cTn>
                                        <p:tgtEl>
                                          <p:spTgt spid="967718"/>
                                        </p:tgtEl>
                                        <p:attrNameLst>
                                          <p:attrName>style.visibility</p:attrName>
                                        </p:attrNameLst>
                                      </p:cBhvr>
                                      <p:to>
                                        <p:strVal val="hidden"/>
                                      </p:to>
                                    </p:se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967720"/>
                                        </p:tgtEl>
                                        <p:attrNameLst>
                                          <p:attrName>style.visibility</p:attrName>
                                        </p:attrNameLst>
                                      </p:cBhvr>
                                      <p:to>
                                        <p:strVal val="visible"/>
                                      </p:to>
                                    </p:set>
                                    <p:animEffect transition="in" filter="wipe(left)">
                                      <p:cBhvr>
                                        <p:cTn id="26" dur="500"/>
                                        <p:tgtEl>
                                          <p:spTgt spid="967720"/>
                                        </p:tgtEl>
                                      </p:cBhvr>
                                    </p:animEffect>
                                  </p:childTnLst>
                                </p:cTn>
                              </p:par>
                            </p:childTnLst>
                          </p:cTn>
                        </p:par>
                        <p:par>
                          <p:cTn id="27" fill="hold" nodeType="afterGroup">
                            <p:stCondLst>
                              <p:cond delay="30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967719"/>
                                        </p:tgtEl>
                                        <p:attrNameLst>
                                          <p:attrName>style.visibility</p:attrName>
                                        </p:attrNameLst>
                                      </p:cBhvr>
                                      <p:to>
                                        <p:strVal val="visible"/>
                                      </p:to>
                                    </p:set>
                                    <p:anim calcmode="lin" valueType="num">
                                      <p:cBhvr>
                                        <p:cTn id="30" dur="1000" fill="hold"/>
                                        <p:tgtEl>
                                          <p:spTgt spid="967719"/>
                                        </p:tgtEl>
                                        <p:attrNameLst>
                                          <p:attrName>ppt_w</p:attrName>
                                        </p:attrNameLst>
                                      </p:cBhvr>
                                      <p:tavLst>
                                        <p:tav tm="0">
                                          <p:val>
                                            <p:fltVal val="0"/>
                                          </p:val>
                                        </p:tav>
                                        <p:tav tm="100000">
                                          <p:val>
                                            <p:strVal val="#ppt_w"/>
                                          </p:val>
                                        </p:tav>
                                      </p:tavLst>
                                    </p:anim>
                                    <p:anim calcmode="lin" valueType="num">
                                      <p:cBhvr>
                                        <p:cTn id="31" dur="1000" fill="hold"/>
                                        <p:tgtEl>
                                          <p:spTgt spid="967719"/>
                                        </p:tgtEl>
                                        <p:attrNameLst>
                                          <p:attrName>ppt_h</p:attrName>
                                        </p:attrNameLst>
                                      </p:cBhvr>
                                      <p:tavLst>
                                        <p:tav tm="0">
                                          <p:val>
                                            <p:fltVal val="0"/>
                                          </p:val>
                                        </p:tav>
                                        <p:tav tm="100000">
                                          <p:val>
                                            <p:strVal val="#ppt_h"/>
                                          </p:val>
                                        </p:tav>
                                      </p:tavLst>
                                    </p:anim>
                                    <p:anim calcmode="lin" valueType="num">
                                      <p:cBhvr>
                                        <p:cTn id="32" dur="1000" fill="hold"/>
                                        <p:tgtEl>
                                          <p:spTgt spid="967719"/>
                                        </p:tgtEl>
                                        <p:attrNameLst>
                                          <p:attrName>style.rotation</p:attrName>
                                        </p:attrNameLst>
                                      </p:cBhvr>
                                      <p:tavLst>
                                        <p:tav tm="0">
                                          <p:val>
                                            <p:fltVal val="90"/>
                                          </p:val>
                                        </p:tav>
                                        <p:tav tm="100000">
                                          <p:val>
                                            <p:fltVal val="0"/>
                                          </p:val>
                                        </p:tav>
                                      </p:tavLst>
                                    </p:anim>
                                    <p:animEffect transition="in" filter="fade">
                                      <p:cBhvr>
                                        <p:cTn id="33" dur="1000"/>
                                        <p:tgtEl>
                                          <p:spTgt spid="967719"/>
                                        </p:tgtEl>
                                      </p:cBhvr>
                                    </p:animEffect>
                                  </p:childTnLst>
                                </p:cTn>
                              </p:par>
                            </p:childTnLst>
                          </p:cTn>
                        </p:par>
                        <p:par>
                          <p:cTn id="34" fill="hold" nodeType="afterGroup">
                            <p:stCondLst>
                              <p:cond delay="4000"/>
                            </p:stCondLst>
                            <p:childTnLst>
                              <p:par>
                                <p:cTn id="35" presetID="3" presetClass="exit" presetSubtype="10" fill="hold" grpId="1" nodeType="afterEffect">
                                  <p:stCondLst>
                                    <p:cond delay="0"/>
                                  </p:stCondLst>
                                  <p:iterate type="lt">
                                    <p:tmPct val="0"/>
                                  </p:iterate>
                                  <p:childTnLst>
                                    <p:animEffect transition="out" filter="blinds(horizontal)">
                                      <p:cBhvr>
                                        <p:cTn id="36" dur="500"/>
                                        <p:tgtEl>
                                          <p:spTgt spid="967719"/>
                                        </p:tgtEl>
                                      </p:cBhvr>
                                    </p:animEffect>
                                    <p:set>
                                      <p:cBhvr>
                                        <p:cTn id="37" dur="1" fill="hold">
                                          <p:stCondLst>
                                            <p:cond delay="499"/>
                                          </p:stCondLst>
                                        </p:cTn>
                                        <p:tgtEl>
                                          <p:spTgt spid="967719"/>
                                        </p:tgtEl>
                                        <p:attrNameLst>
                                          <p:attrName>style.visibility</p:attrName>
                                        </p:attrNameLst>
                                      </p:cBhvr>
                                      <p:to>
                                        <p:strVal val="hidden"/>
                                      </p:to>
                                    </p:set>
                                  </p:childTnLst>
                                </p:cTn>
                              </p:par>
                            </p:childTnLst>
                          </p:cTn>
                        </p:par>
                        <p:par>
                          <p:cTn id="38" fill="hold" nodeType="withGroup">
                            <p:stCondLst>
                              <p:cond delay="4500"/>
                            </p:stCondLst>
                            <p:childTnLst>
                              <p:par>
                                <p:cTn id="39" presetID="31" presetClass="entr" presetSubtype="0" fill="hold" grpId="0" nodeType="afterEffect">
                                  <p:stCondLst>
                                    <p:cond delay="0"/>
                                  </p:stCondLst>
                                  <p:iterate type="lt">
                                    <p:tmPct val="5000"/>
                                  </p:iterate>
                                  <p:childTnLst>
                                    <p:set>
                                      <p:cBhvr>
                                        <p:cTn id="40" dur="1" fill="hold">
                                          <p:stCondLst>
                                            <p:cond delay="0"/>
                                          </p:stCondLst>
                                        </p:cTn>
                                        <p:tgtEl>
                                          <p:spTgt spid="967721"/>
                                        </p:tgtEl>
                                        <p:attrNameLst>
                                          <p:attrName>style.visibility</p:attrName>
                                        </p:attrNameLst>
                                      </p:cBhvr>
                                      <p:to>
                                        <p:strVal val="visible"/>
                                      </p:to>
                                    </p:set>
                                    <p:anim calcmode="lin" valueType="num">
                                      <p:cBhvr>
                                        <p:cTn id="41" dur="1000" fill="hold"/>
                                        <p:tgtEl>
                                          <p:spTgt spid="967721"/>
                                        </p:tgtEl>
                                        <p:attrNameLst>
                                          <p:attrName>ppt_w</p:attrName>
                                        </p:attrNameLst>
                                      </p:cBhvr>
                                      <p:tavLst>
                                        <p:tav tm="0">
                                          <p:val>
                                            <p:fltVal val="0"/>
                                          </p:val>
                                        </p:tav>
                                        <p:tav tm="100000">
                                          <p:val>
                                            <p:strVal val="#ppt_w"/>
                                          </p:val>
                                        </p:tav>
                                      </p:tavLst>
                                    </p:anim>
                                    <p:anim calcmode="lin" valueType="num">
                                      <p:cBhvr>
                                        <p:cTn id="42" dur="1000" fill="hold"/>
                                        <p:tgtEl>
                                          <p:spTgt spid="967721"/>
                                        </p:tgtEl>
                                        <p:attrNameLst>
                                          <p:attrName>ppt_h</p:attrName>
                                        </p:attrNameLst>
                                      </p:cBhvr>
                                      <p:tavLst>
                                        <p:tav tm="0">
                                          <p:val>
                                            <p:fltVal val="0"/>
                                          </p:val>
                                        </p:tav>
                                        <p:tav tm="100000">
                                          <p:val>
                                            <p:strVal val="#ppt_h"/>
                                          </p:val>
                                        </p:tav>
                                      </p:tavLst>
                                    </p:anim>
                                    <p:anim calcmode="lin" valueType="num">
                                      <p:cBhvr>
                                        <p:cTn id="43" dur="1000" fill="hold"/>
                                        <p:tgtEl>
                                          <p:spTgt spid="967721"/>
                                        </p:tgtEl>
                                        <p:attrNameLst>
                                          <p:attrName>style.rotation</p:attrName>
                                        </p:attrNameLst>
                                      </p:cBhvr>
                                      <p:tavLst>
                                        <p:tav tm="0">
                                          <p:val>
                                            <p:fltVal val="90"/>
                                          </p:val>
                                        </p:tav>
                                        <p:tav tm="100000">
                                          <p:val>
                                            <p:fltVal val="0"/>
                                          </p:val>
                                        </p:tav>
                                      </p:tavLst>
                                    </p:anim>
                                    <p:animEffect transition="in" filter="fade">
                                      <p:cBhvr>
                                        <p:cTn id="44" dur="1000"/>
                                        <p:tgtEl>
                                          <p:spTgt spid="967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718" grpId="0" animBg="1"/>
      <p:bldP spid="967718" grpId="1" animBg="1"/>
      <p:bldP spid="967719" grpId="0" animBg="1"/>
      <p:bldP spid="967719" grpId="1" animBg="1"/>
      <p:bldP spid="9677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3" name="Picture 2" descr="unity.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13" y="-100013"/>
            <a:ext cx="9440863" cy="7058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765175"/>
            <a:ext cx="4678363" cy="3035300"/>
          </a:xfrm>
          <a:effectLst/>
        </p:spPr>
        <p:txBody>
          <a:bodyPr/>
          <a:lstStyle/>
          <a:p>
            <a:pPr>
              <a:defRPr/>
            </a:pPr>
            <a:r>
              <a:rPr lang="ar-SA" sz="6600" dirty="0">
                <a:effectLst>
                  <a:glow rad="228600">
                    <a:schemeClr val="tx1"/>
                  </a:glow>
                </a:effectLst>
                <a:ea typeface="ＭＳ Ｐゴシック" charset="0"/>
                <a:cs typeface="Arial" panose="020B0604020202020204" pitchFamily="34" charset="0"/>
              </a:rPr>
              <a:t>لماذا تخبر الكنيسة كلها</a:t>
            </a:r>
            <a:r>
              <a:rPr lang="ar-JO" sz="6600" dirty="0">
                <a:effectLst>
                  <a:glow rad="228600">
                    <a:schemeClr val="tx1"/>
                  </a:glow>
                </a:effectLst>
                <a:ea typeface="ＭＳ Ｐゴシック" charset="0"/>
                <a:cs typeface="Arial" panose="020B0604020202020204" pitchFamily="34" charset="0"/>
              </a:rPr>
              <a:t>؟</a:t>
            </a:r>
            <a:endParaRPr lang="en-US" sz="6600" dirty="0">
              <a:effectLst>
                <a:glow rad="228600">
                  <a:schemeClr val="tx1"/>
                </a:glow>
              </a:effectLst>
              <a:ea typeface="ＭＳ Ｐゴシック" charset="0"/>
              <a:cs typeface="Arial" panose="020B0604020202020204" pitchFamily="34" charset="0"/>
            </a:endParaRPr>
          </a:p>
        </p:txBody>
      </p:sp>
    </p:spTree>
    <p:extLst>
      <p:ext uri="{BB962C8B-B14F-4D97-AF65-F5344CB8AC3E}">
        <p14:creationId xmlns:p14="http://schemas.microsoft.com/office/powerpoint/2010/main" val="1076617144"/>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685800" y="304800"/>
            <a:ext cx="7772400" cy="1143000"/>
          </a:xfrm>
          <a:effectLst>
            <a:outerShdw blurRad="63500" dist="155023" dir="12899521" algn="ctr" rotWithShape="0">
              <a:srgbClr val="07070B">
                <a:alpha val="74998"/>
              </a:srgbClr>
            </a:outerShdw>
          </a:effectLst>
        </p:spPr>
        <p:txBody>
          <a:bodyPr/>
          <a:lstStyle/>
          <a:p>
            <a:pPr eaLnBrk="1" hangingPunct="1">
              <a:defRPr/>
            </a:pPr>
            <a:r>
              <a:rPr kumimoji="0" lang="ar-JO" dirty="0">
                <a:latin typeface="Arial" panose="020B0604020202020204" pitchFamily="34" charset="0"/>
                <a:ea typeface="ＭＳ Ｐゴシック" charset="0"/>
                <a:cs typeface="Arial" panose="020B0604020202020204" pitchFamily="34" charset="0"/>
              </a:rPr>
              <a:t>الخطوة 4 في الإسترداد</a:t>
            </a:r>
            <a:br>
              <a:rPr kumimoji="0" lang="en-US" dirty="0">
                <a:latin typeface="Arial" panose="020B0604020202020204" pitchFamily="34" charset="0"/>
                <a:ea typeface="ＭＳ Ｐゴシック" charset="0"/>
                <a:cs typeface="Arial" panose="020B0604020202020204" pitchFamily="34" charset="0"/>
              </a:rPr>
            </a:br>
            <a:r>
              <a:rPr kumimoji="0" lang="ar-JO" sz="3600" dirty="0">
                <a:latin typeface="Arial" panose="020B0604020202020204" pitchFamily="34" charset="0"/>
                <a:ea typeface="ＭＳ Ｐゴシック" charset="0"/>
                <a:cs typeface="Arial" panose="020B0604020202020204" pitchFamily="34" charset="0"/>
              </a:rPr>
              <a:t>عامل الشخص كأنه </a:t>
            </a:r>
            <a:r>
              <a:rPr kumimoji="0" lang="ar-JO" sz="3600" dirty="0">
                <a:solidFill>
                  <a:srgbClr val="FFFF00"/>
                </a:solidFill>
                <a:latin typeface="Arial" panose="020B0604020202020204" pitchFamily="34" charset="0"/>
                <a:ea typeface="ＭＳ Ｐゴシック" charset="0"/>
                <a:cs typeface="Arial" panose="020B0604020202020204" pitchFamily="34" charset="0"/>
              </a:rPr>
              <a:t>غير مؤمن</a:t>
            </a:r>
            <a:endParaRPr kumimoji="0" lang="en-US"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969731" name="Text Box 3"/>
          <p:cNvSpPr txBox="1">
            <a:spLocks noChangeArrowheads="1"/>
          </p:cNvSpPr>
          <p:nvPr/>
        </p:nvSpPr>
        <p:spPr bwMode="auto">
          <a:xfrm>
            <a:off x="3276600" y="3581400"/>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969732" name="Text Box 4"/>
          <p:cNvSpPr txBox="1">
            <a:spLocks noChangeArrowheads="1"/>
          </p:cNvSpPr>
          <p:nvPr/>
        </p:nvSpPr>
        <p:spPr bwMode="auto">
          <a:xfrm>
            <a:off x="152400" y="5735638"/>
            <a:ext cx="1653017"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خاطئ</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969733" name="Text Box 5"/>
          <p:cNvSpPr txBox="1">
            <a:spLocks noChangeArrowheads="1"/>
          </p:cNvSpPr>
          <p:nvPr/>
        </p:nvSpPr>
        <p:spPr bwMode="auto">
          <a:xfrm>
            <a:off x="2057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34" name="Text Box 6"/>
          <p:cNvSpPr txBox="1">
            <a:spLocks noChangeArrowheads="1"/>
          </p:cNvSpPr>
          <p:nvPr/>
        </p:nvSpPr>
        <p:spPr bwMode="auto">
          <a:xfrm>
            <a:off x="152400" y="6192838"/>
            <a:ext cx="160172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عضو</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35" name="Text Box 7"/>
          <p:cNvSpPr txBox="1">
            <a:spLocks noChangeArrowheads="1"/>
          </p:cNvSpPr>
          <p:nvPr/>
        </p:nvSpPr>
        <p:spPr bwMode="auto">
          <a:xfrm>
            <a:off x="2362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36" name="Text Box 8"/>
          <p:cNvSpPr txBox="1">
            <a:spLocks noChangeArrowheads="1"/>
          </p:cNvSpPr>
          <p:nvPr/>
        </p:nvSpPr>
        <p:spPr bwMode="auto">
          <a:xfrm>
            <a:off x="3276600" y="4267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37" name="Text Box 9"/>
          <p:cNvSpPr txBox="1">
            <a:spLocks noChangeArrowheads="1"/>
          </p:cNvSpPr>
          <p:nvPr/>
        </p:nvSpPr>
        <p:spPr bwMode="auto">
          <a:xfrm>
            <a:off x="4191000" y="4114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38" name="Text Box 10"/>
          <p:cNvSpPr txBox="1">
            <a:spLocks noChangeArrowheads="1"/>
          </p:cNvSpPr>
          <p:nvPr/>
        </p:nvSpPr>
        <p:spPr bwMode="auto">
          <a:xfrm>
            <a:off x="4800600" y="3276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39" name="Text Box 11"/>
          <p:cNvSpPr txBox="1">
            <a:spLocks noChangeArrowheads="1"/>
          </p:cNvSpPr>
          <p:nvPr/>
        </p:nvSpPr>
        <p:spPr bwMode="auto">
          <a:xfrm>
            <a:off x="3962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40" name="Text Box 12"/>
          <p:cNvSpPr txBox="1">
            <a:spLocks noChangeArrowheads="1"/>
          </p:cNvSpPr>
          <p:nvPr/>
        </p:nvSpPr>
        <p:spPr bwMode="auto">
          <a:xfrm>
            <a:off x="19050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41" name="Text Box 13"/>
          <p:cNvSpPr txBox="1">
            <a:spLocks noChangeArrowheads="1"/>
          </p:cNvSpPr>
          <p:nvPr/>
        </p:nvSpPr>
        <p:spPr bwMode="auto">
          <a:xfrm>
            <a:off x="838200"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42" name="Text Box 14"/>
          <p:cNvSpPr txBox="1">
            <a:spLocks noChangeArrowheads="1"/>
          </p:cNvSpPr>
          <p:nvPr/>
        </p:nvSpPr>
        <p:spPr bwMode="auto">
          <a:xfrm>
            <a:off x="1752600" y="3810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43" name="Text Box 15"/>
          <p:cNvSpPr txBox="1">
            <a:spLocks noChangeArrowheads="1"/>
          </p:cNvSpPr>
          <p:nvPr/>
        </p:nvSpPr>
        <p:spPr bwMode="auto">
          <a:xfrm>
            <a:off x="2784475"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44" name="Text Box 16"/>
          <p:cNvSpPr txBox="1">
            <a:spLocks noChangeArrowheads="1"/>
          </p:cNvSpPr>
          <p:nvPr/>
        </p:nvSpPr>
        <p:spPr bwMode="auto">
          <a:xfrm>
            <a:off x="35814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45" name="Text Box 17"/>
          <p:cNvSpPr txBox="1">
            <a:spLocks noChangeArrowheads="1"/>
          </p:cNvSpPr>
          <p:nvPr/>
        </p:nvSpPr>
        <p:spPr bwMode="auto">
          <a:xfrm>
            <a:off x="27432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46" name="Text Box 18"/>
          <p:cNvSpPr txBox="1">
            <a:spLocks noChangeArrowheads="1"/>
          </p:cNvSpPr>
          <p:nvPr/>
        </p:nvSpPr>
        <p:spPr bwMode="auto">
          <a:xfrm>
            <a:off x="4724400" y="2743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47" name="Text Box 19"/>
          <p:cNvSpPr txBox="1">
            <a:spLocks noChangeArrowheads="1"/>
          </p:cNvSpPr>
          <p:nvPr/>
        </p:nvSpPr>
        <p:spPr bwMode="auto">
          <a:xfrm>
            <a:off x="5029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48" name="Text Box 20"/>
          <p:cNvSpPr txBox="1">
            <a:spLocks noChangeArrowheads="1"/>
          </p:cNvSpPr>
          <p:nvPr/>
        </p:nvSpPr>
        <p:spPr bwMode="auto">
          <a:xfrm>
            <a:off x="5867400" y="3886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49" name="Text Box 21"/>
          <p:cNvSpPr txBox="1">
            <a:spLocks noChangeArrowheads="1"/>
          </p:cNvSpPr>
          <p:nvPr/>
        </p:nvSpPr>
        <p:spPr bwMode="auto">
          <a:xfrm>
            <a:off x="67818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50" name="Text Box 22"/>
          <p:cNvSpPr txBox="1">
            <a:spLocks noChangeArrowheads="1"/>
          </p:cNvSpPr>
          <p:nvPr/>
        </p:nvSpPr>
        <p:spPr bwMode="auto">
          <a:xfrm>
            <a:off x="7391400" y="2895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51" name="Text Box 23"/>
          <p:cNvSpPr txBox="1">
            <a:spLocks noChangeArrowheads="1"/>
          </p:cNvSpPr>
          <p:nvPr/>
        </p:nvSpPr>
        <p:spPr bwMode="auto">
          <a:xfrm>
            <a:off x="6553200" y="2667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52" name="Text Box 24"/>
          <p:cNvSpPr txBox="1">
            <a:spLocks noChangeArrowheads="1"/>
          </p:cNvSpPr>
          <p:nvPr/>
        </p:nvSpPr>
        <p:spPr bwMode="auto">
          <a:xfrm>
            <a:off x="4648200" y="2057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53" name="Text Box 25"/>
          <p:cNvSpPr txBox="1">
            <a:spLocks noChangeArrowheads="1"/>
          </p:cNvSpPr>
          <p:nvPr/>
        </p:nvSpPr>
        <p:spPr bwMode="auto">
          <a:xfrm>
            <a:off x="5181600" y="2438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54" name="Text Box 26"/>
          <p:cNvSpPr txBox="1">
            <a:spLocks noChangeArrowheads="1"/>
          </p:cNvSpPr>
          <p:nvPr/>
        </p:nvSpPr>
        <p:spPr bwMode="auto">
          <a:xfrm>
            <a:off x="5638800" y="3200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55" name="Text Box 27"/>
          <p:cNvSpPr txBox="1">
            <a:spLocks noChangeArrowheads="1"/>
          </p:cNvSpPr>
          <p:nvPr/>
        </p:nvSpPr>
        <p:spPr bwMode="auto">
          <a:xfrm>
            <a:off x="65532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56" name="Text Box 28"/>
          <p:cNvSpPr txBox="1">
            <a:spLocks noChangeArrowheads="1"/>
          </p:cNvSpPr>
          <p:nvPr/>
        </p:nvSpPr>
        <p:spPr bwMode="auto">
          <a:xfrm>
            <a:off x="62484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57" name="Text Box 29"/>
          <p:cNvSpPr txBox="1">
            <a:spLocks noChangeArrowheads="1"/>
          </p:cNvSpPr>
          <p:nvPr/>
        </p:nvSpPr>
        <p:spPr bwMode="auto">
          <a:xfrm>
            <a:off x="63246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58" name="Text Box 30"/>
          <p:cNvSpPr txBox="1">
            <a:spLocks noChangeArrowheads="1"/>
          </p:cNvSpPr>
          <p:nvPr/>
        </p:nvSpPr>
        <p:spPr bwMode="auto">
          <a:xfrm>
            <a:off x="3810000" y="4724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59" name="Text Box 31"/>
          <p:cNvSpPr txBox="1">
            <a:spLocks noChangeArrowheads="1"/>
          </p:cNvSpPr>
          <p:nvPr/>
        </p:nvSpPr>
        <p:spPr bwMode="auto">
          <a:xfrm>
            <a:off x="25908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60" name="Text Box 32"/>
          <p:cNvSpPr txBox="1">
            <a:spLocks noChangeArrowheads="1"/>
          </p:cNvSpPr>
          <p:nvPr/>
        </p:nvSpPr>
        <p:spPr bwMode="auto">
          <a:xfrm>
            <a:off x="9144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65" name="Line 37"/>
          <p:cNvSpPr>
            <a:spLocks noChangeShapeType="1"/>
          </p:cNvSpPr>
          <p:nvPr/>
        </p:nvSpPr>
        <p:spPr bwMode="auto">
          <a:xfrm rot="1841959" flipH="1" flipV="1">
            <a:off x="3235325" y="4775200"/>
            <a:ext cx="2860675" cy="950913"/>
          </a:xfrm>
          <a:prstGeom prst="line">
            <a:avLst/>
          </a:prstGeom>
          <a:noFill/>
          <a:ln w="7620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66" name="Oval 38"/>
          <p:cNvSpPr>
            <a:spLocks noChangeArrowheads="1"/>
          </p:cNvSpPr>
          <p:nvPr/>
        </p:nvSpPr>
        <p:spPr bwMode="auto">
          <a:xfrm rot="188795">
            <a:off x="457200" y="15049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9767" name="Text Box 39"/>
          <p:cNvSpPr txBox="1">
            <a:spLocks noChangeArrowheads="1"/>
          </p:cNvSpPr>
          <p:nvPr/>
        </p:nvSpPr>
        <p:spPr bwMode="auto">
          <a:xfrm>
            <a:off x="5618163" y="6269038"/>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521588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69765"/>
                                        </p:tgtEl>
                                        <p:attrNameLst>
                                          <p:attrName>style.visibility</p:attrName>
                                        </p:attrNameLst>
                                      </p:cBhvr>
                                      <p:to>
                                        <p:strVal val="visible"/>
                                      </p:to>
                                    </p:set>
                                    <p:animEffect transition="in" filter="wipe(left)">
                                      <p:cBhvr>
                                        <p:cTn id="7" dur="500"/>
                                        <p:tgtEl>
                                          <p:spTgt spid="969765"/>
                                        </p:tgtEl>
                                      </p:cBhvr>
                                    </p:animEffect>
                                  </p:childTnLst>
                                </p:cTn>
                              </p:par>
                            </p:childTnLst>
                          </p:cTn>
                        </p:par>
                        <p:par>
                          <p:cTn id="8" fill="hold" nodeType="afterGroup">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969731"/>
                                        </p:tgtEl>
                                        <p:attrNameLst>
                                          <p:attrName>style.visibility</p:attrName>
                                        </p:attrNameLst>
                                      </p:cBhvr>
                                      <p:to>
                                        <p:strVal val="hidden"/>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697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p:bldP spid="96976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a:ea typeface="ＭＳ Ｐゴシック" charset="0"/>
              </a:rPr>
              <a:t>Sins Worthy of Discipline</a:t>
            </a:r>
          </a:p>
        </p:txBody>
      </p:sp>
      <p:sp>
        <p:nvSpPr>
          <p:cNvPr id="1131524" name="Rectangle 4"/>
          <p:cNvSpPr>
            <a:spLocks noChangeArrowheads="1"/>
          </p:cNvSpPr>
          <p:nvPr/>
        </p:nvSpPr>
        <p:spPr bwMode="auto">
          <a:xfrm>
            <a:off x="-152400" y="0"/>
            <a:ext cx="9372600" cy="1219200"/>
          </a:xfrm>
          <a:prstGeom prst="rect">
            <a:avLst/>
          </a:prstGeom>
          <a:solidFill>
            <a:schemeClr val="tx1"/>
          </a:solidFill>
          <a:ln>
            <a:noFill/>
          </a:ln>
          <a:effectLst>
            <a:outerShdw blurRad="63500" dist="35921" dir="2700000" algn="ctr" rotWithShape="0">
              <a:schemeClr val="tx2">
                <a:alpha val="74998"/>
              </a:schemeClr>
            </a:outerShdw>
          </a:effectLst>
        </p:spPr>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لا يجب أن يكون التأديب </a:t>
            </a: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308227" name="Picture 1" descr="pointing-fing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75" y="1196975"/>
            <a:ext cx="9159875" cy="566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rot="20671425">
            <a:off x="1398588" y="5089525"/>
            <a:ext cx="9372600" cy="1219200"/>
          </a:xfrm>
          <a:prstGeom prst="rect">
            <a:avLst/>
          </a:prstGeom>
          <a:solidFill>
            <a:srgbClr val="FF0000"/>
          </a:solidFill>
          <a:ln>
            <a:noFill/>
          </a:ln>
          <a:effectLst>
            <a:outerShdw blurRad="63500" dist="35921" dir="2700000" algn="ctr" rotWithShape="0">
              <a:schemeClr val="tx2">
                <a:alpha val="74998"/>
              </a:scheme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حرمان!</a:t>
            </a:r>
            <a:endParaRPr kumimoji="0" lang="en-US"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661147728"/>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a:ea typeface="ＭＳ Ｐゴシック" charset="0"/>
              </a:rPr>
              <a:t>Sins Worthy of Discipline</a:t>
            </a:r>
          </a:p>
        </p:txBody>
      </p:sp>
      <p:sp>
        <p:nvSpPr>
          <p:cNvPr id="1131524" name="Rectangle 4"/>
          <p:cNvSpPr>
            <a:spLocks noChangeArrowheads="1"/>
          </p:cNvSpPr>
          <p:nvPr/>
        </p:nvSpPr>
        <p:spPr bwMode="auto">
          <a:xfrm>
            <a:off x="0" y="0"/>
            <a:ext cx="7451725" cy="1219200"/>
          </a:xfrm>
          <a:prstGeom prst="rect">
            <a:avLst/>
          </a:prstGeom>
          <a:solidFill>
            <a:schemeClr val="tx1"/>
          </a:solidFill>
          <a:ln>
            <a:noFill/>
          </a:ln>
          <a:effectLst>
            <a:outerShdw blurRad="63500" dist="35921" dir="2700000" algn="ctr" rotWithShape="0">
              <a:schemeClr val="tx2">
                <a:alpha val="74998"/>
              </a:scheme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كيفية التأديب</a:t>
            </a:r>
            <a:endPar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31526" name="Text Box 6"/>
          <p:cNvSpPr txBox="1">
            <a:spLocks noChangeArrowheads="1"/>
          </p:cNvSpPr>
          <p:nvPr/>
        </p:nvSpPr>
        <p:spPr bwMode="auto">
          <a:xfrm>
            <a:off x="88900" y="1665288"/>
            <a:ext cx="7454900"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تدعوه مسيحياً</a:t>
            </a:r>
            <a:endParaRPr kumimoji="0" lang="en-US" altLang="ja-JP"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بشر هذا الشخص</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تدعه يشترك في مائدة الرب</a:t>
            </a:r>
            <a:endParaRPr kumimoji="0" lang="en-US" altLang="ja-JP"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أزل هذا الشخص من العضوية</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أزل هذا الشخص من الأدوار الكنسية</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p:txBody>
      </p:sp>
      <p:sp>
        <p:nvSpPr>
          <p:cNvPr id="1131527" name="Text Box 7"/>
          <p:cNvSpPr txBox="1">
            <a:spLocks noChangeArrowheads="1"/>
          </p:cNvSpPr>
          <p:nvPr/>
        </p:nvSpPr>
        <p:spPr bwMode="auto">
          <a:xfrm>
            <a:off x="88900" y="4494213"/>
            <a:ext cx="7403721"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altLang="ja-JP"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سلمه للشيطان شخص في خطية جنسية (1 كو 5: 5)</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تأكل معه (1 كو 5: 11)</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امنعه من حضور الكنيسة؟</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2" name="Group 12"/>
          <p:cNvGrpSpPr>
            <a:grpSpLocks/>
          </p:cNvGrpSpPr>
          <p:nvPr/>
        </p:nvGrpSpPr>
        <p:grpSpPr bwMode="auto">
          <a:xfrm>
            <a:off x="7189788" y="3771900"/>
            <a:ext cx="1314450" cy="2682875"/>
            <a:chOff x="4529" y="881"/>
            <a:chExt cx="828" cy="1690"/>
          </a:xfrm>
        </p:grpSpPr>
        <p:sp>
          <p:nvSpPr>
            <p:cNvPr id="310282" name="AutoShape 13"/>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10283" name="Text Box 14"/>
            <p:cNvSpPr txBox="1">
              <a:spLocks noChangeArrowheads="1"/>
            </p:cNvSpPr>
            <p:nvPr/>
          </p:nvSpPr>
          <p:spPr bwMode="auto">
            <a:xfrm rot="-5400000">
              <a:off x="4326" y="1547"/>
              <a:ext cx="1690"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أسوأ</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pic>
        <p:nvPicPr>
          <p:cNvPr id="310278" name="Picture 11" descr="excommunicationpuzzl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0288" y="0"/>
            <a:ext cx="1800225" cy="166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11"/>
          <p:cNvGrpSpPr>
            <a:grpSpLocks/>
          </p:cNvGrpSpPr>
          <p:nvPr/>
        </p:nvGrpSpPr>
        <p:grpSpPr bwMode="auto">
          <a:xfrm>
            <a:off x="7189788" y="1409700"/>
            <a:ext cx="1303337" cy="2682875"/>
            <a:chOff x="4529" y="888"/>
            <a:chExt cx="821" cy="1690"/>
          </a:xfrm>
        </p:grpSpPr>
        <p:sp>
          <p:nvSpPr>
            <p:cNvPr id="310280" name="AutoShape 8"/>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10281" name="Text Box 10"/>
            <p:cNvSpPr txBox="1">
              <a:spLocks noChangeArrowheads="1"/>
            </p:cNvSpPr>
            <p:nvPr/>
          </p:nvSpPr>
          <p:spPr bwMode="auto">
            <a:xfrm rot="-5400000">
              <a:off x="4323" y="1554"/>
              <a:ext cx="1690"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غير مؤمن</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Tree>
    <p:extLst>
      <p:ext uri="{BB962C8B-B14F-4D97-AF65-F5344CB8AC3E}">
        <p14:creationId xmlns:p14="http://schemas.microsoft.com/office/powerpoint/2010/main" val="479226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1526">
                                            <p:txEl>
                                              <p:pRg st="0" end="0"/>
                                            </p:txEl>
                                          </p:spTgt>
                                        </p:tgtEl>
                                        <p:attrNameLst>
                                          <p:attrName>style.visibility</p:attrName>
                                        </p:attrNameLst>
                                      </p:cBhvr>
                                      <p:to>
                                        <p:strVal val="visible"/>
                                      </p:to>
                                    </p:set>
                                    <p:animEffect transition="in" filter="wipe(left)">
                                      <p:cBhvr>
                                        <p:cTn id="12" dur="500"/>
                                        <p:tgtEl>
                                          <p:spTgt spid="11315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1526">
                                            <p:txEl>
                                              <p:pRg st="1" end="1"/>
                                            </p:txEl>
                                          </p:spTgt>
                                        </p:tgtEl>
                                        <p:attrNameLst>
                                          <p:attrName>style.visibility</p:attrName>
                                        </p:attrNameLst>
                                      </p:cBhvr>
                                      <p:to>
                                        <p:strVal val="visible"/>
                                      </p:to>
                                    </p:set>
                                    <p:animEffect transition="in" filter="wipe(left)">
                                      <p:cBhvr>
                                        <p:cTn id="17" dur="500"/>
                                        <p:tgtEl>
                                          <p:spTgt spid="113152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1526">
                                            <p:txEl>
                                              <p:pRg st="2" end="2"/>
                                            </p:txEl>
                                          </p:spTgt>
                                        </p:tgtEl>
                                        <p:attrNameLst>
                                          <p:attrName>style.visibility</p:attrName>
                                        </p:attrNameLst>
                                      </p:cBhvr>
                                      <p:to>
                                        <p:strVal val="visible"/>
                                      </p:to>
                                    </p:set>
                                    <p:animEffect transition="in" filter="wipe(left)">
                                      <p:cBhvr>
                                        <p:cTn id="22" dur="500"/>
                                        <p:tgtEl>
                                          <p:spTgt spid="113152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1526">
                                            <p:txEl>
                                              <p:pRg st="3" end="3"/>
                                            </p:txEl>
                                          </p:spTgt>
                                        </p:tgtEl>
                                        <p:attrNameLst>
                                          <p:attrName>style.visibility</p:attrName>
                                        </p:attrNameLst>
                                      </p:cBhvr>
                                      <p:to>
                                        <p:strVal val="visible"/>
                                      </p:to>
                                    </p:set>
                                    <p:animEffect transition="in" filter="wipe(left)">
                                      <p:cBhvr>
                                        <p:cTn id="27" dur="500"/>
                                        <p:tgtEl>
                                          <p:spTgt spid="113152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1526">
                                            <p:txEl>
                                              <p:pRg st="4" end="4"/>
                                            </p:txEl>
                                          </p:spTgt>
                                        </p:tgtEl>
                                        <p:attrNameLst>
                                          <p:attrName>style.visibility</p:attrName>
                                        </p:attrNameLst>
                                      </p:cBhvr>
                                      <p:to>
                                        <p:strVal val="visible"/>
                                      </p:to>
                                    </p:set>
                                    <p:animEffect transition="in" filter="wipe(left)">
                                      <p:cBhvr>
                                        <p:cTn id="32" dur="500"/>
                                        <p:tgtEl>
                                          <p:spTgt spid="113152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1527">
                                            <p:txEl>
                                              <p:pRg st="0" end="0"/>
                                            </p:txEl>
                                          </p:spTgt>
                                        </p:tgtEl>
                                        <p:attrNameLst>
                                          <p:attrName>style.visibility</p:attrName>
                                        </p:attrNameLst>
                                      </p:cBhvr>
                                      <p:to>
                                        <p:strVal val="visible"/>
                                      </p:to>
                                    </p:set>
                                    <p:animEffect transition="in" filter="wipe(left)">
                                      <p:cBhvr>
                                        <p:cTn id="42" dur="500"/>
                                        <p:tgtEl>
                                          <p:spTgt spid="113152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1527">
                                            <p:txEl>
                                              <p:pRg st="1" end="1"/>
                                            </p:txEl>
                                          </p:spTgt>
                                        </p:tgtEl>
                                        <p:attrNameLst>
                                          <p:attrName>style.visibility</p:attrName>
                                        </p:attrNameLst>
                                      </p:cBhvr>
                                      <p:to>
                                        <p:strVal val="visible"/>
                                      </p:to>
                                    </p:set>
                                    <p:animEffect transition="in" filter="wipe(left)">
                                      <p:cBhvr>
                                        <p:cTn id="47" dur="500"/>
                                        <p:tgtEl>
                                          <p:spTgt spid="113152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31527">
                                            <p:txEl>
                                              <p:pRg st="2" end="2"/>
                                            </p:txEl>
                                          </p:spTgt>
                                        </p:tgtEl>
                                        <p:attrNameLst>
                                          <p:attrName>style.visibility</p:attrName>
                                        </p:attrNameLst>
                                      </p:cBhvr>
                                      <p:to>
                                        <p:strVal val="visible"/>
                                      </p:to>
                                    </p:set>
                                    <p:animEffect transition="in" filter="wipe(left)">
                                      <p:cBhvr>
                                        <p:cTn id="52" dur="500"/>
                                        <p:tgtEl>
                                          <p:spTgt spid="11315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6" grpId="0" build="p" autoUpdateAnimBg="0"/>
      <p:bldP spid="113152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74434" name="Rectangle 2"/>
          <p:cNvSpPr>
            <a:spLocks noGrp="1" noChangeArrowheads="1"/>
          </p:cNvSpPr>
          <p:nvPr>
            <p:ph type="title" idx="4294967295"/>
          </p:nvPr>
        </p:nvSpPr>
        <p:spPr>
          <a:xfrm>
            <a:off x="1066800" y="381000"/>
            <a:ext cx="3360738" cy="4848225"/>
          </a:xfrm>
        </p:spPr>
        <p:txBody>
          <a:bodyPr/>
          <a:lstStyle/>
          <a:p>
            <a:pPr algn="ctr" eaLnBrk="1" hangingPunct="1"/>
            <a:r>
              <a:rPr lang="en-US" b="1">
                <a:latin typeface="Arial" panose="020B0604020202020204" pitchFamily="34" charset="0"/>
                <a:ea typeface="ＭＳ Ｐゴシック" charset="0"/>
                <a:cs typeface="Arial" panose="020B0604020202020204" pitchFamily="34" charset="0"/>
              </a:rPr>
              <a:t>The Point of Verses 15-17</a:t>
            </a:r>
          </a:p>
        </p:txBody>
      </p:sp>
      <p:pic>
        <p:nvPicPr>
          <p:cNvPr id="274435" name="Picture 1" descr="reconciliation.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957388"/>
            <a:ext cx="5478463" cy="490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4436" name="Text Box 3"/>
          <p:cNvSpPr txBox="1">
            <a:spLocks noChangeArrowheads="1"/>
          </p:cNvSpPr>
          <p:nvPr/>
        </p:nvSpPr>
        <p:spPr bwMode="auto">
          <a:xfrm>
            <a:off x="4427538" y="163513"/>
            <a:ext cx="4500562"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حافظ على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سرية الأمر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قدر الإمكان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(15-17)</a:t>
            </a:r>
            <a:r>
              <a:rPr kumimoji="0" lang="en-US" altLang="ja-JP"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484035286"/>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5" name="Picture 2" descr="001"/>
          <p:cNvPicPr>
            <a:picLocks noChangeAspect="1" noChangeArrowheads="1"/>
          </p:cNvPicPr>
          <p:nvPr/>
        </p:nvPicPr>
        <p:blipFill>
          <a:blip r:embed="rId3" cstate="screen">
            <a:extLst>
              <a:ext uri="{28A0092B-C50C-407E-A947-70E740481C1C}">
                <a14:useLocalDpi xmlns:a14="http://schemas.microsoft.com/office/drawing/2010/main"/>
              </a:ext>
            </a:extLst>
          </a:blip>
          <a:srcRect t="-2222"/>
          <a:stretch>
            <a:fillRect/>
          </a:stretch>
        </p:blipFill>
        <p:spPr bwMode="auto">
          <a:xfrm>
            <a:off x="1828800" y="-533400"/>
            <a:ext cx="6988175" cy="883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3891" name="Rectangle 3"/>
          <p:cNvSpPr>
            <a:spLocks noGrp="1" noChangeArrowheads="1"/>
          </p:cNvSpPr>
          <p:nvPr>
            <p:ph type="title"/>
          </p:nvPr>
        </p:nvSpPr>
        <p:spPr>
          <a:xfrm>
            <a:off x="0" y="5943600"/>
            <a:ext cx="4876800" cy="914400"/>
          </a:xfrm>
          <a:gradFill rotWithShape="1">
            <a:gsLst>
              <a:gs pos="0">
                <a:schemeClr val="bg1"/>
              </a:gs>
              <a:gs pos="50000">
                <a:schemeClr val="accent2"/>
              </a:gs>
              <a:gs pos="100000">
                <a:schemeClr val="bg1"/>
              </a:gs>
            </a:gsLst>
            <a:lin ang="5400000" scaled="1"/>
          </a:gradFill>
          <a:ln w="57150">
            <a:solidFill>
              <a:schemeClr val="tx2"/>
            </a:solidFill>
            <a:miter lim="800000"/>
            <a:headEnd/>
            <a:tailEnd/>
          </a:ln>
        </p:spPr>
        <p:txBody>
          <a:bodyPr/>
          <a:lstStyle/>
          <a:p>
            <a:pPr eaLnBrk="1" hangingPunct="1">
              <a:defRPr/>
            </a:pPr>
            <a:r>
              <a:rPr lang="ar-JO" sz="4000" dirty="0">
                <a:ea typeface="ＭＳ Ｐゴシック" charset="0"/>
                <a:cs typeface="Arial" panose="020B0604020202020204" pitchFamily="34" charset="0"/>
              </a:rPr>
              <a:t>خدمة الطرق المتقاطعة</a:t>
            </a:r>
            <a:endParaRPr lang="en-US" sz="4000" dirty="0">
              <a:ea typeface="ＭＳ Ｐゴシック" charset="0"/>
              <a:cs typeface="Arial" panose="020B0604020202020204" pitchFamily="34" charset="0"/>
            </a:endParaRPr>
          </a:p>
        </p:txBody>
      </p:sp>
      <p:sp>
        <p:nvSpPr>
          <p:cNvPr id="933892" name="Text Box 4"/>
          <p:cNvSpPr txBox="1">
            <a:spLocks noChangeArrowheads="1"/>
          </p:cNvSpPr>
          <p:nvPr/>
        </p:nvSpPr>
        <p:spPr bwMode="auto">
          <a:xfrm>
            <a:off x="5181600" y="5257800"/>
            <a:ext cx="2057400" cy="519113"/>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أندونيسيا</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41668" name="Text Box 5"/>
          <p:cNvSpPr txBox="1">
            <a:spLocks noChangeArrowheads="1"/>
          </p:cNvSpPr>
          <p:nvPr/>
        </p:nvSpPr>
        <p:spPr bwMode="auto">
          <a:xfrm>
            <a:off x="5638800" y="3276600"/>
            <a:ext cx="2286000" cy="519113"/>
          </a:xfrm>
          <a:prstGeom prst="rect">
            <a:avLst/>
          </a:prstGeom>
          <a:gradFill rotWithShape="1">
            <a:gsLst>
              <a:gs pos="0">
                <a:srgbClr val="4C000F"/>
              </a:gs>
              <a:gs pos="50000">
                <a:srgbClr val="A50021"/>
              </a:gs>
              <a:gs pos="100000">
                <a:srgbClr val="4C000F"/>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الفلبين</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33894" name="Text Box 6"/>
          <p:cNvSpPr txBox="1">
            <a:spLocks noChangeArrowheads="1"/>
          </p:cNvSpPr>
          <p:nvPr/>
        </p:nvSpPr>
        <p:spPr bwMode="auto">
          <a:xfrm>
            <a:off x="3352800" y="533400"/>
            <a:ext cx="1497013" cy="51911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الصين</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33895" name="Text Box 7"/>
          <p:cNvSpPr txBox="1">
            <a:spLocks noChangeArrowheads="1"/>
          </p:cNvSpPr>
          <p:nvPr/>
        </p:nvSpPr>
        <p:spPr bwMode="auto">
          <a:xfrm>
            <a:off x="1447800" y="4114800"/>
            <a:ext cx="2057400" cy="519113"/>
          </a:xfrm>
          <a:prstGeom prst="rect">
            <a:avLst/>
          </a:prstGeom>
          <a:gradFill rotWithShape="1">
            <a:gsLst>
              <a:gs pos="0">
                <a:srgbClr val="001800"/>
              </a:gs>
              <a:gs pos="50000">
                <a:srgbClr val="003300"/>
              </a:gs>
              <a:gs pos="100000">
                <a:srgbClr val="0018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ماليزيا</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33896" name="Text Box 8"/>
          <p:cNvSpPr txBox="1">
            <a:spLocks noChangeArrowheads="1"/>
          </p:cNvSpPr>
          <p:nvPr/>
        </p:nvSpPr>
        <p:spPr bwMode="auto">
          <a:xfrm>
            <a:off x="2819400" y="4724400"/>
            <a:ext cx="2057400" cy="519113"/>
          </a:xfrm>
          <a:prstGeom prst="rect">
            <a:avLst/>
          </a:prstGeom>
          <a:gradFill rotWithShape="1">
            <a:gsLst>
              <a:gs pos="0">
                <a:srgbClr val="761800"/>
              </a:gs>
              <a:gs pos="50000">
                <a:srgbClr val="FF3300"/>
              </a:gs>
              <a:gs pos="100000">
                <a:srgbClr val="7618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سنغافورا</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33897" name="Text Box 9"/>
          <p:cNvSpPr txBox="1">
            <a:spLocks noChangeArrowheads="1"/>
          </p:cNvSpPr>
          <p:nvPr/>
        </p:nvSpPr>
        <p:spPr bwMode="auto">
          <a:xfrm>
            <a:off x="1752600" y="2819400"/>
            <a:ext cx="2057400" cy="519113"/>
          </a:xfrm>
          <a:prstGeom prst="rect">
            <a:avLst/>
          </a:prstGeom>
          <a:gradFill rotWithShape="1">
            <a:gsLst>
              <a:gs pos="0">
                <a:srgbClr val="462A00"/>
              </a:gs>
              <a:gs pos="50000">
                <a:srgbClr val="FF9900"/>
              </a:gs>
              <a:gs pos="100000">
                <a:srgbClr val="462A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تايلاند</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33898" name="Text Box 10"/>
          <p:cNvSpPr txBox="1">
            <a:spLocks noChangeArrowheads="1"/>
          </p:cNvSpPr>
          <p:nvPr/>
        </p:nvSpPr>
        <p:spPr bwMode="auto">
          <a:xfrm>
            <a:off x="3124200" y="1600200"/>
            <a:ext cx="2286000" cy="519113"/>
          </a:xfrm>
          <a:prstGeom prst="rect">
            <a:avLst/>
          </a:prstGeom>
          <a:gradFill rotWithShape="1">
            <a:gsLst>
              <a:gs pos="0">
                <a:srgbClr val="182F76"/>
              </a:gs>
              <a:gs pos="50000">
                <a:srgbClr val="3366FF"/>
              </a:gs>
              <a:gs pos="100000">
                <a:srgbClr val="182F7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هونغ كونغ</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33899" name="Text Box 11"/>
          <p:cNvSpPr txBox="1">
            <a:spLocks noChangeArrowheads="1"/>
          </p:cNvSpPr>
          <p:nvPr/>
        </p:nvSpPr>
        <p:spPr bwMode="auto">
          <a:xfrm>
            <a:off x="3124200" y="2133600"/>
            <a:ext cx="1524000" cy="519113"/>
          </a:xfrm>
          <a:prstGeom prst="rect">
            <a:avLst/>
          </a:prstGeom>
          <a:gradFill rotWithShape="1">
            <a:gsLst>
              <a:gs pos="0">
                <a:srgbClr val="760076"/>
              </a:gs>
              <a:gs pos="50000">
                <a:srgbClr val="FF00FF"/>
              </a:gs>
              <a:gs pos="100000">
                <a:srgbClr val="76007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ماكاو</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33900" name="Text Box 12"/>
          <p:cNvSpPr txBox="1">
            <a:spLocks noChangeArrowheads="1"/>
          </p:cNvSpPr>
          <p:nvPr/>
        </p:nvSpPr>
        <p:spPr bwMode="auto">
          <a:xfrm>
            <a:off x="5334000" y="0"/>
            <a:ext cx="1497013" cy="519113"/>
          </a:xfrm>
          <a:prstGeom prst="rect">
            <a:avLst/>
          </a:prstGeom>
          <a:gradFill rotWithShape="1">
            <a:gsLst>
              <a:gs pos="0">
                <a:srgbClr val="003B00"/>
              </a:gs>
              <a:gs pos="50000">
                <a:srgbClr val="008000"/>
              </a:gs>
              <a:gs pos="100000">
                <a:srgbClr val="003B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كوريا</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33901" name="Text Box 13"/>
          <p:cNvSpPr txBox="1">
            <a:spLocks noChangeArrowheads="1"/>
          </p:cNvSpPr>
          <p:nvPr/>
        </p:nvSpPr>
        <p:spPr bwMode="auto">
          <a:xfrm>
            <a:off x="7086600" y="533400"/>
            <a:ext cx="1497013" cy="519113"/>
          </a:xfrm>
          <a:prstGeom prst="rect">
            <a:avLst/>
          </a:prstGeom>
          <a:gradFill rotWithShape="1">
            <a:gsLst>
              <a:gs pos="0">
                <a:srgbClr val="761800"/>
              </a:gs>
              <a:gs pos="50000">
                <a:srgbClr val="FF3300"/>
              </a:gs>
              <a:gs pos="100000">
                <a:srgbClr val="7618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اليابان</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33902" name="Text Box 14"/>
          <p:cNvSpPr txBox="1">
            <a:spLocks noChangeArrowheads="1"/>
          </p:cNvSpPr>
          <p:nvPr/>
        </p:nvSpPr>
        <p:spPr bwMode="auto">
          <a:xfrm>
            <a:off x="5486400" y="1676400"/>
            <a:ext cx="1524000" cy="519113"/>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a:noFill/>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تايوان</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33903" name="Line 15"/>
          <p:cNvSpPr>
            <a:spLocks noChangeShapeType="1"/>
          </p:cNvSpPr>
          <p:nvPr/>
        </p:nvSpPr>
        <p:spPr bwMode="auto">
          <a:xfrm flipH="1" flipV="1">
            <a:off x="5562600" y="2438400"/>
            <a:ext cx="304800" cy="838200"/>
          </a:xfrm>
          <a:prstGeom prst="line">
            <a:avLst/>
          </a:prstGeom>
          <a:noFill/>
          <a:ln w="76200">
            <a:solidFill>
              <a:srgbClr val="FF3300"/>
            </a:solidFill>
            <a:round/>
            <a:headEnd/>
            <a:tailEnd type="triangle" w="med" len="med"/>
          </a:ln>
          <a:effectLst>
            <a:outerShdw blurRad="63500" dist="68392" dir="6708085" algn="ctr" rotWithShape="0">
              <a:schemeClr val="bg2">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endParaRPr>
          </a:p>
        </p:txBody>
      </p:sp>
      <p:sp>
        <p:nvSpPr>
          <p:cNvPr id="933904" name="Line 16"/>
          <p:cNvSpPr>
            <a:spLocks noChangeShapeType="1"/>
          </p:cNvSpPr>
          <p:nvPr/>
        </p:nvSpPr>
        <p:spPr bwMode="auto">
          <a:xfrm flipH="1" flipV="1">
            <a:off x="4724400" y="2743200"/>
            <a:ext cx="838200" cy="762000"/>
          </a:xfrm>
          <a:prstGeom prst="line">
            <a:avLst/>
          </a:prstGeom>
          <a:noFill/>
          <a:ln w="76200">
            <a:solidFill>
              <a:srgbClr val="FF3300"/>
            </a:solidFill>
            <a:round/>
            <a:headEnd/>
            <a:tailEnd type="triangle" w="med" len="med"/>
          </a:ln>
          <a:effectLst>
            <a:outerShdw blurRad="63500" dist="68392" dir="6708085" algn="ctr" rotWithShape="0">
              <a:schemeClr val="bg2">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endParaRPr>
          </a:p>
        </p:txBody>
      </p:sp>
      <p:sp>
        <p:nvSpPr>
          <p:cNvPr id="933905" name="Line 17"/>
          <p:cNvSpPr>
            <a:spLocks noChangeShapeType="1"/>
          </p:cNvSpPr>
          <p:nvPr/>
        </p:nvSpPr>
        <p:spPr bwMode="auto">
          <a:xfrm flipH="1">
            <a:off x="4267200" y="3733800"/>
            <a:ext cx="1371600" cy="457200"/>
          </a:xfrm>
          <a:prstGeom prst="line">
            <a:avLst/>
          </a:prstGeom>
          <a:noFill/>
          <a:ln w="76200">
            <a:solidFill>
              <a:srgbClr val="FF3300"/>
            </a:solidFill>
            <a:round/>
            <a:headEnd/>
            <a:tailEnd type="triangle" w="med" len="med"/>
          </a:ln>
          <a:effectLst>
            <a:outerShdw blurRad="63500" dist="68392" dir="6708085" algn="ctr" rotWithShape="0">
              <a:schemeClr val="bg2">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endParaRPr>
          </a:p>
        </p:txBody>
      </p:sp>
      <p:sp>
        <p:nvSpPr>
          <p:cNvPr id="933906" name="Line 18"/>
          <p:cNvSpPr>
            <a:spLocks noChangeShapeType="1"/>
          </p:cNvSpPr>
          <p:nvPr/>
        </p:nvSpPr>
        <p:spPr bwMode="auto">
          <a:xfrm flipH="1">
            <a:off x="5410200" y="3810000"/>
            <a:ext cx="457200" cy="1143000"/>
          </a:xfrm>
          <a:prstGeom prst="line">
            <a:avLst/>
          </a:prstGeom>
          <a:noFill/>
          <a:ln w="76200">
            <a:solidFill>
              <a:srgbClr val="FF3300"/>
            </a:solidFill>
            <a:round/>
            <a:headEnd/>
            <a:tailEnd type="triangle" w="med" len="med"/>
          </a:ln>
          <a:effectLst>
            <a:outerShdw blurRad="63500" dist="64758" dir="4721404" algn="ctr" rotWithShape="0">
              <a:schemeClr val="bg2">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endParaRPr>
          </a:p>
        </p:txBody>
      </p:sp>
      <p:sp>
        <p:nvSpPr>
          <p:cNvPr id="933907" name="Line 19"/>
          <p:cNvSpPr>
            <a:spLocks noChangeShapeType="1"/>
          </p:cNvSpPr>
          <p:nvPr/>
        </p:nvSpPr>
        <p:spPr bwMode="auto">
          <a:xfrm flipV="1">
            <a:off x="6248400" y="2362200"/>
            <a:ext cx="304800" cy="838200"/>
          </a:xfrm>
          <a:prstGeom prst="line">
            <a:avLst/>
          </a:prstGeom>
          <a:noFill/>
          <a:ln w="76200">
            <a:solidFill>
              <a:srgbClr val="FF3300"/>
            </a:solidFill>
            <a:round/>
            <a:headEnd/>
            <a:tailEnd type="triangle" w="med" len="med"/>
          </a:ln>
          <a:effectLst>
            <a:outerShdw blurRad="63500" dist="64758" dir="4721404" algn="ctr" rotWithShape="0">
              <a:schemeClr val="bg2">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378906571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33894">
                                            <p:bg/>
                                          </p:spTgt>
                                        </p:tgtEl>
                                        <p:attrNameLst>
                                          <p:attrName>style.visibility</p:attrName>
                                        </p:attrNameLst>
                                      </p:cBhvr>
                                      <p:to>
                                        <p:strVal val="visible"/>
                                      </p:to>
                                    </p:set>
                                    <p:anim calcmode="lin" valueType="num">
                                      <p:cBhvr>
                                        <p:cTn id="7" dur="1000" fill="hold"/>
                                        <p:tgtEl>
                                          <p:spTgt spid="933894">
                                            <p:bg/>
                                          </p:spTgt>
                                        </p:tgtEl>
                                        <p:attrNameLst>
                                          <p:attrName>ppt_w</p:attrName>
                                        </p:attrNameLst>
                                      </p:cBhvr>
                                      <p:tavLst>
                                        <p:tav tm="0">
                                          <p:val>
                                            <p:fltVal val="0"/>
                                          </p:val>
                                        </p:tav>
                                        <p:tav tm="100000">
                                          <p:val>
                                            <p:strVal val="#ppt_w"/>
                                          </p:val>
                                        </p:tav>
                                      </p:tavLst>
                                    </p:anim>
                                    <p:anim calcmode="lin" valueType="num">
                                      <p:cBhvr>
                                        <p:cTn id="8" dur="1000" fill="hold"/>
                                        <p:tgtEl>
                                          <p:spTgt spid="933894">
                                            <p:bg/>
                                          </p:spTgt>
                                        </p:tgtEl>
                                        <p:attrNameLst>
                                          <p:attrName>ppt_h</p:attrName>
                                        </p:attrNameLst>
                                      </p:cBhvr>
                                      <p:tavLst>
                                        <p:tav tm="0">
                                          <p:val>
                                            <p:fltVal val="0"/>
                                          </p:val>
                                        </p:tav>
                                        <p:tav tm="100000">
                                          <p:val>
                                            <p:strVal val="#ppt_h"/>
                                          </p:val>
                                        </p:tav>
                                      </p:tavLst>
                                    </p:anim>
                                    <p:anim calcmode="lin" valueType="num">
                                      <p:cBhvr>
                                        <p:cTn id="9" dur="1000" fill="hold"/>
                                        <p:tgtEl>
                                          <p:spTgt spid="933894">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33894">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933894">
                                            <p:txEl>
                                              <p:pRg st="0" end="0"/>
                                            </p:txEl>
                                          </p:spTgt>
                                        </p:tgtEl>
                                        <p:attrNameLst>
                                          <p:attrName>style.visibility</p:attrName>
                                        </p:attrNameLst>
                                      </p:cBhvr>
                                      <p:to>
                                        <p:strVal val="visible"/>
                                      </p:to>
                                    </p:set>
                                    <p:anim calcmode="lin" valueType="num">
                                      <p:cBhvr>
                                        <p:cTn id="13" dur="1000" fill="hold"/>
                                        <p:tgtEl>
                                          <p:spTgt spid="93389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93389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93389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3389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1000"/>
                            </p:stCondLst>
                            <p:childTnLst>
                              <p:par>
                                <p:cTn id="18" presetID="15" presetClass="entr" presetSubtype="0" fill="hold" grpId="0" nodeType="afterEffect">
                                  <p:stCondLst>
                                    <p:cond delay="0"/>
                                  </p:stCondLst>
                                  <p:childTnLst>
                                    <p:set>
                                      <p:cBhvr>
                                        <p:cTn id="19" dur="1" fill="hold">
                                          <p:stCondLst>
                                            <p:cond delay="0"/>
                                          </p:stCondLst>
                                        </p:cTn>
                                        <p:tgtEl>
                                          <p:spTgt spid="933892">
                                            <p:bg/>
                                          </p:spTgt>
                                        </p:tgtEl>
                                        <p:attrNameLst>
                                          <p:attrName>style.visibility</p:attrName>
                                        </p:attrNameLst>
                                      </p:cBhvr>
                                      <p:to>
                                        <p:strVal val="visible"/>
                                      </p:to>
                                    </p:set>
                                    <p:anim calcmode="lin" valueType="num">
                                      <p:cBhvr>
                                        <p:cTn id="20" dur="1000" fill="hold"/>
                                        <p:tgtEl>
                                          <p:spTgt spid="933892">
                                            <p:bg/>
                                          </p:spTgt>
                                        </p:tgtEl>
                                        <p:attrNameLst>
                                          <p:attrName>ppt_w</p:attrName>
                                        </p:attrNameLst>
                                      </p:cBhvr>
                                      <p:tavLst>
                                        <p:tav tm="0">
                                          <p:val>
                                            <p:fltVal val="0"/>
                                          </p:val>
                                        </p:tav>
                                        <p:tav tm="100000">
                                          <p:val>
                                            <p:strVal val="#ppt_w"/>
                                          </p:val>
                                        </p:tav>
                                      </p:tavLst>
                                    </p:anim>
                                    <p:anim calcmode="lin" valueType="num">
                                      <p:cBhvr>
                                        <p:cTn id="21" dur="1000" fill="hold"/>
                                        <p:tgtEl>
                                          <p:spTgt spid="933892">
                                            <p:bg/>
                                          </p:spTgt>
                                        </p:tgtEl>
                                        <p:attrNameLst>
                                          <p:attrName>ppt_h</p:attrName>
                                        </p:attrNameLst>
                                      </p:cBhvr>
                                      <p:tavLst>
                                        <p:tav tm="0">
                                          <p:val>
                                            <p:fltVal val="0"/>
                                          </p:val>
                                        </p:tav>
                                        <p:tav tm="100000">
                                          <p:val>
                                            <p:strVal val="#ppt_h"/>
                                          </p:val>
                                        </p:tav>
                                      </p:tavLst>
                                    </p:anim>
                                    <p:anim calcmode="lin" valueType="num">
                                      <p:cBhvr>
                                        <p:cTn id="22" dur="1000" fill="hold"/>
                                        <p:tgtEl>
                                          <p:spTgt spid="933892">
                                            <p:bg/>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933892">
                                            <p:bg/>
                                          </p:spTgt>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933892">
                                            <p:txEl>
                                              <p:pRg st="0" end="0"/>
                                            </p:txEl>
                                          </p:spTgt>
                                        </p:tgtEl>
                                        <p:attrNameLst>
                                          <p:attrName>style.visibility</p:attrName>
                                        </p:attrNameLst>
                                      </p:cBhvr>
                                      <p:to>
                                        <p:strVal val="visible"/>
                                      </p:to>
                                    </p:set>
                                    <p:anim calcmode="lin" valueType="num">
                                      <p:cBhvr>
                                        <p:cTn id="26" dur="1000" fill="hold"/>
                                        <p:tgtEl>
                                          <p:spTgt spid="933892">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933892">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93389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93389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2000"/>
                            </p:stCondLst>
                            <p:childTnLst>
                              <p:par>
                                <p:cTn id="31" presetID="15" presetClass="entr" presetSubtype="0" fill="hold" nodeType="afterEffect">
                                  <p:stCondLst>
                                    <p:cond delay="0"/>
                                  </p:stCondLst>
                                  <p:childTnLst>
                                    <p:set>
                                      <p:cBhvr>
                                        <p:cTn id="32" dur="1" fill="hold">
                                          <p:stCondLst>
                                            <p:cond delay="0"/>
                                          </p:stCondLst>
                                        </p:cTn>
                                        <p:tgtEl>
                                          <p:spTgt spid="933895"/>
                                        </p:tgtEl>
                                        <p:attrNameLst>
                                          <p:attrName>style.visibility</p:attrName>
                                        </p:attrNameLst>
                                      </p:cBhvr>
                                      <p:to>
                                        <p:strVal val="visible"/>
                                      </p:to>
                                    </p:set>
                                    <p:anim calcmode="lin" valueType="num">
                                      <p:cBhvr>
                                        <p:cTn id="33" dur="1000" fill="hold"/>
                                        <p:tgtEl>
                                          <p:spTgt spid="933895"/>
                                        </p:tgtEl>
                                        <p:attrNameLst>
                                          <p:attrName>ppt_w</p:attrName>
                                        </p:attrNameLst>
                                      </p:cBhvr>
                                      <p:tavLst>
                                        <p:tav tm="0">
                                          <p:val>
                                            <p:fltVal val="0"/>
                                          </p:val>
                                        </p:tav>
                                        <p:tav tm="100000">
                                          <p:val>
                                            <p:strVal val="#ppt_w"/>
                                          </p:val>
                                        </p:tav>
                                      </p:tavLst>
                                    </p:anim>
                                    <p:anim calcmode="lin" valueType="num">
                                      <p:cBhvr>
                                        <p:cTn id="34" dur="1000" fill="hold"/>
                                        <p:tgtEl>
                                          <p:spTgt spid="933895"/>
                                        </p:tgtEl>
                                        <p:attrNameLst>
                                          <p:attrName>ppt_h</p:attrName>
                                        </p:attrNameLst>
                                      </p:cBhvr>
                                      <p:tavLst>
                                        <p:tav tm="0">
                                          <p:val>
                                            <p:fltVal val="0"/>
                                          </p:val>
                                        </p:tav>
                                        <p:tav tm="100000">
                                          <p:val>
                                            <p:strVal val="#ppt_h"/>
                                          </p:val>
                                        </p:tav>
                                      </p:tavLst>
                                    </p:anim>
                                    <p:anim calcmode="lin" valueType="num">
                                      <p:cBhvr>
                                        <p:cTn id="35" dur="1000" fill="hold"/>
                                        <p:tgtEl>
                                          <p:spTgt spid="933895"/>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933895"/>
                                        </p:tgtEl>
                                        <p:attrNameLst>
                                          <p:attrName>ppt_y</p:attrName>
                                        </p:attrNameLst>
                                      </p:cBhvr>
                                      <p:tavLst>
                                        <p:tav tm="0" fmla="#ppt_y+(sin(-2*pi*(1-$))*-#ppt_x+cos(-2*pi*(1-$))*(1-#ppt_y))*(1-$)">
                                          <p:val>
                                            <p:fltVal val="0"/>
                                          </p:val>
                                        </p:tav>
                                        <p:tav tm="100000">
                                          <p:val>
                                            <p:fltVal val="1"/>
                                          </p:val>
                                        </p:tav>
                                      </p:tavLst>
                                    </p:anim>
                                  </p:childTnLst>
                                </p:cTn>
                              </p:par>
                            </p:childTnLst>
                          </p:cTn>
                        </p:par>
                        <p:par>
                          <p:cTn id="37" fill="hold" nodeType="afterGroup">
                            <p:stCondLst>
                              <p:cond delay="3000"/>
                            </p:stCondLst>
                            <p:childTnLst>
                              <p:par>
                                <p:cTn id="38" presetID="15" presetClass="entr" presetSubtype="0" fill="hold" grpId="0" nodeType="afterEffect">
                                  <p:stCondLst>
                                    <p:cond delay="0"/>
                                  </p:stCondLst>
                                  <p:childTnLst>
                                    <p:set>
                                      <p:cBhvr>
                                        <p:cTn id="39" dur="1" fill="hold">
                                          <p:stCondLst>
                                            <p:cond delay="0"/>
                                          </p:stCondLst>
                                        </p:cTn>
                                        <p:tgtEl>
                                          <p:spTgt spid="933897">
                                            <p:bg/>
                                          </p:spTgt>
                                        </p:tgtEl>
                                        <p:attrNameLst>
                                          <p:attrName>style.visibility</p:attrName>
                                        </p:attrNameLst>
                                      </p:cBhvr>
                                      <p:to>
                                        <p:strVal val="visible"/>
                                      </p:to>
                                    </p:set>
                                    <p:anim calcmode="lin" valueType="num">
                                      <p:cBhvr>
                                        <p:cTn id="40" dur="1000" fill="hold"/>
                                        <p:tgtEl>
                                          <p:spTgt spid="933897">
                                            <p:bg/>
                                          </p:spTgt>
                                        </p:tgtEl>
                                        <p:attrNameLst>
                                          <p:attrName>ppt_w</p:attrName>
                                        </p:attrNameLst>
                                      </p:cBhvr>
                                      <p:tavLst>
                                        <p:tav tm="0">
                                          <p:val>
                                            <p:fltVal val="0"/>
                                          </p:val>
                                        </p:tav>
                                        <p:tav tm="100000">
                                          <p:val>
                                            <p:strVal val="#ppt_w"/>
                                          </p:val>
                                        </p:tav>
                                      </p:tavLst>
                                    </p:anim>
                                    <p:anim calcmode="lin" valueType="num">
                                      <p:cBhvr>
                                        <p:cTn id="41" dur="1000" fill="hold"/>
                                        <p:tgtEl>
                                          <p:spTgt spid="933897">
                                            <p:bg/>
                                          </p:spTgt>
                                        </p:tgtEl>
                                        <p:attrNameLst>
                                          <p:attrName>ppt_h</p:attrName>
                                        </p:attrNameLst>
                                      </p:cBhvr>
                                      <p:tavLst>
                                        <p:tav tm="0">
                                          <p:val>
                                            <p:fltVal val="0"/>
                                          </p:val>
                                        </p:tav>
                                        <p:tav tm="100000">
                                          <p:val>
                                            <p:strVal val="#ppt_h"/>
                                          </p:val>
                                        </p:tav>
                                      </p:tavLst>
                                    </p:anim>
                                    <p:anim calcmode="lin" valueType="num">
                                      <p:cBhvr>
                                        <p:cTn id="42" dur="1000" fill="hold"/>
                                        <p:tgtEl>
                                          <p:spTgt spid="933897">
                                            <p:bg/>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933897">
                                            <p:bg/>
                                          </p:spTgt>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grpId="0" nodeType="withEffect">
                                  <p:stCondLst>
                                    <p:cond delay="0"/>
                                  </p:stCondLst>
                                  <p:childTnLst>
                                    <p:set>
                                      <p:cBhvr>
                                        <p:cTn id="45" dur="1" fill="hold">
                                          <p:stCondLst>
                                            <p:cond delay="0"/>
                                          </p:stCondLst>
                                        </p:cTn>
                                        <p:tgtEl>
                                          <p:spTgt spid="933897">
                                            <p:txEl>
                                              <p:pRg st="0" end="0"/>
                                            </p:txEl>
                                          </p:spTgt>
                                        </p:tgtEl>
                                        <p:attrNameLst>
                                          <p:attrName>style.visibility</p:attrName>
                                        </p:attrNameLst>
                                      </p:cBhvr>
                                      <p:to>
                                        <p:strVal val="visible"/>
                                      </p:to>
                                    </p:set>
                                    <p:anim calcmode="lin" valueType="num">
                                      <p:cBhvr>
                                        <p:cTn id="46" dur="1000" fill="hold"/>
                                        <p:tgtEl>
                                          <p:spTgt spid="933897">
                                            <p:txEl>
                                              <p:pRg st="0" end="0"/>
                                            </p:txEl>
                                          </p:spTgt>
                                        </p:tgtEl>
                                        <p:attrNameLst>
                                          <p:attrName>ppt_w</p:attrName>
                                        </p:attrNameLst>
                                      </p:cBhvr>
                                      <p:tavLst>
                                        <p:tav tm="0">
                                          <p:val>
                                            <p:fltVal val="0"/>
                                          </p:val>
                                        </p:tav>
                                        <p:tav tm="100000">
                                          <p:val>
                                            <p:strVal val="#ppt_w"/>
                                          </p:val>
                                        </p:tav>
                                      </p:tavLst>
                                    </p:anim>
                                    <p:anim calcmode="lin" valueType="num">
                                      <p:cBhvr>
                                        <p:cTn id="47" dur="1000" fill="hold"/>
                                        <p:tgtEl>
                                          <p:spTgt spid="933897">
                                            <p:txEl>
                                              <p:pRg st="0" end="0"/>
                                            </p:txEl>
                                          </p:spTgt>
                                        </p:tgtEl>
                                        <p:attrNameLst>
                                          <p:attrName>ppt_h</p:attrName>
                                        </p:attrNameLst>
                                      </p:cBhvr>
                                      <p:tavLst>
                                        <p:tav tm="0">
                                          <p:val>
                                            <p:fltVal val="0"/>
                                          </p:val>
                                        </p:tav>
                                        <p:tav tm="100000">
                                          <p:val>
                                            <p:strVal val="#ppt_h"/>
                                          </p:val>
                                        </p:tav>
                                      </p:tavLst>
                                    </p:anim>
                                    <p:anim calcmode="lin" valueType="num">
                                      <p:cBhvr>
                                        <p:cTn id="48" dur="1000" fill="hold"/>
                                        <p:tgtEl>
                                          <p:spTgt spid="93389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93389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50" fill="hold" nodeType="afterGroup">
                            <p:stCondLst>
                              <p:cond delay="4000"/>
                            </p:stCondLst>
                            <p:childTnLst>
                              <p:par>
                                <p:cTn id="51" presetID="15" presetClass="entr" presetSubtype="0" fill="hold" grpId="0" nodeType="afterEffect">
                                  <p:stCondLst>
                                    <p:cond delay="0"/>
                                  </p:stCondLst>
                                  <p:childTnLst>
                                    <p:set>
                                      <p:cBhvr>
                                        <p:cTn id="52" dur="1" fill="hold">
                                          <p:stCondLst>
                                            <p:cond delay="0"/>
                                          </p:stCondLst>
                                        </p:cTn>
                                        <p:tgtEl>
                                          <p:spTgt spid="933898">
                                            <p:bg/>
                                          </p:spTgt>
                                        </p:tgtEl>
                                        <p:attrNameLst>
                                          <p:attrName>style.visibility</p:attrName>
                                        </p:attrNameLst>
                                      </p:cBhvr>
                                      <p:to>
                                        <p:strVal val="visible"/>
                                      </p:to>
                                    </p:set>
                                    <p:anim calcmode="lin" valueType="num">
                                      <p:cBhvr>
                                        <p:cTn id="53" dur="1000" fill="hold"/>
                                        <p:tgtEl>
                                          <p:spTgt spid="933898">
                                            <p:bg/>
                                          </p:spTgt>
                                        </p:tgtEl>
                                        <p:attrNameLst>
                                          <p:attrName>ppt_w</p:attrName>
                                        </p:attrNameLst>
                                      </p:cBhvr>
                                      <p:tavLst>
                                        <p:tav tm="0">
                                          <p:val>
                                            <p:fltVal val="0"/>
                                          </p:val>
                                        </p:tav>
                                        <p:tav tm="100000">
                                          <p:val>
                                            <p:strVal val="#ppt_w"/>
                                          </p:val>
                                        </p:tav>
                                      </p:tavLst>
                                    </p:anim>
                                    <p:anim calcmode="lin" valueType="num">
                                      <p:cBhvr>
                                        <p:cTn id="54" dur="1000" fill="hold"/>
                                        <p:tgtEl>
                                          <p:spTgt spid="933898">
                                            <p:bg/>
                                          </p:spTgt>
                                        </p:tgtEl>
                                        <p:attrNameLst>
                                          <p:attrName>ppt_h</p:attrName>
                                        </p:attrNameLst>
                                      </p:cBhvr>
                                      <p:tavLst>
                                        <p:tav tm="0">
                                          <p:val>
                                            <p:fltVal val="0"/>
                                          </p:val>
                                        </p:tav>
                                        <p:tav tm="100000">
                                          <p:val>
                                            <p:strVal val="#ppt_h"/>
                                          </p:val>
                                        </p:tav>
                                      </p:tavLst>
                                    </p:anim>
                                    <p:anim calcmode="lin" valueType="num">
                                      <p:cBhvr>
                                        <p:cTn id="55" dur="1000" fill="hold"/>
                                        <p:tgtEl>
                                          <p:spTgt spid="933898">
                                            <p:bg/>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933898">
                                            <p:bg/>
                                          </p:spTgt>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0"/>
                                  </p:stCondLst>
                                  <p:childTnLst>
                                    <p:set>
                                      <p:cBhvr>
                                        <p:cTn id="58" dur="1" fill="hold">
                                          <p:stCondLst>
                                            <p:cond delay="0"/>
                                          </p:stCondLst>
                                        </p:cTn>
                                        <p:tgtEl>
                                          <p:spTgt spid="933898">
                                            <p:txEl>
                                              <p:pRg st="0" end="0"/>
                                            </p:txEl>
                                          </p:spTgt>
                                        </p:tgtEl>
                                        <p:attrNameLst>
                                          <p:attrName>style.visibility</p:attrName>
                                        </p:attrNameLst>
                                      </p:cBhvr>
                                      <p:to>
                                        <p:strVal val="visible"/>
                                      </p:to>
                                    </p:set>
                                    <p:anim calcmode="lin" valueType="num">
                                      <p:cBhvr>
                                        <p:cTn id="59" dur="1000" fill="hold"/>
                                        <p:tgtEl>
                                          <p:spTgt spid="933898">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933898">
                                            <p:txEl>
                                              <p:pRg st="0" end="0"/>
                                            </p:txEl>
                                          </p:spTgt>
                                        </p:tgtEl>
                                        <p:attrNameLst>
                                          <p:attrName>ppt_h</p:attrName>
                                        </p:attrNameLst>
                                      </p:cBhvr>
                                      <p:tavLst>
                                        <p:tav tm="0">
                                          <p:val>
                                            <p:fltVal val="0"/>
                                          </p:val>
                                        </p:tav>
                                        <p:tav tm="100000">
                                          <p:val>
                                            <p:strVal val="#ppt_h"/>
                                          </p:val>
                                        </p:tav>
                                      </p:tavLst>
                                    </p:anim>
                                    <p:anim calcmode="lin" valueType="num">
                                      <p:cBhvr>
                                        <p:cTn id="61" dur="1000" fill="hold"/>
                                        <p:tgtEl>
                                          <p:spTgt spid="93389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93389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63" fill="hold" nodeType="afterGroup">
                            <p:stCondLst>
                              <p:cond delay="5000"/>
                            </p:stCondLst>
                            <p:childTnLst>
                              <p:par>
                                <p:cTn id="64" presetID="15" presetClass="entr" presetSubtype="0" fill="hold" grpId="0" nodeType="afterEffect">
                                  <p:stCondLst>
                                    <p:cond delay="0"/>
                                  </p:stCondLst>
                                  <p:childTnLst>
                                    <p:set>
                                      <p:cBhvr>
                                        <p:cTn id="65" dur="1" fill="hold">
                                          <p:stCondLst>
                                            <p:cond delay="0"/>
                                          </p:stCondLst>
                                        </p:cTn>
                                        <p:tgtEl>
                                          <p:spTgt spid="933899">
                                            <p:bg/>
                                          </p:spTgt>
                                        </p:tgtEl>
                                        <p:attrNameLst>
                                          <p:attrName>style.visibility</p:attrName>
                                        </p:attrNameLst>
                                      </p:cBhvr>
                                      <p:to>
                                        <p:strVal val="visible"/>
                                      </p:to>
                                    </p:set>
                                    <p:anim calcmode="lin" valueType="num">
                                      <p:cBhvr>
                                        <p:cTn id="66" dur="1000" fill="hold"/>
                                        <p:tgtEl>
                                          <p:spTgt spid="933899">
                                            <p:bg/>
                                          </p:spTgt>
                                        </p:tgtEl>
                                        <p:attrNameLst>
                                          <p:attrName>ppt_w</p:attrName>
                                        </p:attrNameLst>
                                      </p:cBhvr>
                                      <p:tavLst>
                                        <p:tav tm="0">
                                          <p:val>
                                            <p:fltVal val="0"/>
                                          </p:val>
                                        </p:tav>
                                        <p:tav tm="100000">
                                          <p:val>
                                            <p:strVal val="#ppt_w"/>
                                          </p:val>
                                        </p:tav>
                                      </p:tavLst>
                                    </p:anim>
                                    <p:anim calcmode="lin" valueType="num">
                                      <p:cBhvr>
                                        <p:cTn id="67" dur="1000" fill="hold"/>
                                        <p:tgtEl>
                                          <p:spTgt spid="933899">
                                            <p:bg/>
                                          </p:spTgt>
                                        </p:tgtEl>
                                        <p:attrNameLst>
                                          <p:attrName>ppt_h</p:attrName>
                                        </p:attrNameLst>
                                      </p:cBhvr>
                                      <p:tavLst>
                                        <p:tav tm="0">
                                          <p:val>
                                            <p:fltVal val="0"/>
                                          </p:val>
                                        </p:tav>
                                        <p:tav tm="100000">
                                          <p:val>
                                            <p:strVal val="#ppt_h"/>
                                          </p:val>
                                        </p:tav>
                                      </p:tavLst>
                                    </p:anim>
                                    <p:anim calcmode="lin" valueType="num">
                                      <p:cBhvr>
                                        <p:cTn id="68" dur="1000" fill="hold"/>
                                        <p:tgtEl>
                                          <p:spTgt spid="933899">
                                            <p:bg/>
                                          </p:spTgt>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933899">
                                            <p:bg/>
                                          </p:spTgt>
                                        </p:tgtEl>
                                        <p:attrNameLst>
                                          <p:attrName>ppt_y</p:attrName>
                                        </p:attrNameLst>
                                      </p:cBhvr>
                                      <p:tavLst>
                                        <p:tav tm="0" fmla="#ppt_y+(sin(-2*pi*(1-$))*-#ppt_x+cos(-2*pi*(1-$))*(1-#ppt_y))*(1-$)">
                                          <p:val>
                                            <p:fltVal val="0"/>
                                          </p:val>
                                        </p:tav>
                                        <p:tav tm="100000">
                                          <p:val>
                                            <p:fltVal val="1"/>
                                          </p:val>
                                        </p:tav>
                                      </p:tavLst>
                                    </p:anim>
                                  </p:childTnLst>
                                </p:cTn>
                              </p:par>
                              <p:par>
                                <p:cTn id="70" presetID="15" presetClass="entr" presetSubtype="0" fill="hold" grpId="0" nodeType="withEffect">
                                  <p:stCondLst>
                                    <p:cond delay="0"/>
                                  </p:stCondLst>
                                  <p:childTnLst>
                                    <p:set>
                                      <p:cBhvr>
                                        <p:cTn id="71" dur="1" fill="hold">
                                          <p:stCondLst>
                                            <p:cond delay="0"/>
                                          </p:stCondLst>
                                        </p:cTn>
                                        <p:tgtEl>
                                          <p:spTgt spid="933899">
                                            <p:txEl>
                                              <p:pRg st="0" end="0"/>
                                            </p:txEl>
                                          </p:spTgt>
                                        </p:tgtEl>
                                        <p:attrNameLst>
                                          <p:attrName>style.visibility</p:attrName>
                                        </p:attrNameLst>
                                      </p:cBhvr>
                                      <p:to>
                                        <p:strVal val="visible"/>
                                      </p:to>
                                    </p:set>
                                    <p:anim calcmode="lin" valueType="num">
                                      <p:cBhvr>
                                        <p:cTn id="72" dur="1000" fill="hold"/>
                                        <p:tgtEl>
                                          <p:spTgt spid="933899">
                                            <p:txEl>
                                              <p:pRg st="0" end="0"/>
                                            </p:txEl>
                                          </p:spTgt>
                                        </p:tgtEl>
                                        <p:attrNameLst>
                                          <p:attrName>ppt_w</p:attrName>
                                        </p:attrNameLst>
                                      </p:cBhvr>
                                      <p:tavLst>
                                        <p:tav tm="0">
                                          <p:val>
                                            <p:fltVal val="0"/>
                                          </p:val>
                                        </p:tav>
                                        <p:tav tm="100000">
                                          <p:val>
                                            <p:strVal val="#ppt_w"/>
                                          </p:val>
                                        </p:tav>
                                      </p:tavLst>
                                    </p:anim>
                                    <p:anim calcmode="lin" valueType="num">
                                      <p:cBhvr>
                                        <p:cTn id="73" dur="1000" fill="hold"/>
                                        <p:tgtEl>
                                          <p:spTgt spid="933899">
                                            <p:txEl>
                                              <p:pRg st="0" end="0"/>
                                            </p:txEl>
                                          </p:spTgt>
                                        </p:tgtEl>
                                        <p:attrNameLst>
                                          <p:attrName>ppt_h</p:attrName>
                                        </p:attrNameLst>
                                      </p:cBhvr>
                                      <p:tavLst>
                                        <p:tav tm="0">
                                          <p:val>
                                            <p:fltVal val="0"/>
                                          </p:val>
                                        </p:tav>
                                        <p:tav tm="100000">
                                          <p:val>
                                            <p:strVal val="#ppt_h"/>
                                          </p:val>
                                        </p:tav>
                                      </p:tavLst>
                                    </p:anim>
                                    <p:anim calcmode="lin" valueType="num">
                                      <p:cBhvr>
                                        <p:cTn id="74" dur="1000" fill="hold"/>
                                        <p:tgtEl>
                                          <p:spTgt spid="9338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93389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76" fill="hold" nodeType="afterGroup">
                            <p:stCondLst>
                              <p:cond delay="6000"/>
                            </p:stCondLst>
                            <p:childTnLst>
                              <p:par>
                                <p:cTn id="77" presetID="15" presetClass="entr" presetSubtype="0" fill="hold" grpId="0" nodeType="afterEffect">
                                  <p:stCondLst>
                                    <p:cond delay="0"/>
                                  </p:stCondLst>
                                  <p:childTnLst>
                                    <p:set>
                                      <p:cBhvr>
                                        <p:cTn id="78" dur="1" fill="hold">
                                          <p:stCondLst>
                                            <p:cond delay="0"/>
                                          </p:stCondLst>
                                        </p:cTn>
                                        <p:tgtEl>
                                          <p:spTgt spid="933900">
                                            <p:bg/>
                                          </p:spTgt>
                                        </p:tgtEl>
                                        <p:attrNameLst>
                                          <p:attrName>style.visibility</p:attrName>
                                        </p:attrNameLst>
                                      </p:cBhvr>
                                      <p:to>
                                        <p:strVal val="visible"/>
                                      </p:to>
                                    </p:set>
                                    <p:anim calcmode="lin" valueType="num">
                                      <p:cBhvr>
                                        <p:cTn id="79" dur="1000" fill="hold"/>
                                        <p:tgtEl>
                                          <p:spTgt spid="933900">
                                            <p:bg/>
                                          </p:spTgt>
                                        </p:tgtEl>
                                        <p:attrNameLst>
                                          <p:attrName>ppt_w</p:attrName>
                                        </p:attrNameLst>
                                      </p:cBhvr>
                                      <p:tavLst>
                                        <p:tav tm="0">
                                          <p:val>
                                            <p:fltVal val="0"/>
                                          </p:val>
                                        </p:tav>
                                        <p:tav tm="100000">
                                          <p:val>
                                            <p:strVal val="#ppt_w"/>
                                          </p:val>
                                        </p:tav>
                                      </p:tavLst>
                                    </p:anim>
                                    <p:anim calcmode="lin" valueType="num">
                                      <p:cBhvr>
                                        <p:cTn id="80" dur="1000" fill="hold"/>
                                        <p:tgtEl>
                                          <p:spTgt spid="933900">
                                            <p:bg/>
                                          </p:spTgt>
                                        </p:tgtEl>
                                        <p:attrNameLst>
                                          <p:attrName>ppt_h</p:attrName>
                                        </p:attrNameLst>
                                      </p:cBhvr>
                                      <p:tavLst>
                                        <p:tav tm="0">
                                          <p:val>
                                            <p:fltVal val="0"/>
                                          </p:val>
                                        </p:tav>
                                        <p:tav tm="100000">
                                          <p:val>
                                            <p:strVal val="#ppt_h"/>
                                          </p:val>
                                        </p:tav>
                                      </p:tavLst>
                                    </p:anim>
                                    <p:anim calcmode="lin" valueType="num">
                                      <p:cBhvr>
                                        <p:cTn id="81" dur="1000" fill="hold"/>
                                        <p:tgtEl>
                                          <p:spTgt spid="933900">
                                            <p:bg/>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933900">
                                            <p:bg/>
                                          </p:spTgt>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grpId="0" nodeType="withEffect">
                                  <p:stCondLst>
                                    <p:cond delay="0"/>
                                  </p:stCondLst>
                                  <p:childTnLst>
                                    <p:set>
                                      <p:cBhvr>
                                        <p:cTn id="84" dur="1" fill="hold">
                                          <p:stCondLst>
                                            <p:cond delay="0"/>
                                          </p:stCondLst>
                                        </p:cTn>
                                        <p:tgtEl>
                                          <p:spTgt spid="933900">
                                            <p:txEl>
                                              <p:pRg st="0" end="0"/>
                                            </p:txEl>
                                          </p:spTgt>
                                        </p:tgtEl>
                                        <p:attrNameLst>
                                          <p:attrName>style.visibility</p:attrName>
                                        </p:attrNameLst>
                                      </p:cBhvr>
                                      <p:to>
                                        <p:strVal val="visible"/>
                                      </p:to>
                                    </p:set>
                                    <p:anim calcmode="lin" valueType="num">
                                      <p:cBhvr>
                                        <p:cTn id="85" dur="1000" fill="hold"/>
                                        <p:tgtEl>
                                          <p:spTgt spid="933900">
                                            <p:txEl>
                                              <p:pRg st="0" end="0"/>
                                            </p:txEl>
                                          </p:spTgt>
                                        </p:tgtEl>
                                        <p:attrNameLst>
                                          <p:attrName>ppt_w</p:attrName>
                                        </p:attrNameLst>
                                      </p:cBhvr>
                                      <p:tavLst>
                                        <p:tav tm="0">
                                          <p:val>
                                            <p:fltVal val="0"/>
                                          </p:val>
                                        </p:tav>
                                        <p:tav tm="100000">
                                          <p:val>
                                            <p:strVal val="#ppt_w"/>
                                          </p:val>
                                        </p:tav>
                                      </p:tavLst>
                                    </p:anim>
                                    <p:anim calcmode="lin" valueType="num">
                                      <p:cBhvr>
                                        <p:cTn id="86" dur="1000" fill="hold"/>
                                        <p:tgtEl>
                                          <p:spTgt spid="933900">
                                            <p:txEl>
                                              <p:pRg st="0" end="0"/>
                                            </p:txEl>
                                          </p:spTgt>
                                        </p:tgtEl>
                                        <p:attrNameLst>
                                          <p:attrName>ppt_h</p:attrName>
                                        </p:attrNameLst>
                                      </p:cBhvr>
                                      <p:tavLst>
                                        <p:tav tm="0">
                                          <p:val>
                                            <p:fltVal val="0"/>
                                          </p:val>
                                        </p:tav>
                                        <p:tav tm="100000">
                                          <p:val>
                                            <p:strVal val="#ppt_h"/>
                                          </p:val>
                                        </p:tav>
                                      </p:tavLst>
                                    </p:anim>
                                    <p:anim calcmode="lin" valueType="num">
                                      <p:cBhvr>
                                        <p:cTn id="87" dur="1000" fill="hold"/>
                                        <p:tgtEl>
                                          <p:spTgt spid="93390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93390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89" fill="hold" nodeType="afterGroup">
                            <p:stCondLst>
                              <p:cond delay="7000"/>
                            </p:stCondLst>
                            <p:childTnLst>
                              <p:par>
                                <p:cTn id="90" presetID="15" presetClass="entr" presetSubtype="0" fill="hold" grpId="0" nodeType="afterEffect">
                                  <p:stCondLst>
                                    <p:cond delay="0"/>
                                  </p:stCondLst>
                                  <p:childTnLst>
                                    <p:set>
                                      <p:cBhvr>
                                        <p:cTn id="91" dur="1" fill="hold">
                                          <p:stCondLst>
                                            <p:cond delay="0"/>
                                          </p:stCondLst>
                                        </p:cTn>
                                        <p:tgtEl>
                                          <p:spTgt spid="933901">
                                            <p:bg/>
                                          </p:spTgt>
                                        </p:tgtEl>
                                        <p:attrNameLst>
                                          <p:attrName>style.visibility</p:attrName>
                                        </p:attrNameLst>
                                      </p:cBhvr>
                                      <p:to>
                                        <p:strVal val="visible"/>
                                      </p:to>
                                    </p:set>
                                    <p:anim calcmode="lin" valueType="num">
                                      <p:cBhvr>
                                        <p:cTn id="92" dur="1000" fill="hold"/>
                                        <p:tgtEl>
                                          <p:spTgt spid="933901">
                                            <p:bg/>
                                          </p:spTgt>
                                        </p:tgtEl>
                                        <p:attrNameLst>
                                          <p:attrName>ppt_w</p:attrName>
                                        </p:attrNameLst>
                                      </p:cBhvr>
                                      <p:tavLst>
                                        <p:tav tm="0">
                                          <p:val>
                                            <p:fltVal val="0"/>
                                          </p:val>
                                        </p:tav>
                                        <p:tav tm="100000">
                                          <p:val>
                                            <p:strVal val="#ppt_w"/>
                                          </p:val>
                                        </p:tav>
                                      </p:tavLst>
                                    </p:anim>
                                    <p:anim calcmode="lin" valueType="num">
                                      <p:cBhvr>
                                        <p:cTn id="93" dur="1000" fill="hold"/>
                                        <p:tgtEl>
                                          <p:spTgt spid="933901">
                                            <p:bg/>
                                          </p:spTgt>
                                        </p:tgtEl>
                                        <p:attrNameLst>
                                          <p:attrName>ppt_h</p:attrName>
                                        </p:attrNameLst>
                                      </p:cBhvr>
                                      <p:tavLst>
                                        <p:tav tm="0">
                                          <p:val>
                                            <p:fltVal val="0"/>
                                          </p:val>
                                        </p:tav>
                                        <p:tav tm="100000">
                                          <p:val>
                                            <p:strVal val="#ppt_h"/>
                                          </p:val>
                                        </p:tav>
                                      </p:tavLst>
                                    </p:anim>
                                    <p:anim calcmode="lin" valueType="num">
                                      <p:cBhvr>
                                        <p:cTn id="94" dur="1000" fill="hold"/>
                                        <p:tgtEl>
                                          <p:spTgt spid="933901">
                                            <p:bg/>
                                          </p:spTgt>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933901">
                                            <p:bg/>
                                          </p:spTgt>
                                        </p:tgtEl>
                                        <p:attrNameLst>
                                          <p:attrName>ppt_y</p:attrName>
                                        </p:attrNameLst>
                                      </p:cBhvr>
                                      <p:tavLst>
                                        <p:tav tm="0" fmla="#ppt_y+(sin(-2*pi*(1-$))*-#ppt_x+cos(-2*pi*(1-$))*(1-#ppt_y))*(1-$)">
                                          <p:val>
                                            <p:fltVal val="0"/>
                                          </p:val>
                                        </p:tav>
                                        <p:tav tm="100000">
                                          <p:val>
                                            <p:fltVal val="1"/>
                                          </p:val>
                                        </p:tav>
                                      </p:tavLst>
                                    </p:anim>
                                  </p:childTnLst>
                                </p:cTn>
                              </p:par>
                              <p:par>
                                <p:cTn id="96" presetID="15" presetClass="entr" presetSubtype="0" fill="hold" grpId="0" nodeType="withEffect">
                                  <p:stCondLst>
                                    <p:cond delay="0"/>
                                  </p:stCondLst>
                                  <p:childTnLst>
                                    <p:set>
                                      <p:cBhvr>
                                        <p:cTn id="97" dur="1" fill="hold">
                                          <p:stCondLst>
                                            <p:cond delay="0"/>
                                          </p:stCondLst>
                                        </p:cTn>
                                        <p:tgtEl>
                                          <p:spTgt spid="933901">
                                            <p:txEl>
                                              <p:pRg st="0" end="0"/>
                                            </p:txEl>
                                          </p:spTgt>
                                        </p:tgtEl>
                                        <p:attrNameLst>
                                          <p:attrName>style.visibility</p:attrName>
                                        </p:attrNameLst>
                                      </p:cBhvr>
                                      <p:to>
                                        <p:strVal val="visible"/>
                                      </p:to>
                                    </p:set>
                                    <p:anim calcmode="lin" valueType="num">
                                      <p:cBhvr>
                                        <p:cTn id="98" dur="1000" fill="hold"/>
                                        <p:tgtEl>
                                          <p:spTgt spid="933901">
                                            <p:txEl>
                                              <p:pRg st="0" end="0"/>
                                            </p:txEl>
                                          </p:spTgt>
                                        </p:tgtEl>
                                        <p:attrNameLst>
                                          <p:attrName>ppt_w</p:attrName>
                                        </p:attrNameLst>
                                      </p:cBhvr>
                                      <p:tavLst>
                                        <p:tav tm="0">
                                          <p:val>
                                            <p:fltVal val="0"/>
                                          </p:val>
                                        </p:tav>
                                        <p:tav tm="100000">
                                          <p:val>
                                            <p:strVal val="#ppt_w"/>
                                          </p:val>
                                        </p:tav>
                                      </p:tavLst>
                                    </p:anim>
                                    <p:anim calcmode="lin" valueType="num">
                                      <p:cBhvr>
                                        <p:cTn id="99" dur="1000" fill="hold"/>
                                        <p:tgtEl>
                                          <p:spTgt spid="933901">
                                            <p:txEl>
                                              <p:pRg st="0" end="0"/>
                                            </p:txEl>
                                          </p:spTgt>
                                        </p:tgtEl>
                                        <p:attrNameLst>
                                          <p:attrName>ppt_h</p:attrName>
                                        </p:attrNameLst>
                                      </p:cBhvr>
                                      <p:tavLst>
                                        <p:tav tm="0">
                                          <p:val>
                                            <p:fltVal val="0"/>
                                          </p:val>
                                        </p:tav>
                                        <p:tav tm="100000">
                                          <p:val>
                                            <p:strVal val="#ppt_h"/>
                                          </p:val>
                                        </p:tav>
                                      </p:tavLst>
                                    </p:anim>
                                    <p:anim calcmode="lin" valueType="num">
                                      <p:cBhvr>
                                        <p:cTn id="100" dur="1000" fill="hold"/>
                                        <p:tgtEl>
                                          <p:spTgt spid="93390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1" dur="1000" fill="hold"/>
                                        <p:tgtEl>
                                          <p:spTgt spid="93390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02" fill="hold" nodeType="afterGroup">
                            <p:stCondLst>
                              <p:cond delay="8000"/>
                            </p:stCondLst>
                            <p:childTnLst>
                              <p:par>
                                <p:cTn id="103" presetID="15" presetClass="entr" presetSubtype="0" fill="hold" grpId="0" nodeType="afterEffect">
                                  <p:stCondLst>
                                    <p:cond delay="0"/>
                                  </p:stCondLst>
                                  <p:childTnLst>
                                    <p:set>
                                      <p:cBhvr>
                                        <p:cTn id="104" dur="1" fill="hold">
                                          <p:stCondLst>
                                            <p:cond delay="0"/>
                                          </p:stCondLst>
                                        </p:cTn>
                                        <p:tgtEl>
                                          <p:spTgt spid="933902">
                                            <p:bg/>
                                          </p:spTgt>
                                        </p:tgtEl>
                                        <p:attrNameLst>
                                          <p:attrName>style.visibility</p:attrName>
                                        </p:attrNameLst>
                                      </p:cBhvr>
                                      <p:to>
                                        <p:strVal val="visible"/>
                                      </p:to>
                                    </p:set>
                                    <p:anim calcmode="lin" valueType="num">
                                      <p:cBhvr>
                                        <p:cTn id="105" dur="1000" fill="hold"/>
                                        <p:tgtEl>
                                          <p:spTgt spid="933902">
                                            <p:bg/>
                                          </p:spTgt>
                                        </p:tgtEl>
                                        <p:attrNameLst>
                                          <p:attrName>ppt_w</p:attrName>
                                        </p:attrNameLst>
                                      </p:cBhvr>
                                      <p:tavLst>
                                        <p:tav tm="0">
                                          <p:val>
                                            <p:fltVal val="0"/>
                                          </p:val>
                                        </p:tav>
                                        <p:tav tm="100000">
                                          <p:val>
                                            <p:strVal val="#ppt_w"/>
                                          </p:val>
                                        </p:tav>
                                      </p:tavLst>
                                    </p:anim>
                                    <p:anim calcmode="lin" valueType="num">
                                      <p:cBhvr>
                                        <p:cTn id="106" dur="1000" fill="hold"/>
                                        <p:tgtEl>
                                          <p:spTgt spid="933902">
                                            <p:bg/>
                                          </p:spTgt>
                                        </p:tgtEl>
                                        <p:attrNameLst>
                                          <p:attrName>ppt_h</p:attrName>
                                        </p:attrNameLst>
                                      </p:cBhvr>
                                      <p:tavLst>
                                        <p:tav tm="0">
                                          <p:val>
                                            <p:fltVal val="0"/>
                                          </p:val>
                                        </p:tav>
                                        <p:tav tm="100000">
                                          <p:val>
                                            <p:strVal val="#ppt_h"/>
                                          </p:val>
                                        </p:tav>
                                      </p:tavLst>
                                    </p:anim>
                                    <p:anim calcmode="lin" valueType="num">
                                      <p:cBhvr>
                                        <p:cTn id="107" dur="1000" fill="hold"/>
                                        <p:tgtEl>
                                          <p:spTgt spid="933902">
                                            <p:bg/>
                                          </p:spTgt>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933902">
                                            <p:bg/>
                                          </p:spTgt>
                                        </p:tgtEl>
                                        <p:attrNameLst>
                                          <p:attrName>ppt_y</p:attrName>
                                        </p:attrNameLst>
                                      </p:cBhvr>
                                      <p:tavLst>
                                        <p:tav tm="0" fmla="#ppt_y+(sin(-2*pi*(1-$))*-#ppt_x+cos(-2*pi*(1-$))*(1-#ppt_y))*(1-$)">
                                          <p:val>
                                            <p:fltVal val="0"/>
                                          </p:val>
                                        </p:tav>
                                        <p:tav tm="100000">
                                          <p:val>
                                            <p:fltVal val="1"/>
                                          </p:val>
                                        </p:tav>
                                      </p:tavLst>
                                    </p:anim>
                                  </p:childTnLst>
                                </p:cTn>
                              </p:par>
                              <p:par>
                                <p:cTn id="109" presetID="15" presetClass="entr" presetSubtype="0" fill="hold" grpId="0" nodeType="withEffect">
                                  <p:stCondLst>
                                    <p:cond delay="0"/>
                                  </p:stCondLst>
                                  <p:childTnLst>
                                    <p:set>
                                      <p:cBhvr>
                                        <p:cTn id="110" dur="1" fill="hold">
                                          <p:stCondLst>
                                            <p:cond delay="0"/>
                                          </p:stCondLst>
                                        </p:cTn>
                                        <p:tgtEl>
                                          <p:spTgt spid="933902">
                                            <p:txEl>
                                              <p:pRg st="0" end="0"/>
                                            </p:txEl>
                                          </p:spTgt>
                                        </p:tgtEl>
                                        <p:attrNameLst>
                                          <p:attrName>style.visibility</p:attrName>
                                        </p:attrNameLst>
                                      </p:cBhvr>
                                      <p:to>
                                        <p:strVal val="visible"/>
                                      </p:to>
                                    </p:set>
                                    <p:anim calcmode="lin" valueType="num">
                                      <p:cBhvr>
                                        <p:cTn id="111" dur="1000" fill="hold"/>
                                        <p:tgtEl>
                                          <p:spTgt spid="933902">
                                            <p:txEl>
                                              <p:pRg st="0" end="0"/>
                                            </p:txEl>
                                          </p:spTgt>
                                        </p:tgtEl>
                                        <p:attrNameLst>
                                          <p:attrName>ppt_w</p:attrName>
                                        </p:attrNameLst>
                                      </p:cBhvr>
                                      <p:tavLst>
                                        <p:tav tm="0">
                                          <p:val>
                                            <p:fltVal val="0"/>
                                          </p:val>
                                        </p:tav>
                                        <p:tav tm="100000">
                                          <p:val>
                                            <p:strVal val="#ppt_w"/>
                                          </p:val>
                                        </p:tav>
                                      </p:tavLst>
                                    </p:anim>
                                    <p:anim calcmode="lin" valueType="num">
                                      <p:cBhvr>
                                        <p:cTn id="112" dur="1000" fill="hold"/>
                                        <p:tgtEl>
                                          <p:spTgt spid="933902">
                                            <p:txEl>
                                              <p:pRg st="0" end="0"/>
                                            </p:txEl>
                                          </p:spTgt>
                                        </p:tgtEl>
                                        <p:attrNameLst>
                                          <p:attrName>ppt_h</p:attrName>
                                        </p:attrNameLst>
                                      </p:cBhvr>
                                      <p:tavLst>
                                        <p:tav tm="0">
                                          <p:val>
                                            <p:fltVal val="0"/>
                                          </p:val>
                                        </p:tav>
                                        <p:tav tm="100000">
                                          <p:val>
                                            <p:strVal val="#ppt_h"/>
                                          </p:val>
                                        </p:tav>
                                      </p:tavLst>
                                    </p:anim>
                                    <p:anim calcmode="lin" valueType="num">
                                      <p:cBhvr>
                                        <p:cTn id="113" dur="1000" fill="hold"/>
                                        <p:tgtEl>
                                          <p:spTgt spid="93390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93390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5" fill="hold" nodeType="afterGroup">
                            <p:stCondLst>
                              <p:cond delay="9000"/>
                            </p:stCondLst>
                            <p:childTnLst>
                              <p:par>
                                <p:cTn id="116" presetID="15" presetClass="entr" presetSubtype="0" fill="hold" grpId="0" nodeType="afterEffect">
                                  <p:stCondLst>
                                    <p:cond delay="0"/>
                                  </p:stCondLst>
                                  <p:childTnLst>
                                    <p:set>
                                      <p:cBhvr>
                                        <p:cTn id="117" dur="1" fill="hold">
                                          <p:stCondLst>
                                            <p:cond delay="0"/>
                                          </p:stCondLst>
                                        </p:cTn>
                                        <p:tgtEl>
                                          <p:spTgt spid="933896"/>
                                        </p:tgtEl>
                                        <p:attrNameLst>
                                          <p:attrName>style.visibility</p:attrName>
                                        </p:attrNameLst>
                                      </p:cBhvr>
                                      <p:to>
                                        <p:strVal val="visible"/>
                                      </p:to>
                                    </p:set>
                                    <p:anim calcmode="lin" valueType="num">
                                      <p:cBhvr>
                                        <p:cTn id="118" dur="1000" fill="hold"/>
                                        <p:tgtEl>
                                          <p:spTgt spid="933896"/>
                                        </p:tgtEl>
                                        <p:attrNameLst>
                                          <p:attrName>ppt_w</p:attrName>
                                        </p:attrNameLst>
                                      </p:cBhvr>
                                      <p:tavLst>
                                        <p:tav tm="0">
                                          <p:val>
                                            <p:fltVal val="0"/>
                                          </p:val>
                                        </p:tav>
                                        <p:tav tm="100000">
                                          <p:val>
                                            <p:strVal val="#ppt_w"/>
                                          </p:val>
                                        </p:tav>
                                      </p:tavLst>
                                    </p:anim>
                                    <p:anim calcmode="lin" valueType="num">
                                      <p:cBhvr>
                                        <p:cTn id="119" dur="1000" fill="hold"/>
                                        <p:tgtEl>
                                          <p:spTgt spid="933896"/>
                                        </p:tgtEl>
                                        <p:attrNameLst>
                                          <p:attrName>ppt_h</p:attrName>
                                        </p:attrNameLst>
                                      </p:cBhvr>
                                      <p:tavLst>
                                        <p:tav tm="0">
                                          <p:val>
                                            <p:fltVal val="0"/>
                                          </p:val>
                                        </p:tav>
                                        <p:tav tm="100000">
                                          <p:val>
                                            <p:strVal val="#ppt_h"/>
                                          </p:val>
                                        </p:tav>
                                      </p:tavLst>
                                    </p:anim>
                                    <p:anim calcmode="lin" valueType="num">
                                      <p:cBhvr>
                                        <p:cTn id="120" dur="1000" fill="hold"/>
                                        <p:tgtEl>
                                          <p:spTgt spid="933896"/>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9338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2" grpId="0" build="allAtOnce" animBg="1"/>
      <p:bldP spid="933894" grpId="0" build="allAtOnce" animBg="1"/>
      <p:bldP spid="933896" grpId="0" animBg="1"/>
      <p:bldP spid="933897" grpId="0" build="allAtOnce" animBg="1"/>
      <p:bldP spid="933898" grpId="0" build="allAtOnce" animBg="1"/>
      <p:bldP spid="933899" grpId="0" build="allAtOnce" animBg="1"/>
      <p:bldP spid="933900" grpId="0" build="allAtOnce" animBg="1"/>
      <p:bldP spid="933901" grpId="0" build="allAtOnce" animBg="1"/>
      <p:bldP spid="933902" grpId="0"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ChangeArrowheads="1"/>
          </p:cNvSpPr>
          <p:nvPr>
            <p:ph type="ctrTitle"/>
          </p:nvPr>
        </p:nvSpPr>
        <p:spPr>
          <a:xfrm>
            <a:off x="0" y="152400"/>
            <a:ext cx="8077200" cy="1828800"/>
          </a:xfrm>
        </p:spPr>
        <p:txBody>
          <a:bodyPr/>
          <a:lstStyle/>
          <a:p>
            <a:pPr eaLnBrk="1" hangingPunct="1"/>
            <a:r>
              <a:rPr lang="ar-JO" sz="4800" dirty="0">
                <a:ea typeface="ＭＳ Ｐゴシック" charset="0"/>
                <a:cs typeface="Arial" panose="020B0604020202020204" pitchFamily="34" charset="0"/>
              </a:rPr>
              <a:t>4 خطوات في </a:t>
            </a:r>
            <a:br>
              <a:rPr lang="ar-JO" sz="4800" dirty="0">
                <a:ea typeface="ＭＳ Ｐゴシック" charset="0"/>
                <a:cs typeface="Arial" panose="020B0604020202020204" pitchFamily="34" charset="0"/>
              </a:rPr>
            </a:br>
            <a:r>
              <a:rPr lang="ar-JO" sz="4800" dirty="0">
                <a:ea typeface="ＭＳ Ｐゴシック" charset="0"/>
                <a:cs typeface="Arial" panose="020B0604020202020204" pitchFamily="34" charset="0"/>
              </a:rPr>
              <a:t>عملية الإسترداد الإلهي</a:t>
            </a:r>
            <a:endParaRPr lang="en-US" sz="4800" dirty="0">
              <a:ea typeface="ＭＳ Ｐゴシック" charset="0"/>
              <a:cs typeface="Arial" panose="020B0604020202020204" pitchFamily="34" charset="0"/>
            </a:endParaRPr>
          </a:p>
        </p:txBody>
      </p:sp>
      <p:sp>
        <p:nvSpPr>
          <p:cNvPr id="280578" name="AutoShape 6"/>
          <p:cNvSpPr>
            <a:spLocks noChangeArrowheads="1"/>
          </p:cNvSpPr>
          <p:nvPr/>
        </p:nvSpPr>
        <p:spPr bwMode="auto">
          <a:xfrm rot="5400000" flipV="1">
            <a:off x="2057400" y="-685800"/>
            <a:ext cx="5410200" cy="8001000"/>
          </a:xfrm>
          <a:prstGeom prst="triangle">
            <a:avLst>
              <a:gd name="adj" fmla="val 50000"/>
            </a:avLst>
          </a:prstGeom>
          <a:solidFill>
            <a:srgbClr val="6601FF"/>
          </a:solidFill>
          <a:ln w="9525">
            <a:solidFill>
              <a:schemeClr val="tx1"/>
            </a:solidFill>
            <a:miter lim="800000"/>
            <a:headEnd/>
            <a:tailEnd/>
          </a:ln>
        </p:spPr>
        <p:txBody>
          <a:bodyPr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75208" name="Text Box 8"/>
          <p:cNvSpPr txBox="1">
            <a:spLocks noChangeArrowheads="1"/>
          </p:cNvSpPr>
          <p:nvPr/>
        </p:nvSpPr>
        <p:spPr bwMode="auto">
          <a:xfrm>
            <a:off x="1676400" y="2947988"/>
            <a:ext cx="444352" cy="646331"/>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1</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75209" name="Text Box 9"/>
          <p:cNvSpPr txBox="1">
            <a:spLocks noChangeArrowheads="1"/>
          </p:cNvSpPr>
          <p:nvPr/>
        </p:nvSpPr>
        <p:spPr bwMode="auto">
          <a:xfrm>
            <a:off x="2751138" y="2414588"/>
            <a:ext cx="947695" cy="1723549"/>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2</a:t>
            </a:r>
            <a:endParaRPr kumimoji="0" lang="en-US" sz="10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75211" name="Text Box 11"/>
          <p:cNvSpPr txBox="1">
            <a:spLocks noChangeArrowheads="1"/>
          </p:cNvSpPr>
          <p:nvPr/>
        </p:nvSpPr>
        <p:spPr bwMode="auto">
          <a:xfrm>
            <a:off x="4321175" y="1782763"/>
            <a:ext cx="1545616" cy="3000821"/>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3</a:t>
            </a:r>
            <a:endParaRPr kumimoji="0" lang="en-US" sz="18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75212" name="Text Box 12"/>
          <p:cNvSpPr txBox="1">
            <a:spLocks noChangeArrowheads="1"/>
          </p:cNvSpPr>
          <p:nvPr/>
        </p:nvSpPr>
        <p:spPr bwMode="auto">
          <a:xfrm>
            <a:off x="6477000" y="898525"/>
            <a:ext cx="2380780" cy="4785926"/>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0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4</a:t>
            </a:r>
            <a:endParaRPr kumimoji="0" lang="en-US" sz="30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80583" name="Rectangle 13"/>
          <p:cNvSpPr>
            <a:spLocks noChangeArrowheads="1"/>
          </p:cNvSpPr>
          <p:nvPr/>
        </p:nvSpPr>
        <p:spPr bwMode="auto">
          <a:xfrm>
            <a:off x="0" y="5029200"/>
            <a:ext cx="80772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333399"/>
                </a:solidFill>
                <a:effectLst/>
                <a:uLnTx/>
                <a:uFillTx/>
                <a:latin typeface="Arial" panose="020B0604020202020204" pitchFamily="34" charset="0"/>
                <a:ea typeface="ＭＳ Ｐゴシック" charset="0"/>
                <a:cs typeface="Arial" panose="020B0604020202020204" pitchFamily="34" charset="0"/>
              </a:rPr>
              <a:t>إعلان الأمر لعدد أكبر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333399"/>
                </a:solidFill>
                <a:effectLst/>
                <a:uLnTx/>
                <a:uFillTx/>
                <a:latin typeface="Arial" panose="020B0604020202020204" pitchFamily="34" charset="0"/>
                <a:ea typeface="ＭＳ Ｐゴシック" charset="0"/>
                <a:cs typeface="Arial" panose="020B0604020202020204" pitchFamily="34" charset="0"/>
              </a:rPr>
              <a:t>من الناس في كل خطوة</a:t>
            </a:r>
            <a:endParaRPr kumimoji="0" lang="en-US" sz="4800" b="1" i="0" u="none" strike="noStrike" kern="1200" cap="none" spc="0" normalizeH="0" baseline="0" noProof="0" dirty="0">
              <a:ln>
                <a:noFill/>
              </a:ln>
              <a:solidFill>
                <a:srgbClr val="333399"/>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503066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08">
                                            <p:txEl>
                                              <p:pRg st="0" end="0"/>
                                            </p:txEl>
                                          </p:spTgt>
                                        </p:tgtEl>
                                        <p:attrNameLst>
                                          <p:attrName>style.visibility</p:attrName>
                                        </p:attrNameLst>
                                      </p:cBhvr>
                                      <p:to>
                                        <p:strVal val="visible"/>
                                      </p:to>
                                    </p:set>
                                    <p:animEffect transition="in" filter="dissolve">
                                      <p:cBhvr>
                                        <p:cTn id="7" dur="2000"/>
                                        <p:tgtEl>
                                          <p:spTgt spid="1075208">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dissolve">
                                      <p:cBhvr>
                                        <p:cTn id="11" dur="2000"/>
                                        <p:tgtEl>
                                          <p:spTgt spid="1075209">
                                            <p:txEl>
                                              <p:pRg st="0" end="0"/>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075211">
                                            <p:txEl>
                                              <p:pRg st="0" end="0"/>
                                            </p:txEl>
                                          </p:spTgt>
                                        </p:tgtEl>
                                        <p:attrNameLst>
                                          <p:attrName>style.visibility</p:attrName>
                                        </p:attrNameLst>
                                      </p:cBhvr>
                                      <p:to>
                                        <p:strVal val="visible"/>
                                      </p:to>
                                    </p:set>
                                    <p:animEffect transition="in" filter="dissolve">
                                      <p:cBhvr>
                                        <p:cTn id="15" dur="2000"/>
                                        <p:tgtEl>
                                          <p:spTgt spid="1075211">
                                            <p:txEl>
                                              <p:pRg st="0" end="0"/>
                                            </p:txEl>
                                          </p:spTgt>
                                        </p:tgtEl>
                                      </p:cBhvr>
                                    </p:animEffect>
                                  </p:childTnLst>
                                </p:cTn>
                              </p:par>
                            </p:childTnLst>
                          </p:cTn>
                        </p:par>
                        <p:par>
                          <p:cTn id="16" fill="hold" nodeType="afterGroup">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075212">
                                            <p:txEl>
                                              <p:pRg st="0" end="0"/>
                                            </p:txEl>
                                          </p:spTgt>
                                        </p:tgtEl>
                                        <p:attrNameLst>
                                          <p:attrName>style.visibility</p:attrName>
                                        </p:attrNameLst>
                                      </p:cBhvr>
                                      <p:to>
                                        <p:strVal val="visible"/>
                                      </p:to>
                                    </p:set>
                                    <p:animEffect transition="in" filter="dissolve">
                                      <p:cBhvr>
                                        <p:cTn id="19" dur="2000"/>
                                        <p:tgtEl>
                                          <p:spTgt spid="1075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8" grpId="0" build="p" autoUpdateAnimBg="0"/>
      <p:bldP spid="1075209" grpId="0" build="p" autoUpdateAnimBg="0"/>
      <p:bldP spid="1075211" grpId="0" build="p" autoUpdateAnimBg="0"/>
      <p:bldP spid="1075212"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7" name="Picture 1" descr="conflicresolution.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88" y="0"/>
            <a:ext cx="9167813" cy="5157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6290" name="Rectangle 2"/>
          <p:cNvSpPr>
            <a:spLocks noGrp="1" noChangeArrowheads="1"/>
          </p:cNvSpPr>
          <p:nvPr>
            <p:ph type="title" idx="4294967295"/>
          </p:nvPr>
        </p:nvSpPr>
        <p:spPr>
          <a:xfrm>
            <a:off x="0" y="4343400"/>
            <a:ext cx="9144000" cy="2541588"/>
          </a:xfrm>
          <a:solidFill>
            <a:srgbClr val="000000"/>
          </a:solidFill>
          <a:effectLst>
            <a:outerShdw blurRad="63500" dist="35921" dir="2700000" algn="ctr" rotWithShape="0">
              <a:srgbClr val="000000">
                <a:alpha val="74998"/>
              </a:srgbClr>
            </a:outerShdw>
          </a:effectLst>
        </p:spPr>
        <p:txBody>
          <a:bodyPr/>
          <a:lstStyle/>
          <a:p>
            <a:pPr eaLnBrk="1" hangingPunct="1">
              <a:defRPr/>
            </a:pPr>
            <a:r>
              <a:rPr lang="ar-JO" sz="4000" dirty="0">
                <a:solidFill>
                  <a:schemeClr val="bg1"/>
                </a:solidFill>
                <a:ea typeface="ＭＳ Ｐゴシック" charset="0"/>
              </a:rPr>
              <a:t>سؤالنا الثاني تم الإجابة عليه</a:t>
            </a:r>
            <a:br>
              <a:rPr lang="ar-JO" sz="4000" dirty="0">
                <a:solidFill>
                  <a:schemeClr val="bg1"/>
                </a:solidFill>
                <a:ea typeface="ＭＳ Ｐゴシック" charset="0"/>
              </a:rPr>
            </a:br>
            <a:r>
              <a:rPr lang="ar-JO" sz="4000" dirty="0">
                <a:solidFill>
                  <a:schemeClr val="bg1"/>
                </a:solidFill>
                <a:ea typeface="ＭＳ Ｐゴシック" charset="0"/>
              </a:rPr>
              <a:t> في الأعداد 18-20:</a:t>
            </a:r>
            <a:br>
              <a:rPr lang="en-US" sz="4000" dirty="0">
                <a:solidFill>
                  <a:schemeClr val="bg1"/>
                </a:solidFill>
                <a:ea typeface="ＭＳ Ｐゴシック" charset="0"/>
              </a:rPr>
            </a:br>
            <a:r>
              <a:rPr lang="ar-JO" sz="4000" dirty="0">
                <a:solidFill>
                  <a:srgbClr val="FFFF00"/>
                </a:solidFill>
                <a:ea typeface="ＭＳ Ｐゴシック" charset="0"/>
              </a:rPr>
              <a:t>لماذا</a:t>
            </a:r>
            <a:r>
              <a:rPr lang="ar-JO" sz="4000" dirty="0">
                <a:solidFill>
                  <a:schemeClr val="bg1"/>
                </a:solidFill>
                <a:ea typeface="ＭＳ Ｐゴシック" charset="0"/>
              </a:rPr>
              <a:t> نسترد المؤمنين المخطئين </a:t>
            </a:r>
            <a:br>
              <a:rPr lang="ar-JO" sz="4000" dirty="0">
                <a:solidFill>
                  <a:schemeClr val="bg1"/>
                </a:solidFill>
                <a:ea typeface="ＭＳ Ｐゴシック" charset="0"/>
              </a:rPr>
            </a:br>
            <a:r>
              <a:rPr lang="ar-JO" sz="4000" dirty="0">
                <a:solidFill>
                  <a:schemeClr val="bg1"/>
                </a:solidFill>
                <a:ea typeface="ＭＳ Ｐゴシック" charset="0"/>
              </a:rPr>
              <a:t>بشكل مناسب؟</a:t>
            </a:r>
            <a:endParaRPr lang="en-US" sz="3600" dirty="0">
              <a:solidFill>
                <a:schemeClr val="bg1"/>
              </a:solidFill>
              <a:ea typeface="ＭＳ Ｐゴシック" charset="0"/>
            </a:endParaRPr>
          </a:p>
        </p:txBody>
      </p:sp>
    </p:spTree>
    <p:extLst>
      <p:ext uri="{BB962C8B-B14F-4D97-AF65-F5344CB8AC3E}">
        <p14:creationId xmlns:p14="http://schemas.microsoft.com/office/powerpoint/2010/main" val="3961901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1" descr="unitycooperation1-300x219.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9525" y="0"/>
            <a:ext cx="9153525" cy="687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8466" name="Rectangle 2"/>
          <p:cNvSpPr>
            <a:spLocks noGrp="1" noChangeArrowheads="1"/>
          </p:cNvSpPr>
          <p:nvPr>
            <p:ph type="title" idx="4294967295"/>
          </p:nvPr>
        </p:nvSpPr>
        <p:spPr>
          <a:xfrm>
            <a:off x="2484438" y="1196975"/>
            <a:ext cx="4770437" cy="1895475"/>
          </a:xfrm>
        </p:spPr>
        <p:txBody>
          <a:bodyPr/>
          <a:lstStyle/>
          <a:p>
            <a:pPr algn="ctr" eaLnBrk="1" hangingPunct="1"/>
            <a:r>
              <a:rPr lang="ar-JO" b="1" dirty="0">
                <a:latin typeface="Arial" panose="020B0604020202020204" pitchFamily="34" charset="0"/>
                <a:ea typeface="ＭＳ Ｐゴシック" charset="0"/>
                <a:cs typeface="Arial" panose="020B0604020202020204" pitchFamily="34" charset="0"/>
              </a:rPr>
              <a:t>الفكرة في الأعداد</a:t>
            </a:r>
            <a:br>
              <a:rPr lang="ar-JO" b="1" dirty="0">
                <a:latin typeface="Arial" panose="020B0604020202020204" pitchFamily="34" charset="0"/>
                <a:ea typeface="ＭＳ Ｐゴシック" charset="0"/>
                <a:cs typeface="Arial" panose="020B0604020202020204" pitchFamily="34" charset="0"/>
              </a:rPr>
            </a:br>
            <a:r>
              <a:rPr lang="ar-JO" b="1" dirty="0">
                <a:latin typeface="Arial" panose="020B0604020202020204" pitchFamily="34" charset="0"/>
                <a:ea typeface="ＭＳ Ｐゴシック" charset="0"/>
                <a:cs typeface="Arial" panose="020B0604020202020204" pitchFamily="34" charset="0"/>
              </a:rPr>
              <a:t>18-20</a:t>
            </a:r>
            <a:endParaRPr lang="en-US" b="1" dirty="0">
              <a:latin typeface="Arial" panose="020B0604020202020204" pitchFamily="34" charset="0"/>
              <a:ea typeface="ＭＳ Ｐゴシック" charset="0"/>
              <a:cs typeface="Arial" panose="020B0604020202020204" pitchFamily="34" charset="0"/>
            </a:endParaRPr>
          </a:p>
        </p:txBody>
      </p:sp>
      <p:sp>
        <p:nvSpPr>
          <p:cNvPr id="1078275" name="Text Box 3"/>
          <p:cNvSpPr txBox="1">
            <a:spLocks noChangeArrowheads="1"/>
          </p:cNvSpPr>
          <p:nvPr/>
        </p:nvSpPr>
        <p:spPr bwMode="auto">
          <a:xfrm>
            <a:off x="1979613" y="3578225"/>
            <a:ext cx="583247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defRPr/>
            </a:pPr>
            <a:r>
              <a:rPr kumimoji="0" lang="ar-JO" sz="4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 كنيستنا توسع </a:t>
            </a:r>
          </a:p>
          <a:p>
            <a:pPr marL="0" marR="0" lvl="0" indent="0" algn="ctr" defTabSz="914400" rtl="0" eaLnBrk="0" fontAlgn="base" latinLnBrk="0" hangingPunct="0">
              <a:lnSpc>
                <a:spcPct val="100000"/>
              </a:lnSpc>
              <a:spcBef>
                <a:spcPct val="0"/>
              </a:spcBef>
              <a:spcAft>
                <a:spcPct val="0"/>
              </a:spcAft>
              <a:buClrTx/>
              <a:buSzTx/>
              <a:buFont typeface="Arial" charset="0"/>
              <a:buNone/>
              <a:tabLst/>
              <a:defRPr/>
            </a:pPr>
            <a:r>
              <a:rPr kumimoji="0" lang="ar-JO" sz="4800" b="1" i="0" u="sng"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سلطة</a:t>
            </a:r>
            <a:r>
              <a:rPr kumimoji="0" lang="ar-JO" sz="4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الله نفسه</a:t>
            </a:r>
            <a:endPar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476937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par>
                          <p:cTn id="7" fill="hold">
                            <p:stCondLst>
                              <p:cond delay="600"/>
                            </p:stCondLst>
                            <p:childTnLst>
                              <p:par>
                                <p:cTn id="8" presetID="1" presetClass="entr" presetSubtype="0" fill="hold" grpId="0" nodeType="afterEffect">
                                  <p:stCondLst>
                                    <p:cond delay="0"/>
                                  </p:stCondLst>
                                  <p:childTnLst>
                                    <p:set>
                                      <p:cBhvr>
                                        <p:cTn id="9" dur="1" fill="hold">
                                          <p:stCondLst>
                                            <p:cond delay="599"/>
                                          </p:stCondLst>
                                        </p:cTn>
                                        <p:tgtEl>
                                          <p:spTgt spid="10782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681" name="Picture 5" descr="relationships on beac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2413" y="-26988"/>
            <a:ext cx="9396413" cy="702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2371" name="Rectangle 3"/>
          <p:cNvSpPr>
            <a:spLocks noGrp="1" noChangeArrowheads="1"/>
          </p:cNvSpPr>
          <p:nvPr>
            <p:ph type="title" idx="4294967295"/>
          </p:nvPr>
        </p:nvSpPr>
        <p:spPr>
          <a:xfrm>
            <a:off x="0" y="228600"/>
            <a:ext cx="9144000" cy="1447800"/>
          </a:xfrm>
          <a:effectLst>
            <a:outerShdw blurRad="63500" dist="35921" dir="2700000" algn="ctr" rotWithShape="0">
              <a:schemeClr val="tx2">
                <a:alpha val="74998"/>
              </a:schemeClr>
            </a:outerShdw>
          </a:effectLst>
        </p:spPr>
        <p:txBody>
          <a:bodyPr/>
          <a:lstStyle/>
          <a:p>
            <a:pPr eaLnBrk="1" hangingPunct="1">
              <a:defRPr/>
            </a:pPr>
            <a:r>
              <a:rPr lang="ar-JO" sz="6600" dirty="0">
                <a:solidFill>
                  <a:srgbClr val="FFFFFF"/>
                </a:solidFill>
                <a:ea typeface="ＭＳ Ｐゴシック" charset="0"/>
              </a:rPr>
              <a:t>لماذا التأديب؟</a:t>
            </a:r>
            <a:br>
              <a:rPr lang="en-US" sz="6000" dirty="0">
                <a:solidFill>
                  <a:srgbClr val="FFFFFF"/>
                </a:solidFill>
                <a:ea typeface="ＭＳ Ｐゴシック" charset="0"/>
              </a:rPr>
            </a:br>
            <a:r>
              <a:rPr lang="ar-JO" sz="4000" dirty="0">
                <a:solidFill>
                  <a:srgbClr val="FFFFFF"/>
                </a:solidFill>
                <a:ea typeface="ＭＳ Ｐゴシック" charset="0"/>
              </a:rPr>
              <a:t>عندما نسعى لاسترداد شخص ما ....</a:t>
            </a:r>
            <a:endParaRPr lang="en-US" sz="4000" dirty="0">
              <a:solidFill>
                <a:srgbClr val="FFFFFF"/>
              </a:solidFill>
              <a:ea typeface="ＭＳ Ｐゴシック" charset="0"/>
            </a:endParaRPr>
          </a:p>
        </p:txBody>
      </p:sp>
      <p:sp>
        <p:nvSpPr>
          <p:cNvPr id="1082372" name="Text Box 4"/>
          <p:cNvSpPr txBox="1">
            <a:spLocks noChangeArrowheads="1"/>
          </p:cNvSpPr>
          <p:nvPr/>
        </p:nvSpPr>
        <p:spPr bwMode="auto">
          <a:xfrm>
            <a:off x="-152400" y="2438400"/>
            <a:ext cx="3733800" cy="3170099"/>
          </a:xfrm>
          <a:prstGeom prst="rect">
            <a:avLst/>
          </a:prstGeom>
          <a:noFill/>
          <a:ln>
            <a:noFill/>
          </a:ln>
          <a:effec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نتصرف</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مكان</a:t>
            </a: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4000" b="1" i="0" u="none" strike="noStrike" kern="1200" cap="none" spc="0" normalizeH="0" baseline="0" noProof="0" dirty="0">
                <a:ln>
                  <a:noFill/>
                </a:ln>
                <a:solidFill>
                  <a:srgbClr val="FFFF00"/>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الآب</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b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18-19</a:t>
            </a: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a:t>
            </a:r>
          </a:p>
        </p:txBody>
      </p:sp>
    </p:spTree>
    <p:extLst>
      <p:ext uri="{BB962C8B-B14F-4D97-AF65-F5344CB8AC3E}">
        <p14:creationId xmlns:p14="http://schemas.microsoft.com/office/powerpoint/2010/main" val="1438828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2372">
                                            <p:txEl>
                                              <p:pRg st="0" end="0"/>
                                            </p:txEl>
                                          </p:spTgt>
                                        </p:tgtEl>
                                        <p:attrNameLst>
                                          <p:attrName>style.visibility</p:attrName>
                                        </p:attrNameLst>
                                      </p:cBhvr>
                                      <p:to>
                                        <p:strVal val="visible"/>
                                      </p:to>
                                    </p:set>
                                    <p:anim calcmode="lin" valueType="num">
                                      <p:cBhvr additive="base">
                                        <p:cTn id="7" dur="500" fill="hold"/>
                                        <p:tgtEl>
                                          <p:spTgt spid="10823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823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2372">
                                            <p:txEl>
                                              <p:pRg st="1" end="1"/>
                                            </p:txEl>
                                          </p:spTgt>
                                        </p:tgtEl>
                                        <p:attrNameLst>
                                          <p:attrName>style.visibility</p:attrName>
                                        </p:attrNameLst>
                                      </p:cBhvr>
                                      <p:to>
                                        <p:strVal val="visible"/>
                                      </p:to>
                                    </p:set>
                                    <p:anim calcmode="lin" valueType="num">
                                      <p:cBhvr additive="base">
                                        <p:cTn id="13" dur="500" fill="hold"/>
                                        <p:tgtEl>
                                          <p:spTgt spid="108237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237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2"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322562" name="Rectangle 3"/>
          <p:cNvSpPr>
            <a:spLocks noChangeArrowheads="1"/>
          </p:cNvSpPr>
          <p:nvPr/>
        </p:nvSpPr>
        <p:spPr bwMode="auto">
          <a:xfrm>
            <a:off x="0" y="1524000"/>
            <a:ext cx="46482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2563" name="Rectangle 2"/>
          <p:cNvSpPr>
            <a:spLocks noGrp="1" noChangeArrowheads="1"/>
          </p:cNvSpPr>
          <p:nvPr>
            <p:ph type="title"/>
          </p:nvPr>
        </p:nvSpPr>
        <p:spPr/>
        <p:txBody>
          <a:bodyPr/>
          <a:lstStyle/>
          <a:p>
            <a:pPr eaLnBrk="1" hangingPunct="1"/>
            <a:r>
              <a:rPr lang="en-US" dirty="0">
                <a:ea typeface="ＭＳ Ｐゴシック" charset="0"/>
              </a:rPr>
              <a:t>A Better Translation…</a:t>
            </a:r>
          </a:p>
        </p:txBody>
      </p:sp>
      <p:sp>
        <p:nvSpPr>
          <p:cNvPr id="1053700" name="Rectangle 4"/>
          <p:cNvSpPr>
            <a:spLocks noChangeArrowheads="1"/>
          </p:cNvSpPr>
          <p:nvPr/>
        </p:nvSpPr>
        <p:spPr bwMode="auto">
          <a:xfrm>
            <a:off x="0" y="168276"/>
            <a:ext cx="9144000" cy="746124"/>
          </a:xfrm>
          <a:prstGeom prst="rect">
            <a:avLst/>
          </a:prstGeom>
          <a:solidFill>
            <a:schemeClr val="accent2"/>
          </a:solid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الترجمة الأمريكية الجديدة المنقحة هي ترجمة أفضل .</a:t>
            </a:r>
            <a:r>
              <a:rPr kumimoji="0" lang="ar-JO"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53701" name="Rectangle 5"/>
          <p:cNvSpPr>
            <a:spLocks noChangeArrowheads="1"/>
          </p:cNvSpPr>
          <p:nvPr/>
        </p:nvSpPr>
        <p:spPr bwMode="auto">
          <a:xfrm>
            <a:off x="4800600" y="1409700"/>
            <a:ext cx="42672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الترجمة الأمريكية الجديدة المنقحة </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الْحَقَّ أَقُولُ لَكُمْ، كُلَّ مَا تَرْبِطُونَهُ عَلَى الأرْضِ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سَوفَ يَكُونُ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مَربُوطاً فِي السَّمَاءِ. َوكُلَّ مَا تَحُلُّونَهُ عَلَى الأَرْضِ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سَوفَ يَكُونُ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قَدْ حٌلَّ فِي السَّمَاءِ."</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 name="TextBox 3">
            <a:extLst>
              <a:ext uri="{FF2B5EF4-FFF2-40B4-BE49-F238E27FC236}">
                <a16:creationId xmlns:a16="http://schemas.microsoft.com/office/drawing/2014/main" id="{9760A860-4B7A-0EFA-4936-E10DE9EC4471}"/>
              </a:ext>
            </a:extLst>
          </p:cNvPr>
          <p:cNvSpPr txBox="1"/>
          <p:nvPr/>
        </p:nvSpPr>
        <p:spPr>
          <a:xfrm>
            <a:off x="307876" y="1951256"/>
            <a:ext cx="4032448" cy="3046988"/>
          </a:xfrm>
          <a:prstGeom prst="rect">
            <a:avLst/>
          </a:prstGeom>
          <a:noFill/>
        </p:spPr>
        <p:txBody>
          <a:bodyPr wrap="square">
            <a:spAutoFit/>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ترجمة كتاب الحياة "فَالْحَقَّ أَقُولُ لَكُمْ: إِنَّ كُلَّ مَا تَرْبِطُونَهُ عَلَى الأَرْضِ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يَكُونُ</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قَدْ رُبِطَ فِي السَّمَاءِ، وَمَا تَحُلُّونَهُ عَلَى الأَرْضِ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يَكُونُ</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قَدْ حُلَّ فِي السَّمَاءِ." </a:t>
            </a:r>
            <a:endParaRPr kumimoji="0" lang="en-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77030558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7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3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00" grpId="0" animBg="1"/>
      <p:bldP spid="1053701"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324610" name="Picture 2" descr="matt 18.1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 y="0"/>
            <a:ext cx="4840288" cy="6453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4611" name="Rectangle 2"/>
          <p:cNvSpPr>
            <a:spLocks noGrp="1" noChangeArrowheads="1"/>
          </p:cNvSpPr>
          <p:nvPr>
            <p:ph type="title"/>
          </p:nvPr>
        </p:nvSpPr>
        <p:spPr>
          <a:xfrm>
            <a:off x="4427538" y="274638"/>
            <a:ext cx="4681537" cy="1066800"/>
          </a:xfrm>
        </p:spPr>
        <p:txBody>
          <a:bodyPr/>
          <a:lstStyle/>
          <a:p>
            <a:pPr eaLnBrk="1" hangingPunct="1"/>
            <a:r>
              <a:rPr lang="ar-SA" dirty="0">
                <a:solidFill>
                  <a:srgbClr val="FFFFFF"/>
                </a:solidFill>
              </a:rPr>
              <a:t>متى ١٨ : ١٩</a:t>
            </a:r>
          </a:p>
        </p:txBody>
      </p:sp>
      <p:sp>
        <p:nvSpPr>
          <p:cNvPr id="324612" name="Rectangle 2"/>
          <p:cNvSpPr txBox="1">
            <a:spLocks noChangeArrowheads="1"/>
          </p:cNvSpPr>
          <p:nvPr/>
        </p:nvSpPr>
        <p:spPr bwMode="auto">
          <a:xfrm>
            <a:off x="4824413" y="1341438"/>
            <a:ext cx="3946525" cy="475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وَأَقُولُ لَكُمْ أَيْضاً: إِنِ اتَّفَقَ اثْنَانِ مِنْكُمْ عَلَى الأَرْضِ فِي أَيِّ شَيْءٍ يَطْلُبَانِهِ فَإِنَّهُ يَكُونُ لَهُمَا مِنْ قِبَلِ أَبِي الَّذِي فِي السَّمَاوَاتِ </a:t>
            </a:r>
          </a:p>
        </p:txBody>
      </p:sp>
    </p:spTree>
    <p:extLst>
      <p:ext uri="{BB962C8B-B14F-4D97-AF65-F5344CB8AC3E}">
        <p14:creationId xmlns:p14="http://schemas.microsoft.com/office/powerpoint/2010/main" val="4048358761"/>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3570" name="Rectangle 2"/>
          <p:cNvSpPr>
            <a:spLocks noGrp="1" noChangeArrowheads="1"/>
          </p:cNvSpPr>
          <p:nvPr>
            <p:ph type="ctrTitle"/>
          </p:nvPr>
        </p:nvSpPr>
        <p:spPr>
          <a:xfrm>
            <a:off x="2895600" y="762000"/>
            <a:ext cx="5562600" cy="2286000"/>
          </a:xfrm>
          <a:effectLst>
            <a:outerShdw blurRad="63500" algn="ctr" rotWithShape="0">
              <a:schemeClr val="tx2">
                <a:alpha val="75000"/>
              </a:schemeClr>
            </a:outerShdw>
          </a:effectLst>
        </p:spPr>
        <p:txBody>
          <a:bodyPr/>
          <a:lstStyle/>
          <a:p>
            <a:pPr eaLnBrk="1" hangingPunct="1">
              <a:defRPr/>
            </a:pPr>
            <a:r>
              <a:rPr lang="ar-JO" sz="5400" b="1" dirty="0">
                <a:solidFill>
                  <a:srgbClr val="FFFFFF"/>
                </a:solidFill>
                <a:latin typeface="Arial" panose="020B0604020202020204" pitchFamily="34" charset="0"/>
                <a:cs typeface="Arial" panose="020B0604020202020204" pitchFamily="34" charset="0"/>
              </a:rPr>
              <a:t>المزامير ٨٢: ١، ٦</a:t>
            </a:r>
            <a:br>
              <a:rPr lang="ar-JO" sz="5400" b="1" dirty="0">
                <a:solidFill>
                  <a:srgbClr val="FFFFFF"/>
                </a:solidFill>
                <a:latin typeface="Arial" panose="020B0604020202020204" pitchFamily="34" charset="0"/>
                <a:cs typeface="Arial" panose="020B0604020202020204" pitchFamily="34" charset="0"/>
              </a:rPr>
            </a:br>
            <a:r>
              <a:rPr lang="ar-JO" sz="5400" b="1" dirty="0">
                <a:solidFill>
                  <a:srgbClr val="FFFFFF"/>
                </a:solidFill>
                <a:latin typeface="Arial" panose="020B0604020202020204" pitchFamily="34" charset="0"/>
                <a:cs typeface="Arial" panose="020B0604020202020204" pitchFamily="34" charset="0"/>
              </a:rPr>
              <a:t> (إلى حكام إسرائيل / آلهة) 
</a:t>
            </a:r>
            <a:endParaRPr lang="en-US" sz="5400" b="1" dirty="0">
              <a:solidFill>
                <a:srgbClr val="FFFFFF"/>
              </a:solidFill>
              <a:latin typeface="Arial" panose="020B0604020202020204" pitchFamily="34" charset="0"/>
              <a:cs typeface="Arial" panose="020B0604020202020204" pitchFamily="34" charset="0"/>
            </a:endParaRPr>
          </a:p>
        </p:txBody>
      </p:sp>
      <p:sp>
        <p:nvSpPr>
          <p:cNvPr id="328707" name="Rectangle 3"/>
          <p:cNvSpPr>
            <a:spLocks noGrp="1" noChangeArrowheads="1"/>
          </p:cNvSpPr>
          <p:nvPr>
            <p:ph type="subTitle" idx="1"/>
          </p:nvPr>
        </p:nvSpPr>
        <p:spPr>
          <a:xfrm>
            <a:off x="1908175" y="3644900"/>
            <a:ext cx="5184775" cy="2971800"/>
          </a:xfrm>
          <a:effectLst/>
        </p:spPr>
        <p:txBody>
          <a:bodyPr/>
          <a:lstStyle/>
          <a:p>
            <a:pPr algn="r" eaLnBrk="1" hangingPunct="1">
              <a:buFont typeface="Wingdings" charset="2"/>
              <a:buNone/>
              <a:defRPr/>
            </a:pPr>
            <a:r>
              <a:rPr lang="ar-SA" dirty="0" err="1">
                <a:cs typeface="Arial" panose="020B0604020202020204" pitchFamily="34" charset="0"/>
              </a:rPr>
              <a:t>أ</a:t>
            </a:r>
            <a:r>
              <a:rPr lang="ar-JO" u="none" strike="noStrike" dirty="0">
                <a:effectLst/>
                <a:cs typeface="Arial" panose="020B0604020202020204" pitchFamily="34" charset="0"/>
              </a:rPr>
              <a:t>نَا قُلْتُ: إِنَّكُمْ آلِهَةٌ وَبَنُو ٱلْعَلِيِّ كُلُّكُمْ. </a:t>
            </a:r>
            <a:r>
              <a:rPr lang="ar-JO" u="none" strike="noStrike" baseline="30000" dirty="0">
                <a:effectLst/>
                <a:cs typeface="Arial" panose="020B0604020202020204" pitchFamily="34" charset="0"/>
              </a:rPr>
              <a:t>٧ </a:t>
            </a:r>
            <a:r>
              <a:rPr lang="ar-JO" u="none" strike="noStrike" dirty="0">
                <a:effectLst/>
                <a:cs typeface="Arial" panose="020B0604020202020204" pitchFamily="34" charset="0"/>
              </a:rPr>
              <a:t>لَكِنْ مِثْلَ ٱلنَّاسِ تَمُوتُونَ وَكَأَحَدِ ٱلرُّؤَسَاءِ تَسْقُطُونَ»</a:t>
            </a:r>
            <a:endParaRPr lang="en-US" sz="4800" dirty="0">
              <a:effectLst>
                <a:glow rad="228600">
                  <a:schemeClr val="accent3">
                    <a:lumMod val="20000"/>
                    <a:lumOff val="80000"/>
                  </a:schemeClr>
                </a:glow>
              </a:effectLst>
              <a:cs typeface="Arial" panose="020B0604020202020204" pitchFamily="34" charset="0"/>
            </a:endParaRPr>
          </a:p>
        </p:txBody>
      </p:sp>
    </p:spTree>
    <p:extLst>
      <p:ext uri="{BB962C8B-B14F-4D97-AF65-F5344CB8AC3E}">
        <p14:creationId xmlns:p14="http://schemas.microsoft.com/office/powerpoint/2010/main" val="3228915577"/>
      </p:ext>
    </p:extLst>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681" name="Picture 5" descr="relationships on beac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2413" y="-26988"/>
            <a:ext cx="9396413" cy="702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2371" name="Rectangle 3"/>
          <p:cNvSpPr>
            <a:spLocks noGrp="1" noChangeArrowheads="1"/>
          </p:cNvSpPr>
          <p:nvPr>
            <p:ph type="title" idx="4294967295"/>
          </p:nvPr>
        </p:nvSpPr>
        <p:spPr>
          <a:xfrm>
            <a:off x="0" y="228600"/>
            <a:ext cx="9144000" cy="1447800"/>
          </a:xfrm>
          <a:effectLst>
            <a:outerShdw blurRad="63500" dist="35921" dir="2700000" algn="ctr" rotWithShape="0">
              <a:schemeClr val="tx2">
                <a:alpha val="74998"/>
              </a:schemeClr>
            </a:outerShdw>
          </a:effectLst>
        </p:spPr>
        <p:txBody>
          <a:bodyPr/>
          <a:lstStyle/>
          <a:p>
            <a:pPr eaLnBrk="1" hangingPunct="1">
              <a:defRPr/>
            </a:pPr>
            <a:r>
              <a:rPr lang="ar-JO" sz="6600" dirty="0">
                <a:solidFill>
                  <a:srgbClr val="FFFFFF"/>
                </a:solidFill>
                <a:ea typeface="ＭＳ Ｐゴシック" charset="0"/>
              </a:rPr>
              <a:t>لماذا التأديب؟</a:t>
            </a:r>
            <a:br>
              <a:rPr lang="en-US" sz="6000" dirty="0">
                <a:solidFill>
                  <a:srgbClr val="FFFFFF"/>
                </a:solidFill>
                <a:ea typeface="ＭＳ Ｐゴシック" charset="0"/>
              </a:rPr>
            </a:br>
            <a:r>
              <a:rPr lang="ar-JO" sz="4000" dirty="0">
                <a:solidFill>
                  <a:srgbClr val="FFFFFF"/>
                </a:solidFill>
                <a:ea typeface="ＭＳ Ｐゴシック" charset="0"/>
              </a:rPr>
              <a:t>عندما نسعى لاسترداد شخص ما ....</a:t>
            </a:r>
            <a:endParaRPr lang="en-US" sz="4000" dirty="0">
              <a:solidFill>
                <a:srgbClr val="FFFFFF"/>
              </a:solidFill>
              <a:ea typeface="ＭＳ Ｐゴシック" charset="0"/>
            </a:endParaRPr>
          </a:p>
        </p:txBody>
      </p:sp>
      <p:sp>
        <p:nvSpPr>
          <p:cNvPr id="1082372" name="Text Box 4"/>
          <p:cNvSpPr txBox="1">
            <a:spLocks noChangeArrowheads="1"/>
          </p:cNvSpPr>
          <p:nvPr/>
        </p:nvSpPr>
        <p:spPr bwMode="auto">
          <a:xfrm>
            <a:off x="-152400" y="2438400"/>
            <a:ext cx="3733800" cy="3170099"/>
          </a:xfrm>
          <a:prstGeom prst="rect">
            <a:avLst/>
          </a:prstGeom>
          <a:noFill/>
          <a:ln>
            <a:noFill/>
          </a:ln>
          <a:effec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نتصرف</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مكان</a:t>
            </a: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4000" b="1" i="0" u="none" strike="noStrike" kern="1200" cap="none" spc="0" normalizeH="0" baseline="0" noProof="0" dirty="0">
                <a:ln>
                  <a:noFill/>
                </a:ln>
                <a:solidFill>
                  <a:srgbClr val="FFFF00"/>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الآب</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b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18-19</a:t>
            </a: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a:t>
            </a:r>
          </a:p>
        </p:txBody>
      </p:sp>
      <p:sp>
        <p:nvSpPr>
          <p:cNvPr id="1082373" name="Text Box 5"/>
          <p:cNvSpPr txBox="1">
            <a:spLocks noChangeArrowheads="1"/>
          </p:cNvSpPr>
          <p:nvPr/>
        </p:nvSpPr>
        <p:spPr bwMode="auto">
          <a:xfrm>
            <a:off x="3924300" y="2498725"/>
            <a:ext cx="5075238" cy="3170099"/>
          </a:xfrm>
          <a:prstGeom prst="rect">
            <a:avLst/>
          </a:prstGeom>
          <a:noFill/>
          <a:ln>
            <a:noFill/>
          </a:ln>
          <a:effec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نتصرف</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في حضور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وسلطة </a:t>
            </a:r>
            <a:r>
              <a:rPr kumimoji="0" lang="ar-JO" sz="4000" b="1" i="0" u="none" strike="noStrike" kern="1200" cap="none" spc="0" normalizeH="0" baseline="0" noProof="0" dirty="0">
                <a:ln>
                  <a:noFill/>
                </a:ln>
                <a:solidFill>
                  <a:srgbClr val="FFFF00"/>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المسيح</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b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20</a:t>
            </a: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a:t>
            </a:r>
          </a:p>
        </p:txBody>
      </p:sp>
    </p:spTree>
    <p:extLst>
      <p:ext uri="{BB962C8B-B14F-4D97-AF65-F5344CB8AC3E}">
        <p14:creationId xmlns:p14="http://schemas.microsoft.com/office/powerpoint/2010/main" val="4017011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2372">
                                            <p:txEl>
                                              <p:pRg st="0" end="0"/>
                                            </p:txEl>
                                          </p:spTgt>
                                        </p:tgtEl>
                                        <p:attrNameLst>
                                          <p:attrName>style.visibility</p:attrName>
                                        </p:attrNameLst>
                                      </p:cBhvr>
                                      <p:to>
                                        <p:strVal val="visible"/>
                                      </p:to>
                                    </p:set>
                                    <p:anim calcmode="lin" valueType="num">
                                      <p:cBhvr additive="base">
                                        <p:cTn id="7" dur="500" fill="hold"/>
                                        <p:tgtEl>
                                          <p:spTgt spid="10823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823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2372">
                                            <p:txEl>
                                              <p:pRg st="1" end="1"/>
                                            </p:txEl>
                                          </p:spTgt>
                                        </p:tgtEl>
                                        <p:attrNameLst>
                                          <p:attrName>style.visibility</p:attrName>
                                        </p:attrNameLst>
                                      </p:cBhvr>
                                      <p:to>
                                        <p:strVal val="visible"/>
                                      </p:to>
                                    </p:set>
                                    <p:anim calcmode="lin" valueType="num">
                                      <p:cBhvr additive="base">
                                        <p:cTn id="13" dur="500" fill="hold"/>
                                        <p:tgtEl>
                                          <p:spTgt spid="108237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23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82373">
                                            <p:txEl>
                                              <p:pRg st="0" end="0"/>
                                            </p:txEl>
                                          </p:spTgt>
                                        </p:tgtEl>
                                        <p:attrNameLst>
                                          <p:attrName>style.visibility</p:attrName>
                                        </p:attrNameLst>
                                      </p:cBhvr>
                                      <p:to>
                                        <p:strVal val="visible"/>
                                      </p:to>
                                    </p:set>
                                    <p:anim calcmode="lin" valueType="num">
                                      <p:cBhvr additive="base">
                                        <p:cTn id="19" dur="500" fill="hold"/>
                                        <p:tgtEl>
                                          <p:spTgt spid="108237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82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82373">
                                            <p:txEl>
                                              <p:pRg st="1" end="1"/>
                                            </p:txEl>
                                          </p:spTgt>
                                        </p:tgtEl>
                                        <p:attrNameLst>
                                          <p:attrName>style.visibility</p:attrName>
                                        </p:attrNameLst>
                                      </p:cBhvr>
                                      <p:to>
                                        <p:strVal val="visible"/>
                                      </p:to>
                                    </p:set>
                                    <p:anim calcmode="lin" valueType="num">
                                      <p:cBhvr additive="base">
                                        <p:cTn id="25" dur="500" fill="hold"/>
                                        <p:tgtEl>
                                          <p:spTgt spid="108237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823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82373">
                                            <p:txEl>
                                              <p:pRg st="2" end="2"/>
                                            </p:txEl>
                                          </p:spTgt>
                                        </p:tgtEl>
                                        <p:attrNameLst>
                                          <p:attrName>style.visibility</p:attrName>
                                        </p:attrNameLst>
                                      </p:cBhvr>
                                      <p:to>
                                        <p:strVal val="visible"/>
                                      </p:to>
                                    </p:set>
                                    <p:anim calcmode="lin" valueType="num">
                                      <p:cBhvr additive="base">
                                        <p:cTn id="31" dur="500" fill="hold"/>
                                        <p:tgtEl>
                                          <p:spTgt spid="108237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8237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2" grpId="0" build="p" autoUpdateAnimBg="0"/>
      <p:bldP spid="108237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329730" name="Picture 1" descr="matt 18.2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28900"/>
            <a:ext cx="5056188" cy="422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9731" name="Rectangle 2"/>
          <p:cNvSpPr>
            <a:spLocks noGrp="1" noChangeArrowheads="1"/>
          </p:cNvSpPr>
          <p:nvPr>
            <p:ph type="title"/>
          </p:nvPr>
        </p:nvSpPr>
        <p:spPr>
          <a:xfrm>
            <a:off x="971600" y="116632"/>
            <a:ext cx="6912768" cy="1065213"/>
          </a:xfrm>
        </p:spPr>
        <p:txBody>
          <a:bodyPr/>
          <a:lstStyle/>
          <a:p>
            <a:pPr eaLnBrk="1" hangingPunct="1"/>
            <a:r>
              <a:rPr lang="ar-SA" sz="5400" dirty="0">
                <a:solidFill>
                  <a:srgbClr val="FFFFFF"/>
                </a:solidFill>
              </a:rPr>
              <a:t>متى ١٨ : ٢٠</a:t>
            </a:r>
          </a:p>
        </p:txBody>
      </p:sp>
      <p:sp>
        <p:nvSpPr>
          <p:cNvPr id="329732" name="Rectangle 2"/>
          <p:cNvSpPr txBox="1">
            <a:spLocks noChangeArrowheads="1"/>
          </p:cNvSpPr>
          <p:nvPr/>
        </p:nvSpPr>
        <p:spPr bwMode="auto">
          <a:xfrm>
            <a:off x="5292725" y="1412875"/>
            <a:ext cx="3600450" cy="475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لأَنَّهُ حَيْثُمَا اجْتَمَعَ اثْنَانِ أَوْ ثَلاَثَةٌ بِاسْمِي فَهُنَاكَ أَكُونُ فِي وَسَطِهِمْ». </a:t>
            </a:r>
          </a:p>
        </p:txBody>
      </p:sp>
    </p:spTree>
    <p:extLst>
      <p:ext uri="{BB962C8B-B14F-4D97-AF65-F5344CB8AC3E}">
        <p14:creationId xmlns:p14="http://schemas.microsoft.com/office/powerpoint/2010/main" val="35621343"/>
      </p:ext>
    </p:extLst>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4194" name="Picture 2" descr="mending_your_broken_hear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357563"/>
            <a:ext cx="5238750" cy="3500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337342" y="350838"/>
            <a:ext cx="4843171" cy="3222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788025" y="3573016"/>
            <a:ext cx="4355976" cy="3284984"/>
          </a:xfrm>
          <a:solidFill>
            <a:srgbClr val="000514"/>
          </a:solidFill>
          <a:effectLst>
            <a:outerShdw blurRad="63500" dist="35921" dir="2700000" algn="ctr" rotWithShape="0">
              <a:srgbClr val="000000">
                <a:alpha val="74998"/>
              </a:srgbClr>
            </a:outerShdw>
          </a:effectLst>
        </p:spPr>
        <p:txBody>
          <a:bodyPr/>
          <a:lstStyle/>
          <a:p>
            <a:pPr eaLnBrk="1" hangingPunct="1">
              <a:defRPr/>
            </a:pPr>
            <a:r>
              <a:rPr lang="ar-JO" sz="4000" dirty="0">
                <a:solidFill>
                  <a:srgbClr val="FFFF00"/>
                </a:solidFill>
                <a:ea typeface="ＭＳ Ｐゴシック" charset="0"/>
              </a:rPr>
              <a:t>لماذا</a:t>
            </a:r>
            <a:r>
              <a:rPr lang="ar-JO" sz="4000" dirty="0">
                <a:solidFill>
                  <a:schemeClr val="bg1"/>
                </a:solidFill>
                <a:ea typeface="ＭＳ Ｐゴシック" charset="0"/>
              </a:rPr>
              <a:t> نسترد المؤمنين المخطئين </a:t>
            </a:r>
            <a:br>
              <a:rPr lang="ar-JO" sz="4000" dirty="0">
                <a:solidFill>
                  <a:schemeClr val="bg1"/>
                </a:solidFill>
                <a:ea typeface="ＭＳ Ｐゴシック" charset="0"/>
              </a:rPr>
            </a:br>
            <a:r>
              <a:rPr lang="ar-JO" sz="4000" dirty="0">
                <a:solidFill>
                  <a:schemeClr val="bg1"/>
                </a:solidFill>
                <a:ea typeface="ＭＳ Ｐゴシック" charset="0"/>
              </a:rPr>
              <a:t>بشكل مناسب؟</a:t>
            </a:r>
            <a:endParaRPr lang="en-US" sz="3600" dirty="0">
              <a:solidFill>
                <a:schemeClr val="tx1"/>
              </a:solidFill>
              <a:ea typeface="ＭＳ Ｐゴシック"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332656"/>
            <a:ext cx="4427984" cy="315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130907449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endParaRPr>
          </a:p>
        </p:txBody>
      </p:sp>
      <p:sp>
        <p:nvSpPr>
          <p:cNvPr id="243714" name="Rectangle 3"/>
          <p:cNvSpPr>
            <a:spLocks noGrp="1" noChangeArrowheads="1"/>
          </p:cNvSpPr>
          <p:nvPr>
            <p:ph type="title" idx="4294967295"/>
          </p:nvPr>
        </p:nvSpPr>
        <p:spPr>
          <a:xfrm>
            <a:off x="611560" y="2636912"/>
            <a:ext cx="7772400" cy="1143000"/>
          </a:xfrm>
        </p:spPr>
        <p:txBody>
          <a:bodyPr/>
          <a:lstStyle/>
          <a:p>
            <a:r>
              <a:rPr lang="ar-JO" sz="7200" b="1" dirty="0">
                <a:solidFill>
                  <a:schemeClr val="tx1"/>
                </a:solidFill>
                <a:latin typeface="Arial" panose="020B0604020202020204" pitchFamily="34" charset="0"/>
                <a:ea typeface="ＭＳ Ｐゴシック" charset="0"/>
                <a:cs typeface="Arial" panose="020B0604020202020204" pitchFamily="34" charset="0"/>
              </a:rPr>
              <a:t>إنها الحرب</a:t>
            </a:r>
            <a:endParaRPr lang="en-US" sz="7200" b="1" dirty="0">
              <a:solidFill>
                <a:schemeClr val="tx1"/>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846165556"/>
      </p:ext>
    </p:extLst>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1" descr="forgiv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500" y="0"/>
            <a:ext cx="10396538" cy="693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8690" name="Rectangle 2"/>
          <p:cNvSpPr>
            <a:spLocks noGrp="1" noChangeArrowheads="1"/>
          </p:cNvSpPr>
          <p:nvPr>
            <p:ph type="ctrTitle"/>
          </p:nvPr>
        </p:nvSpPr>
        <p:spPr>
          <a:xfrm>
            <a:off x="323850" y="11113"/>
            <a:ext cx="6781800" cy="1090612"/>
          </a:xfrm>
        </p:spPr>
        <p:txBody>
          <a:bodyPr/>
          <a:lstStyle/>
          <a:p>
            <a:pPr algn="l" eaLnBrk="1" hangingPunct="1">
              <a:defRPr/>
            </a:pPr>
            <a:r>
              <a:rPr lang="ar-SA" sz="6000" dirty="0">
                <a:solidFill>
                  <a:srgbClr val="FFFFFF"/>
                </a:solidFill>
                <a:effectLst>
                  <a:glow rad="292100">
                    <a:srgbClr val="000000">
                      <a:alpha val="90000"/>
                    </a:srgbClr>
                  </a:glow>
                </a:effectLst>
                <a:ea typeface="ＭＳ Ｐゴシック" charset="0"/>
                <a:cs typeface="Arial" panose="020B0604020202020204" pitchFamily="34" charset="0"/>
              </a:rPr>
              <a:t>الفكرة الرئيسية:</a:t>
            </a:r>
            <a:endParaRPr lang="en-US" dirty="0">
              <a:solidFill>
                <a:srgbClr val="FFFFFF"/>
              </a:solidFill>
              <a:effectLst>
                <a:glow rad="292100">
                  <a:srgbClr val="000000">
                    <a:alpha val="90000"/>
                  </a:srgbClr>
                </a:glow>
              </a:effectLst>
              <a:ea typeface="ＭＳ Ｐゴシック" charset="0"/>
              <a:cs typeface="Arial" panose="020B0604020202020204" pitchFamily="34" charset="0"/>
            </a:endParaRPr>
          </a:p>
        </p:txBody>
      </p:sp>
      <p:sp>
        <p:nvSpPr>
          <p:cNvPr id="1138691" name="Rectangle 3"/>
          <p:cNvSpPr>
            <a:spLocks noGrp="1" noChangeArrowheads="1"/>
          </p:cNvSpPr>
          <p:nvPr>
            <p:ph type="subTitle" idx="1"/>
          </p:nvPr>
        </p:nvSpPr>
        <p:spPr>
          <a:xfrm>
            <a:off x="228600" y="3049588"/>
            <a:ext cx="6781800" cy="3198812"/>
          </a:xfrm>
        </p:spPr>
        <p:txBody>
          <a:bodyPr/>
          <a:lstStyle/>
          <a:p>
            <a:pPr eaLnBrk="1" hangingPunct="1">
              <a:defRPr/>
            </a:pPr>
            <a:r>
              <a:rPr lang="ar-SA" sz="4800" dirty="0">
                <a:solidFill>
                  <a:srgbClr val="FFFFFF"/>
                </a:solidFill>
                <a:effectLst>
                  <a:glow rad="292100">
                    <a:srgbClr val="000000">
                      <a:alpha val="90000"/>
                    </a:srgbClr>
                  </a:glow>
                </a:effectLst>
                <a:cs typeface="Arial" panose="020B0604020202020204" pitchFamily="34" charset="0"/>
              </a:rPr>
              <a:t>يجب أن </a:t>
            </a:r>
            <a:r>
              <a:rPr lang="ar-SA" sz="4800" dirty="0">
                <a:solidFill>
                  <a:srgbClr val="FFFF00"/>
                </a:solidFill>
                <a:effectLst>
                  <a:glow rad="292100">
                    <a:srgbClr val="000000">
                      <a:alpha val="90000"/>
                    </a:srgbClr>
                  </a:glow>
                </a:effectLst>
                <a:cs typeface="Arial" panose="020B0604020202020204" pitchFamily="34" charset="0"/>
              </a:rPr>
              <a:t>نستعيد</a:t>
            </a:r>
            <a:r>
              <a:rPr lang="ar-JO" sz="4800" dirty="0">
                <a:solidFill>
                  <a:srgbClr val="FFFF00"/>
                </a:solidFill>
                <a:effectLst>
                  <a:glow rad="292100">
                    <a:srgbClr val="000000">
                      <a:alpha val="90000"/>
                    </a:srgbClr>
                  </a:glow>
                </a:effectLst>
                <a:cs typeface="Arial" panose="020B0604020202020204" pitchFamily="34" charset="0"/>
              </a:rPr>
              <a:t> بشكل صحيح</a:t>
            </a:r>
            <a:r>
              <a:rPr lang="ar-SA" sz="4800" dirty="0">
                <a:solidFill>
                  <a:srgbClr val="FFFFFF"/>
                </a:solidFill>
                <a:effectLst>
                  <a:glow rad="292100">
                    <a:srgbClr val="000000">
                      <a:alpha val="90000"/>
                    </a:srgbClr>
                  </a:glow>
                </a:effectLst>
                <a:cs typeface="Arial" panose="020B0604020202020204" pitchFamily="34" charset="0"/>
              </a:rPr>
              <a:t> الأعضاء </a:t>
            </a:r>
            <a:r>
              <a:rPr lang="ar-JO" sz="4800" dirty="0">
                <a:solidFill>
                  <a:srgbClr val="FFFFFF"/>
                </a:solidFill>
                <a:effectLst>
                  <a:glow rad="292100">
                    <a:srgbClr val="000000">
                      <a:alpha val="90000"/>
                    </a:srgbClr>
                  </a:glow>
                </a:effectLst>
                <a:cs typeface="Arial" panose="020B0604020202020204" pitchFamily="34" charset="0"/>
              </a:rPr>
              <a:t>الذين يخطئون</a:t>
            </a:r>
            <a:r>
              <a:rPr lang="ar-SA" sz="4800" dirty="0">
                <a:solidFill>
                  <a:srgbClr val="FFFFFF"/>
                </a:solidFill>
                <a:effectLst>
                  <a:glow rad="292100">
                    <a:srgbClr val="000000">
                      <a:alpha val="90000"/>
                    </a:srgbClr>
                  </a:glow>
                </a:effectLst>
                <a:cs typeface="Arial" panose="020B0604020202020204" pitchFamily="34" charset="0"/>
              </a:rPr>
              <a:t> لأننا نتصرف </a:t>
            </a:r>
            <a:r>
              <a:rPr lang="ar-SA" sz="4800" dirty="0">
                <a:solidFill>
                  <a:srgbClr val="FFFF00"/>
                </a:solidFill>
                <a:effectLst>
                  <a:glow rad="292100">
                    <a:srgbClr val="000000">
                      <a:alpha val="90000"/>
                    </a:srgbClr>
                  </a:glow>
                </a:effectLst>
                <a:cs typeface="Arial" panose="020B0604020202020204" pitchFamily="34" charset="0"/>
              </a:rPr>
              <a:t>نيابة</a:t>
            </a:r>
            <a:r>
              <a:rPr lang="ar-SA" sz="4800" dirty="0">
                <a:solidFill>
                  <a:srgbClr val="FFFFFF"/>
                </a:solidFill>
                <a:effectLst>
                  <a:glow rad="292100">
                    <a:srgbClr val="000000">
                      <a:alpha val="90000"/>
                    </a:srgbClr>
                  </a:glow>
                </a:effectLst>
                <a:cs typeface="Arial" panose="020B0604020202020204" pitchFamily="34" charset="0"/>
              </a:rPr>
              <a:t> عن الله</a:t>
            </a:r>
            <a:endParaRPr lang="en-US" sz="4800" dirty="0">
              <a:solidFill>
                <a:srgbClr val="FFFF00"/>
              </a:solidFill>
              <a:effectLst>
                <a:glow rad="292100">
                  <a:srgbClr val="000000">
                    <a:alpha val="90000"/>
                  </a:srgbClr>
                </a:glow>
              </a:effectLst>
              <a:cs typeface="Arial" panose="020B0604020202020204" pitchFamily="34" charset="0"/>
            </a:endParaRPr>
          </a:p>
        </p:txBody>
      </p:sp>
    </p:spTree>
    <p:extLst>
      <p:ext uri="{BB962C8B-B14F-4D97-AF65-F5344CB8AC3E}">
        <p14:creationId xmlns:p14="http://schemas.microsoft.com/office/powerpoint/2010/main" val="1316607925"/>
      </p:ext>
    </p:extLst>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170634F-FDB2-9ABD-6D8B-D84FC46874ED}"/>
            </a:ext>
          </a:extLst>
        </p:cNvPr>
        <p:cNvGrpSpPr/>
        <p:nvPr/>
      </p:nvGrpSpPr>
      <p:grpSpPr>
        <a:xfrm>
          <a:off x="0" y="0"/>
          <a:ext cx="0" cy="0"/>
          <a:chOff x="0" y="0"/>
          <a:chExt cx="0" cy="0"/>
        </a:xfrm>
      </p:grpSpPr>
      <p:pic>
        <p:nvPicPr>
          <p:cNvPr id="262146" name="Picture 2" descr="roman column">
            <a:extLst>
              <a:ext uri="{FF2B5EF4-FFF2-40B4-BE49-F238E27FC236}">
                <a16:creationId xmlns:a16="http://schemas.microsoft.com/office/drawing/2014/main" id="{1E4C61AF-2E2F-676E-45B1-1ED3E30899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2147" name="Picture 3" descr="roman column">
            <a:extLst>
              <a:ext uri="{FF2B5EF4-FFF2-40B4-BE49-F238E27FC236}">
                <a16:creationId xmlns:a16="http://schemas.microsoft.com/office/drawing/2014/main" id="{0ACB131C-01BF-BD1F-0C7D-E3343D6BCDC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5396" name="Rectangle 4">
            <a:extLst>
              <a:ext uri="{FF2B5EF4-FFF2-40B4-BE49-F238E27FC236}">
                <a16:creationId xmlns:a16="http://schemas.microsoft.com/office/drawing/2014/main" id="{B8B68B07-0307-E3C1-7DA4-5DEA54FE442F}"/>
              </a:ext>
            </a:extLst>
          </p:cNvPr>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ar-SA" dirty="0">
                <a:effectLst>
                  <a:outerShdw blurRad="38100" dist="38100" dir="2700000" algn="tl">
                    <a:srgbClr val="FFFFFF"/>
                  </a:outerShdw>
                </a:effectLst>
                <a:ea typeface="ＭＳ Ｐゴシック" charset="0"/>
              </a:rPr>
              <a:t>متى</a:t>
            </a:r>
            <a:r>
              <a:rPr lang="mr-IN" altLang="ja-JP" dirty="0">
                <a:effectLst>
                  <a:outerShdw blurRad="38100" dist="38100" dir="2700000" algn="tl">
                    <a:srgbClr val="FFFFFF"/>
                  </a:outerShdw>
                </a:effectLst>
                <a:ea typeface="ＭＳ Ｐゴシック" charset="0"/>
              </a:rPr>
              <a:t>'</a:t>
            </a:r>
            <a:r>
              <a:rPr lang="en-US" dirty="0">
                <a:effectLst>
                  <a:outerShdw blurRad="38100" dist="38100" dir="2700000" algn="tl">
                    <a:srgbClr val="FFFFFF"/>
                  </a:outerShdw>
                </a:effectLst>
                <a:ea typeface="ＭＳ Ｐゴシック" charset="0"/>
              </a:rPr>
              <a:t>s Relational Pillars</a:t>
            </a:r>
            <a:endParaRPr lang="en-US" dirty="0">
              <a:ea typeface="ＭＳ Ｐゴシック" charset="0"/>
            </a:endParaRPr>
          </a:p>
        </p:txBody>
      </p:sp>
      <p:sp>
        <p:nvSpPr>
          <p:cNvPr id="262149" name="Rectangle 5">
            <a:extLst>
              <a:ext uri="{FF2B5EF4-FFF2-40B4-BE49-F238E27FC236}">
                <a16:creationId xmlns:a16="http://schemas.microsoft.com/office/drawing/2014/main" id="{7F0ABD24-7BF9-0B52-0815-7519235DD927}"/>
              </a:ext>
            </a:extLst>
          </p:cNvPr>
          <p:cNvSpPr>
            <a:spLocks noChangeArrowheads="1"/>
          </p:cNvSpPr>
          <p:nvPr/>
        </p:nvSpPr>
        <p:spPr bwMode="auto">
          <a:xfrm>
            <a:off x="3429000" y="1981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 23- 24</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62150" name="Rectangle 6">
            <a:extLst>
              <a:ext uri="{FF2B5EF4-FFF2-40B4-BE49-F238E27FC236}">
                <a16:creationId xmlns:a16="http://schemas.microsoft.com/office/drawing/2014/main" id="{44AD4FDB-402A-5732-EDE2-91D7AE93624C}"/>
              </a:ext>
            </a:extLst>
          </p:cNvPr>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المُساء إليه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62151" name="Rectangle 7">
            <a:extLst>
              <a:ext uri="{FF2B5EF4-FFF2-40B4-BE49-F238E27FC236}">
                <a16:creationId xmlns:a16="http://schemas.microsoft.com/office/drawing/2014/main" id="{AF861A4A-EF9D-8020-5402-57F0F1D42CC2}"/>
              </a:ext>
            </a:extLst>
          </p:cNvPr>
          <p:cNvSpPr>
            <a:spLocks noChangeArrowheads="1"/>
          </p:cNvSpPr>
          <p:nvPr/>
        </p:nvSpPr>
        <p:spPr bwMode="auto">
          <a:xfrm>
            <a:off x="0" y="4132263"/>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خطية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62152" name="Rectangle 8">
            <a:extLst>
              <a:ext uri="{FF2B5EF4-FFF2-40B4-BE49-F238E27FC236}">
                <a16:creationId xmlns:a16="http://schemas.microsoft.com/office/drawing/2014/main" id="{533B976C-044C-ADF5-3F5D-04814E113B45}"/>
              </a:ext>
            </a:extLst>
          </p:cNvPr>
          <p:cNvSpPr>
            <a:spLocks noChangeArrowheads="1"/>
          </p:cNvSpPr>
          <p:nvPr/>
        </p:nvSpPr>
        <p:spPr bwMode="auto">
          <a:xfrm>
            <a:off x="2895600" y="3124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مذنب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55401" name="Rectangle 9">
            <a:extLst>
              <a:ext uri="{FF2B5EF4-FFF2-40B4-BE49-F238E27FC236}">
                <a16:creationId xmlns:a16="http://schemas.microsoft.com/office/drawing/2014/main" id="{5B82C530-9076-704A-95A7-C72F51EE46EF}"/>
              </a:ext>
            </a:extLst>
          </p:cNvPr>
          <p:cNvSpPr>
            <a:spLocks noChangeArrowheads="1"/>
          </p:cNvSpPr>
          <p:nvPr/>
        </p:nvSpPr>
        <p:spPr bwMode="auto">
          <a:xfrm>
            <a:off x="6324600" y="3106738"/>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أنتَ: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62154" name="Rectangle 10">
            <a:extLst>
              <a:ext uri="{FF2B5EF4-FFF2-40B4-BE49-F238E27FC236}">
                <a16:creationId xmlns:a16="http://schemas.microsoft.com/office/drawing/2014/main" id="{CA6D5B0F-0BE9-6AFB-602F-E4D7A0F461B1}"/>
              </a:ext>
            </a:extLst>
          </p:cNvPr>
          <p:cNvSpPr>
            <a:spLocks noChangeArrowheads="1"/>
          </p:cNvSpPr>
          <p:nvPr/>
        </p:nvSpPr>
        <p:spPr bwMode="auto">
          <a:xfrm>
            <a:off x="2895600" y="41322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عامّة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55403" name="Rectangle 11">
            <a:extLst>
              <a:ext uri="{FF2B5EF4-FFF2-40B4-BE49-F238E27FC236}">
                <a16:creationId xmlns:a16="http://schemas.microsoft.com/office/drawing/2014/main" id="{5934F6BA-4756-1B4F-6532-48CC631E769F}"/>
              </a:ext>
            </a:extLst>
          </p:cNvPr>
          <p:cNvSpPr>
            <a:spLocks noChangeArrowheads="1"/>
          </p:cNvSpPr>
          <p:nvPr/>
        </p:nvSpPr>
        <p:spPr bwMode="auto">
          <a:xfrm>
            <a:off x="6324600"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المشكلة: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55404" name="Rectangle 12">
            <a:extLst>
              <a:ext uri="{FF2B5EF4-FFF2-40B4-BE49-F238E27FC236}">
                <a16:creationId xmlns:a16="http://schemas.microsoft.com/office/drawing/2014/main" id="{880B131F-21E3-E304-156E-09C232F0957D}"/>
              </a:ext>
            </a:extLst>
          </p:cNvPr>
          <p:cNvSpPr>
            <a:spLocks noChangeArrowheads="1"/>
          </p:cNvSpPr>
          <p:nvPr/>
        </p:nvSpPr>
        <p:spPr bwMode="auto">
          <a:xfrm>
            <a:off x="0" y="2019300"/>
            <a:ext cx="2839616"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18: 15- 17</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55406" name="Rectangle 14">
            <a:extLst>
              <a:ext uri="{FF2B5EF4-FFF2-40B4-BE49-F238E27FC236}">
                <a16:creationId xmlns:a16="http://schemas.microsoft.com/office/drawing/2014/main" id="{CE7F2E34-173D-83D7-2DBA-F92EA2BB26DF}"/>
              </a:ext>
            </a:extLst>
          </p:cNvPr>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عمودا متى للعلاقات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262158" name="Picture 13" descr="roman column 3">
            <a:extLst>
              <a:ext uri="{FF2B5EF4-FFF2-40B4-BE49-F238E27FC236}">
                <a16:creationId xmlns:a16="http://schemas.microsoft.com/office/drawing/2014/main" id="{EACCA1A0-B3CC-BEE5-D435-FA759345CD9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1">
            <a:extLst>
              <a:ext uri="{FF2B5EF4-FFF2-40B4-BE49-F238E27FC236}">
                <a16:creationId xmlns:a16="http://schemas.microsoft.com/office/drawing/2014/main" id="{CF41581E-00E0-7A1A-E985-49837D431E73}"/>
              </a:ext>
            </a:extLst>
          </p:cNvPr>
          <p:cNvSpPr>
            <a:spLocks noChangeArrowheads="1"/>
          </p:cNvSpPr>
          <p:nvPr/>
        </p:nvSpPr>
        <p:spPr bwMode="auto">
          <a:xfrm>
            <a:off x="6523038" y="5154057"/>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المُبادر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 name="TextBox 3">
            <a:extLst>
              <a:ext uri="{FF2B5EF4-FFF2-40B4-BE49-F238E27FC236}">
                <a16:creationId xmlns:a16="http://schemas.microsoft.com/office/drawing/2014/main" id="{E894ABEB-FB11-17BC-068D-AAE19045722F}"/>
              </a:ext>
            </a:extLst>
          </p:cNvPr>
          <p:cNvSpPr txBox="1"/>
          <p:nvPr/>
        </p:nvSpPr>
        <p:spPr>
          <a:xfrm>
            <a:off x="3480260" y="5283505"/>
            <a:ext cx="1158875" cy="76944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أنتَ</a:t>
            </a:r>
            <a:endParaRPr kumimoji="0" lang="en-US" sz="44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5" name="TextBox 4">
            <a:extLst>
              <a:ext uri="{FF2B5EF4-FFF2-40B4-BE49-F238E27FC236}">
                <a16:creationId xmlns:a16="http://schemas.microsoft.com/office/drawing/2014/main" id="{6D50C075-696C-8836-56A9-81F1CE47FF9C}"/>
              </a:ext>
            </a:extLst>
          </p:cNvPr>
          <p:cNvSpPr txBox="1"/>
          <p:nvPr/>
        </p:nvSpPr>
        <p:spPr>
          <a:xfrm>
            <a:off x="840370" y="5375216"/>
            <a:ext cx="1158875" cy="76944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أنتَ</a:t>
            </a:r>
            <a:endParaRPr kumimoji="0" lang="en-US" sz="4400" b="0"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57815019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5404">
                                            <p:txEl>
                                              <p:pRg st="0" end="0"/>
                                            </p:txEl>
                                          </p:spTgt>
                                        </p:tgtEl>
                                        <p:attrNameLst>
                                          <p:attrName>style.visibility</p:attrName>
                                        </p:attrNameLst>
                                      </p:cBhvr>
                                      <p:to>
                                        <p:strVal val="visible"/>
                                      </p:to>
                                    </p:set>
                                    <p:animEffect transition="in" filter="fade">
                                      <p:cBhvr>
                                        <p:cTn id="7" dur="500"/>
                                        <p:tgtEl>
                                          <p:spTgt spid="955404">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55401">
                                            <p:txEl>
                                              <p:pRg st="0" end="0"/>
                                            </p:txEl>
                                          </p:spTgt>
                                        </p:tgtEl>
                                        <p:attrNameLst>
                                          <p:attrName>style.visibility</p:attrName>
                                        </p:attrNameLst>
                                      </p:cBhvr>
                                      <p:to>
                                        <p:strVal val="visible"/>
                                      </p:to>
                                    </p:set>
                                    <p:animEffect transition="in" filter="fade">
                                      <p:cBhvr>
                                        <p:cTn id="11" dur="500"/>
                                        <p:tgtEl>
                                          <p:spTgt spid="955401">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5403">
                                            <p:txEl>
                                              <p:pRg st="0" end="0"/>
                                            </p:txEl>
                                          </p:spTgt>
                                        </p:tgtEl>
                                        <p:attrNameLst>
                                          <p:attrName>style.visibility</p:attrName>
                                        </p:attrNameLst>
                                      </p:cBhvr>
                                      <p:to>
                                        <p:strVal val="visible"/>
                                      </p:to>
                                    </p:set>
                                    <p:animEffect transition="in" filter="fade">
                                      <p:cBhvr>
                                        <p:cTn id="15" dur="500"/>
                                        <p:tgtEl>
                                          <p:spTgt spid="95540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1" grpId="0" build="p" autoUpdateAnimBg="0"/>
      <p:bldP spid="955403" grpId="0" build="p" autoUpdateAnimBg="0"/>
      <p:bldP spid="955404" grpId="0" build="p" autoUpdateAnimBg="0"/>
      <p:bldP spid="2"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4849" name="Picture 3" descr="clou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6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5650" name="Rectangle 2"/>
          <p:cNvSpPr>
            <a:spLocks noGrp="1" noChangeArrowheads="1"/>
          </p:cNvSpPr>
          <p:nvPr>
            <p:ph type="title" idx="4294967295"/>
          </p:nvPr>
        </p:nvSpPr>
        <p:spPr>
          <a:xfrm>
            <a:off x="0" y="0"/>
            <a:ext cx="9144000" cy="762000"/>
          </a:xfrm>
          <a:solidFill>
            <a:srgbClr val="333399"/>
          </a:solidFill>
          <a:effectLst>
            <a:outerShdw blurRad="63500" dist="35921" dir="2700000" algn="ctr" rotWithShape="0">
              <a:srgbClr val="000000">
                <a:alpha val="74998"/>
              </a:srgbClr>
            </a:outerShdw>
          </a:effectLst>
        </p:spPr>
        <p:txBody>
          <a:bodyPr/>
          <a:lstStyle/>
          <a:p>
            <a:pPr eaLnBrk="1" hangingPunct="1">
              <a:defRPr/>
            </a:pPr>
            <a:r>
              <a:rPr lang="ar-SA" dirty="0">
                <a:solidFill>
                  <a:schemeClr val="bg1"/>
                </a:solidFill>
                <a:ea typeface="ＭＳ Ｐゴシック" charset="0"/>
              </a:rPr>
              <a:t>المبدأ العام</a:t>
            </a:r>
            <a:endParaRPr lang="en-US" dirty="0">
              <a:ea typeface="ＭＳ Ｐゴシック" charset="0"/>
            </a:endParaRPr>
          </a:p>
        </p:txBody>
      </p:sp>
      <p:sp>
        <p:nvSpPr>
          <p:cNvPr id="155652" name="Rectangle 4"/>
          <p:cNvSpPr>
            <a:spLocks noChangeArrowheads="1"/>
          </p:cNvSpPr>
          <p:nvPr/>
        </p:nvSpPr>
        <p:spPr bwMode="auto">
          <a:xfrm>
            <a:off x="0" y="990600"/>
            <a:ext cx="9144000" cy="1981200"/>
          </a:xfrm>
          <a:prstGeom prst="rect">
            <a:avLst/>
          </a:prstGeom>
          <a:noFill/>
          <a:ln>
            <a:noFill/>
          </a:ln>
          <a:effectLst>
            <a:outerShdw blurRad="63500" dist="35921" dir="2700000" algn="ctr" rotWithShape="0">
              <a:srgbClr val="000000">
                <a:alpha val="74998"/>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ja-JP"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رومية ١٢ : ١٨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ja-JP"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إِنْ كَانَ مُمْكِناً فَحَسَبَ طَاقَتِكُمْ سَالِمُوا جَمِيعَ النَّاسِ. </a:t>
            </a:r>
          </a:p>
        </p:txBody>
      </p:sp>
    </p:spTree>
    <p:extLst>
      <p:ext uri="{BB962C8B-B14F-4D97-AF65-F5344CB8AC3E}">
        <p14:creationId xmlns:p14="http://schemas.microsoft.com/office/powerpoint/2010/main" val="2488295300"/>
      </p:ext>
    </p:ext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284674" name="Picture 2" descr="roman colum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4675" name="Picture 3" descr="roman colum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5396"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a:effectLst>
                  <a:outerShdw blurRad="38100" dist="38100" dir="2700000" algn="tl">
                    <a:srgbClr val="FFFFFF"/>
                  </a:outerShdw>
                </a:effectLst>
                <a:ea typeface="ＭＳ Ｐゴシック" charset="0"/>
              </a:rPr>
              <a:t>Matthew</a:t>
            </a:r>
            <a:r>
              <a:rPr lang="mr-IN" altLang="ja-JP">
                <a:effectLst>
                  <a:outerShdw blurRad="38100" dist="38100" dir="2700000" algn="tl">
                    <a:srgbClr val="FFFFFF"/>
                  </a:outerShdw>
                </a:effectLst>
                <a:ea typeface="ＭＳ Ｐゴシック" charset="0"/>
              </a:rPr>
              <a:t>'</a:t>
            </a:r>
            <a:r>
              <a:rPr lang="en-US">
                <a:effectLst>
                  <a:outerShdw blurRad="38100" dist="38100" dir="2700000" algn="tl">
                    <a:srgbClr val="FFFFFF"/>
                  </a:outerShdw>
                </a:effectLst>
                <a:ea typeface="ＭＳ Ｐゴシック" charset="0"/>
              </a:rPr>
              <a:t>s Relational Pillars</a:t>
            </a:r>
            <a:endParaRPr lang="en-US">
              <a:ea typeface="ＭＳ Ｐゴシック" charset="0"/>
            </a:endParaRPr>
          </a:p>
        </p:txBody>
      </p:sp>
      <p:sp>
        <p:nvSpPr>
          <p:cNvPr id="284677"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5: 23-24</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284678" name="Rectangle 6"/>
          <p:cNvSpPr>
            <a:spLocks noChangeArrowheads="1"/>
          </p:cNvSpPr>
          <p:nvPr/>
        </p:nvSpPr>
        <p:spPr bwMode="auto">
          <a:xfrm>
            <a:off x="0" y="3124200"/>
            <a:ext cx="2514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أنت</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284679" name="Rectangle 7"/>
          <p:cNvSpPr>
            <a:spLocks noChangeArrowheads="1"/>
          </p:cNvSpPr>
          <p:nvPr/>
        </p:nvSpPr>
        <p:spPr bwMode="auto">
          <a:xfrm>
            <a:off x="0" y="4132263"/>
            <a:ext cx="2514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الموضوع</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284680"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مخطئ</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955401"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مخطَئ إليك</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284682"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عام</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955403"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خطية</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955404"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18: 15-17</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955406" name="Rectangle 14"/>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a:cs typeface="Arial" panose="020B0604020202020204" pitchFamily="34" charset="0"/>
              </a:rPr>
              <a:t>أعمدة متى العلاقاتية</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pic>
        <p:nvPicPr>
          <p:cNvPr id="284686" name="Picture 13" descr="roman column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5"/>
          <p:cNvSpPr>
            <a:spLocks noChangeArrowheads="1"/>
          </p:cNvSpPr>
          <p:nvPr/>
        </p:nvSpPr>
        <p:spPr bwMode="auto">
          <a:xfrm>
            <a:off x="0" y="5199063"/>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المبادر</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 name="Rectangle 15"/>
          <p:cNvSpPr>
            <a:spLocks noChangeArrowheads="1"/>
          </p:cNvSpPr>
          <p:nvPr/>
        </p:nvSpPr>
        <p:spPr bwMode="auto">
          <a:xfrm>
            <a:off x="2975212" y="5351463"/>
            <a:ext cx="2934268"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أنت</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7" name="Rectangle 15"/>
          <p:cNvSpPr>
            <a:spLocks noChangeArrowheads="1"/>
          </p:cNvSpPr>
          <p:nvPr/>
        </p:nvSpPr>
        <p:spPr bwMode="auto">
          <a:xfrm>
            <a:off x="6332560" y="5351463"/>
            <a:ext cx="2811439"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أنت</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 name="Rectangle 18">
            <a:extLst>
              <a:ext uri="{FF2B5EF4-FFF2-40B4-BE49-F238E27FC236}">
                <a16:creationId xmlns:a16="http://schemas.microsoft.com/office/drawing/2014/main" id="{AE676B6A-822C-EC78-C1FB-B4C87BA17D4E}"/>
              </a:ext>
            </a:extLst>
          </p:cNvPr>
          <p:cNvSpPr>
            <a:spLocks noChangeArrowheads="1"/>
          </p:cNvSpPr>
          <p:nvPr/>
        </p:nvSpPr>
        <p:spPr bwMode="auto">
          <a:xfrm>
            <a:off x="0" y="2133600"/>
            <a:ext cx="9144000" cy="762000"/>
          </a:xfrm>
          <a:prstGeom prst="rect">
            <a:avLst/>
          </a:prstGeom>
          <a:solidFill>
            <a:srgbClr val="333399"/>
          </a:solidFill>
          <a:ln>
            <a:noFill/>
          </a:ln>
          <a:effectLst>
            <a:outerShdw blurRad="63500" dist="35921" dir="2700000" algn="ctr" rotWithShape="0">
              <a:srgbClr val="000000">
                <a:alpha val="74998"/>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المبدأ العام: رومية ١٢: ١٨</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902928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2700" decel="100000" fill="hold"/>
                                        <p:tgtEl>
                                          <p:spTgt spid="2"/>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8945" name="Rectangle 2"/>
          <p:cNvSpPr>
            <a:spLocks noGrp="1" noChangeArrowheads="1"/>
          </p:cNvSpPr>
          <p:nvPr>
            <p:ph type="title" idx="4294967295"/>
          </p:nvPr>
        </p:nvSpPr>
        <p:spPr/>
        <p:txBody>
          <a:bodyPr/>
          <a:lstStyle/>
          <a:p>
            <a:r>
              <a:rPr lang="en-US">
                <a:ea typeface="ＭＳ Ｐゴシック" charset="0"/>
              </a:rPr>
              <a:t>Make us one 3/3</a:t>
            </a:r>
          </a:p>
        </p:txBody>
      </p:sp>
      <p:pic>
        <p:nvPicPr>
          <p:cNvPr id="338946" name="Picture 3" descr="Sunrise &amp; Sunset 068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24583" y="620688"/>
            <a:ext cx="9119417" cy="5262979"/>
          </a:xfrm>
          <a:prstGeom prst="rect">
            <a:avLst/>
          </a:prstGeom>
          <a:noFill/>
          <a:ln>
            <a:noFill/>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اجعلنا واحداً يا رب،
أجعلنا واحداً،
أيها الروح القدس، اجعلنا واحداً.
دع حُبك يتدفق
لذلك سيعرف العالم
نحن واحد فيك.
</a:t>
            </a:r>
            <a:endParaRPr kumimoji="0" lang="en-US" sz="48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050800190"/>
      </p:ext>
    </p:extLst>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0" y="304800"/>
            <a:ext cx="9144000" cy="1143000"/>
          </a:xfrm>
          <a:effectLst>
            <a:outerShdw blurRad="63500" dist="155023" dir="12899521" algn="ctr" rotWithShape="0">
              <a:srgbClr val="07070B">
                <a:alpha val="74998"/>
              </a:srgbClr>
            </a:outerShdw>
          </a:effectLst>
        </p:spPr>
        <p:txBody>
          <a:bodyPr/>
          <a:lstStyle/>
          <a:p>
            <a:pPr eaLnBrk="1" hangingPunct="1">
              <a:defRPr/>
            </a:pPr>
            <a:r>
              <a:rPr kumimoji="0" lang="ar-SA" dirty="0">
                <a:latin typeface="Arial" panose="020B0604020202020204" pitchFamily="34" charset="0"/>
                <a:ea typeface="ＭＳ Ｐゴシック" charset="0"/>
                <a:cs typeface="Arial" panose="020B0604020202020204" pitchFamily="34" charset="0"/>
              </a:rPr>
              <a:t>ماذا يقول الله لك؟</a:t>
            </a:r>
            <a:endParaRPr kumimoji="0" lang="en-US" sz="3600"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967683" name="Text Box 3"/>
          <p:cNvSpPr txBox="1">
            <a:spLocks noChangeArrowheads="1"/>
          </p:cNvSpPr>
          <p:nvPr/>
        </p:nvSpPr>
        <p:spPr bwMode="auto">
          <a:xfrm>
            <a:off x="3276600" y="3581400"/>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967684" name="Text Box 4"/>
          <p:cNvSpPr txBox="1">
            <a:spLocks noChangeArrowheads="1"/>
          </p:cNvSpPr>
          <p:nvPr/>
        </p:nvSpPr>
        <p:spPr bwMode="auto">
          <a:xfrm>
            <a:off x="152400" y="5735638"/>
            <a:ext cx="1653017"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خاطئ</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967685" name="Text Box 5"/>
          <p:cNvSpPr txBox="1">
            <a:spLocks noChangeArrowheads="1"/>
          </p:cNvSpPr>
          <p:nvPr/>
        </p:nvSpPr>
        <p:spPr bwMode="auto">
          <a:xfrm>
            <a:off x="2057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86" name="Text Box 6"/>
          <p:cNvSpPr txBox="1">
            <a:spLocks noChangeArrowheads="1"/>
          </p:cNvSpPr>
          <p:nvPr/>
        </p:nvSpPr>
        <p:spPr bwMode="auto">
          <a:xfrm>
            <a:off x="152400" y="6192838"/>
            <a:ext cx="160172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عضو</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87" name="Text Box 7"/>
          <p:cNvSpPr txBox="1">
            <a:spLocks noChangeArrowheads="1"/>
          </p:cNvSpPr>
          <p:nvPr/>
        </p:nvSpPr>
        <p:spPr bwMode="auto">
          <a:xfrm>
            <a:off x="2362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88" name="Text Box 8"/>
          <p:cNvSpPr txBox="1">
            <a:spLocks noChangeArrowheads="1"/>
          </p:cNvSpPr>
          <p:nvPr/>
        </p:nvSpPr>
        <p:spPr bwMode="auto">
          <a:xfrm>
            <a:off x="3276600" y="4267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89" name="Text Box 9"/>
          <p:cNvSpPr txBox="1">
            <a:spLocks noChangeArrowheads="1"/>
          </p:cNvSpPr>
          <p:nvPr/>
        </p:nvSpPr>
        <p:spPr bwMode="auto">
          <a:xfrm>
            <a:off x="4191000" y="4114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0" name="Text Box 10"/>
          <p:cNvSpPr txBox="1">
            <a:spLocks noChangeArrowheads="1"/>
          </p:cNvSpPr>
          <p:nvPr/>
        </p:nvSpPr>
        <p:spPr bwMode="auto">
          <a:xfrm>
            <a:off x="4800600" y="3276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1" name="Text Box 11"/>
          <p:cNvSpPr txBox="1">
            <a:spLocks noChangeArrowheads="1"/>
          </p:cNvSpPr>
          <p:nvPr/>
        </p:nvSpPr>
        <p:spPr bwMode="auto">
          <a:xfrm>
            <a:off x="3962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2" name="Text Box 12"/>
          <p:cNvSpPr txBox="1">
            <a:spLocks noChangeArrowheads="1"/>
          </p:cNvSpPr>
          <p:nvPr/>
        </p:nvSpPr>
        <p:spPr bwMode="auto">
          <a:xfrm>
            <a:off x="19050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3" name="Text Box 13"/>
          <p:cNvSpPr txBox="1">
            <a:spLocks noChangeArrowheads="1"/>
          </p:cNvSpPr>
          <p:nvPr/>
        </p:nvSpPr>
        <p:spPr bwMode="auto">
          <a:xfrm>
            <a:off x="838200"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4" name="Text Box 14"/>
          <p:cNvSpPr txBox="1">
            <a:spLocks noChangeArrowheads="1"/>
          </p:cNvSpPr>
          <p:nvPr/>
        </p:nvSpPr>
        <p:spPr bwMode="auto">
          <a:xfrm>
            <a:off x="1752600" y="3810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5" name="Text Box 15"/>
          <p:cNvSpPr txBox="1">
            <a:spLocks noChangeArrowheads="1"/>
          </p:cNvSpPr>
          <p:nvPr/>
        </p:nvSpPr>
        <p:spPr bwMode="auto">
          <a:xfrm>
            <a:off x="2784475"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6" name="Text Box 16"/>
          <p:cNvSpPr txBox="1">
            <a:spLocks noChangeArrowheads="1"/>
          </p:cNvSpPr>
          <p:nvPr/>
        </p:nvSpPr>
        <p:spPr bwMode="auto">
          <a:xfrm>
            <a:off x="35814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7" name="Text Box 17"/>
          <p:cNvSpPr txBox="1">
            <a:spLocks noChangeArrowheads="1"/>
          </p:cNvSpPr>
          <p:nvPr/>
        </p:nvSpPr>
        <p:spPr bwMode="auto">
          <a:xfrm>
            <a:off x="27432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8" name="Text Box 18"/>
          <p:cNvSpPr txBox="1">
            <a:spLocks noChangeArrowheads="1"/>
          </p:cNvSpPr>
          <p:nvPr/>
        </p:nvSpPr>
        <p:spPr bwMode="auto">
          <a:xfrm>
            <a:off x="4724400" y="2743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9" name="Text Box 19"/>
          <p:cNvSpPr txBox="1">
            <a:spLocks noChangeArrowheads="1"/>
          </p:cNvSpPr>
          <p:nvPr/>
        </p:nvSpPr>
        <p:spPr bwMode="auto">
          <a:xfrm>
            <a:off x="5029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0" name="Text Box 20"/>
          <p:cNvSpPr txBox="1">
            <a:spLocks noChangeArrowheads="1"/>
          </p:cNvSpPr>
          <p:nvPr/>
        </p:nvSpPr>
        <p:spPr bwMode="auto">
          <a:xfrm>
            <a:off x="5867400" y="3886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1" name="Text Box 21"/>
          <p:cNvSpPr txBox="1">
            <a:spLocks noChangeArrowheads="1"/>
          </p:cNvSpPr>
          <p:nvPr/>
        </p:nvSpPr>
        <p:spPr bwMode="auto">
          <a:xfrm>
            <a:off x="67818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2" name="Text Box 22"/>
          <p:cNvSpPr txBox="1">
            <a:spLocks noChangeArrowheads="1"/>
          </p:cNvSpPr>
          <p:nvPr/>
        </p:nvSpPr>
        <p:spPr bwMode="auto">
          <a:xfrm>
            <a:off x="7391400" y="2895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3" name="Text Box 23"/>
          <p:cNvSpPr txBox="1">
            <a:spLocks noChangeArrowheads="1"/>
          </p:cNvSpPr>
          <p:nvPr/>
        </p:nvSpPr>
        <p:spPr bwMode="auto">
          <a:xfrm>
            <a:off x="6553200" y="2667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4" name="Text Box 24"/>
          <p:cNvSpPr txBox="1">
            <a:spLocks noChangeArrowheads="1"/>
          </p:cNvSpPr>
          <p:nvPr/>
        </p:nvSpPr>
        <p:spPr bwMode="auto">
          <a:xfrm>
            <a:off x="4648200" y="2057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5" name="Text Box 25"/>
          <p:cNvSpPr txBox="1">
            <a:spLocks noChangeArrowheads="1"/>
          </p:cNvSpPr>
          <p:nvPr/>
        </p:nvSpPr>
        <p:spPr bwMode="auto">
          <a:xfrm>
            <a:off x="5181600" y="2438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6" name="Text Box 26"/>
          <p:cNvSpPr txBox="1">
            <a:spLocks noChangeArrowheads="1"/>
          </p:cNvSpPr>
          <p:nvPr/>
        </p:nvSpPr>
        <p:spPr bwMode="auto">
          <a:xfrm>
            <a:off x="5638800" y="3200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7" name="Text Box 27"/>
          <p:cNvSpPr txBox="1">
            <a:spLocks noChangeArrowheads="1"/>
          </p:cNvSpPr>
          <p:nvPr/>
        </p:nvSpPr>
        <p:spPr bwMode="auto">
          <a:xfrm>
            <a:off x="65532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8" name="Text Box 28"/>
          <p:cNvSpPr txBox="1">
            <a:spLocks noChangeArrowheads="1"/>
          </p:cNvSpPr>
          <p:nvPr/>
        </p:nvSpPr>
        <p:spPr bwMode="auto">
          <a:xfrm>
            <a:off x="62484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9" name="Text Box 29"/>
          <p:cNvSpPr txBox="1">
            <a:spLocks noChangeArrowheads="1"/>
          </p:cNvSpPr>
          <p:nvPr/>
        </p:nvSpPr>
        <p:spPr bwMode="auto">
          <a:xfrm>
            <a:off x="63246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0" name="Text Box 30"/>
          <p:cNvSpPr txBox="1">
            <a:spLocks noChangeArrowheads="1"/>
          </p:cNvSpPr>
          <p:nvPr/>
        </p:nvSpPr>
        <p:spPr bwMode="auto">
          <a:xfrm>
            <a:off x="3810000" y="4724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1" name="Text Box 31"/>
          <p:cNvSpPr txBox="1">
            <a:spLocks noChangeArrowheads="1"/>
          </p:cNvSpPr>
          <p:nvPr/>
        </p:nvSpPr>
        <p:spPr bwMode="auto">
          <a:xfrm>
            <a:off x="25908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2" name="Text Box 32"/>
          <p:cNvSpPr txBox="1">
            <a:spLocks noChangeArrowheads="1"/>
          </p:cNvSpPr>
          <p:nvPr/>
        </p:nvSpPr>
        <p:spPr bwMode="auto">
          <a:xfrm>
            <a:off x="9144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3"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4"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8" name="Oval 38"/>
          <p:cNvSpPr>
            <a:spLocks noChangeArrowheads="1"/>
          </p:cNvSpPr>
          <p:nvPr/>
        </p:nvSpPr>
        <p:spPr bwMode="auto">
          <a:xfrm rot="1717289">
            <a:off x="1752600" y="32766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9" name="Oval 39"/>
          <p:cNvSpPr>
            <a:spLocks noChangeArrowheads="1"/>
          </p:cNvSpPr>
          <p:nvPr/>
        </p:nvSpPr>
        <p:spPr bwMode="auto">
          <a:xfrm rot="1717289">
            <a:off x="1878013" y="27463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20" name="Line 40"/>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21" name="Oval 41"/>
          <p:cNvSpPr>
            <a:spLocks noChangeArrowheads="1"/>
          </p:cNvSpPr>
          <p:nvPr/>
        </p:nvSpPr>
        <p:spPr bwMode="auto">
          <a:xfrm rot="188795">
            <a:off x="457200" y="15049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2" name="Text Box 39">
            <a:extLst>
              <a:ext uri="{FF2B5EF4-FFF2-40B4-BE49-F238E27FC236}">
                <a16:creationId xmlns:a16="http://schemas.microsoft.com/office/drawing/2014/main" id="{9FDC4406-DBB4-D31C-796F-B4B6D2CA3145}"/>
              </a:ext>
            </a:extLst>
          </p:cNvPr>
          <p:cNvSpPr txBox="1">
            <a:spLocks noChangeArrowheads="1"/>
          </p:cNvSpPr>
          <p:nvPr/>
        </p:nvSpPr>
        <p:spPr bwMode="auto">
          <a:xfrm>
            <a:off x="3878263" y="2916238"/>
            <a:ext cx="4808537" cy="584775"/>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ب. حياتك الخاصة</a:t>
            </a:r>
            <a:endParaRPr kumimoji="0" lang="en-US" sz="2400" b="1" i="0" u="none" strike="noStrike" kern="1200" cap="none" spc="0" normalizeH="0" baseline="0" noProof="0" dirty="0">
              <a:ln>
                <a:noFill/>
              </a:ln>
              <a:solidFill>
                <a:srgbClr val="BBE0E3"/>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3" name="Text Box 40">
            <a:extLst>
              <a:ext uri="{FF2B5EF4-FFF2-40B4-BE49-F238E27FC236}">
                <a16:creationId xmlns:a16="http://schemas.microsoft.com/office/drawing/2014/main" id="{F3E5FFA8-F5CD-C090-5AD5-4D615E2F95AC}"/>
              </a:ext>
            </a:extLst>
          </p:cNvPr>
          <p:cNvSpPr txBox="1">
            <a:spLocks noChangeArrowheads="1"/>
          </p:cNvSpPr>
          <p:nvPr/>
        </p:nvSpPr>
        <p:spPr bwMode="auto">
          <a:xfrm>
            <a:off x="3878263" y="4364038"/>
            <a:ext cx="4808537" cy="584775"/>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ج</a:t>
            </a:r>
            <a:r>
              <a:rPr kumimoji="0" lang="ar-SA"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مساعدة الآخرين</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 name="Text Box 6">
            <a:extLst>
              <a:ext uri="{FF2B5EF4-FFF2-40B4-BE49-F238E27FC236}">
                <a16:creationId xmlns:a16="http://schemas.microsoft.com/office/drawing/2014/main" id="{DE5085A2-6398-1BF2-520A-434E579F3396}"/>
              </a:ext>
            </a:extLst>
          </p:cNvPr>
          <p:cNvSpPr txBox="1">
            <a:spLocks noChangeArrowheads="1"/>
          </p:cNvSpPr>
          <p:nvPr/>
        </p:nvSpPr>
        <p:spPr bwMode="auto">
          <a:xfrm>
            <a:off x="3878263" y="1468438"/>
            <a:ext cx="4808537" cy="584775"/>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a:t>
            </a:r>
            <a:r>
              <a:rPr kumimoji="0" lang="ar-SA"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جسد الكنيسة</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88324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3200" dirty="0">
                <a:solidFill>
                  <a:srgbClr val="FFFFFF"/>
                </a:solidFill>
                <a:ea typeface="ＭＳ Ｐゴシック" charset="0"/>
              </a:rPr>
              <a:t>وعظ العهد الجديد</a:t>
            </a:r>
            <a:r>
              <a:rPr lang="en-US" sz="3200" dirty="0">
                <a:solidFill>
                  <a:srgbClr val="FFFFFF"/>
                </a:solidFill>
                <a:ea typeface="ＭＳ Ｐゴシック" charset="0"/>
              </a:rPr>
              <a:t> • BibleStudyDownloads.org</a:t>
            </a:r>
            <a:endParaRPr lang="en-US" sz="1100" dirty="0">
              <a:solidFill>
                <a:srgbClr val="FFFFFF"/>
              </a:solidFill>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ى</a:t>
            </a:r>
            <a:r>
              <a:rPr kumimoji="0" lang="ar-EG"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هذا العرض</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التقديمي</a:t>
            </a:r>
            <a:r>
              <a:rPr kumimoji="0" lang="ar-EG"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مجانا</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50693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026"/>
          <p:cNvSpPr>
            <a:spLocks noGrp="1" noChangeArrowheads="1"/>
          </p:cNvSpPr>
          <p:nvPr>
            <p:ph type="title"/>
          </p:nvPr>
        </p:nvSpPr>
        <p:spPr/>
        <p:txBody>
          <a:bodyPr/>
          <a:lstStyle/>
          <a:p>
            <a:pPr eaLnBrk="1" hangingPunct="1">
              <a:defRPr/>
            </a:pPr>
            <a:r>
              <a:rPr lang="en-US">
                <a:solidFill>
                  <a:schemeClr val="tx1"/>
                </a:solidFill>
                <a:latin typeface="Arial" charset="0"/>
                <a:ea typeface="ＭＳ Ｐゴシック" charset="0"/>
                <a:cs typeface="ＭＳ Ｐゴシック" charset="0"/>
              </a:rPr>
              <a:t>Black</a:t>
            </a:r>
            <a:endParaRPr lang="en-US">
              <a:latin typeface="Arial" charset="0"/>
              <a:ea typeface="ＭＳ Ｐゴシック" charset="0"/>
              <a:cs typeface="ＭＳ Ｐゴシック" charset="0"/>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62" name="Picture 5" descr="roman column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9600"/>
            <a:ext cx="3319463"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63" name="Rectangle 6"/>
          <p:cNvSpPr>
            <a:spLocks noGrp="1" noChangeArrowheads="1"/>
          </p:cNvSpPr>
          <p:nvPr>
            <p:ph type="title"/>
          </p:nvPr>
        </p:nvSpPr>
        <p:spPr>
          <a:xfrm>
            <a:off x="2743200" y="274638"/>
            <a:ext cx="6096000" cy="2773362"/>
          </a:xfrm>
        </p:spPr>
        <p:txBody>
          <a:bodyPr/>
          <a:lstStyle/>
          <a:p>
            <a:pPr eaLnBrk="1" hangingPunct="1"/>
            <a:r>
              <a:rPr lang="en-US" sz="8800" dirty="0">
                <a:ea typeface="ＭＳ Ｐゴシック" charset="0"/>
              </a:rPr>
              <a:t>Relational Pillars</a:t>
            </a:r>
            <a:endParaRPr lang="en-US" sz="5400" dirty="0">
              <a:ea typeface="ＭＳ Ｐゴシック" charset="0"/>
            </a:endParaRPr>
          </a:p>
        </p:txBody>
      </p:sp>
      <p:sp>
        <p:nvSpPr>
          <p:cNvPr id="245764" name="Rectangle 7"/>
          <p:cNvSpPr>
            <a:spLocks noChangeArrowheads="1"/>
          </p:cNvSpPr>
          <p:nvPr/>
        </p:nvSpPr>
        <p:spPr bwMode="auto">
          <a:xfrm>
            <a:off x="2667000" y="2667000"/>
            <a:ext cx="6096000" cy="231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5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للمؤمنين</a:t>
            </a:r>
            <a:endPar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45765" name="Rectangle 8"/>
          <p:cNvSpPr>
            <a:spLocks noChangeArrowheads="1"/>
          </p:cNvSpPr>
          <p:nvPr/>
        </p:nvSpPr>
        <p:spPr bwMode="auto">
          <a:xfrm>
            <a:off x="2743200" y="457200"/>
            <a:ext cx="6096000" cy="2773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عمودا</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sz="8800" b="1" dirty="0">
                <a:solidFill>
                  <a:srgbClr val="FFFFFF"/>
                </a:solidFill>
                <a:latin typeface="Arial" panose="020B0604020202020204" pitchFamily="34" charset="0"/>
                <a:cs typeface="Arial" panose="020B0604020202020204" pitchFamily="34" charset="0"/>
              </a:rPr>
              <a:t>العلاقة</a:t>
            </a:r>
            <a:endPar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56754998"/>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a:xfrm>
            <a:off x="5181600" y="76200"/>
            <a:ext cx="3962400" cy="865188"/>
          </a:xfrm>
        </p:spPr>
        <p:txBody>
          <a:bodyPr/>
          <a:lstStyle/>
          <a:p>
            <a:pPr eaLnBrk="1" hangingPunct="1">
              <a:defRPr/>
            </a:pPr>
            <a:r>
              <a:rPr lang="ar-JO" dirty="0">
                <a:ea typeface="ＭＳ Ｐゴシック" charset="0"/>
                <a:cs typeface="Arial" panose="020B0604020202020204" pitchFamily="34" charset="0"/>
              </a:rPr>
              <a:t>الغرام، 1982</a:t>
            </a:r>
            <a:endParaRPr lang="en-US" dirty="0">
              <a:ea typeface="ＭＳ Ｐゴシック" charset="0"/>
              <a:cs typeface="Arial" panose="020B0604020202020204" pitchFamily="34" charset="0"/>
            </a:endParaRPr>
          </a:p>
        </p:txBody>
      </p:sp>
      <p:pic>
        <p:nvPicPr>
          <p:cNvPr id="247810" name="Picture 3" descr="Chin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3400" y="990600"/>
            <a:ext cx="56388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7988" name="Picture 4" descr="Engagemen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36575"/>
            <a:ext cx="4343400" cy="6321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7989" name="Picture 5" descr="Engagemen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850441">
            <a:off x="4122738" y="3505200"/>
            <a:ext cx="2667000" cy="3124200"/>
          </a:xfrm>
          <a:prstGeom prst="rect">
            <a:avLst/>
          </a:prstGeom>
          <a:noFill/>
          <a:effectLst>
            <a:outerShdw blurRad="63500" dist="107763" dir="13500000" algn="ctr" rotWithShape="0">
              <a:schemeClr val="folHlink">
                <a:alpha val="50000"/>
              </a:schemeClr>
            </a:outerShdw>
          </a:effectLst>
        </p:spPr>
      </p:pic>
    </p:spTree>
    <p:extLst>
      <p:ext uri="{BB962C8B-B14F-4D97-AF65-F5344CB8AC3E}">
        <p14:creationId xmlns:p14="http://schemas.microsoft.com/office/powerpoint/2010/main" val="348778399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937989"/>
                                        </p:tgtEl>
                                        <p:attrNameLst>
                                          <p:attrName>style.visibility</p:attrName>
                                        </p:attrNameLst>
                                      </p:cBhvr>
                                      <p:to>
                                        <p:strVal val="visible"/>
                                      </p:to>
                                    </p:set>
                                    <p:animEffect transition="in" filter="blinds(horizontal)">
                                      <p:cBhvr>
                                        <p:cTn id="7" dur="2000"/>
                                        <p:tgtEl>
                                          <p:spTgt spid="937989"/>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937988"/>
                                        </p:tgtEl>
                                        <p:attrNameLst>
                                          <p:attrName>style.visibility</p:attrName>
                                        </p:attrNameLst>
                                      </p:cBhvr>
                                      <p:to>
                                        <p:strVal val="visible"/>
                                      </p:to>
                                    </p:set>
                                    <p:animEffect transition="in" filter="blinds(horizontal)">
                                      <p:cBhvr>
                                        <p:cTn id="11" dur="2000"/>
                                        <p:tgtEl>
                                          <p:spTgt spid="937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endParaRPr>
          </a:p>
        </p:txBody>
      </p:sp>
      <p:pic>
        <p:nvPicPr>
          <p:cNvPr id="249858" name="Picture 4" descr="Susan300dpiOct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0600" y="0"/>
            <a:ext cx="72231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5699" name="Rectangle 3"/>
          <p:cNvSpPr>
            <a:spLocks noGrp="1" noChangeArrowheads="1"/>
          </p:cNvSpPr>
          <p:nvPr>
            <p:ph type="title" idx="4294967295"/>
          </p:nvPr>
        </p:nvSpPr>
        <p:spPr>
          <a:xfrm>
            <a:off x="0" y="5949280"/>
            <a:ext cx="9144000" cy="908720"/>
          </a:xfrm>
          <a:solidFill>
            <a:srgbClr val="000000"/>
          </a:solidFill>
        </p:spPr>
        <p:txBody>
          <a:bodyPr/>
          <a:lstStyle/>
          <a:p>
            <a:pPr>
              <a:defRPr/>
            </a:pPr>
            <a:r>
              <a:rPr lang="ar-JO" sz="5400" b="1" dirty="0">
                <a:solidFill>
                  <a:schemeClr val="tx1"/>
                </a:solidFill>
                <a:latin typeface="Arial" panose="020B0604020202020204" pitchFamily="34" charset="0"/>
                <a:cs typeface="Arial" panose="020B0604020202020204" pitchFamily="34" charset="0"/>
              </a:rPr>
              <a:t>سوزان كاي جريفيث</a:t>
            </a:r>
            <a:endParaRPr lang="en-US" sz="5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607986"/>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1906" name="Picture 2"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1907" name="Picture 3"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6182" name="Rectangle 6"/>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ar-SA" dirty="0">
                <a:effectLst>
                  <a:outerShdw blurRad="38100" dist="38100" dir="2700000" algn="tl">
                    <a:srgbClr val="FFFFFF"/>
                  </a:outerShdw>
                </a:effectLst>
                <a:ea typeface="ＭＳ Ｐゴシック" charset="0"/>
              </a:rPr>
              <a:t>متى</a:t>
            </a:r>
            <a:r>
              <a:rPr lang="mr-IN" altLang="ja-JP" dirty="0">
                <a:effectLst>
                  <a:outerShdw blurRad="38100" dist="38100" dir="2700000" algn="tl">
                    <a:srgbClr val="FFFFFF"/>
                  </a:outerShdw>
                </a:effectLst>
                <a:ea typeface="ＭＳ Ｐゴシック" charset="0"/>
              </a:rPr>
              <a:t>'</a:t>
            </a:r>
            <a:r>
              <a:rPr lang="en-US" dirty="0">
                <a:effectLst>
                  <a:outerShdw blurRad="38100" dist="38100" dir="2700000" algn="tl">
                    <a:srgbClr val="FFFFFF"/>
                  </a:outerShdw>
                </a:effectLst>
                <a:ea typeface="ＭＳ Ｐゴシック" charset="0"/>
              </a:rPr>
              <a:t>s Relational Pillars</a:t>
            </a:r>
            <a:endParaRPr lang="en-US" dirty="0">
              <a:ea typeface="ＭＳ Ｐゴシック" charset="0"/>
            </a:endParaRPr>
          </a:p>
        </p:txBody>
      </p:sp>
      <p:sp>
        <p:nvSpPr>
          <p:cNvPr id="946183" name="Rectangle 7"/>
          <p:cNvSpPr>
            <a:spLocks noChangeArrowheads="1"/>
          </p:cNvSpPr>
          <p:nvPr/>
        </p:nvSpPr>
        <p:spPr bwMode="auto">
          <a:xfrm>
            <a:off x="2895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 23- 24</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6184" name="Rectangle 8"/>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مذنب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6185" name="Rectangle 9"/>
          <p:cNvSpPr>
            <a:spLocks noChangeArrowheads="1"/>
          </p:cNvSpPr>
          <p:nvPr/>
        </p:nvSpPr>
        <p:spPr bwMode="auto">
          <a:xfrm>
            <a:off x="-612576" y="4114800"/>
            <a:ext cx="3127176"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غير محددة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6186" name="Rectangle 10"/>
          <p:cNvSpPr>
            <a:spLocks noChangeArrowheads="1"/>
          </p:cNvSpPr>
          <p:nvPr/>
        </p:nvSpPr>
        <p:spPr bwMode="auto">
          <a:xfrm>
            <a:off x="2895600" y="3124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أنتَ: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6188" name="Rectangle 12"/>
          <p:cNvSpPr>
            <a:spLocks noChangeArrowheads="1"/>
          </p:cNvSpPr>
          <p:nvPr/>
        </p:nvSpPr>
        <p:spPr bwMode="auto">
          <a:xfrm>
            <a:off x="2895600"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المشكلة: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6192" name="Rectangle 16"/>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lang="ar-JO" sz="4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عمودا </a:t>
            </a:r>
            <a:r>
              <a:rPr kumimoji="0" lang="ar-JO"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متى للعلاقات</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251915" name="Picture 15" descr="roman column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61989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6183">
                                            <p:txEl>
                                              <p:pRg st="0" end="0"/>
                                            </p:txEl>
                                          </p:spTgt>
                                        </p:tgtEl>
                                        <p:attrNameLst>
                                          <p:attrName>style.visibility</p:attrName>
                                        </p:attrNameLst>
                                      </p:cBhvr>
                                      <p:to>
                                        <p:strVal val="visible"/>
                                      </p:to>
                                    </p:set>
                                    <p:animEffect transition="in" filter="fade">
                                      <p:cBhvr>
                                        <p:cTn id="7" dur="500"/>
                                        <p:tgtEl>
                                          <p:spTgt spid="946183">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46184">
                                            <p:txEl>
                                              <p:pRg st="0" end="0"/>
                                            </p:txEl>
                                          </p:spTgt>
                                        </p:tgtEl>
                                        <p:attrNameLst>
                                          <p:attrName>style.visibility</p:attrName>
                                        </p:attrNameLst>
                                      </p:cBhvr>
                                      <p:to>
                                        <p:strVal val="visible"/>
                                      </p:to>
                                    </p:set>
                                    <p:animEffect transition="in" filter="fade">
                                      <p:cBhvr>
                                        <p:cTn id="11" dur="500"/>
                                        <p:tgtEl>
                                          <p:spTgt spid="946184">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46186">
                                            <p:txEl>
                                              <p:pRg st="0" end="0"/>
                                            </p:txEl>
                                          </p:spTgt>
                                        </p:tgtEl>
                                        <p:attrNameLst>
                                          <p:attrName>style.visibility</p:attrName>
                                        </p:attrNameLst>
                                      </p:cBhvr>
                                      <p:to>
                                        <p:strVal val="visible"/>
                                      </p:to>
                                    </p:set>
                                    <p:animEffect transition="in" filter="fade">
                                      <p:cBhvr>
                                        <p:cTn id="15" dur="500"/>
                                        <p:tgtEl>
                                          <p:spTgt spid="946186">
                                            <p:txEl>
                                              <p:pRg st="0" end="0"/>
                                            </p:txEl>
                                          </p:spTgt>
                                        </p:tgtEl>
                                      </p:cBhvr>
                                    </p:animEffect>
                                  </p:childTnLst>
                                </p:cTn>
                              </p:par>
                            </p:childTnLst>
                          </p:cTn>
                        </p:par>
                        <p:par>
                          <p:cTn id="16" fill="hold" nodeType="with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46185">
                                            <p:txEl>
                                              <p:pRg st="0" end="0"/>
                                            </p:txEl>
                                          </p:spTgt>
                                        </p:tgtEl>
                                        <p:attrNameLst>
                                          <p:attrName>style.visibility</p:attrName>
                                        </p:attrNameLst>
                                      </p:cBhvr>
                                      <p:to>
                                        <p:strVal val="visible"/>
                                      </p:to>
                                    </p:set>
                                    <p:animEffect transition="in" filter="fade">
                                      <p:cBhvr>
                                        <p:cTn id="19" dur="500"/>
                                        <p:tgtEl>
                                          <p:spTgt spid="946185">
                                            <p:txEl>
                                              <p:pRg st="0" end="0"/>
                                            </p:txEl>
                                          </p:spTgt>
                                        </p:tgtEl>
                                      </p:cBhvr>
                                    </p:animEffect>
                                  </p:childTnLst>
                                </p:cTn>
                              </p:par>
                            </p:childTnLst>
                          </p:cTn>
                        </p:par>
                        <p:par>
                          <p:cTn id="20" fill="hold" nodeType="with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46188">
                                            <p:txEl>
                                              <p:pRg st="0" end="0"/>
                                            </p:txEl>
                                          </p:spTgt>
                                        </p:tgtEl>
                                        <p:attrNameLst>
                                          <p:attrName>style.visibility</p:attrName>
                                        </p:attrNameLst>
                                      </p:cBhvr>
                                      <p:to>
                                        <p:strVal val="visible"/>
                                      </p:to>
                                    </p:set>
                                    <p:animEffect transition="in" filter="fade">
                                      <p:cBhvr>
                                        <p:cTn id="23" dur="500"/>
                                        <p:tgtEl>
                                          <p:spTgt spid="9461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83" grpId="0" build="p" autoUpdateAnimBg="0"/>
      <p:bldP spid="946184" grpId="0" build="p" autoUpdateAnimBg="0"/>
      <p:bldP spid="946185" grpId="0" build="p" autoUpdateAnimBg="0"/>
      <p:bldP spid="946186" grpId="0" build="p" autoUpdateAnimBg="0"/>
      <p:bldP spid="946188" grpId="0" build="p" autoUpdateAnimBg="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Alchemy">
  <a:themeElements>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fontScheme name="Alchemy">
      <a:majorFont>
        <a:latin typeface="Verdana"/>
        <a:ea typeface="Osaka"/>
        <a:cs typeface="Osaka"/>
      </a:majorFont>
      <a:minorFont>
        <a:latin typeface="Verdan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Justice">
  <a:themeElements>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fontScheme name="Justice">
      <a:majorFont>
        <a:latin typeface="Copperplate Gothic Light"/>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Justice 1">
        <a:dk1>
          <a:srgbClr val="000000"/>
        </a:dk1>
        <a:lt1>
          <a:srgbClr val="959380"/>
        </a:lt1>
        <a:dk2>
          <a:srgbClr val="000000"/>
        </a:dk2>
        <a:lt2>
          <a:srgbClr val="808080"/>
        </a:lt2>
        <a:accent1>
          <a:srgbClr val="BBE0E3"/>
        </a:accent1>
        <a:accent2>
          <a:srgbClr val="333399"/>
        </a:accent2>
        <a:accent3>
          <a:srgbClr val="C8C8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ustice 2">
        <a:dk1>
          <a:srgbClr val="000000"/>
        </a:dk1>
        <a:lt1>
          <a:srgbClr val="959380"/>
        </a:lt1>
        <a:dk2>
          <a:srgbClr val="000000"/>
        </a:dk2>
        <a:lt2>
          <a:srgbClr val="969696"/>
        </a:lt2>
        <a:accent1>
          <a:srgbClr val="FBDF53"/>
        </a:accent1>
        <a:accent2>
          <a:srgbClr val="FF9966"/>
        </a:accent2>
        <a:accent3>
          <a:srgbClr val="C8C8C0"/>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ustice 4">
        <a:dk1>
          <a:srgbClr val="000000"/>
        </a:dk1>
        <a:lt1>
          <a:srgbClr val="959380"/>
        </a:lt1>
        <a:dk2>
          <a:srgbClr val="000000"/>
        </a:dk2>
        <a:lt2>
          <a:srgbClr val="333333"/>
        </a:lt2>
        <a:accent1>
          <a:srgbClr val="8C7B70"/>
        </a:accent1>
        <a:accent2>
          <a:srgbClr val="8F5F2F"/>
        </a:accent2>
        <a:accent3>
          <a:srgbClr val="C8C8C0"/>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kyline">
  <a:themeElements>
    <a:clrScheme name="Skyline 2">
      <a:dk1>
        <a:srgbClr val="000000"/>
      </a:dk1>
      <a:lt1>
        <a:srgbClr val="2A3377"/>
      </a:lt1>
      <a:dk2>
        <a:srgbClr val="000000"/>
      </a:dk2>
      <a:lt2>
        <a:srgbClr val="808080"/>
      </a:lt2>
      <a:accent1>
        <a:srgbClr val="99CCFF"/>
      </a:accent1>
      <a:accent2>
        <a:srgbClr val="CCCCFF"/>
      </a:accent2>
      <a:accent3>
        <a:srgbClr val="ACADBD"/>
      </a:accent3>
      <a:accent4>
        <a:srgbClr val="000000"/>
      </a:accent4>
      <a:accent5>
        <a:srgbClr val="CAE2FF"/>
      </a:accent5>
      <a:accent6>
        <a:srgbClr val="B9B9E7"/>
      </a:accent6>
      <a:hlink>
        <a:srgbClr val="3333CC"/>
      </a:hlink>
      <a:folHlink>
        <a:srgbClr val="AF67FF"/>
      </a:folHlink>
    </a:clrScheme>
    <a:fontScheme name="Skyline">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kyline 1">
        <a:dk1>
          <a:srgbClr val="000000"/>
        </a:dk1>
        <a:lt1>
          <a:srgbClr val="2A3377"/>
        </a:lt1>
        <a:dk2>
          <a:srgbClr val="000000"/>
        </a:dk2>
        <a:lt2>
          <a:srgbClr val="808080"/>
        </a:lt2>
        <a:accent1>
          <a:srgbClr val="BBE0E3"/>
        </a:accent1>
        <a:accent2>
          <a:srgbClr val="333399"/>
        </a:accent2>
        <a:accent3>
          <a:srgbClr val="ACAD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kyline 2">
        <a:dk1>
          <a:srgbClr val="000000"/>
        </a:dk1>
        <a:lt1>
          <a:srgbClr val="2A3377"/>
        </a:lt1>
        <a:dk2>
          <a:srgbClr val="000000"/>
        </a:dk2>
        <a:lt2>
          <a:srgbClr val="808080"/>
        </a:lt2>
        <a:accent1>
          <a:srgbClr val="99CCFF"/>
        </a:accent1>
        <a:accent2>
          <a:srgbClr val="CCCCFF"/>
        </a:accent2>
        <a:accent3>
          <a:srgbClr val="ACADBD"/>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kyline 3">
        <a:dk1>
          <a:srgbClr val="000000"/>
        </a:dk1>
        <a:lt1>
          <a:srgbClr val="2A3377"/>
        </a:lt1>
        <a:dk2>
          <a:srgbClr val="000000"/>
        </a:dk2>
        <a:lt2>
          <a:srgbClr val="969696"/>
        </a:lt2>
        <a:accent1>
          <a:srgbClr val="FFFFFF"/>
        </a:accent1>
        <a:accent2>
          <a:srgbClr val="8DC6FF"/>
        </a:accent2>
        <a:accent3>
          <a:srgbClr val="ACADBD"/>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Rick's HD:Applications:Microsoft Office 2004:Templates:Presentations:Designs:Blank Presentation</Template>
  <TotalTime>11727</TotalTime>
  <Words>3902</Words>
  <Application>Microsoft Macintosh PowerPoint</Application>
  <PresentationFormat>On-screen Show (4:3)</PresentationFormat>
  <Paragraphs>544</Paragraphs>
  <Slides>57</Slides>
  <Notes>57</Notes>
  <HiddenSlides>10</HiddenSlides>
  <MMClips>0</MMClips>
  <ScaleCrop>false</ScaleCrop>
  <HeadingPairs>
    <vt:vector size="6" baseType="variant">
      <vt:variant>
        <vt:lpstr>Fonts Used</vt:lpstr>
      </vt:variant>
      <vt:variant>
        <vt:i4>11</vt:i4>
      </vt:variant>
      <vt:variant>
        <vt:lpstr>Theme</vt:lpstr>
      </vt:variant>
      <vt:variant>
        <vt:i4>18</vt:i4>
      </vt:variant>
      <vt:variant>
        <vt:lpstr>Slide Titles</vt:lpstr>
      </vt:variant>
      <vt:variant>
        <vt:i4>57</vt:i4>
      </vt:variant>
    </vt:vector>
  </HeadingPairs>
  <TitlesOfParts>
    <vt:vector size="86" baseType="lpstr">
      <vt:lpstr>ＭＳ Ｐゴシック</vt:lpstr>
      <vt:lpstr>Arial</vt:lpstr>
      <vt:lpstr>Calibri</vt:lpstr>
      <vt:lpstr>Copperplate Gothic Light</vt:lpstr>
      <vt:lpstr>Helvetica</vt:lpstr>
      <vt:lpstr>Impact</vt:lpstr>
      <vt:lpstr>Monotype Sorts</vt:lpstr>
      <vt:lpstr>Times New Roman</vt:lpstr>
      <vt:lpstr>Trebuchet MS</vt:lpstr>
      <vt:lpstr>Verdana</vt:lpstr>
      <vt:lpstr>Wingdings</vt:lpstr>
      <vt:lpstr>Blank Presentation</vt:lpstr>
      <vt:lpstr>10_Blank Presentation</vt:lpstr>
      <vt:lpstr>5_Orbit</vt:lpstr>
      <vt:lpstr>1_Beam</vt:lpstr>
      <vt:lpstr>4_Pulse</vt:lpstr>
      <vt:lpstr>11_Default Design</vt:lpstr>
      <vt:lpstr>1_Skyline</vt:lpstr>
      <vt:lpstr>1_Kimono</vt:lpstr>
      <vt:lpstr>12_Default Design</vt:lpstr>
      <vt:lpstr>5_Pulse</vt:lpstr>
      <vt:lpstr>3_Schmooze</vt:lpstr>
      <vt:lpstr>2_Expedition</vt:lpstr>
      <vt:lpstr>1_Alchemy</vt:lpstr>
      <vt:lpstr>2_Blends</vt:lpstr>
      <vt:lpstr>4_Schmooze</vt:lpstr>
      <vt:lpstr>1_Justice</vt:lpstr>
      <vt:lpstr>1_Network</vt:lpstr>
      <vt:lpstr>51_Blank Presentation</vt:lpstr>
      <vt:lpstr>كيفية استرداد العلاقات</vt:lpstr>
      <vt:lpstr>الطرق المتقاطعة (1981- 83)</vt:lpstr>
      <vt:lpstr>الصين، 1981</vt:lpstr>
      <vt:lpstr>خدمة الطرق المتقاطعة</vt:lpstr>
      <vt:lpstr>إنها الحرب</vt:lpstr>
      <vt:lpstr>Relational Pillars</vt:lpstr>
      <vt:lpstr>الغرام، 1982</vt:lpstr>
      <vt:lpstr>سوزان كاي جريفيث</vt:lpstr>
      <vt:lpstr>متى's Relational Pillars</vt:lpstr>
      <vt:lpstr>متى 5: 23- 24</vt:lpstr>
      <vt:lpstr>متى 5: 23- 24</vt:lpstr>
      <vt:lpstr>عشاء الرّب</vt:lpstr>
      <vt:lpstr>متى's Relational Pillars</vt:lpstr>
      <vt:lpstr>كيف  نسترد بطريقة صحيحة  المؤمنين الذين يقترفون خطية ؟  </vt:lpstr>
      <vt:lpstr>علاقات أخرى</vt:lpstr>
      <vt:lpstr>Black</vt:lpstr>
      <vt:lpstr>متى 18</vt:lpstr>
      <vt:lpstr>متى 18: 15-20</vt:lpstr>
      <vt:lpstr>The Point of Verses 15-17</vt:lpstr>
      <vt:lpstr>هَدّفُنا:</vt:lpstr>
      <vt:lpstr>Restore People in Sin</vt:lpstr>
      <vt:lpstr>4 خطوات في  عملية الاسترداد الإلهي</vt:lpstr>
      <vt:lpstr>الخطوة 1 في الإسترداد تحدث إلى الشخص بنفسك</vt:lpstr>
      <vt:lpstr>متى's Relational Pillars</vt:lpstr>
      <vt:lpstr>متى's Relational Pillars</vt:lpstr>
      <vt:lpstr>الذهاب شخصياً</vt:lpstr>
      <vt:lpstr>1996</vt:lpstr>
      <vt:lpstr>إخوة...</vt:lpstr>
      <vt:lpstr>لماذا لا نواجه الاخرين؟</vt:lpstr>
      <vt:lpstr>الخطوة 1 في الإسترداد تحدث إلى الشخص بنفسك</vt:lpstr>
      <vt:lpstr>الخطوة 2 في الإسترداد  خذ 1-2 آخرين معك</vt:lpstr>
      <vt:lpstr>أسئلة حول الخطوة الثانية</vt:lpstr>
      <vt:lpstr>تثنية ١٩ : ١٥</vt:lpstr>
      <vt:lpstr>الخطوة 3 في الإسترداد  اعرض الخطية على الكنيسة بالكامل</vt:lpstr>
      <vt:lpstr>لماذا تخبر الكنيسة كلها؟</vt:lpstr>
      <vt:lpstr>الخطوة 4 في الإسترداد عامل الشخص كأنه غير مؤمن</vt:lpstr>
      <vt:lpstr>Sins Worthy of Discipline</vt:lpstr>
      <vt:lpstr>Sins Worthy of Discipline</vt:lpstr>
      <vt:lpstr>The Point of Verses 15-17</vt:lpstr>
      <vt:lpstr>4 خطوات في  عملية الإسترداد الإلهي</vt:lpstr>
      <vt:lpstr>سؤالنا الثاني تم الإجابة عليه  في الأعداد 18-20: لماذا نسترد المؤمنين المخطئين  بشكل مناسب؟</vt:lpstr>
      <vt:lpstr>الفكرة في الأعداد 18-20</vt:lpstr>
      <vt:lpstr>لماذا التأديب؟ عندما نسعى لاسترداد شخص ما ....</vt:lpstr>
      <vt:lpstr>A Better Translation…</vt:lpstr>
      <vt:lpstr>متى ١٨ : ١٩</vt:lpstr>
      <vt:lpstr>المزامير ٨٢: ١، ٦  (إلى حكام إسرائيل / آلهة) 
</vt:lpstr>
      <vt:lpstr>لماذا التأديب؟ عندما نسعى لاسترداد شخص ما ....</vt:lpstr>
      <vt:lpstr>متى ١٨ : ٢٠</vt:lpstr>
      <vt:lpstr>لماذا نسترد المؤمنين المخطئين  بشكل مناسب؟</vt:lpstr>
      <vt:lpstr>الفكرة الرئيسية:</vt:lpstr>
      <vt:lpstr>متى's Relational Pillars</vt:lpstr>
      <vt:lpstr>المبدأ العام</vt:lpstr>
      <vt:lpstr>Matthew's Relational Pillars</vt:lpstr>
      <vt:lpstr>Make us one 3/3</vt:lpstr>
      <vt:lpstr>ماذا يقول الله لك؟</vt:lpstr>
      <vt:lpstr>وعظ العهد الجديد • BibleStudyDownloads.org</vt:lpstr>
      <vt:lpstr>Black</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Rick Griffith</dc:creator>
  <cp:lastModifiedBy>Rick Griffith</cp:lastModifiedBy>
  <cp:revision>510</cp:revision>
  <dcterms:created xsi:type="dcterms:W3CDTF">2006-11-14T08:25:02Z</dcterms:created>
  <dcterms:modified xsi:type="dcterms:W3CDTF">2025-03-05T06:57:24Z</dcterms:modified>
</cp:coreProperties>
</file>