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6.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84" r:id="rId2"/>
    <p:sldMasterId id="2147483696" r:id="rId3"/>
    <p:sldMasterId id="2147483708" r:id="rId4"/>
    <p:sldMasterId id="2147483732" r:id="rId5"/>
    <p:sldMasterId id="2147483744" r:id="rId6"/>
    <p:sldMasterId id="2147483755" r:id="rId7"/>
  </p:sldMasterIdLst>
  <p:notesMasterIdLst>
    <p:notesMasterId r:id="rId39"/>
  </p:notesMasterIdLst>
  <p:sldIdLst>
    <p:sldId id="312" r:id="rId8"/>
    <p:sldId id="269" r:id="rId9"/>
    <p:sldId id="309" r:id="rId10"/>
    <p:sldId id="268" r:id="rId11"/>
    <p:sldId id="310" r:id="rId12"/>
    <p:sldId id="270" r:id="rId13"/>
    <p:sldId id="272" r:id="rId14"/>
    <p:sldId id="271" r:id="rId15"/>
    <p:sldId id="274" r:id="rId16"/>
    <p:sldId id="273" r:id="rId17"/>
    <p:sldId id="275" r:id="rId18"/>
    <p:sldId id="276" r:id="rId19"/>
    <p:sldId id="277" r:id="rId20"/>
    <p:sldId id="294" r:id="rId21"/>
    <p:sldId id="295" r:id="rId22"/>
    <p:sldId id="296" r:id="rId23"/>
    <p:sldId id="306" r:id="rId24"/>
    <p:sldId id="307" r:id="rId25"/>
    <p:sldId id="308" r:id="rId26"/>
    <p:sldId id="315" r:id="rId27"/>
    <p:sldId id="297" r:id="rId28"/>
    <p:sldId id="298" r:id="rId29"/>
    <p:sldId id="299" r:id="rId30"/>
    <p:sldId id="300" r:id="rId31"/>
    <p:sldId id="301" r:id="rId32"/>
    <p:sldId id="302" r:id="rId33"/>
    <p:sldId id="303" r:id="rId34"/>
    <p:sldId id="304" r:id="rId35"/>
    <p:sldId id="305" r:id="rId36"/>
    <p:sldId id="313" r:id="rId37"/>
    <p:sldId id="314"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006"/>
    <p:restoredTop sz="95781"/>
  </p:normalViewPr>
  <p:slideViewPr>
    <p:cSldViewPr snapToGrid="0">
      <p:cViewPr>
        <p:scale>
          <a:sx n="76" d="100"/>
          <a:sy n="76" d="100"/>
        </p:scale>
        <p:origin x="2096" y="1224"/>
      </p:cViewPr>
      <p:guideLst/>
    </p:cSldViewPr>
  </p:slideViewPr>
  <p:notesTextViewPr>
    <p:cViewPr>
      <p:scale>
        <a:sx n="1" d="1"/>
        <a:sy n="1" d="1"/>
      </p:scale>
      <p:origin x="0" y="0"/>
    </p:cViewPr>
  </p:notesTextViewPr>
  <p:sorterViewPr>
    <p:cViewPr>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notesMaster" Target="notesMasters/notesMaster1.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tableStyles" Target="tableStyles.xml"/><Relationship Id="rId8" Type="http://schemas.openxmlformats.org/officeDocument/2006/relationships/slide" Target="slides/slide1.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62B6C0-0C8A-6741-9C12-E214E675397F}" type="datetimeFigureOut">
              <a:rPr lang="en-US" smtClean="0"/>
              <a:t>6/24/24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52BAC56-A3DE-2F42-BED2-59FF4B77CA13}" type="slidenum">
              <a:rPr lang="en-US" smtClean="0"/>
              <a:t>‹#›</a:t>
            </a:fld>
            <a:endParaRPr lang="en-US"/>
          </a:p>
        </p:txBody>
      </p:sp>
    </p:spTree>
    <p:extLst>
      <p:ext uri="{BB962C8B-B14F-4D97-AF65-F5344CB8AC3E}">
        <p14:creationId xmlns:p14="http://schemas.microsoft.com/office/powerpoint/2010/main" val="19048116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31E263-B41F-094B-94CE-8F51256C838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568393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31E263-B41F-094B-94CE-8F51256C838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191887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sz="1800" kern="100" dirty="0">
                <a:effectLst/>
                <a:latin typeface="Calibri" panose="020F0502020204030204" pitchFamily="34" charset="0"/>
                <a:ea typeface="Calibri" panose="020F0502020204030204" pitchFamily="34" charset="0"/>
                <a:cs typeface="Times New Roman" panose="02020603050405020304" pitchFamily="18" charset="0"/>
              </a:rPr>
              <a:t> </a:t>
            </a:r>
          </a:p>
          <a:p>
            <a:r>
              <a:rPr lang="en-SG" sz="1800" dirty="0">
                <a:effectLst/>
                <a:latin typeface="Calibri" panose="020F0502020204030204" pitchFamily="34" charset="0"/>
                <a:ea typeface="Calibri" panose="020F0502020204030204" pitchFamily="34" charset="0"/>
                <a:cs typeface="Times New Roman" panose="02020603050405020304" pitchFamily="18" charset="0"/>
              </a:rPr>
              <a:t>Paul seeing Peter and the others separate from Gentile Christians, decided do something drastic. Here, we have two of the greatest early church Apostles Peter and Paul facing up to each other.</a:t>
            </a:r>
            <a:r>
              <a:rPr lang="en-SG" dirty="0">
                <a:effectLst/>
              </a:rPr>
              <a:t> </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31E263-B41F-094B-94CE-8F51256C838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498225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609585" rtl="0" eaLnBrk="1" fontAlgn="auto" latinLnBrk="0" hangingPunct="1">
              <a:lnSpc>
                <a:spcPct val="100000"/>
              </a:lnSpc>
              <a:spcBef>
                <a:spcPts val="0"/>
              </a:spcBef>
              <a:spcAft>
                <a:spcPts val="0"/>
              </a:spcAft>
              <a:buClrTx/>
              <a:buSzTx/>
              <a:buFontTx/>
              <a:buNone/>
              <a:tabLst/>
              <a:defRPr/>
            </a:pPr>
            <a:fld id="{6A2EDCEA-0CB3-DA48-9F73-F780BAA943B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609585"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00354" name="Rectangle 2"/>
          <p:cNvSpPr>
            <a:spLocks noGrp="1" noRot="1" noChangeAspect="1" noChangeArrowheads="1"/>
          </p:cNvSpPr>
          <p:nvPr>
            <p:ph type="sldImg"/>
          </p:nvPr>
        </p:nvSpPr>
        <p:spPr>
          <a:xfrm>
            <a:off x="381000" y="685800"/>
            <a:ext cx="6096000" cy="3429000"/>
          </a:xfrm>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r>
              <a:rPr lang="en-US" dirty="0">
                <a:latin typeface="Arial" charset="0"/>
                <a:ea typeface="ＭＳ Ｐゴシック" charset="0"/>
                <a:cs typeface="ＭＳ Ｐゴシック" charset="0"/>
              </a:rPr>
              <a:t>NT Preaching (</a:t>
            </a:r>
            <a:r>
              <a:rPr lang="en-US" dirty="0" err="1">
                <a:latin typeface="Arial" charset="0"/>
                <a:ea typeface="ＭＳ Ｐゴシック" charset="0"/>
                <a:cs typeface="ＭＳ Ｐゴシック" charset="0"/>
              </a:rPr>
              <a:t>np</a:t>
            </a:r>
            <a:r>
              <a:rPr lang="en-US" dirty="0">
                <a:latin typeface="Arial" charset="0"/>
                <a:ea typeface="ＭＳ Ｐゴシック" charset="0"/>
                <a:cs typeface="ＭＳ Ｐゴシック" charset="0"/>
              </a:rPr>
              <a:t>)</a:t>
            </a:r>
          </a:p>
        </p:txBody>
      </p:sp>
    </p:spTree>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GB"/>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CF800446-8340-5845-A8BD-C8F7085C7ECF}" type="datetimeFigureOut">
              <a:rPr lang="en-US" smtClean="0"/>
              <a:t>6/24/24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C9DD6AD3-2B27-BC4B-A87F-9DB861A5D786}" type="slidenum">
              <a:rPr lang="en-US" smtClean="0"/>
              <a:t>‹#›</a:t>
            </a:fld>
            <a:endParaRPr lang="en-US"/>
          </a:p>
        </p:txBody>
      </p:sp>
    </p:spTree>
    <p:extLst>
      <p:ext uri="{BB962C8B-B14F-4D97-AF65-F5344CB8AC3E}">
        <p14:creationId xmlns:p14="http://schemas.microsoft.com/office/powerpoint/2010/main" val="3979826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CF800446-8340-5845-A8BD-C8F7085C7ECF}" type="datetimeFigureOut">
              <a:rPr lang="en-US" smtClean="0"/>
              <a:t>6/24/24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DD6AD3-2B27-BC4B-A87F-9DB861A5D786}" type="slidenum">
              <a:rPr lang="en-US" smtClean="0"/>
              <a:t>‹#›</a:t>
            </a:fld>
            <a:endParaRPr lang="en-US"/>
          </a:p>
        </p:txBody>
      </p:sp>
    </p:spTree>
    <p:extLst>
      <p:ext uri="{BB962C8B-B14F-4D97-AF65-F5344CB8AC3E}">
        <p14:creationId xmlns:p14="http://schemas.microsoft.com/office/powerpoint/2010/main" val="29068093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CF800446-8340-5845-A8BD-C8F7085C7ECF}" type="datetimeFigureOut">
              <a:rPr lang="en-US" smtClean="0"/>
              <a:t>6/24/24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DD6AD3-2B27-BC4B-A87F-9DB861A5D786}" type="slidenum">
              <a:rPr lang="en-US" smtClean="0"/>
              <a:t>‹#›</a:t>
            </a:fld>
            <a:endParaRPr lang="en-US"/>
          </a:p>
        </p:txBody>
      </p:sp>
    </p:spTree>
    <p:extLst>
      <p:ext uri="{BB962C8B-B14F-4D97-AF65-F5344CB8AC3E}">
        <p14:creationId xmlns:p14="http://schemas.microsoft.com/office/powerpoint/2010/main" val="27308324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GB"/>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CF800446-8340-5845-A8BD-C8F7085C7ECF}" type="datetimeFigureOut">
              <a:rPr lang="en-US" smtClean="0"/>
              <a:t>6/24/24</a:t>
            </a:fld>
            <a:endParaRPr lang="en-US"/>
          </a:p>
        </p:txBody>
      </p:sp>
      <p:sp>
        <p:nvSpPr>
          <p:cNvPr id="5" name="Footer Placeholder 4"/>
          <p:cNvSpPr>
            <a:spLocks noGrp="1"/>
          </p:cNvSpPr>
          <p:nvPr>
            <p:ph type="ftr" sz="quarter" idx="11"/>
          </p:nvPr>
        </p:nvSpPr>
        <p:spPr>
          <a:xfrm>
            <a:off x="2416500" y="329307"/>
            <a:ext cx="4973915" cy="309201"/>
          </a:xfrm>
        </p:spPr>
        <p:txBody>
          <a:bodyPr/>
          <a:lstStyle/>
          <a:p>
            <a:endParaRPr lang="en-US"/>
          </a:p>
        </p:txBody>
      </p:sp>
      <p:sp>
        <p:nvSpPr>
          <p:cNvPr id="6" name="Slide Number Placeholder 5"/>
          <p:cNvSpPr>
            <a:spLocks noGrp="1"/>
          </p:cNvSpPr>
          <p:nvPr>
            <p:ph type="sldNum" sz="quarter" idx="12"/>
          </p:nvPr>
        </p:nvSpPr>
        <p:spPr>
          <a:xfrm>
            <a:off x="1437664" y="798973"/>
            <a:ext cx="811019" cy="503578"/>
          </a:xfrm>
        </p:spPr>
        <p:txBody>
          <a:bodyPr/>
          <a:lstStyle/>
          <a:p>
            <a:fld id="{C9DD6AD3-2B27-BC4B-A87F-9DB861A5D786}" type="slidenum">
              <a:rPr lang="en-US" smtClean="0"/>
              <a:t>‹#›</a:t>
            </a:fld>
            <a:endParaRPr lang="en-US"/>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2666631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CF800446-8340-5845-A8BD-C8F7085C7ECF}" type="datetimeFigureOut">
              <a:rPr lang="en-US" smtClean="0"/>
              <a:t>6/24/24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DD6AD3-2B27-BC4B-A87F-9DB861A5D786}" type="slidenum">
              <a:rPr lang="en-US" smtClean="0"/>
              <a:t>‹#›</a:t>
            </a:fld>
            <a:endParaRPr lang="en-US"/>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8436101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GB"/>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CF800446-8340-5845-A8BD-C8F7085C7ECF}" type="datetimeFigureOut">
              <a:rPr lang="en-US" smtClean="0"/>
              <a:t>6/24/24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DD6AD3-2B27-BC4B-A87F-9DB861A5D786}" type="slidenum">
              <a:rPr lang="en-US" smtClean="0"/>
              <a:t>‹#›</a:t>
            </a:fld>
            <a:endParaRPr lang="en-US"/>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8390489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GB"/>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CF800446-8340-5845-A8BD-C8F7085C7ECF}" type="datetimeFigureOut">
              <a:rPr lang="en-US" smtClean="0"/>
              <a:t>6/24/24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DD6AD3-2B27-BC4B-A87F-9DB861A5D786}" type="slidenum">
              <a:rPr lang="en-US" smtClean="0"/>
              <a:t>‹#›</a:t>
            </a:fld>
            <a:endParaRPr lang="en-US"/>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252598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GB"/>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CF800446-8340-5845-A8BD-C8F7085C7ECF}" type="datetimeFigureOut">
              <a:rPr lang="en-US" smtClean="0"/>
              <a:t>6/24/24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9DD6AD3-2B27-BC4B-A87F-9DB861A5D786}" type="slidenum">
              <a:rPr lang="en-US" smtClean="0"/>
              <a:t>‹#›</a:t>
            </a:fld>
            <a:endParaRPr lang="en-US"/>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7792382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CF800446-8340-5845-A8BD-C8F7085C7ECF}" type="datetimeFigureOut">
              <a:rPr lang="en-US" smtClean="0"/>
              <a:t>6/24/24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9DD6AD3-2B27-BC4B-A87F-9DB861A5D786}" type="slidenum">
              <a:rPr lang="en-US" smtClean="0"/>
              <a:t>‹#›</a:t>
            </a:fld>
            <a:endParaRPr lang="en-US"/>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3773500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800446-8340-5845-A8BD-C8F7085C7ECF}" type="datetimeFigureOut">
              <a:rPr lang="en-US" smtClean="0"/>
              <a:t>6/24/24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9DD6AD3-2B27-BC4B-A87F-9DB861A5D786}" type="slidenum">
              <a:rPr lang="en-US" smtClean="0"/>
              <a:t>‹#›</a:t>
            </a:fld>
            <a:endParaRPr lang="en-US"/>
          </a:p>
        </p:txBody>
      </p:sp>
    </p:spTree>
    <p:extLst>
      <p:ext uri="{BB962C8B-B14F-4D97-AF65-F5344CB8AC3E}">
        <p14:creationId xmlns:p14="http://schemas.microsoft.com/office/powerpoint/2010/main" val="17751414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GB"/>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CF800446-8340-5845-A8BD-C8F7085C7ECF}" type="datetimeFigureOut">
              <a:rPr lang="en-US" smtClean="0"/>
              <a:t>6/24/24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DD6AD3-2B27-BC4B-A87F-9DB861A5D786}" type="slidenum">
              <a:rPr lang="en-US" smtClean="0"/>
              <a:t>‹#›</a:t>
            </a:fld>
            <a:endParaRPr lang="en-US"/>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6558351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CF800446-8340-5845-A8BD-C8F7085C7ECF}" type="datetimeFigureOut">
              <a:rPr lang="en-US" smtClean="0"/>
              <a:t>6/24/24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DD6AD3-2B27-BC4B-A87F-9DB861A5D786}" type="slidenum">
              <a:rPr lang="en-US" smtClean="0"/>
              <a:t>‹#›</a:t>
            </a:fld>
            <a:endParaRPr lang="en-US"/>
          </a:p>
        </p:txBody>
      </p:sp>
    </p:spTree>
    <p:extLst>
      <p:ext uri="{BB962C8B-B14F-4D97-AF65-F5344CB8AC3E}">
        <p14:creationId xmlns:p14="http://schemas.microsoft.com/office/powerpoint/2010/main" val="34128756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CF800446-8340-5845-A8BD-C8F7085C7ECF}" type="datetimeFigureOut">
              <a:rPr lang="en-US" smtClean="0"/>
              <a:t>6/24/24</a:t>
            </a:fld>
            <a:endParaRPr lang="en-US"/>
          </a:p>
        </p:txBody>
      </p:sp>
      <p:sp>
        <p:nvSpPr>
          <p:cNvPr id="6" name="Footer Placeholder 5"/>
          <p:cNvSpPr>
            <a:spLocks noGrp="1"/>
          </p:cNvSpPr>
          <p:nvPr>
            <p:ph type="ftr" sz="quarter" idx="11"/>
          </p:nvPr>
        </p:nvSpPr>
        <p:spPr>
          <a:xfrm>
            <a:off x="1447382" y="318640"/>
            <a:ext cx="5541004" cy="320931"/>
          </a:xfrm>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C9DD6AD3-2B27-BC4B-A87F-9DB861A5D786}" type="slidenum">
              <a:rPr lang="en-US" smtClean="0"/>
              <a:t>‹#›</a:t>
            </a:fld>
            <a:endParaRPr lang="en-US"/>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7246347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CF800446-8340-5845-A8BD-C8F7085C7ECF}" type="datetimeFigureOut">
              <a:rPr lang="en-US" smtClean="0"/>
              <a:t>6/24/24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DD6AD3-2B27-BC4B-A87F-9DB861A5D786}" type="slidenum">
              <a:rPr lang="en-US" smtClean="0"/>
              <a:t>‹#›</a:t>
            </a:fld>
            <a:endParaRPr lang="en-US"/>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843597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GB"/>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CF800446-8340-5845-A8BD-C8F7085C7ECF}" type="datetimeFigureOut">
              <a:rPr lang="en-US" smtClean="0"/>
              <a:t>6/24/24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DD6AD3-2B27-BC4B-A87F-9DB861A5D786}" type="slidenum">
              <a:rPr lang="en-US" smtClean="0"/>
              <a:t>‹#›</a:t>
            </a:fld>
            <a:endParaRPr lang="en-US"/>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4422373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32B1D9-9E04-6D42-393A-ED8362FC91EF}"/>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CC4EDF52-9E91-4BF6-0F29-DEF8F51C886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D52EBE3F-36AD-B7AD-E324-CD0A1F8D3346}"/>
              </a:ext>
            </a:extLst>
          </p:cNvPr>
          <p:cNvSpPr>
            <a:spLocks noGrp="1"/>
          </p:cNvSpPr>
          <p:nvPr>
            <p:ph type="dt" sz="half" idx="10"/>
          </p:nvPr>
        </p:nvSpPr>
        <p:spPr/>
        <p:txBody>
          <a:bodyPr/>
          <a:lstStyle/>
          <a:p>
            <a:fld id="{CF800446-8340-5845-A8BD-C8F7085C7ECF}" type="datetimeFigureOut">
              <a:rPr lang="en-US" smtClean="0"/>
              <a:t>6/24/24</a:t>
            </a:fld>
            <a:endParaRPr lang="en-US"/>
          </a:p>
        </p:txBody>
      </p:sp>
      <p:sp>
        <p:nvSpPr>
          <p:cNvPr id="5" name="Footer Placeholder 4">
            <a:extLst>
              <a:ext uri="{FF2B5EF4-FFF2-40B4-BE49-F238E27FC236}">
                <a16:creationId xmlns:a16="http://schemas.microsoft.com/office/drawing/2014/main" id="{C2E83C6A-26F3-3105-1EEA-547821CA4F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6FC488-6851-838C-FEBF-9E620A7ADBCD}"/>
              </a:ext>
            </a:extLst>
          </p:cNvPr>
          <p:cNvSpPr>
            <a:spLocks noGrp="1"/>
          </p:cNvSpPr>
          <p:nvPr>
            <p:ph type="sldNum" sz="quarter" idx="12"/>
          </p:nvPr>
        </p:nvSpPr>
        <p:spPr/>
        <p:txBody>
          <a:bodyPr/>
          <a:lstStyle/>
          <a:p>
            <a:fld id="{C9DD6AD3-2B27-BC4B-A87F-9DB861A5D786}" type="slidenum">
              <a:rPr lang="en-US" smtClean="0"/>
              <a:t>‹#›</a:t>
            </a:fld>
            <a:endParaRPr lang="en-US"/>
          </a:p>
        </p:txBody>
      </p:sp>
    </p:spTree>
    <p:extLst>
      <p:ext uri="{BB962C8B-B14F-4D97-AF65-F5344CB8AC3E}">
        <p14:creationId xmlns:p14="http://schemas.microsoft.com/office/powerpoint/2010/main" val="392588176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579936-356E-B061-14DF-FFA77C051E56}"/>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EE80AEEB-187B-19CD-AECF-792CD51C86B2}"/>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1F09C916-69EA-4112-2E95-C0DA536D4A98}"/>
              </a:ext>
            </a:extLst>
          </p:cNvPr>
          <p:cNvSpPr>
            <a:spLocks noGrp="1"/>
          </p:cNvSpPr>
          <p:nvPr>
            <p:ph type="dt" sz="half" idx="10"/>
          </p:nvPr>
        </p:nvSpPr>
        <p:spPr/>
        <p:txBody>
          <a:bodyPr/>
          <a:lstStyle/>
          <a:p>
            <a:fld id="{CF800446-8340-5845-A8BD-C8F7085C7ECF}" type="datetimeFigureOut">
              <a:rPr lang="en-US" smtClean="0"/>
              <a:t>6/24/24</a:t>
            </a:fld>
            <a:endParaRPr lang="en-US"/>
          </a:p>
        </p:txBody>
      </p:sp>
      <p:sp>
        <p:nvSpPr>
          <p:cNvPr id="5" name="Footer Placeholder 4">
            <a:extLst>
              <a:ext uri="{FF2B5EF4-FFF2-40B4-BE49-F238E27FC236}">
                <a16:creationId xmlns:a16="http://schemas.microsoft.com/office/drawing/2014/main" id="{F72534B7-47F7-51B4-03C9-91F644D874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EFB0EA-E161-ED95-398D-0F16E9AB5400}"/>
              </a:ext>
            </a:extLst>
          </p:cNvPr>
          <p:cNvSpPr>
            <a:spLocks noGrp="1"/>
          </p:cNvSpPr>
          <p:nvPr>
            <p:ph type="sldNum" sz="quarter" idx="12"/>
          </p:nvPr>
        </p:nvSpPr>
        <p:spPr/>
        <p:txBody>
          <a:bodyPr/>
          <a:lstStyle/>
          <a:p>
            <a:fld id="{C9DD6AD3-2B27-BC4B-A87F-9DB861A5D786}" type="slidenum">
              <a:rPr lang="en-US" smtClean="0"/>
              <a:t>‹#›</a:t>
            </a:fld>
            <a:endParaRPr lang="en-US"/>
          </a:p>
        </p:txBody>
      </p:sp>
    </p:spTree>
    <p:extLst>
      <p:ext uri="{BB962C8B-B14F-4D97-AF65-F5344CB8AC3E}">
        <p14:creationId xmlns:p14="http://schemas.microsoft.com/office/powerpoint/2010/main" val="116311684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F058BE-FD9A-F6E4-0552-E077B841433B}"/>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6F457535-E16C-EDEB-4595-5DD02C0388C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9C61FC25-C1FE-C244-157D-3D7376D1E466}"/>
              </a:ext>
            </a:extLst>
          </p:cNvPr>
          <p:cNvSpPr>
            <a:spLocks noGrp="1"/>
          </p:cNvSpPr>
          <p:nvPr>
            <p:ph type="dt" sz="half" idx="10"/>
          </p:nvPr>
        </p:nvSpPr>
        <p:spPr/>
        <p:txBody>
          <a:bodyPr/>
          <a:lstStyle/>
          <a:p>
            <a:fld id="{CF800446-8340-5845-A8BD-C8F7085C7ECF}" type="datetimeFigureOut">
              <a:rPr lang="en-US" smtClean="0"/>
              <a:t>6/24/24</a:t>
            </a:fld>
            <a:endParaRPr lang="en-US"/>
          </a:p>
        </p:txBody>
      </p:sp>
      <p:sp>
        <p:nvSpPr>
          <p:cNvPr id="5" name="Footer Placeholder 4">
            <a:extLst>
              <a:ext uri="{FF2B5EF4-FFF2-40B4-BE49-F238E27FC236}">
                <a16:creationId xmlns:a16="http://schemas.microsoft.com/office/drawing/2014/main" id="{93371058-F1C1-CF5B-E77A-492AEFF4A1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59A77B-88A1-34B6-4297-0FFD69B86FC7}"/>
              </a:ext>
            </a:extLst>
          </p:cNvPr>
          <p:cNvSpPr>
            <a:spLocks noGrp="1"/>
          </p:cNvSpPr>
          <p:nvPr>
            <p:ph type="sldNum" sz="quarter" idx="12"/>
          </p:nvPr>
        </p:nvSpPr>
        <p:spPr/>
        <p:txBody>
          <a:bodyPr/>
          <a:lstStyle/>
          <a:p>
            <a:fld id="{C9DD6AD3-2B27-BC4B-A87F-9DB861A5D786}" type="slidenum">
              <a:rPr lang="en-US" smtClean="0"/>
              <a:t>‹#›</a:t>
            </a:fld>
            <a:endParaRPr lang="en-US"/>
          </a:p>
        </p:txBody>
      </p:sp>
    </p:spTree>
    <p:extLst>
      <p:ext uri="{BB962C8B-B14F-4D97-AF65-F5344CB8AC3E}">
        <p14:creationId xmlns:p14="http://schemas.microsoft.com/office/powerpoint/2010/main" val="145517832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D17052-8517-9BA0-FDAA-EED88A1B6438}"/>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047B372F-42F6-C69C-C744-0813B1A0C4A8}"/>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FECB0E36-4892-9C19-11B7-939453D1001D}"/>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51006434-4853-28C5-1293-C4260AC9AC80}"/>
              </a:ext>
            </a:extLst>
          </p:cNvPr>
          <p:cNvSpPr>
            <a:spLocks noGrp="1"/>
          </p:cNvSpPr>
          <p:nvPr>
            <p:ph type="dt" sz="half" idx="10"/>
          </p:nvPr>
        </p:nvSpPr>
        <p:spPr/>
        <p:txBody>
          <a:bodyPr/>
          <a:lstStyle/>
          <a:p>
            <a:fld id="{CF800446-8340-5845-A8BD-C8F7085C7ECF}" type="datetimeFigureOut">
              <a:rPr lang="en-US" smtClean="0"/>
              <a:t>6/24/24</a:t>
            </a:fld>
            <a:endParaRPr lang="en-US"/>
          </a:p>
        </p:txBody>
      </p:sp>
      <p:sp>
        <p:nvSpPr>
          <p:cNvPr id="6" name="Footer Placeholder 5">
            <a:extLst>
              <a:ext uri="{FF2B5EF4-FFF2-40B4-BE49-F238E27FC236}">
                <a16:creationId xmlns:a16="http://schemas.microsoft.com/office/drawing/2014/main" id="{BE1D63B4-7F37-FBF2-43F6-D81C3C8FA69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212E5F1-5F3A-47C9-0AB1-625CA28689E8}"/>
              </a:ext>
            </a:extLst>
          </p:cNvPr>
          <p:cNvSpPr>
            <a:spLocks noGrp="1"/>
          </p:cNvSpPr>
          <p:nvPr>
            <p:ph type="sldNum" sz="quarter" idx="12"/>
          </p:nvPr>
        </p:nvSpPr>
        <p:spPr/>
        <p:txBody>
          <a:bodyPr/>
          <a:lstStyle/>
          <a:p>
            <a:fld id="{C9DD6AD3-2B27-BC4B-A87F-9DB861A5D786}" type="slidenum">
              <a:rPr lang="en-US" smtClean="0"/>
              <a:t>‹#›</a:t>
            </a:fld>
            <a:endParaRPr lang="en-US"/>
          </a:p>
        </p:txBody>
      </p:sp>
    </p:spTree>
    <p:extLst>
      <p:ext uri="{BB962C8B-B14F-4D97-AF65-F5344CB8AC3E}">
        <p14:creationId xmlns:p14="http://schemas.microsoft.com/office/powerpoint/2010/main" val="125468639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1891FB-C036-10F6-4BDB-195F640E306C}"/>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49527DEE-6A85-A359-9238-4DA53C456C9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5A8C493C-0331-7A90-6465-6BAD863702CC}"/>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884440CB-CBEC-71BC-9CBF-E48B2728293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83679010-30C8-F9D3-EED7-5DCB6314DEEE}"/>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6F49C9B0-AFED-5483-B9DE-0483E4A98AAF}"/>
              </a:ext>
            </a:extLst>
          </p:cNvPr>
          <p:cNvSpPr>
            <a:spLocks noGrp="1"/>
          </p:cNvSpPr>
          <p:nvPr>
            <p:ph type="dt" sz="half" idx="10"/>
          </p:nvPr>
        </p:nvSpPr>
        <p:spPr/>
        <p:txBody>
          <a:bodyPr/>
          <a:lstStyle/>
          <a:p>
            <a:fld id="{CF800446-8340-5845-A8BD-C8F7085C7ECF}" type="datetimeFigureOut">
              <a:rPr lang="en-US" smtClean="0"/>
              <a:t>6/24/24</a:t>
            </a:fld>
            <a:endParaRPr lang="en-US"/>
          </a:p>
        </p:txBody>
      </p:sp>
      <p:sp>
        <p:nvSpPr>
          <p:cNvPr id="8" name="Footer Placeholder 7">
            <a:extLst>
              <a:ext uri="{FF2B5EF4-FFF2-40B4-BE49-F238E27FC236}">
                <a16:creationId xmlns:a16="http://schemas.microsoft.com/office/drawing/2014/main" id="{96FAC5B0-B150-04AD-A3D4-49334DF8692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62EAD46-6564-1A96-186E-482CFE600EF6}"/>
              </a:ext>
            </a:extLst>
          </p:cNvPr>
          <p:cNvSpPr>
            <a:spLocks noGrp="1"/>
          </p:cNvSpPr>
          <p:nvPr>
            <p:ph type="sldNum" sz="quarter" idx="12"/>
          </p:nvPr>
        </p:nvSpPr>
        <p:spPr/>
        <p:txBody>
          <a:bodyPr/>
          <a:lstStyle/>
          <a:p>
            <a:fld id="{C9DD6AD3-2B27-BC4B-A87F-9DB861A5D786}" type="slidenum">
              <a:rPr lang="en-US" smtClean="0"/>
              <a:t>‹#›</a:t>
            </a:fld>
            <a:endParaRPr lang="en-US"/>
          </a:p>
        </p:txBody>
      </p:sp>
    </p:spTree>
    <p:extLst>
      <p:ext uri="{BB962C8B-B14F-4D97-AF65-F5344CB8AC3E}">
        <p14:creationId xmlns:p14="http://schemas.microsoft.com/office/powerpoint/2010/main" val="37843561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58DE08-F84B-5454-6521-9F651CDC475E}"/>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D15036C3-AD32-6897-DC74-B9AA3495B7D1}"/>
              </a:ext>
            </a:extLst>
          </p:cNvPr>
          <p:cNvSpPr>
            <a:spLocks noGrp="1"/>
          </p:cNvSpPr>
          <p:nvPr>
            <p:ph type="dt" sz="half" idx="10"/>
          </p:nvPr>
        </p:nvSpPr>
        <p:spPr/>
        <p:txBody>
          <a:bodyPr/>
          <a:lstStyle/>
          <a:p>
            <a:fld id="{CF800446-8340-5845-A8BD-C8F7085C7ECF}" type="datetimeFigureOut">
              <a:rPr lang="en-US" smtClean="0"/>
              <a:t>6/24/24</a:t>
            </a:fld>
            <a:endParaRPr lang="en-US"/>
          </a:p>
        </p:txBody>
      </p:sp>
      <p:sp>
        <p:nvSpPr>
          <p:cNvPr id="4" name="Footer Placeholder 3">
            <a:extLst>
              <a:ext uri="{FF2B5EF4-FFF2-40B4-BE49-F238E27FC236}">
                <a16:creationId xmlns:a16="http://schemas.microsoft.com/office/drawing/2014/main" id="{CB19C627-A838-EC2D-3D9E-CE736212202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040A182-7611-91A7-3F11-124D2FDEF67B}"/>
              </a:ext>
            </a:extLst>
          </p:cNvPr>
          <p:cNvSpPr>
            <a:spLocks noGrp="1"/>
          </p:cNvSpPr>
          <p:nvPr>
            <p:ph type="sldNum" sz="quarter" idx="12"/>
          </p:nvPr>
        </p:nvSpPr>
        <p:spPr/>
        <p:txBody>
          <a:bodyPr/>
          <a:lstStyle/>
          <a:p>
            <a:fld id="{C9DD6AD3-2B27-BC4B-A87F-9DB861A5D786}" type="slidenum">
              <a:rPr lang="en-US" smtClean="0"/>
              <a:t>‹#›</a:t>
            </a:fld>
            <a:endParaRPr lang="en-US"/>
          </a:p>
        </p:txBody>
      </p:sp>
    </p:spTree>
    <p:extLst>
      <p:ext uri="{BB962C8B-B14F-4D97-AF65-F5344CB8AC3E}">
        <p14:creationId xmlns:p14="http://schemas.microsoft.com/office/powerpoint/2010/main" val="175823193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577E521-EB89-A7FE-50F4-E9D57E9DB3B1}"/>
              </a:ext>
            </a:extLst>
          </p:cNvPr>
          <p:cNvSpPr>
            <a:spLocks noGrp="1"/>
          </p:cNvSpPr>
          <p:nvPr>
            <p:ph type="dt" sz="half" idx="10"/>
          </p:nvPr>
        </p:nvSpPr>
        <p:spPr/>
        <p:txBody>
          <a:bodyPr/>
          <a:lstStyle/>
          <a:p>
            <a:fld id="{CF800446-8340-5845-A8BD-C8F7085C7ECF}" type="datetimeFigureOut">
              <a:rPr lang="en-US" smtClean="0"/>
              <a:t>6/24/24</a:t>
            </a:fld>
            <a:endParaRPr lang="en-US"/>
          </a:p>
        </p:txBody>
      </p:sp>
      <p:sp>
        <p:nvSpPr>
          <p:cNvPr id="3" name="Footer Placeholder 2">
            <a:extLst>
              <a:ext uri="{FF2B5EF4-FFF2-40B4-BE49-F238E27FC236}">
                <a16:creationId xmlns:a16="http://schemas.microsoft.com/office/drawing/2014/main" id="{AEC26B15-948B-D858-6F4B-B4C92FE535E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FF4B66E-80CE-F5AD-D9BC-34654D13306C}"/>
              </a:ext>
            </a:extLst>
          </p:cNvPr>
          <p:cNvSpPr>
            <a:spLocks noGrp="1"/>
          </p:cNvSpPr>
          <p:nvPr>
            <p:ph type="sldNum" sz="quarter" idx="12"/>
          </p:nvPr>
        </p:nvSpPr>
        <p:spPr/>
        <p:txBody>
          <a:bodyPr/>
          <a:lstStyle/>
          <a:p>
            <a:fld id="{C9DD6AD3-2B27-BC4B-A87F-9DB861A5D786}" type="slidenum">
              <a:rPr lang="en-US" smtClean="0"/>
              <a:t>‹#›</a:t>
            </a:fld>
            <a:endParaRPr lang="en-US"/>
          </a:p>
        </p:txBody>
      </p:sp>
    </p:spTree>
    <p:extLst>
      <p:ext uri="{BB962C8B-B14F-4D97-AF65-F5344CB8AC3E}">
        <p14:creationId xmlns:p14="http://schemas.microsoft.com/office/powerpoint/2010/main" val="23356071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GB"/>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CF800446-8340-5845-A8BD-C8F7085C7ECF}" type="datetimeFigureOut">
              <a:rPr lang="en-US" smtClean="0"/>
              <a:t>6/24/24</a:t>
            </a:fld>
            <a:endParaRPr lang="en-US"/>
          </a:p>
        </p:txBody>
      </p:sp>
      <p:sp>
        <p:nvSpPr>
          <p:cNvPr id="5" name="Footer Placeholder 4"/>
          <p:cNvSpPr>
            <a:spLocks noGrp="1"/>
          </p:cNvSpPr>
          <p:nvPr>
            <p:ph type="ftr" sz="quarter" idx="11"/>
          </p:nvPr>
        </p:nvSpPr>
        <p:spPr>
          <a:xfrm>
            <a:off x="2182708" y="6272784"/>
            <a:ext cx="6327648" cy="365125"/>
          </a:xfrm>
        </p:spPr>
        <p:txBody>
          <a:bodyPr/>
          <a:lstStyle/>
          <a:p>
            <a:endParaRPr lang="en-US"/>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C9DD6AD3-2B27-BC4B-A87F-9DB861A5D786}" type="slidenum">
              <a:rPr lang="en-US" smtClean="0"/>
              <a:t>‹#›</a:t>
            </a:fld>
            <a:endParaRPr lang="en-US"/>
          </a:p>
        </p:txBody>
      </p:sp>
    </p:spTree>
    <p:extLst>
      <p:ext uri="{BB962C8B-B14F-4D97-AF65-F5344CB8AC3E}">
        <p14:creationId xmlns:p14="http://schemas.microsoft.com/office/powerpoint/2010/main" val="127949399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004FB2-7D9A-0158-B9CB-D22BCA4A80F1}"/>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BAF8D3A1-A32F-A58F-4D9C-1B0A30D72AE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D6D1944E-71D7-EFF8-7838-7EFB017760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94768F62-AED1-5640-52E9-4EDFB7517A57}"/>
              </a:ext>
            </a:extLst>
          </p:cNvPr>
          <p:cNvSpPr>
            <a:spLocks noGrp="1"/>
          </p:cNvSpPr>
          <p:nvPr>
            <p:ph type="dt" sz="half" idx="10"/>
          </p:nvPr>
        </p:nvSpPr>
        <p:spPr/>
        <p:txBody>
          <a:bodyPr/>
          <a:lstStyle/>
          <a:p>
            <a:fld id="{CF800446-8340-5845-A8BD-C8F7085C7ECF}" type="datetimeFigureOut">
              <a:rPr lang="en-US" smtClean="0"/>
              <a:t>6/24/24</a:t>
            </a:fld>
            <a:endParaRPr lang="en-US"/>
          </a:p>
        </p:txBody>
      </p:sp>
      <p:sp>
        <p:nvSpPr>
          <p:cNvPr id="6" name="Footer Placeholder 5">
            <a:extLst>
              <a:ext uri="{FF2B5EF4-FFF2-40B4-BE49-F238E27FC236}">
                <a16:creationId xmlns:a16="http://schemas.microsoft.com/office/drawing/2014/main" id="{9CA59208-75B1-F147-751D-8BF50E94CFA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D83A607-C510-8224-A3A8-A14F0EDF22B5}"/>
              </a:ext>
            </a:extLst>
          </p:cNvPr>
          <p:cNvSpPr>
            <a:spLocks noGrp="1"/>
          </p:cNvSpPr>
          <p:nvPr>
            <p:ph type="sldNum" sz="quarter" idx="12"/>
          </p:nvPr>
        </p:nvSpPr>
        <p:spPr/>
        <p:txBody>
          <a:bodyPr/>
          <a:lstStyle/>
          <a:p>
            <a:fld id="{C9DD6AD3-2B27-BC4B-A87F-9DB861A5D786}" type="slidenum">
              <a:rPr lang="en-US" smtClean="0"/>
              <a:t>‹#›</a:t>
            </a:fld>
            <a:endParaRPr lang="en-US"/>
          </a:p>
        </p:txBody>
      </p:sp>
    </p:spTree>
    <p:extLst>
      <p:ext uri="{BB962C8B-B14F-4D97-AF65-F5344CB8AC3E}">
        <p14:creationId xmlns:p14="http://schemas.microsoft.com/office/powerpoint/2010/main" val="374932966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97C958-D398-4446-9D48-B5580583A751}"/>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5B5791D5-769E-42EC-D1A7-40C0D76E93D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2330A4A-2DE9-0E4B-6239-4CC094E49F0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DD71CA79-FC0B-EF21-D672-29559DCB162D}"/>
              </a:ext>
            </a:extLst>
          </p:cNvPr>
          <p:cNvSpPr>
            <a:spLocks noGrp="1"/>
          </p:cNvSpPr>
          <p:nvPr>
            <p:ph type="dt" sz="half" idx="10"/>
          </p:nvPr>
        </p:nvSpPr>
        <p:spPr/>
        <p:txBody>
          <a:bodyPr/>
          <a:lstStyle/>
          <a:p>
            <a:fld id="{CF800446-8340-5845-A8BD-C8F7085C7ECF}" type="datetimeFigureOut">
              <a:rPr lang="en-US" smtClean="0"/>
              <a:t>6/24/24</a:t>
            </a:fld>
            <a:endParaRPr lang="en-US"/>
          </a:p>
        </p:txBody>
      </p:sp>
      <p:sp>
        <p:nvSpPr>
          <p:cNvPr id="6" name="Footer Placeholder 5">
            <a:extLst>
              <a:ext uri="{FF2B5EF4-FFF2-40B4-BE49-F238E27FC236}">
                <a16:creationId xmlns:a16="http://schemas.microsoft.com/office/drawing/2014/main" id="{272B55F1-FFF0-CB8C-97B7-53B1DEF57690}"/>
              </a:ext>
            </a:extLst>
          </p:cNvPr>
          <p:cNvSpPr>
            <a:spLocks noGrp="1"/>
          </p:cNvSpPr>
          <p:nvPr>
            <p:ph type="ftr" sz="quarter" idx="11"/>
          </p:nvPr>
        </p:nvSpPr>
        <p:spPr/>
        <p:txBody>
          <a:bodyPr/>
          <a:lstStyle/>
          <a:p>
            <a:r>
              <a:rPr lang="en-US"/>
              <a:t>
              </a:t>
            </a:r>
            <a:endParaRPr lang="en-US" dirty="0"/>
          </a:p>
        </p:txBody>
      </p:sp>
      <p:sp>
        <p:nvSpPr>
          <p:cNvPr id="7" name="Slide Number Placeholder 6">
            <a:extLst>
              <a:ext uri="{FF2B5EF4-FFF2-40B4-BE49-F238E27FC236}">
                <a16:creationId xmlns:a16="http://schemas.microsoft.com/office/drawing/2014/main" id="{E9E51C18-2666-7205-1C72-5DD8E50240D4}"/>
              </a:ext>
            </a:extLst>
          </p:cNvPr>
          <p:cNvSpPr>
            <a:spLocks noGrp="1"/>
          </p:cNvSpPr>
          <p:nvPr>
            <p:ph type="sldNum" sz="quarter" idx="12"/>
          </p:nvPr>
        </p:nvSpPr>
        <p:spPr/>
        <p:txBody>
          <a:bodyPr/>
          <a:lstStyle/>
          <a:p>
            <a:fld id="{C9DD6AD3-2B27-BC4B-A87F-9DB861A5D786}" type="slidenum">
              <a:rPr lang="en-US" smtClean="0"/>
              <a:t>‹#›</a:t>
            </a:fld>
            <a:endParaRPr lang="en-US"/>
          </a:p>
        </p:txBody>
      </p:sp>
    </p:spTree>
    <p:extLst>
      <p:ext uri="{BB962C8B-B14F-4D97-AF65-F5344CB8AC3E}">
        <p14:creationId xmlns:p14="http://schemas.microsoft.com/office/powerpoint/2010/main" val="40537548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EAB893-A569-003F-74AA-ACDA5FCDF961}"/>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3FEB320B-5FCE-6EF1-DB0E-863AC90DBA4F}"/>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F94D40EE-F873-F8D5-0DF5-8EADDD57D693}"/>
              </a:ext>
            </a:extLst>
          </p:cNvPr>
          <p:cNvSpPr>
            <a:spLocks noGrp="1"/>
          </p:cNvSpPr>
          <p:nvPr>
            <p:ph type="dt" sz="half" idx="10"/>
          </p:nvPr>
        </p:nvSpPr>
        <p:spPr/>
        <p:txBody>
          <a:bodyPr/>
          <a:lstStyle/>
          <a:p>
            <a:fld id="{CF800446-8340-5845-A8BD-C8F7085C7ECF}" type="datetimeFigureOut">
              <a:rPr lang="en-US" smtClean="0"/>
              <a:t>6/24/24</a:t>
            </a:fld>
            <a:endParaRPr lang="en-US"/>
          </a:p>
        </p:txBody>
      </p:sp>
      <p:sp>
        <p:nvSpPr>
          <p:cNvPr id="5" name="Footer Placeholder 4">
            <a:extLst>
              <a:ext uri="{FF2B5EF4-FFF2-40B4-BE49-F238E27FC236}">
                <a16:creationId xmlns:a16="http://schemas.microsoft.com/office/drawing/2014/main" id="{03FD5038-B50D-1683-0A80-E0113C916C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546D7C-62BC-B482-A689-94E426682067}"/>
              </a:ext>
            </a:extLst>
          </p:cNvPr>
          <p:cNvSpPr>
            <a:spLocks noGrp="1"/>
          </p:cNvSpPr>
          <p:nvPr>
            <p:ph type="sldNum" sz="quarter" idx="12"/>
          </p:nvPr>
        </p:nvSpPr>
        <p:spPr/>
        <p:txBody>
          <a:bodyPr/>
          <a:lstStyle/>
          <a:p>
            <a:fld id="{C9DD6AD3-2B27-BC4B-A87F-9DB861A5D786}" type="slidenum">
              <a:rPr lang="en-US" smtClean="0"/>
              <a:t>‹#›</a:t>
            </a:fld>
            <a:endParaRPr lang="en-US"/>
          </a:p>
        </p:txBody>
      </p:sp>
    </p:spTree>
    <p:extLst>
      <p:ext uri="{BB962C8B-B14F-4D97-AF65-F5344CB8AC3E}">
        <p14:creationId xmlns:p14="http://schemas.microsoft.com/office/powerpoint/2010/main" val="373511684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CEB2F02-9CF3-BD1A-37E4-491C0353988A}"/>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EF14CE29-7DF9-7AE4-EDD5-48FE336BCBAF}"/>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4378B02-BFF3-40D8-68DC-3FD1343291C0}"/>
              </a:ext>
            </a:extLst>
          </p:cNvPr>
          <p:cNvSpPr>
            <a:spLocks noGrp="1"/>
          </p:cNvSpPr>
          <p:nvPr>
            <p:ph type="dt" sz="half" idx="10"/>
          </p:nvPr>
        </p:nvSpPr>
        <p:spPr/>
        <p:txBody>
          <a:bodyPr/>
          <a:lstStyle/>
          <a:p>
            <a:fld id="{CF800446-8340-5845-A8BD-C8F7085C7ECF}" type="datetimeFigureOut">
              <a:rPr lang="en-US" smtClean="0"/>
              <a:t>6/24/24</a:t>
            </a:fld>
            <a:endParaRPr lang="en-US"/>
          </a:p>
        </p:txBody>
      </p:sp>
      <p:sp>
        <p:nvSpPr>
          <p:cNvPr id="5" name="Footer Placeholder 4">
            <a:extLst>
              <a:ext uri="{FF2B5EF4-FFF2-40B4-BE49-F238E27FC236}">
                <a16:creationId xmlns:a16="http://schemas.microsoft.com/office/drawing/2014/main" id="{297726FD-1439-B1BE-BC00-B7B8C005CD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848963-2428-CBAD-B840-6A8050049924}"/>
              </a:ext>
            </a:extLst>
          </p:cNvPr>
          <p:cNvSpPr>
            <a:spLocks noGrp="1"/>
          </p:cNvSpPr>
          <p:nvPr>
            <p:ph type="sldNum" sz="quarter" idx="12"/>
          </p:nvPr>
        </p:nvSpPr>
        <p:spPr/>
        <p:txBody>
          <a:bodyPr/>
          <a:lstStyle/>
          <a:p>
            <a:fld id="{C9DD6AD3-2B27-BC4B-A87F-9DB861A5D786}" type="slidenum">
              <a:rPr lang="en-US" smtClean="0"/>
              <a:t>‹#›</a:t>
            </a:fld>
            <a:endParaRPr lang="en-US"/>
          </a:p>
        </p:txBody>
      </p:sp>
    </p:spTree>
    <p:extLst>
      <p:ext uri="{BB962C8B-B14F-4D97-AF65-F5344CB8AC3E}">
        <p14:creationId xmlns:p14="http://schemas.microsoft.com/office/powerpoint/2010/main" val="16766496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GB"/>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CF800446-8340-5845-A8BD-C8F7085C7ECF}" type="datetimeFigureOut">
              <a:rPr lang="en-US" smtClean="0"/>
              <a:t>6/24/24</a:t>
            </a:fld>
            <a:endParaRPr lang="en-US"/>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C9DD6AD3-2B27-BC4B-A87F-9DB861A5D786}" type="slidenum">
              <a:rPr lang="en-US" smtClean="0"/>
              <a:t>‹#›</a:t>
            </a:fld>
            <a:endParaRPr lang="en-US"/>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942686460"/>
      </p:ext>
    </p:extLst>
  </p:cSld>
  <p:clrMapOvr>
    <a:overrideClrMapping bg1="lt1" tx1="dk1" bg2="lt2" tx2="dk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CF800446-8340-5845-A8BD-C8F7085C7ECF}" type="datetimeFigureOut">
              <a:rPr lang="en-US" smtClean="0"/>
              <a:t>6/24/24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DD6AD3-2B27-BC4B-A87F-9DB861A5D786}" type="slidenum">
              <a:rPr lang="en-US" smtClean="0"/>
              <a:t>‹#›</a:t>
            </a:fld>
            <a:endParaRPr lang="en-US"/>
          </a:p>
        </p:txBody>
      </p:sp>
    </p:spTree>
    <p:extLst>
      <p:ext uri="{BB962C8B-B14F-4D97-AF65-F5344CB8AC3E}">
        <p14:creationId xmlns:p14="http://schemas.microsoft.com/office/powerpoint/2010/main" val="40885892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GB"/>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CF800446-8340-5845-A8BD-C8F7085C7ECF}" type="datetimeFigureOut">
              <a:rPr lang="en-US" smtClean="0"/>
              <a:t>6/24/24</a:t>
            </a:fld>
            <a:endParaRPr lang="en-US"/>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C9DD6AD3-2B27-BC4B-A87F-9DB861A5D786}" type="slidenum">
              <a:rPr lang="en-US" smtClean="0"/>
              <a:t>‹#›</a:t>
            </a:fld>
            <a:endParaRPr lang="en-US"/>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2341641891"/>
      </p:ext>
    </p:extLst>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GB"/>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CF800446-8340-5845-A8BD-C8F7085C7ECF}" type="datetimeFigureOut">
              <a:rPr lang="en-US" smtClean="0"/>
              <a:t>6/24/24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DD6AD3-2B27-BC4B-A87F-9DB861A5D786}" type="slidenum">
              <a:rPr lang="en-US" smtClean="0"/>
              <a:t>‹#›</a:t>
            </a:fld>
            <a:endParaRPr lang="en-US"/>
          </a:p>
        </p:txBody>
      </p:sp>
    </p:spTree>
    <p:extLst>
      <p:ext uri="{BB962C8B-B14F-4D97-AF65-F5344CB8AC3E}">
        <p14:creationId xmlns:p14="http://schemas.microsoft.com/office/powerpoint/2010/main" val="320487992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GB"/>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CF800446-8340-5845-A8BD-C8F7085C7ECF}" type="datetimeFigureOut">
              <a:rPr lang="en-US" smtClean="0"/>
              <a:t>6/24/24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9DD6AD3-2B27-BC4B-A87F-9DB861A5D786}" type="slidenum">
              <a:rPr lang="en-US" smtClean="0"/>
              <a:t>‹#›</a:t>
            </a:fld>
            <a:endParaRPr lang="en-US"/>
          </a:p>
        </p:txBody>
      </p:sp>
    </p:spTree>
    <p:extLst>
      <p:ext uri="{BB962C8B-B14F-4D97-AF65-F5344CB8AC3E}">
        <p14:creationId xmlns:p14="http://schemas.microsoft.com/office/powerpoint/2010/main" val="344507644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CF800446-8340-5845-A8BD-C8F7085C7ECF}" type="datetimeFigureOut">
              <a:rPr lang="en-US" smtClean="0"/>
              <a:t>6/24/24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9DD6AD3-2B27-BC4B-A87F-9DB861A5D786}" type="slidenum">
              <a:rPr lang="en-US" smtClean="0"/>
              <a:t>‹#›</a:t>
            </a:fld>
            <a:endParaRPr lang="en-US"/>
          </a:p>
        </p:txBody>
      </p:sp>
    </p:spTree>
    <p:extLst>
      <p:ext uri="{BB962C8B-B14F-4D97-AF65-F5344CB8AC3E}">
        <p14:creationId xmlns:p14="http://schemas.microsoft.com/office/powerpoint/2010/main" val="20842374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CF800446-8340-5845-A8BD-C8F7085C7ECF}" type="datetimeFigureOut">
              <a:rPr lang="en-US" smtClean="0"/>
              <a:t>6/24/24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DD6AD3-2B27-BC4B-A87F-9DB861A5D786}" type="slidenum">
              <a:rPr lang="en-US" smtClean="0"/>
              <a:t>‹#›</a:t>
            </a:fld>
            <a:endParaRPr lang="en-US"/>
          </a:p>
        </p:txBody>
      </p:sp>
    </p:spTree>
    <p:extLst>
      <p:ext uri="{BB962C8B-B14F-4D97-AF65-F5344CB8AC3E}">
        <p14:creationId xmlns:p14="http://schemas.microsoft.com/office/powerpoint/2010/main" val="200262921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800446-8340-5845-A8BD-C8F7085C7ECF}" type="datetimeFigureOut">
              <a:rPr lang="en-US" smtClean="0"/>
              <a:t>6/24/24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9DD6AD3-2B27-BC4B-A87F-9DB861A5D786}" type="slidenum">
              <a:rPr lang="en-US" smtClean="0"/>
              <a:t>‹#›</a:t>
            </a:fld>
            <a:endParaRPr lang="en-US"/>
          </a:p>
        </p:txBody>
      </p:sp>
    </p:spTree>
    <p:extLst>
      <p:ext uri="{BB962C8B-B14F-4D97-AF65-F5344CB8AC3E}">
        <p14:creationId xmlns:p14="http://schemas.microsoft.com/office/powerpoint/2010/main" val="70475014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GB"/>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CF800446-8340-5845-A8BD-C8F7085C7ECF}" type="datetimeFigureOut">
              <a:rPr lang="en-US" smtClean="0"/>
              <a:t>6/24/24</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C9DD6AD3-2B27-BC4B-A87F-9DB861A5D786}" type="slidenum">
              <a:rPr lang="en-US" smtClean="0"/>
              <a:t>‹#›</a:t>
            </a:fld>
            <a:endParaRPr 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9141241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GB"/>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CF800446-8340-5845-A8BD-C8F7085C7ECF}" type="datetimeFigureOut">
              <a:rPr lang="en-US" smtClean="0"/>
              <a:t>6/24/24</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C9DD6AD3-2B27-BC4B-A87F-9DB861A5D786}" type="slidenum">
              <a:rPr lang="en-US" smtClean="0"/>
              <a:t>‹#›</a:t>
            </a:fld>
            <a:endParaRPr 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11057067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CF800446-8340-5845-A8BD-C8F7085C7ECF}" type="datetimeFigureOut">
              <a:rPr lang="en-US" smtClean="0"/>
              <a:t>6/24/24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DD6AD3-2B27-BC4B-A87F-9DB861A5D786}" type="slidenum">
              <a:rPr lang="en-US" smtClean="0"/>
              <a:t>‹#›</a:t>
            </a:fld>
            <a:endParaRPr lang="en-US"/>
          </a:p>
        </p:txBody>
      </p:sp>
    </p:spTree>
    <p:extLst>
      <p:ext uri="{BB962C8B-B14F-4D97-AF65-F5344CB8AC3E}">
        <p14:creationId xmlns:p14="http://schemas.microsoft.com/office/powerpoint/2010/main" val="388079044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CF800446-8340-5845-A8BD-C8F7085C7ECF}" type="datetimeFigureOut">
              <a:rPr lang="en-US" smtClean="0"/>
              <a:t>6/24/24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DD6AD3-2B27-BC4B-A87F-9DB861A5D786}" type="slidenum">
              <a:rPr lang="en-US" smtClean="0"/>
              <a:t>‹#›</a:t>
            </a:fld>
            <a:endParaRPr lang="en-US"/>
          </a:p>
        </p:txBody>
      </p:sp>
    </p:spTree>
    <p:extLst>
      <p:ext uri="{BB962C8B-B14F-4D97-AF65-F5344CB8AC3E}">
        <p14:creationId xmlns:p14="http://schemas.microsoft.com/office/powerpoint/2010/main" val="316488030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93105" y="802298"/>
            <a:ext cx="8561747" cy="2541431"/>
          </a:xfrm>
        </p:spPr>
        <p:txBody>
          <a:bodyPr bIns="0" anchor="b">
            <a:normAutofit/>
          </a:bodyPr>
          <a:lstStyle>
            <a:lvl1pPr algn="l">
              <a:defRPr sz="6600"/>
            </a:lvl1pPr>
          </a:lstStyle>
          <a:p>
            <a:r>
              <a:rPr lang="en-GB"/>
              <a:t>Click to edit Master title style</a:t>
            </a:r>
            <a:endParaRPr lang="en-US" dirty="0"/>
          </a:p>
        </p:txBody>
      </p:sp>
      <p:sp>
        <p:nvSpPr>
          <p:cNvPr id="3" name="Subtitle 2"/>
          <p:cNvSpPr>
            <a:spLocks noGrp="1"/>
          </p:cNvSpPr>
          <p:nvPr>
            <p:ph type="subTitle" idx="1"/>
          </p:nvPr>
        </p:nvSpPr>
        <p:spPr>
          <a:xfrm>
            <a:off x="2493106" y="3531204"/>
            <a:ext cx="8561746"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CF800446-8340-5845-A8BD-C8F7085C7ECF}" type="datetimeFigureOut">
              <a:rPr lang="en-US" smtClean="0"/>
              <a:t>6/24/24</a:t>
            </a:fld>
            <a:endParaRPr lang="en-US"/>
          </a:p>
        </p:txBody>
      </p:sp>
      <p:sp>
        <p:nvSpPr>
          <p:cNvPr id="5" name="Footer Placeholder 4"/>
          <p:cNvSpPr>
            <a:spLocks noGrp="1"/>
          </p:cNvSpPr>
          <p:nvPr>
            <p:ph type="ftr" sz="quarter" idx="11"/>
          </p:nvPr>
        </p:nvSpPr>
        <p:spPr>
          <a:xfrm>
            <a:off x="2493105" y="329307"/>
            <a:ext cx="4897310" cy="309201"/>
          </a:xfrm>
        </p:spPr>
        <p:txBody>
          <a:bodyPr/>
          <a:lstStyle/>
          <a:p>
            <a:endParaRPr lang="en-US"/>
          </a:p>
        </p:txBody>
      </p:sp>
      <p:sp>
        <p:nvSpPr>
          <p:cNvPr id="6" name="Slide Number Placeholder 5"/>
          <p:cNvSpPr>
            <a:spLocks noGrp="1"/>
          </p:cNvSpPr>
          <p:nvPr>
            <p:ph type="sldNum" sz="quarter" idx="12"/>
          </p:nvPr>
        </p:nvSpPr>
        <p:spPr>
          <a:xfrm>
            <a:off x="1437664" y="798973"/>
            <a:ext cx="811019" cy="503578"/>
          </a:xfrm>
        </p:spPr>
        <p:txBody>
          <a:bodyPr/>
          <a:lstStyle/>
          <a:p>
            <a:fld id="{C9DD6AD3-2B27-BC4B-A87F-9DB861A5D786}" type="slidenum">
              <a:rPr lang="en-US" smtClean="0"/>
              <a:t>‹#›</a:t>
            </a:fld>
            <a:endParaRPr lang="en-US"/>
          </a:p>
        </p:txBody>
      </p:sp>
      <p:cxnSp>
        <p:nvCxnSpPr>
          <p:cNvPr id="8" name="Straight Connector 7"/>
          <p:cNvCxnSpPr/>
          <p:nvPr/>
        </p:nvCxnSpPr>
        <p:spPr>
          <a:xfrm>
            <a:off x="2334637" y="798973"/>
            <a:ext cx="0" cy="2544756"/>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28697317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CF800446-8340-5845-A8BD-C8F7085C7ECF}" type="datetimeFigureOut">
              <a:rPr lang="en-US" smtClean="0"/>
              <a:t>6/24/24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DD6AD3-2B27-BC4B-A87F-9DB861A5D786}" type="slidenum">
              <a:rPr lang="en-US" smtClean="0"/>
              <a:t>‹#›</a:t>
            </a:fld>
            <a:endParaRPr lang="en-US"/>
          </a:p>
        </p:txBody>
      </p:sp>
      <p:cxnSp>
        <p:nvCxnSpPr>
          <p:cNvPr id="8" name="Straight Connector 7"/>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01577806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34813" y="1756130"/>
            <a:ext cx="8562580" cy="1887950"/>
          </a:xfrm>
        </p:spPr>
        <p:txBody>
          <a:bodyPr anchor="b">
            <a:normAutofit/>
          </a:bodyPr>
          <a:lstStyle>
            <a:lvl1pPr algn="l">
              <a:defRPr sz="3600"/>
            </a:lvl1pPr>
          </a:lstStyle>
          <a:p>
            <a:r>
              <a:rPr lang="en-GB"/>
              <a:t>Click to edit Master title style</a:t>
            </a:r>
            <a:endParaRPr lang="en-US" dirty="0"/>
          </a:p>
        </p:txBody>
      </p:sp>
      <p:sp>
        <p:nvSpPr>
          <p:cNvPr id="3" name="Text Placeholder 2"/>
          <p:cNvSpPr>
            <a:spLocks noGrp="1"/>
          </p:cNvSpPr>
          <p:nvPr>
            <p:ph type="body" idx="1"/>
          </p:nvPr>
        </p:nvSpPr>
        <p:spPr>
          <a:xfrm>
            <a:off x="1534695" y="3806195"/>
            <a:ext cx="8549990"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CF800446-8340-5845-A8BD-C8F7085C7ECF}" type="datetimeFigureOut">
              <a:rPr lang="en-US" smtClean="0"/>
              <a:t>6/24/24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DD6AD3-2B27-BC4B-A87F-9DB861A5D786}" type="slidenum">
              <a:rPr lang="en-US" smtClean="0"/>
              <a:t>‹#›</a:t>
            </a:fld>
            <a:endParaRPr lang="en-US"/>
          </a:p>
        </p:txBody>
      </p:sp>
      <p:cxnSp>
        <p:nvCxnSpPr>
          <p:cNvPr id="8" name="Straight Connector 7"/>
          <p:cNvCxnSpPr/>
          <p:nvPr/>
        </p:nvCxnSpPr>
        <p:spPr>
          <a:xfrm>
            <a:off x="1371687" y="798973"/>
            <a:ext cx="0" cy="2845107"/>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44786182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34695" y="804889"/>
            <a:ext cx="9520157" cy="1059305"/>
          </a:xfrm>
        </p:spPr>
        <p:txBody>
          <a:bodyPr/>
          <a:lstStyle/>
          <a:p>
            <a:r>
              <a:rPr lang="en-GB"/>
              <a:t>Click to edit Master title style</a:t>
            </a:r>
            <a:endParaRPr lang="en-US" dirty="0"/>
          </a:p>
        </p:txBody>
      </p:sp>
      <p:sp>
        <p:nvSpPr>
          <p:cNvPr id="3" name="Content Placeholder 2"/>
          <p:cNvSpPr>
            <a:spLocks noGrp="1"/>
          </p:cNvSpPr>
          <p:nvPr>
            <p:ph sz="half" idx="1"/>
          </p:nvPr>
        </p:nvSpPr>
        <p:spPr>
          <a:xfrm>
            <a:off x="1534695" y="2010878"/>
            <a:ext cx="4608576" cy="343814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454793" y="2017343"/>
            <a:ext cx="4604130" cy="344152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CF800446-8340-5845-A8BD-C8F7085C7ECF}" type="datetimeFigureOut">
              <a:rPr lang="en-US" smtClean="0"/>
              <a:t>6/24/24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DD6AD3-2B27-BC4B-A87F-9DB861A5D786}" type="slidenum">
              <a:rPr lang="en-US" smtClean="0"/>
              <a:t>‹#›</a:t>
            </a:fld>
            <a:endParaRPr lang="en-US"/>
          </a:p>
        </p:txBody>
      </p:sp>
      <p:cxnSp>
        <p:nvCxnSpPr>
          <p:cNvPr id="9" name="Straight Connector 8"/>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07842371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34695" y="804163"/>
            <a:ext cx="9520157" cy="1056319"/>
          </a:xfrm>
        </p:spPr>
        <p:txBody>
          <a:bodyPr/>
          <a:lstStyle/>
          <a:p>
            <a:r>
              <a:rPr lang="en-GB"/>
              <a:t>Click to edit Master title style</a:t>
            </a:r>
            <a:endParaRPr lang="en-US" dirty="0"/>
          </a:p>
        </p:txBody>
      </p:sp>
      <p:sp>
        <p:nvSpPr>
          <p:cNvPr id="3" name="Text Placeholder 2"/>
          <p:cNvSpPr>
            <a:spLocks noGrp="1"/>
          </p:cNvSpPr>
          <p:nvPr>
            <p:ph type="body" idx="1"/>
          </p:nvPr>
        </p:nvSpPr>
        <p:spPr>
          <a:xfrm>
            <a:off x="1534695" y="2019549"/>
            <a:ext cx="4608576"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1534695" y="2824269"/>
            <a:ext cx="4608576" cy="26444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454791" y="2023003"/>
            <a:ext cx="4608576"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454792" y="2821491"/>
            <a:ext cx="4608576" cy="263737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CF800446-8340-5845-A8BD-C8F7085C7ECF}" type="datetimeFigureOut">
              <a:rPr lang="en-US" smtClean="0"/>
              <a:t>6/24/24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9DD6AD3-2B27-BC4B-A87F-9DB861A5D786}" type="slidenum">
              <a:rPr lang="en-US" smtClean="0"/>
              <a:t>‹#›</a:t>
            </a:fld>
            <a:endParaRPr lang="en-US"/>
          </a:p>
        </p:txBody>
      </p:sp>
      <p:cxnSp>
        <p:nvCxnSpPr>
          <p:cNvPr id="11" name="Straight Connector 10"/>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2484706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CF800446-8340-5845-A8BD-C8F7085C7ECF}" type="datetimeFigureOut">
              <a:rPr lang="en-US" smtClean="0"/>
              <a:t>6/24/24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9DD6AD3-2B27-BC4B-A87F-9DB861A5D786}" type="slidenum">
              <a:rPr lang="en-US" smtClean="0"/>
              <a:t>‹#›</a:t>
            </a:fld>
            <a:endParaRPr lang="en-US"/>
          </a:p>
        </p:txBody>
      </p:sp>
      <p:sp>
        <p:nvSpPr>
          <p:cNvPr id="10" name="Title 9"/>
          <p:cNvSpPr>
            <a:spLocks noGrp="1"/>
          </p:cNvSpPr>
          <p:nvPr>
            <p:ph type="title"/>
          </p:nvPr>
        </p:nvSpPr>
        <p:spPr/>
        <p:txBody>
          <a:bodyPr/>
          <a:lstStyle/>
          <a:p>
            <a:r>
              <a:rPr lang="en-GB"/>
              <a:t>Click to edit Master title style</a:t>
            </a:r>
            <a:endParaRPr lang="en-US" dirty="0"/>
          </a:p>
        </p:txBody>
      </p:sp>
    </p:spTree>
    <p:extLst>
      <p:ext uri="{BB962C8B-B14F-4D97-AF65-F5344CB8AC3E}">
        <p14:creationId xmlns:p14="http://schemas.microsoft.com/office/powerpoint/2010/main" val="338635719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CF800446-8340-5845-A8BD-C8F7085C7ECF}" type="datetimeFigureOut">
              <a:rPr lang="en-US" smtClean="0"/>
              <a:t>6/24/24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9DD6AD3-2B27-BC4B-A87F-9DB861A5D786}" type="slidenum">
              <a:rPr lang="en-US" smtClean="0"/>
              <a:t>‹#›</a:t>
            </a:fld>
            <a:endParaRPr lang="en-US"/>
          </a:p>
        </p:txBody>
      </p:sp>
      <p:cxnSp>
        <p:nvCxnSpPr>
          <p:cNvPr id="7" name="Straight Connector 6"/>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8670317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800446-8340-5845-A8BD-C8F7085C7ECF}" type="datetimeFigureOut">
              <a:rPr lang="en-US" smtClean="0"/>
              <a:t>6/24/24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9DD6AD3-2B27-BC4B-A87F-9DB861A5D786}" type="slidenum">
              <a:rPr lang="en-US" smtClean="0"/>
              <a:t>‹#›</a:t>
            </a:fld>
            <a:endParaRPr lang="en-US"/>
          </a:p>
        </p:txBody>
      </p:sp>
    </p:spTree>
    <p:extLst>
      <p:ext uri="{BB962C8B-B14F-4D97-AF65-F5344CB8AC3E}">
        <p14:creationId xmlns:p14="http://schemas.microsoft.com/office/powerpoint/2010/main" val="389031728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34642" y="798973"/>
            <a:ext cx="3183128" cy="2247117"/>
          </a:xfrm>
        </p:spPr>
        <p:txBody>
          <a:bodyPr anchor="b">
            <a:normAutofit/>
          </a:bodyPr>
          <a:lstStyle>
            <a:lvl1pPr algn="l">
              <a:defRPr sz="2400"/>
            </a:lvl1pPr>
          </a:lstStyle>
          <a:p>
            <a:r>
              <a:rPr lang="en-GB"/>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534695" y="3205491"/>
            <a:ext cx="3184989"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CF800446-8340-5845-A8BD-C8F7085C7ECF}" type="datetimeFigureOut">
              <a:rPr lang="en-US" smtClean="0"/>
              <a:t>6/24/24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DD6AD3-2B27-BC4B-A87F-9DB861A5D786}" type="slidenum">
              <a:rPr lang="en-US" smtClean="0"/>
              <a:t>‹#›</a:t>
            </a:fld>
            <a:endParaRPr lang="en-US"/>
          </a:p>
        </p:txBody>
      </p:sp>
      <p:cxnSp>
        <p:nvCxnSpPr>
          <p:cNvPr id="9" name="Straight Connector 8"/>
          <p:cNvCxnSpPr/>
          <p:nvPr/>
        </p:nvCxnSpPr>
        <p:spPr>
          <a:xfrm>
            <a:off x="1371687" y="798973"/>
            <a:ext cx="0" cy="2247117"/>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60181453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a:xfrm>
              <a:off x="7477387" y="482170"/>
              <a:ext cx="4074533" cy="5149101"/>
            </a:xfrm>
            <a:prstGeom prst="rect">
              <a:avLst/>
            </a:prstGeom>
            <a:gradFill>
              <a:gsLst>
                <a:gs pos="0">
                  <a:schemeClr val="bg2">
                    <a:lumMod val="10000"/>
                  </a:schemeClr>
                </a:gs>
                <a:gs pos="100000">
                  <a:schemeClr val="bg2">
                    <a:lumMod val="10000"/>
                  </a:schemeClr>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prstMaterial="matte">
              <a:bevelT w="133350" h="50800" prst="divot"/>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535694" y="1129513"/>
            <a:ext cx="5447840" cy="1830584"/>
          </a:xfrm>
        </p:spPr>
        <p:txBody>
          <a:bodyPr anchor="b">
            <a:normAutofit/>
          </a:bodyPr>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1534695" y="3145992"/>
            <a:ext cx="5440037"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a:xfrm>
            <a:off x="1534695" y="5469856"/>
            <a:ext cx="5440038" cy="320123"/>
          </a:xfrm>
        </p:spPr>
        <p:txBody>
          <a:bodyPr/>
          <a:lstStyle>
            <a:lvl1pPr algn="l">
              <a:defRPr/>
            </a:lvl1pPr>
          </a:lstStyle>
          <a:p>
            <a:fld id="{CF800446-8340-5845-A8BD-C8F7085C7ECF}" type="datetimeFigureOut">
              <a:rPr lang="en-US" smtClean="0"/>
              <a:t>6/24/24</a:t>
            </a:fld>
            <a:endParaRPr lang="en-US"/>
          </a:p>
        </p:txBody>
      </p:sp>
      <p:sp>
        <p:nvSpPr>
          <p:cNvPr id="6" name="Footer Placeholder 5"/>
          <p:cNvSpPr>
            <a:spLocks noGrp="1"/>
          </p:cNvSpPr>
          <p:nvPr>
            <p:ph type="ftr" sz="quarter" idx="11"/>
          </p:nvPr>
        </p:nvSpPr>
        <p:spPr>
          <a:xfrm>
            <a:off x="1534910" y="318640"/>
            <a:ext cx="5453475" cy="320931"/>
          </a:xfrm>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C9DD6AD3-2B27-BC4B-A87F-9DB861A5D786}" type="slidenum">
              <a:rPr lang="en-US" smtClean="0"/>
              <a:t>‹#›</a:t>
            </a:fld>
            <a:endParaRPr lang="en-US"/>
          </a:p>
        </p:txBody>
      </p:sp>
      <p:cxnSp>
        <p:nvCxnSpPr>
          <p:cNvPr id="14" name="Straight Connector 13"/>
          <p:cNvCxnSpPr/>
          <p:nvPr/>
        </p:nvCxnSpPr>
        <p:spPr>
          <a:xfrm>
            <a:off x="1371687" y="798973"/>
            <a:ext cx="0" cy="2161124"/>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70570943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CF800446-8340-5845-A8BD-C8F7085C7ECF}" type="datetimeFigureOut">
              <a:rPr lang="en-US" smtClean="0"/>
              <a:t>6/24/24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DD6AD3-2B27-BC4B-A87F-9DB861A5D786}" type="slidenum">
              <a:rPr lang="en-US" smtClean="0"/>
              <a:t>‹#›</a:t>
            </a:fld>
            <a:endParaRPr lang="en-US"/>
          </a:p>
        </p:txBody>
      </p:sp>
      <p:cxnSp>
        <p:nvCxnSpPr>
          <p:cNvPr id="8" name="Straight Connector 7"/>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22622940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883863"/>
            <a:ext cx="1615742" cy="4574999"/>
          </a:xfrm>
        </p:spPr>
        <p:txBody>
          <a:bodyPr vert="eaVert"/>
          <a:lstStyle>
            <a:lvl1pPr algn="l">
              <a:defRPr/>
            </a:lvl1pPr>
          </a:lstStyle>
          <a:p>
            <a:r>
              <a:rPr lang="en-GB"/>
              <a:t>Click to edit Master title style</a:t>
            </a:r>
            <a:endParaRPr lang="en-US" dirty="0"/>
          </a:p>
        </p:txBody>
      </p:sp>
      <p:sp>
        <p:nvSpPr>
          <p:cNvPr id="3" name="Vertical Text Placeholder 2"/>
          <p:cNvSpPr>
            <a:spLocks noGrp="1"/>
          </p:cNvSpPr>
          <p:nvPr>
            <p:ph type="body" orient="vert" idx="1"/>
          </p:nvPr>
        </p:nvSpPr>
        <p:spPr>
          <a:xfrm>
            <a:off x="1534694" y="883863"/>
            <a:ext cx="7738807" cy="4574999"/>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CF800446-8340-5845-A8BD-C8F7085C7ECF}" type="datetimeFigureOut">
              <a:rPr lang="en-US" smtClean="0"/>
              <a:t>6/24/24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DD6AD3-2B27-BC4B-A87F-9DB861A5D786}" type="slidenum">
              <a:rPr lang="en-US" smtClean="0"/>
              <a:t>‹#›</a:t>
            </a:fld>
            <a:endParaRPr lang="en-US"/>
          </a:p>
        </p:txBody>
      </p:sp>
      <p:cxnSp>
        <p:nvCxnSpPr>
          <p:cNvPr id="8" name="Straight Connector 7"/>
          <p:cNvCxnSpPr/>
          <p:nvPr/>
        </p:nvCxnSpPr>
        <p:spPr>
          <a:xfrm flipH="1">
            <a:off x="9439111" y="719272"/>
            <a:ext cx="1615742" cy="0"/>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90427022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3962816921"/>
      </p:ext>
    </p:extLst>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6"/>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150" indent="0">
              <a:buNone/>
              <a:defRPr sz="1800"/>
            </a:lvl2pPr>
            <a:lvl3pPr marL="914300" indent="0">
              <a:buNone/>
              <a:defRPr sz="1600"/>
            </a:lvl3pPr>
            <a:lvl4pPr marL="1371450" indent="0">
              <a:buNone/>
              <a:defRPr sz="1400"/>
            </a:lvl4pPr>
            <a:lvl5pPr marL="1828600" indent="0">
              <a:buNone/>
              <a:defRPr sz="1400"/>
            </a:lvl5pPr>
            <a:lvl6pPr marL="2285750" indent="0">
              <a:buNone/>
              <a:defRPr sz="1400"/>
            </a:lvl6pPr>
            <a:lvl7pPr marL="2742899" indent="0">
              <a:buNone/>
              <a:defRPr sz="1400"/>
            </a:lvl7pPr>
            <a:lvl8pPr marL="3200047" indent="0">
              <a:buNone/>
              <a:defRPr sz="1400"/>
            </a:lvl8pPr>
            <a:lvl9pPr marL="3657199"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928808080"/>
      </p:ext>
    </p:extLst>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2133303922"/>
      </p:ext>
    </p:extLst>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4" y="1535113"/>
            <a:ext cx="5389033"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4"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275477539"/>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F800446-8340-5845-A8BD-C8F7085C7ECF}" type="datetimeFigureOut">
              <a:rPr lang="en-US" smtClean="0"/>
              <a:t>6/24/24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9DD6AD3-2B27-BC4B-A87F-9DB861A5D786}" type="slidenum">
              <a:rPr lang="en-US" smtClean="0"/>
              <a:t>‹#›</a:t>
            </a:fld>
            <a:endParaRPr lang="en-US"/>
          </a:p>
        </p:txBody>
      </p:sp>
      <p:sp>
        <p:nvSpPr>
          <p:cNvPr id="6" name="Title 5"/>
          <p:cNvSpPr>
            <a:spLocks noGrp="1"/>
          </p:cNvSpPr>
          <p:nvPr>
            <p:ph type="title"/>
          </p:nvPr>
        </p:nvSpPr>
        <p:spPr/>
        <p:txBody>
          <a:bodyPr/>
          <a:lstStyle/>
          <a:p>
            <a:r>
              <a:rPr lang="en-GB"/>
              <a:t>Click to edit Master title style</a:t>
            </a:r>
            <a:endParaRPr lang="en-US"/>
          </a:p>
        </p:txBody>
      </p:sp>
    </p:spTree>
    <p:extLst>
      <p:ext uri="{BB962C8B-B14F-4D97-AF65-F5344CB8AC3E}">
        <p14:creationId xmlns:p14="http://schemas.microsoft.com/office/powerpoint/2010/main" val="82901740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3140812111"/>
      </p:ext>
    </p:extLst>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4051556446"/>
      </p:ext>
    </p:extLst>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6"/>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3"/>
            <a:ext cx="4011084" cy="4691063"/>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2236016081"/>
      </p:ext>
    </p:extLst>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150" indent="0">
              <a:buNone/>
              <a:defRPr sz="2800"/>
            </a:lvl2pPr>
            <a:lvl3pPr marL="914300" indent="0">
              <a:buNone/>
              <a:defRPr sz="2400"/>
            </a:lvl3pPr>
            <a:lvl4pPr marL="1371450" indent="0">
              <a:buNone/>
              <a:defRPr sz="2000"/>
            </a:lvl4pPr>
            <a:lvl5pPr marL="1828600" indent="0">
              <a:buNone/>
              <a:defRPr sz="2000"/>
            </a:lvl5pPr>
            <a:lvl6pPr marL="2285750" indent="0">
              <a:buNone/>
              <a:defRPr sz="2000"/>
            </a:lvl6pPr>
            <a:lvl7pPr marL="2742899" indent="0">
              <a:buNone/>
              <a:defRPr sz="2000"/>
            </a:lvl7pPr>
            <a:lvl8pPr marL="3200047" indent="0">
              <a:buNone/>
              <a:defRPr sz="2000"/>
            </a:lvl8pPr>
            <a:lvl9pPr marL="3657199"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894870160"/>
      </p:ext>
    </p:extLst>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828728885"/>
      </p:ext>
    </p:extLst>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7813"/>
            <a:ext cx="27432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7813"/>
            <a:ext cx="80264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290634971"/>
      </p:ext>
    </p:extLst>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3921602301"/>
      </p:ext>
    </p:extLst>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lvl1pPr>
            <a:lvl2pPr marL="609585" indent="0">
              <a:buNone/>
              <a:defRPr sz="2400"/>
            </a:lvl2pPr>
            <a:lvl3pPr marL="1219170" indent="0">
              <a:buNone/>
              <a:defRPr sz="2133"/>
            </a:lvl3pPr>
            <a:lvl4pPr marL="1828754" indent="0">
              <a:buNone/>
              <a:defRPr sz="1867"/>
            </a:lvl4pPr>
            <a:lvl5pPr marL="2438339" indent="0">
              <a:buNone/>
              <a:defRPr sz="1867"/>
            </a:lvl5pPr>
            <a:lvl6pPr marL="3047924" indent="0">
              <a:buNone/>
              <a:defRPr sz="1867"/>
            </a:lvl6pPr>
            <a:lvl7pPr marL="3657509" indent="0">
              <a:buNone/>
              <a:defRPr sz="1867"/>
            </a:lvl7pPr>
            <a:lvl8pPr marL="4267093" indent="0">
              <a:buNone/>
              <a:defRPr sz="1867"/>
            </a:lvl8pPr>
            <a:lvl9pPr marL="4876678" indent="0">
              <a:buNone/>
              <a:defRPr sz="1867"/>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3959630871"/>
      </p:ext>
    </p:extLst>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53072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53072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2983206870"/>
      </p:ext>
    </p:extLst>
  </p:cSld>
  <p:clrMapOvr>
    <a:masterClrMapping/>
  </p:clrMapOv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4023070826"/>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800446-8340-5845-A8BD-C8F7085C7ECF}" type="datetimeFigureOut">
              <a:rPr lang="en-US" smtClean="0"/>
              <a:t>6/24/24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9DD6AD3-2B27-BC4B-A87F-9DB861A5D786}" type="slidenum">
              <a:rPr lang="en-US" smtClean="0"/>
              <a:t>‹#›</a:t>
            </a:fld>
            <a:endParaRPr lang="en-US"/>
          </a:p>
        </p:txBody>
      </p:sp>
    </p:spTree>
    <p:extLst>
      <p:ext uri="{BB962C8B-B14F-4D97-AF65-F5344CB8AC3E}">
        <p14:creationId xmlns:p14="http://schemas.microsoft.com/office/powerpoint/2010/main" val="345212048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3962506556"/>
      </p:ext>
    </p:extLst>
  </p:cSld>
  <p:clrMapOvr>
    <a:masterClrMapping/>
  </p:clrMapOv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107351264"/>
      </p:ext>
    </p:extLst>
  </p:cSld>
  <p:clrMapOvr>
    <a:masterClrMapping/>
  </p:clrMapOv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3968010086"/>
      </p:ext>
    </p:extLst>
  </p:cSld>
  <p:clrMapOvr>
    <a:masterClrMapping/>
  </p:clrMapOv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endParaRPr lang="en-US" noProof="0"/>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1423911252"/>
      </p:ext>
    </p:extLst>
  </p:cSld>
  <p:clrMapOvr>
    <a:masterClrMapping/>
  </p:clrMapOv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202630667"/>
      </p:ext>
    </p:extLst>
  </p:cSld>
  <p:clrMapOvr>
    <a:masterClrMapping/>
  </p:clrMapOv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7813"/>
            <a:ext cx="27432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7813"/>
            <a:ext cx="80264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4047792920"/>
      </p:ext>
    </p:extLst>
  </p:cSld>
  <p:clrMapOvr>
    <a:masterClrMapping/>
  </p:clrMapOv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609585" indent="0" algn="ctr">
              <a:buNone/>
              <a:defRPr/>
            </a:lvl2pPr>
            <a:lvl3pPr marL="1219170" indent="0" algn="ctr">
              <a:buNone/>
              <a:defRPr/>
            </a:lvl3pPr>
            <a:lvl4pPr marL="1828754" indent="0" algn="ctr">
              <a:buNone/>
              <a:defRPr/>
            </a:lvl4pPr>
            <a:lvl5pPr marL="2438339" indent="0" algn="ctr">
              <a:buNone/>
              <a:defRPr/>
            </a:lvl5pPr>
            <a:lvl6pPr marL="3047924" indent="0" algn="ctr">
              <a:buNone/>
              <a:defRPr/>
            </a:lvl6pPr>
            <a:lvl7pPr marL="3657509" indent="0" algn="ctr">
              <a:buNone/>
              <a:defRPr/>
            </a:lvl7pPr>
            <a:lvl8pPr marL="4267093" indent="0" algn="ctr">
              <a:buNone/>
              <a:defRPr/>
            </a:lvl8pPr>
            <a:lvl9pPr marL="4876678" indent="0" algn="ctr">
              <a:buNone/>
              <a:defRPr/>
            </a:lvl9pPr>
          </a:lstStyle>
          <a:p>
            <a:r>
              <a:rPr lang="en-US"/>
              <a:t>Click to edit Master subtitle style</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C0D556E-1B47-E145-B343-9708077C202E}" type="slidenum">
              <a:rPr lang="en-US"/>
              <a:pPr>
                <a:defRPr/>
              </a:pPr>
              <a:t>‹#›</a:t>
            </a:fld>
            <a:endParaRPr lang="en-US"/>
          </a:p>
        </p:txBody>
      </p:sp>
    </p:spTree>
    <p:extLst>
      <p:ext uri="{BB962C8B-B14F-4D97-AF65-F5344CB8AC3E}">
        <p14:creationId xmlns:p14="http://schemas.microsoft.com/office/powerpoint/2010/main" val="2456429996"/>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GB"/>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CF800446-8340-5845-A8BD-C8F7085C7ECF}" type="datetimeFigureOut">
              <a:rPr lang="en-US" smtClean="0"/>
              <a:t>6/24/24</a:t>
            </a:fld>
            <a:endParaRPr lang="en-US"/>
          </a:p>
        </p:txBody>
      </p:sp>
      <p:sp>
        <p:nvSpPr>
          <p:cNvPr id="6" name="Footer Placeholder 5"/>
          <p:cNvSpPr>
            <a:spLocks noGrp="1"/>
          </p:cNvSpPr>
          <p:nvPr>
            <p:ph type="ftr" sz="quarter" idx="11"/>
          </p:nvPr>
        </p:nvSpPr>
        <p:spPr/>
        <p:txBody>
          <a:bodyPr/>
          <a:lstStyle/>
          <a:p>
            <a:endParaRPr lang="en-US"/>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7" name="Slide Number Placeholder 6"/>
          <p:cNvSpPr>
            <a:spLocks noGrp="1"/>
          </p:cNvSpPr>
          <p:nvPr>
            <p:ph type="sldNum" sz="quarter" idx="12"/>
          </p:nvPr>
        </p:nvSpPr>
        <p:spPr/>
        <p:txBody>
          <a:bodyPr/>
          <a:lstStyle/>
          <a:p>
            <a:fld id="{C9DD6AD3-2B27-BC4B-A87F-9DB861A5D786}" type="slidenum">
              <a:rPr lang="en-US" smtClean="0"/>
              <a:t>‹#›</a:t>
            </a:fld>
            <a:endParaRPr lang="en-US"/>
          </a:p>
        </p:txBody>
      </p:sp>
    </p:spTree>
    <p:extLst>
      <p:ext uri="{BB962C8B-B14F-4D97-AF65-F5344CB8AC3E}">
        <p14:creationId xmlns:p14="http://schemas.microsoft.com/office/powerpoint/2010/main" val="3974151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GB"/>
              <a:t>Click to edit Master title style</a:t>
            </a:r>
            <a:endParaRPr lang="en-US" dirty="0"/>
          </a:p>
        </p:txBody>
      </p:sp>
      <p:sp>
        <p:nvSpPr>
          <p:cNvPr id="3" name="Picture Placeholder 2"/>
          <p:cNvSpPr>
            <a:spLocks noGrp="1"/>
          </p:cNvSpPr>
          <p:nvPr>
            <p:ph type="pic" idx="1"/>
          </p:nvPr>
        </p:nvSpPr>
        <p:spPr>
          <a:xfrm>
            <a:off x="0" y="0"/>
            <a:ext cx="8303740" cy="6858000"/>
          </a:xfrm>
          <a:solidFill>
            <a:schemeClr val="tx2">
              <a:lumMod val="20000"/>
              <a:lumOff val="80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CF800446-8340-5845-A8BD-C8F7085C7ECF}" type="datetimeFigureOut">
              <a:rPr lang="en-US" smtClean="0"/>
              <a:t>6/24/24</a:t>
            </a:fld>
            <a:endParaRPr lang="en-US"/>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7" name="Slide Number Placeholder 6"/>
          <p:cNvSpPr>
            <a:spLocks noGrp="1"/>
          </p:cNvSpPr>
          <p:nvPr>
            <p:ph type="sldNum" sz="quarter" idx="12"/>
          </p:nvPr>
        </p:nvSpPr>
        <p:spPr/>
        <p:txBody>
          <a:bodyPr/>
          <a:lstStyle/>
          <a:p>
            <a:fld id="{C9DD6AD3-2B27-BC4B-A87F-9DB861A5D786}" type="slidenum">
              <a:rPr lang="en-US" smtClean="0"/>
              <a:t>‹#›</a:t>
            </a:fld>
            <a:endParaRPr lang="en-US"/>
          </a:p>
        </p:txBody>
      </p:sp>
    </p:spTree>
    <p:extLst>
      <p:ext uri="{BB962C8B-B14F-4D97-AF65-F5344CB8AC3E}">
        <p14:creationId xmlns:p14="http://schemas.microsoft.com/office/powerpoint/2010/main" val="12597095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5.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6.jp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theme" Target="../theme/theme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3.xml"/><Relationship Id="rId3" Type="http://schemas.openxmlformats.org/officeDocument/2006/relationships/slideLayout" Target="../slideLayouts/slideLayout68.xml"/><Relationship Id="rId7" Type="http://schemas.openxmlformats.org/officeDocument/2006/relationships/slideLayout" Target="../slideLayouts/slideLayout72.xml"/><Relationship Id="rId12" Type="http://schemas.openxmlformats.org/officeDocument/2006/relationships/theme" Target="../theme/theme7.xml"/><Relationship Id="rId2" Type="http://schemas.openxmlformats.org/officeDocument/2006/relationships/slideLayout" Target="../slideLayouts/slideLayout67.xml"/><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5" Type="http://schemas.openxmlformats.org/officeDocument/2006/relationships/slideLayout" Target="../slideLayouts/slideLayout70.xml"/><Relationship Id="rId10" Type="http://schemas.openxmlformats.org/officeDocument/2006/relationships/slideLayout" Target="../slideLayouts/slideLayout75.xml"/><Relationship Id="rId4" Type="http://schemas.openxmlformats.org/officeDocument/2006/relationships/slideLayout" Target="../slideLayouts/slideLayout69.xml"/><Relationship Id="rId9" Type="http://schemas.openxmlformats.org/officeDocument/2006/relationships/slideLayout" Target="../slideLayouts/slideLayout7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CF800446-8340-5845-A8BD-C8F7085C7ECF}" type="datetimeFigureOut">
              <a:rPr lang="en-US" smtClean="0"/>
              <a:t>6/24/24</a:t>
            </a:fld>
            <a:endParaRPr lang="en-US"/>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C9DD6AD3-2B27-BC4B-A87F-9DB861A5D786}" type="slidenum">
              <a:rPr lang="en-US" smtClean="0"/>
              <a:t>‹#›</a:t>
            </a:fld>
            <a:endParaRPr lang="en-US"/>
          </a:p>
        </p:txBody>
      </p:sp>
    </p:spTree>
    <p:extLst>
      <p:ext uri="{BB962C8B-B14F-4D97-AF65-F5344CB8AC3E}">
        <p14:creationId xmlns:p14="http://schemas.microsoft.com/office/powerpoint/2010/main" val="8144628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GB"/>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CF800446-8340-5845-A8BD-C8F7085C7ECF}" type="datetimeFigureOut">
              <a:rPr lang="en-US" smtClean="0"/>
              <a:t>6/24/24</a:t>
            </a:fld>
            <a:endParaRPr lang="en-US"/>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C9DD6AD3-2B27-BC4B-A87F-9DB861A5D786}" type="slidenum">
              <a:rPr lang="en-US" smtClean="0"/>
              <a:t>‹#›</a:t>
            </a:fld>
            <a:endParaRPr lang="en-US"/>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293004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266A910-82A3-F5F4-6278-7C3C173A7BD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9BC7B886-F283-83ED-2A35-C7973A26208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908704E-9D30-CA23-9225-4BB2FEC0915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800446-8340-5845-A8BD-C8F7085C7ECF}" type="datetimeFigureOut">
              <a:rPr lang="en-US" smtClean="0"/>
              <a:t>6/24/24</a:t>
            </a:fld>
            <a:endParaRPr lang="en-US"/>
          </a:p>
        </p:txBody>
      </p:sp>
      <p:sp>
        <p:nvSpPr>
          <p:cNvPr id="5" name="Footer Placeholder 4">
            <a:extLst>
              <a:ext uri="{FF2B5EF4-FFF2-40B4-BE49-F238E27FC236}">
                <a16:creationId xmlns:a16="http://schemas.microsoft.com/office/drawing/2014/main" id="{908DBF5D-B527-6A83-283F-D39EE940582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536D2BC-61B3-25CC-B00E-050759F7AA9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DD6AD3-2B27-BC4B-A87F-9DB861A5D786}" type="slidenum">
              <a:rPr lang="en-US" smtClean="0"/>
              <a:t>‹#›</a:t>
            </a:fld>
            <a:endParaRPr lang="en-US"/>
          </a:p>
        </p:txBody>
      </p:sp>
    </p:spTree>
    <p:extLst>
      <p:ext uri="{BB962C8B-B14F-4D97-AF65-F5344CB8AC3E}">
        <p14:creationId xmlns:p14="http://schemas.microsoft.com/office/powerpoint/2010/main" val="168290927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GB"/>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CF800446-8340-5845-A8BD-C8F7085C7ECF}" type="datetimeFigureOut">
              <a:rPr lang="en-US" smtClean="0"/>
              <a:t>6/24/24</a:t>
            </a:fld>
            <a:endParaRPr lang="en-US"/>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C9DD6AD3-2B27-BC4B-A87F-9DB861A5D786}" type="slidenum">
              <a:rPr lang="en-US" smtClean="0"/>
              <a:t>‹#›</a:t>
            </a:fld>
            <a:endParaRPr lang="en-US"/>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316864990"/>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Rectangle 8"/>
          <p:cNvSpPr/>
          <p:nvPr/>
        </p:nvSpPr>
        <p:spPr>
          <a:xfrm>
            <a:off x="0" y="2015732"/>
            <a:ext cx="12192000" cy="4118829"/>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srcRect t="2769" b="-2769"/>
          <a:stretch/>
        </p:blipFill>
        <p:spPr>
          <a:xfrm>
            <a:off x="0" y="6135624"/>
            <a:ext cx="12192000" cy="742950"/>
          </a:xfrm>
          <a:prstGeom prst="rect">
            <a:avLst/>
          </a:prstGeom>
        </p:spPr>
      </p:pic>
      <p:sp>
        <p:nvSpPr>
          <p:cNvPr id="2" name="Title Placeholder 1"/>
          <p:cNvSpPr>
            <a:spLocks noGrp="1"/>
          </p:cNvSpPr>
          <p:nvPr>
            <p:ph type="title"/>
          </p:nvPr>
        </p:nvSpPr>
        <p:spPr>
          <a:xfrm>
            <a:off x="1534696" y="804519"/>
            <a:ext cx="9520158" cy="1049235"/>
          </a:xfrm>
          <a:prstGeom prst="rect">
            <a:avLst/>
          </a:prstGeom>
        </p:spPr>
        <p:txBody>
          <a:bodyPr vert="horz" lIns="91440" tIns="45720" rIns="91440" bIns="45720" rtlCol="0" anchor="b">
            <a:normAutofit/>
          </a:bodyPr>
          <a:lstStyle/>
          <a:p>
            <a:r>
              <a:rPr lang="en-GB"/>
              <a:t>Click to edit Master title style</a:t>
            </a:r>
            <a:endParaRPr lang="en-US" dirty="0"/>
          </a:p>
        </p:txBody>
      </p:sp>
      <p:sp>
        <p:nvSpPr>
          <p:cNvPr id="3" name="Text Placeholder 2"/>
          <p:cNvSpPr>
            <a:spLocks noGrp="1"/>
          </p:cNvSpPr>
          <p:nvPr>
            <p:ph type="body" idx="1"/>
          </p:nvPr>
        </p:nvSpPr>
        <p:spPr>
          <a:xfrm>
            <a:off x="1534696" y="2015732"/>
            <a:ext cx="9520158" cy="345061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CF800446-8340-5845-A8BD-C8F7085C7ECF}" type="datetimeFigureOut">
              <a:rPr lang="en-US" smtClean="0"/>
              <a:t>6/24/24</a:t>
            </a:fld>
            <a:endParaRPr lang="en-US"/>
          </a:p>
        </p:txBody>
      </p:sp>
      <p:sp>
        <p:nvSpPr>
          <p:cNvPr id="5" name="Footer Placeholder 4"/>
          <p:cNvSpPr>
            <a:spLocks noGrp="1"/>
          </p:cNvSpPr>
          <p:nvPr>
            <p:ph type="ftr" sz="quarter" idx="3"/>
          </p:nvPr>
        </p:nvSpPr>
        <p:spPr>
          <a:xfrm>
            <a:off x="1534695" y="329307"/>
            <a:ext cx="5855719"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C9DD6AD3-2B27-BC4B-A87F-9DB861A5D786}" type="slidenum">
              <a:rPr lang="en-US" smtClean="0"/>
              <a:t>‹#›</a:t>
            </a:fld>
            <a:endParaRPr lang="en-US"/>
          </a:p>
        </p:txBody>
      </p:sp>
      <p:cxnSp>
        <p:nvCxnSpPr>
          <p:cNvPr id="12" name="Straight Connector 11"/>
          <p:cNvCxnSpPr/>
          <p:nvPr/>
        </p:nvCxnSpPr>
        <p:spPr>
          <a:xfrm>
            <a:off x="0" y="6141705"/>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5337900"/>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lnSpc>
          <a:spcPct val="90000"/>
        </a:lnSpc>
        <a:spcBef>
          <a:spcPct val="0"/>
        </a:spcBef>
        <a:buNone/>
        <a:defRPr sz="3200" b="0" i="0" kern="1200" cap="none">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1" y="3902081"/>
            <a:ext cx="4533900"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grpSp>
      <p:sp>
        <p:nvSpPr>
          <p:cNvPr id="329738" name="Rectangle 10"/>
          <p:cNvSpPr>
            <a:spLocks noGrp="1" noChangeArrowheads="1"/>
          </p:cNvSpPr>
          <p:nvPr>
            <p:ph type="title"/>
          </p:nvPr>
        </p:nvSpPr>
        <p:spPr bwMode="auto">
          <a:xfrm>
            <a:off x="609600" y="277819"/>
            <a:ext cx="10972800" cy="1139825"/>
          </a:xfrm>
          <a:prstGeom prst="rect">
            <a:avLst/>
          </a:prstGeom>
          <a:noFill/>
          <a:ln w="9525">
            <a:noFill/>
            <a:miter lim="800000"/>
            <a:headEnd/>
            <a:tailEnd/>
          </a:ln>
          <a:effectLst/>
        </p:spPr>
        <p:txBody>
          <a:bodyPr vert="horz" wrap="square" lIns="91430" tIns="45715" rIns="91430" bIns="45715"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609600" y="1600206"/>
            <a:ext cx="10972800" cy="4530725"/>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300" fontAlgn="base">
              <a:spcBef>
                <a:spcPct val="0"/>
              </a:spcBef>
              <a:spcAft>
                <a:spcPct val="0"/>
              </a:spcAft>
              <a:defRPr/>
            </a:pPr>
            <a:endParaRPr lang="en-US"/>
          </a:p>
        </p:txBody>
      </p:sp>
      <p:sp>
        <p:nvSpPr>
          <p:cNvPr id="329741" name="Rectangle 13"/>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300" fontAlgn="base">
              <a:spcBef>
                <a:spcPct val="0"/>
              </a:spcBef>
              <a:spcAft>
                <a:spcPct val="0"/>
              </a:spcAft>
              <a:defRPr/>
            </a:pPr>
            <a:endParaRPr lang="en-US"/>
          </a:p>
        </p:txBody>
      </p:sp>
      <p:sp>
        <p:nvSpPr>
          <p:cNvPr id="329742" name="Rectangle 14"/>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defTabSz="914300" fontAlgn="base">
              <a:spcBef>
                <a:spcPct val="0"/>
              </a:spcBef>
              <a:spcAft>
                <a:spcPct val="0"/>
              </a:spcAft>
              <a:defRPr/>
            </a:pPr>
            <a:fld id="{61F442D0-A11F-2640-8129-5D1BEF7A3C1E}" type="slidenum">
              <a:rPr lang="en-US" smtClean="0"/>
              <a:pPr defTabSz="914300" fontAlgn="base">
                <a:spcBef>
                  <a:spcPct val="0"/>
                </a:spcBef>
                <a:spcAft>
                  <a:spcPct val="0"/>
                </a:spcAft>
                <a:defRPr/>
              </a:pPr>
              <a:t>‹#›</a:t>
            </a:fld>
            <a:endParaRPr lang="en-US"/>
          </a:p>
        </p:txBody>
      </p:sp>
    </p:spTree>
    <p:extLst>
      <p:ext uri="{BB962C8B-B14F-4D97-AF65-F5344CB8AC3E}">
        <p14:creationId xmlns:p14="http://schemas.microsoft.com/office/powerpoint/2010/main" val="1628382453"/>
      </p:ext>
    </p:extLst>
  </p:cSld>
  <p:clrMap bg1="dk2" tx1="lt1" bg2="dk1"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15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3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45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862" indent="-342862"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869" indent="-28572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2875" indent="-228575"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025" indent="-228575"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175" indent="-228575"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325"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474"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8623"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5772"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150" rtl="0" eaLnBrk="1" latinLnBrk="0" hangingPunct="1">
        <a:defRPr sz="1800" kern="1200">
          <a:solidFill>
            <a:schemeClr val="tx1"/>
          </a:solidFill>
          <a:latin typeface="+mn-lt"/>
          <a:ea typeface="+mn-ea"/>
          <a:cs typeface="+mn-cs"/>
        </a:defRPr>
      </a:lvl1pPr>
      <a:lvl2pPr marL="457150" algn="l" defTabSz="457150" rtl="0" eaLnBrk="1" latinLnBrk="0" hangingPunct="1">
        <a:defRPr sz="1800" kern="1200">
          <a:solidFill>
            <a:schemeClr val="tx1"/>
          </a:solidFill>
          <a:latin typeface="+mn-lt"/>
          <a:ea typeface="+mn-ea"/>
          <a:cs typeface="+mn-cs"/>
        </a:defRPr>
      </a:lvl2pPr>
      <a:lvl3pPr marL="914300" algn="l" defTabSz="457150" rtl="0" eaLnBrk="1" latinLnBrk="0" hangingPunct="1">
        <a:defRPr sz="1800" kern="1200">
          <a:solidFill>
            <a:schemeClr val="tx1"/>
          </a:solidFill>
          <a:latin typeface="+mn-lt"/>
          <a:ea typeface="+mn-ea"/>
          <a:cs typeface="+mn-cs"/>
        </a:defRPr>
      </a:lvl3pPr>
      <a:lvl4pPr marL="1371450" algn="l" defTabSz="457150" rtl="0" eaLnBrk="1" latinLnBrk="0" hangingPunct="1">
        <a:defRPr sz="1800" kern="1200">
          <a:solidFill>
            <a:schemeClr val="tx1"/>
          </a:solidFill>
          <a:latin typeface="+mn-lt"/>
          <a:ea typeface="+mn-ea"/>
          <a:cs typeface="+mn-cs"/>
        </a:defRPr>
      </a:lvl4pPr>
      <a:lvl5pPr marL="1828600" algn="l" defTabSz="457150" rtl="0" eaLnBrk="1" latinLnBrk="0" hangingPunct="1">
        <a:defRPr sz="1800" kern="1200">
          <a:solidFill>
            <a:schemeClr val="tx1"/>
          </a:solidFill>
          <a:latin typeface="+mn-lt"/>
          <a:ea typeface="+mn-ea"/>
          <a:cs typeface="+mn-cs"/>
        </a:defRPr>
      </a:lvl5pPr>
      <a:lvl6pPr marL="2285750" algn="l" defTabSz="457150" rtl="0" eaLnBrk="1" latinLnBrk="0" hangingPunct="1">
        <a:defRPr sz="1800" kern="1200">
          <a:solidFill>
            <a:schemeClr val="tx1"/>
          </a:solidFill>
          <a:latin typeface="+mn-lt"/>
          <a:ea typeface="+mn-ea"/>
          <a:cs typeface="+mn-cs"/>
        </a:defRPr>
      </a:lvl6pPr>
      <a:lvl7pPr marL="2742899" algn="l" defTabSz="457150" rtl="0" eaLnBrk="1" latinLnBrk="0" hangingPunct="1">
        <a:defRPr sz="1800" kern="1200">
          <a:solidFill>
            <a:schemeClr val="tx1"/>
          </a:solidFill>
          <a:latin typeface="+mn-lt"/>
          <a:ea typeface="+mn-ea"/>
          <a:cs typeface="+mn-cs"/>
        </a:defRPr>
      </a:lvl7pPr>
      <a:lvl8pPr marL="3200047" algn="l" defTabSz="457150" rtl="0" eaLnBrk="1" latinLnBrk="0" hangingPunct="1">
        <a:defRPr sz="1800" kern="1200">
          <a:solidFill>
            <a:schemeClr val="tx1"/>
          </a:solidFill>
          <a:latin typeface="+mn-lt"/>
          <a:ea typeface="+mn-ea"/>
          <a:cs typeface="+mn-cs"/>
        </a:defRPr>
      </a:lvl8pPr>
      <a:lvl9pPr marL="3657199" algn="l" defTabSz="45715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2" y="3902077"/>
            <a:ext cx="4533900"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1219170" fontAlgn="base">
                <a:spcBef>
                  <a:spcPct val="0"/>
                </a:spcBef>
                <a:spcAft>
                  <a:spcPct val="0"/>
                </a:spcAft>
                <a:defRPr/>
              </a:pPr>
              <a:endParaRPr lang="en-US" sz="320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defTabSz="1219170" fontAlgn="base">
                <a:spcBef>
                  <a:spcPct val="0"/>
                </a:spcBef>
                <a:spcAft>
                  <a:spcPct val="0"/>
                </a:spcAft>
                <a:defRPr/>
              </a:pPr>
              <a:endParaRPr lang="en-US" sz="320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1219170" fontAlgn="base">
                <a:spcBef>
                  <a:spcPct val="0"/>
                </a:spcBef>
                <a:spcAft>
                  <a:spcPct val="0"/>
                </a:spcAft>
                <a:defRPr/>
              </a:pPr>
              <a:endParaRPr lang="en-US" sz="320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1219170" fontAlgn="base">
                <a:spcBef>
                  <a:spcPct val="0"/>
                </a:spcBef>
                <a:spcAft>
                  <a:spcPct val="0"/>
                </a:spcAft>
                <a:defRPr/>
              </a:pPr>
              <a:endParaRPr lang="en-US" sz="3200">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1219170" fontAlgn="base">
                <a:spcBef>
                  <a:spcPct val="0"/>
                </a:spcBef>
                <a:spcAft>
                  <a:spcPct val="0"/>
                </a:spcAft>
              </a:pPr>
              <a:endParaRPr lang="en-US" sz="3200">
                <a:solidFill>
                  <a:srgbClr val="FFFFFF"/>
                </a:solidFill>
                <a:latin typeface="Times New Roman" charset="0"/>
                <a:ea typeface="ＭＳ Ｐゴシック" charset="0"/>
                <a:cs typeface="ＭＳ Ｐゴシック"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1219170" fontAlgn="base">
                <a:spcBef>
                  <a:spcPct val="0"/>
                </a:spcBef>
                <a:spcAft>
                  <a:spcPct val="0"/>
                </a:spcAft>
              </a:pPr>
              <a:endParaRPr lang="en-US" sz="3200">
                <a:solidFill>
                  <a:srgbClr val="FFFFFF"/>
                </a:solidFill>
                <a:latin typeface="Times New Roman" charset="0"/>
                <a:ea typeface="ＭＳ Ｐゴシック" charset="0"/>
                <a:cs typeface="ＭＳ Ｐゴシック"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1219170" fontAlgn="base">
                <a:spcBef>
                  <a:spcPct val="0"/>
                </a:spcBef>
                <a:spcAft>
                  <a:spcPct val="0"/>
                </a:spcAft>
              </a:pPr>
              <a:endParaRPr lang="en-US" sz="3200">
                <a:solidFill>
                  <a:srgbClr val="FFFFFF"/>
                </a:solidFill>
                <a:latin typeface="Times New Roman" charset="0"/>
                <a:ea typeface="ＭＳ Ｐゴシック" charset="0"/>
                <a:cs typeface="ＭＳ Ｐゴシック" charset="0"/>
              </a:endParaRPr>
            </a:p>
          </p:txBody>
        </p:sp>
      </p:grpSp>
      <p:sp>
        <p:nvSpPr>
          <p:cNvPr id="329738" name="Rectangle 10"/>
          <p:cNvSpPr>
            <a:spLocks noGrp="1" noChangeArrowheads="1"/>
          </p:cNvSpPr>
          <p:nvPr>
            <p:ph type="title"/>
          </p:nvPr>
        </p:nvSpPr>
        <p:spPr bwMode="auto">
          <a:xfrm>
            <a:off x="609600" y="277814"/>
            <a:ext cx="109728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609600" y="1600200"/>
            <a:ext cx="109728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333">
                <a:solidFill>
                  <a:srgbClr val="FFFFFF"/>
                </a:solidFill>
                <a:effectLst>
                  <a:outerShdw blurRad="38100" dist="38100" dir="2700000" algn="tl">
                    <a:srgbClr val="000000"/>
                  </a:outerShdw>
                </a:effectLst>
                <a:latin typeface="Arial" pitchFamily="-112" charset="0"/>
                <a:ea typeface="+mn-ea"/>
                <a:cs typeface="+mn-cs"/>
              </a:defRPr>
            </a:lvl1pPr>
          </a:lstStyle>
          <a:p>
            <a:pPr defTabSz="1219170" fontAlgn="base">
              <a:spcBef>
                <a:spcPct val="0"/>
              </a:spcBef>
              <a:spcAft>
                <a:spcPct val="0"/>
              </a:spcAft>
              <a:defRPr/>
            </a:pPr>
            <a:endParaRPr lang="en-US"/>
          </a:p>
        </p:txBody>
      </p:sp>
      <p:sp>
        <p:nvSpPr>
          <p:cNvPr id="329741" name="Rectangle 13"/>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333">
                <a:solidFill>
                  <a:srgbClr val="FFFFFF"/>
                </a:solidFill>
                <a:effectLst>
                  <a:outerShdw blurRad="38100" dist="38100" dir="2700000" algn="tl">
                    <a:srgbClr val="000000"/>
                  </a:outerShdw>
                </a:effectLst>
                <a:latin typeface="Arial" pitchFamily="-112" charset="0"/>
                <a:ea typeface="+mn-ea"/>
                <a:cs typeface="+mn-cs"/>
              </a:defRPr>
            </a:lvl1pPr>
          </a:lstStyle>
          <a:p>
            <a:pPr defTabSz="1219170" fontAlgn="base">
              <a:spcBef>
                <a:spcPct val="0"/>
              </a:spcBef>
              <a:spcAft>
                <a:spcPct val="0"/>
              </a:spcAft>
              <a:defRPr/>
            </a:pPr>
            <a:endParaRPr lang="en-US"/>
          </a:p>
        </p:txBody>
      </p:sp>
      <p:sp>
        <p:nvSpPr>
          <p:cNvPr id="329742" name="Rectangle 14"/>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333">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defTabSz="1219170" fontAlgn="base">
              <a:spcBef>
                <a:spcPct val="0"/>
              </a:spcBef>
              <a:spcAft>
                <a:spcPct val="0"/>
              </a:spcAft>
              <a:defRPr/>
            </a:pPr>
            <a:fld id="{61F442D0-A11F-2640-8129-5D1BEF7A3C1E}" type="slidenum">
              <a:rPr lang="en-US" smtClean="0"/>
              <a:pPr defTabSz="1219170" fontAlgn="base">
                <a:spcBef>
                  <a:spcPct val="0"/>
                </a:spcBef>
                <a:spcAft>
                  <a:spcPct val="0"/>
                </a:spcAft>
                <a:defRPr/>
              </a:pPr>
              <a:t>‹#›</a:t>
            </a:fld>
            <a:endParaRPr lang="en-US"/>
          </a:p>
        </p:txBody>
      </p:sp>
    </p:spTree>
    <p:extLst>
      <p:ext uri="{BB962C8B-B14F-4D97-AF65-F5344CB8AC3E}">
        <p14:creationId xmlns:p14="http://schemas.microsoft.com/office/powerpoint/2010/main" val="3689817869"/>
      </p:ext>
    </p:extLst>
  </p:cSld>
  <p:clrMap bg1="dk2" tx1="lt1" bg2="dk1" tx2="lt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Lst>
  <p:transition/>
  <p:txStyles>
    <p:titleStyle>
      <a:lvl1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609585" algn="ctr" rtl="0" fontAlgn="base">
        <a:spcBef>
          <a:spcPct val="0"/>
        </a:spcBef>
        <a:spcAft>
          <a:spcPct val="0"/>
        </a:spcAft>
        <a:defRPr sz="5867">
          <a:solidFill>
            <a:schemeClr val="tx2"/>
          </a:solidFill>
          <a:effectLst>
            <a:outerShdw blurRad="38100" dist="38100" dir="2700000" algn="tl">
              <a:srgbClr val="000000"/>
            </a:outerShdw>
          </a:effectLst>
          <a:latin typeface="Arial" pitchFamily="-111" charset="0"/>
        </a:defRPr>
      </a:lvl6pPr>
      <a:lvl7pPr marL="1219170" algn="ctr" rtl="0" fontAlgn="base">
        <a:spcBef>
          <a:spcPct val="0"/>
        </a:spcBef>
        <a:spcAft>
          <a:spcPct val="0"/>
        </a:spcAft>
        <a:defRPr sz="5867">
          <a:solidFill>
            <a:schemeClr val="tx2"/>
          </a:solidFill>
          <a:effectLst>
            <a:outerShdw blurRad="38100" dist="38100" dir="2700000" algn="tl">
              <a:srgbClr val="000000"/>
            </a:outerShdw>
          </a:effectLst>
          <a:latin typeface="Arial" pitchFamily="-111" charset="0"/>
        </a:defRPr>
      </a:lvl7pPr>
      <a:lvl8pPr marL="1828754" algn="ctr" rtl="0" fontAlgn="base">
        <a:spcBef>
          <a:spcPct val="0"/>
        </a:spcBef>
        <a:spcAft>
          <a:spcPct val="0"/>
        </a:spcAft>
        <a:defRPr sz="5867">
          <a:solidFill>
            <a:schemeClr val="tx2"/>
          </a:solidFill>
          <a:effectLst>
            <a:outerShdw blurRad="38100" dist="38100" dir="2700000" algn="tl">
              <a:srgbClr val="000000"/>
            </a:outerShdw>
          </a:effectLst>
          <a:latin typeface="Arial" pitchFamily="-111" charset="0"/>
        </a:defRPr>
      </a:lvl8pPr>
      <a:lvl9pPr marL="2438339" algn="ctr" rtl="0" fontAlgn="base">
        <a:spcBef>
          <a:spcPct val="0"/>
        </a:spcBef>
        <a:spcAft>
          <a:spcPct val="0"/>
        </a:spcAft>
        <a:defRPr sz="5867">
          <a:solidFill>
            <a:schemeClr val="tx2"/>
          </a:solidFill>
          <a:effectLst>
            <a:outerShdw blurRad="38100" dist="38100" dir="2700000" algn="tl">
              <a:srgbClr val="000000"/>
            </a:outerShdw>
          </a:effectLst>
          <a:latin typeface="Arial" pitchFamily="-111" charset="0"/>
        </a:defRPr>
      </a:lvl9pPr>
    </p:titleStyle>
    <p:bodyStyle>
      <a:lvl1pPr marL="457189" indent="-457189" algn="l" rtl="0" eaLnBrk="0" fontAlgn="base" hangingPunct="0">
        <a:spcBef>
          <a:spcPct val="20000"/>
        </a:spcBef>
        <a:spcAft>
          <a:spcPct val="0"/>
        </a:spcAft>
        <a:buClr>
          <a:schemeClr val="hlink"/>
        </a:buClr>
        <a:buSzPct val="75000"/>
        <a:buFont typeface="Wingdings" charset="0"/>
        <a:buChar char="l"/>
        <a:defRPr sz="4267">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990575" indent="-380990" algn="l" rtl="0" eaLnBrk="0" fontAlgn="base" hangingPunct="0">
        <a:spcBef>
          <a:spcPct val="20000"/>
        </a:spcBef>
        <a:spcAft>
          <a:spcPct val="0"/>
        </a:spcAft>
        <a:buClr>
          <a:schemeClr val="tx2"/>
        </a:buClr>
        <a:buSzPct val="75000"/>
        <a:buFont typeface="Wingdings" charset="0"/>
        <a:buChar char="l"/>
        <a:defRPr sz="3733">
          <a:solidFill>
            <a:schemeClr val="tx1"/>
          </a:solidFill>
          <a:effectLst>
            <a:outerShdw blurRad="38100" dist="38100" dir="2700000" algn="tl">
              <a:srgbClr val="000000"/>
            </a:outerShdw>
          </a:effectLst>
          <a:latin typeface="+mn-lt"/>
          <a:ea typeface="ＭＳ Ｐゴシック" pitchFamily="-111" charset="-128"/>
        </a:defRPr>
      </a:lvl2pPr>
      <a:lvl3pPr marL="1523962" indent="-304792" algn="l" rtl="0" eaLnBrk="0" fontAlgn="base" hangingPunct="0">
        <a:spcBef>
          <a:spcPct val="20000"/>
        </a:spcBef>
        <a:spcAft>
          <a:spcPct val="0"/>
        </a:spcAft>
        <a:buClr>
          <a:schemeClr val="accent2"/>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charset="0"/>
          <a:cs typeface="Geneva" charset="0"/>
        </a:defRPr>
      </a:lvl3pPr>
      <a:lvl4pPr marL="2133547" indent="-304792" algn="l" rtl="0" eaLnBrk="0" fontAlgn="base" hangingPunct="0">
        <a:spcBef>
          <a:spcPct val="20000"/>
        </a:spcBef>
        <a:spcAft>
          <a:spcPct val="0"/>
        </a:spcAft>
        <a:buClr>
          <a:schemeClr val="folHlink"/>
        </a:buClr>
        <a:buSzPct val="75000"/>
        <a:buFont typeface="Wingdings" charset="0"/>
        <a:buChar char="l"/>
        <a:defRPr sz="2667">
          <a:solidFill>
            <a:schemeClr val="tx1"/>
          </a:solidFill>
          <a:effectLst>
            <a:outerShdw blurRad="38100" dist="38100" dir="2700000" algn="tl">
              <a:srgbClr val="000000"/>
            </a:outerShdw>
          </a:effectLst>
          <a:latin typeface="+mn-lt"/>
          <a:ea typeface="Geneva" charset="-128"/>
          <a:cs typeface="Geneva" charset="0"/>
        </a:defRPr>
      </a:lvl4pPr>
      <a:lvl5pPr marL="2743131" indent="-304792" algn="l" rtl="0" eaLnBrk="0" fontAlgn="base" hangingPunct="0">
        <a:spcBef>
          <a:spcPct val="20000"/>
        </a:spcBef>
        <a:spcAft>
          <a:spcPct val="0"/>
        </a:spcAft>
        <a:buClr>
          <a:schemeClr val="tx1"/>
        </a:buClr>
        <a:buSzPct val="75000"/>
        <a:buFont typeface="Wingdings" charset="0"/>
        <a:buChar char="l"/>
        <a:defRPr sz="2667">
          <a:solidFill>
            <a:schemeClr val="tx1"/>
          </a:solidFill>
          <a:effectLst>
            <a:outerShdw blurRad="38100" dist="38100" dir="2700000" algn="tl">
              <a:srgbClr val="000000"/>
            </a:outerShdw>
          </a:effectLst>
          <a:latin typeface="+mn-lt"/>
          <a:ea typeface="Geneva" charset="-128"/>
          <a:cs typeface="Geneva" charset="0"/>
        </a:defRPr>
      </a:lvl5pPr>
      <a:lvl6pPr marL="3352716" indent="-304792" algn="l" rtl="0" fontAlgn="base">
        <a:spcBef>
          <a:spcPct val="20000"/>
        </a:spcBef>
        <a:spcAft>
          <a:spcPct val="0"/>
        </a:spcAft>
        <a:buClr>
          <a:schemeClr val="tx1"/>
        </a:buClr>
        <a:buSzPct val="75000"/>
        <a:buFont typeface="Wingdings" pitchFamily="-111" charset="2"/>
        <a:buChar char="l"/>
        <a:defRPr sz="2667">
          <a:solidFill>
            <a:schemeClr val="tx1"/>
          </a:solidFill>
          <a:effectLst>
            <a:outerShdw blurRad="38100" dist="38100" dir="2700000" algn="tl">
              <a:srgbClr val="000000"/>
            </a:outerShdw>
          </a:effectLst>
          <a:latin typeface="+mn-lt"/>
          <a:ea typeface="ＭＳ Ｐゴシック" pitchFamily="-111" charset="-128"/>
        </a:defRPr>
      </a:lvl6pPr>
      <a:lvl7pPr marL="3962301" indent="-304792" algn="l" rtl="0" fontAlgn="base">
        <a:spcBef>
          <a:spcPct val="20000"/>
        </a:spcBef>
        <a:spcAft>
          <a:spcPct val="0"/>
        </a:spcAft>
        <a:buClr>
          <a:schemeClr val="tx1"/>
        </a:buClr>
        <a:buSzPct val="75000"/>
        <a:buFont typeface="Wingdings" pitchFamily="-111" charset="2"/>
        <a:buChar char="l"/>
        <a:defRPr sz="2667">
          <a:solidFill>
            <a:schemeClr val="tx1"/>
          </a:solidFill>
          <a:effectLst>
            <a:outerShdw blurRad="38100" dist="38100" dir="2700000" algn="tl">
              <a:srgbClr val="000000"/>
            </a:outerShdw>
          </a:effectLst>
          <a:latin typeface="+mn-lt"/>
          <a:ea typeface="ＭＳ Ｐゴシック" pitchFamily="-111" charset="-128"/>
        </a:defRPr>
      </a:lvl7pPr>
      <a:lvl8pPr marL="4571886" indent="-304792" algn="l" rtl="0" fontAlgn="base">
        <a:spcBef>
          <a:spcPct val="20000"/>
        </a:spcBef>
        <a:spcAft>
          <a:spcPct val="0"/>
        </a:spcAft>
        <a:buClr>
          <a:schemeClr val="tx1"/>
        </a:buClr>
        <a:buSzPct val="75000"/>
        <a:buFont typeface="Wingdings" pitchFamily="-111" charset="2"/>
        <a:buChar char="l"/>
        <a:defRPr sz="2667">
          <a:solidFill>
            <a:schemeClr val="tx1"/>
          </a:solidFill>
          <a:effectLst>
            <a:outerShdw blurRad="38100" dist="38100" dir="2700000" algn="tl">
              <a:srgbClr val="000000"/>
            </a:outerShdw>
          </a:effectLst>
          <a:latin typeface="+mn-lt"/>
          <a:ea typeface="ＭＳ Ｐゴシック" pitchFamily="-111" charset="-128"/>
        </a:defRPr>
      </a:lvl8pPr>
      <a:lvl9pPr marL="5181470" indent="-304792" algn="l" rtl="0" fontAlgn="base">
        <a:spcBef>
          <a:spcPct val="20000"/>
        </a:spcBef>
        <a:spcAft>
          <a:spcPct val="0"/>
        </a:spcAft>
        <a:buClr>
          <a:schemeClr val="tx1"/>
        </a:buClr>
        <a:buSzPct val="75000"/>
        <a:buFont typeface="Wingdings" pitchFamily="-111" charset="2"/>
        <a:buChar char="l"/>
        <a:defRPr sz="2667">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5.xml"/></Relationships>
</file>

<file path=ppt/slides/_rels/slide2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76.xml"/><Relationship Id="rId4" Type="http://schemas.openxmlformats.org/officeDocument/2006/relationships/image" Target="../media/image21.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E22AEB-6CA4-4429-4444-C912806D955A}"/>
              </a:ext>
            </a:extLst>
          </p:cNvPr>
          <p:cNvSpPr>
            <a:spLocks noGrp="1"/>
          </p:cNvSpPr>
          <p:nvPr>
            <p:ph type="ctrTitle"/>
          </p:nvPr>
        </p:nvSpPr>
        <p:spPr>
          <a:xfrm>
            <a:off x="1808798" y="1432222"/>
            <a:ext cx="9636613" cy="3265507"/>
          </a:xfrm>
        </p:spPr>
        <p:txBody>
          <a:bodyPr/>
          <a:lstStyle/>
          <a:p>
            <a:pPr algn="ctr"/>
            <a:r>
              <a:rPr lang="ar-JO" sz="7200" dirty="0">
                <a:solidFill>
                  <a:schemeClr val="accent2">
                    <a:lumMod val="60000"/>
                    <a:lumOff val="40000"/>
                  </a:schemeClr>
                </a:solidFill>
              </a:rPr>
              <a:t>تحررنا لنكون أحراراً</a:t>
            </a:r>
            <a:br>
              <a:rPr lang="en-US" dirty="0"/>
            </a:br>
            <a:r>
              <a:rPr lang="ar-JO" sz="5400" dirty="0"/>
              <a:t>الرسالة إلى غلاطية</a:t>
            </a:r>
            <a:endParaRPr lang="en-US" sz="5400" dirty="0"/>
          </a:p>
        </p:txBody>
      </p:sp>
      <p:pic>
        <p:nvPicPr>
          <p:cNvPr id="2050" name="Picture 2" descr="silver skeleton key on book page">
            <a:extLst>
              <a:ext uri="{FF2B5EF4-FFF2-40B4-BE49-F238E27FC236}">
                <a16:creationId xmlns:a16="http://schemas.microsoft.com/office/drawing/2014/main" id="{F062861B-4573-E2A0-6F86-5660D1716D4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1647" y="1097310"/>
            <a:ext cx="2494729" cy="3742094"/>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a:extLst>
              <a:ext uri="{FF2B5EF4-FFF2-40B4-BE49-F238E27FC236}">
                <a16:creationId xmlns:a16="http://schemas.microsoft.com/office/drawing/2014/main" id="{3D13D80E-62B6-B276-CF75-09322C84705E}"/>
              </a:ext>
            </a:extLst>
          </p:cNvPr>
          <p:cNvSpPr txBox="1">
            <a:spLocks/>
          </p:cNvSpPr>
          <p:nvPr/>
        </p:nvSpPr>
        <p:spPr>
          <a:xfrm>
            <a:off x="1247364" y="4403836"/>
            <a:ext cx="10515600" cy="8711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ar-JO" sz="4400" b="1"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غلاطية 4</a:t>
            </a:r>
            <a:endParaRPr kumimoji="0" lang="en-US" sz="4400" b="1"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endParaRPr>
          </a:p>
        </p:txBody>
      </p:sp>
      <p:sp>
        <p:nvSpPr>
          <p:cNvPr id="5" name="TextBox 4">
            <a:extLst>
              <a:ext uri="{FF2B5EF4-FFF2-40B4-BE49-F238E27FC236}">
                <a16:creationId xmlns:a16="http://schemas.microsoft.com/office/drawing/2014/main" id="{5FFF0A18-8653-E5DE-DC4F-6D72531A9DC4}"/>
              </a:ext>
            </a:extLst>
          </p:cNvPr>
          <p:cNvSpPr txBox="1"/>
          <p:nvPr/>
        </p:nvSpPr>
        <p:spPr>
          <a:xfrm>
            <a:off x="0" y="19587"/>
            <a:ext cx="12192000"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sz="6000" b="1" i="0" u="none" strike="noStrike" kern="1200" cap="none" spc="0" normalizeH="0" baseline="0" noProof="0" dirty="0">
                <a:ln>
                  <a:noFill/>
                </a:ln>
                <a:solidFill>
                  <a:srgbClr val="C00000"/>
                </a:solidFill>
                <a:effectLst/>
                <a:uLnTx/>
                <a:uFillTx/>
                <a:latin typeface="Rockwell" panose="02060603020205020403"/>
                <a:ea typeface="+mn-ea"/>
                <a:cs typeface="+mn-cs"/>
              </a:rPr>
              <a:t>أولاد الموعد</a:t>
            </a:r>
            <a:endParaRPr kumimoji="0" lang="en-US" sz="6000" b="1" i="0" u="none" strike="noStrike" kern="1200" cap="none" spc="0" normalizeH="0" baseline="0" noProof="0" dirty="0">
              <a:ln>
                <a:noFill/>
              </a:ln>
              <a:solidFill>
                <a:srgbClr val="C00000"/>
              </a:solidFill>
              <a:effectLst/>
              <a:uLnTx/>
              <a:uFillTx/>
              <a:latin typeface="Rockwell" panose="02060603020205020403"/>
              <a:ea typeface="+mn-ea"/>
              <a:cs typeface="+mn-cs"/>
            </a:endParaRPr>
          </a:p>
        </p:txBody>
      </p:sp>
      <p:sp>
        <p:nvSpPr>
          <p:cNvPr id="3" name="Rectangle 2">
            <a:extLst>
              <a:ext uri="{FF2B5EF4-FFF2-40B4-BE49-F238E27FC236}">
                <a16:creationId xmlns:a16="http://schemas.microsoft.com/office/drawing/2014/main" id="{B130FC01-4BD5-21E4-6AE6-A481F5FB3B46}"/>
              </a:ext>
            </a:extLst>
          </p:cNvPr>
          <p:cNvSpPr>
            <a:spLocks noChangeArrowheads="1"/>
          </p:cNvSpPr>
          <p:nvPr/>
        </p:nvSpPr>
        <p:spPr bwMode="auto">
          <a:xfrm>
            <a:off x="0" y="5549462"/>
            <a:ext cx="12192000" cy="1308538"/>
          </a:xfrm>
          <a:prstGeom prst="rect">
            <a:avLst/>
          </a:prstGeom>
          <a:solidFill>
            <a:srgbClr val="000514"/>
          </a:solidFill>
          <a:ln w="9525">
            <a:noFill/>
            <a:miter lim="800000"/>
            <a:headEnd/>
            <a:tailEnd/>
          </a:ln>
          <a:effectLst/>
        </p:spPr>
        <p:txBody>
          <a:bodyPr lIns="91430" tIns="45715" rIns="91430" bIns="45715"/>
          <a:lstStyle/>
          <a:p>
            <a:pPr marL="0" marR="0" lvl="0" indent="0" algn="ctr" defTabSz="914300" rtl="1" eaLnBrk="1" fontAlgn="base" latinLnBrk="0" hangingPunct="1">
              <a:lnSpc>
                <a:spcPct val="100000"/>
              </a:lnSpc>
              <a:spcBef>
                <a:spcPct val="20000"/>
              </a:spcBef>
              <a:spcAft>
                <a:spcPts val="0"/>
              </a:spcAft>
              <a:buClr>
                <a:srgbClr val="FFCC00"/>
              </a:buClr>
              <a:buSzPct val="70000"/>
              <a:buFontTx/>
              <a:buNone/>
              <a:tabLst/>
              <a:defRPr/>
            </a:pPr>
            <a:r>
              <a:rPr lang="ar-JO" sz="2000" b="1" kern="0" dirty="0">
                <a:solidFill>
                  <a:srgbClr val="FFFFFF"/>
                </a:solidFill>
                <a:effectLst>
                  <a:outerShdw blurRad="38100" dist="38100" dir="2700000" algn="tl">
                    <a:srgbClr val="000000"/>
                  </a:outerShdw>
                </a:effectLst>
                <a:latin typeface="Arial"/>
                <a:ea typeface="ＭＳ Ｐゴシック" charset="0"/>
                <a:cs typeface="Arial"/>
              </a:rPr>
              <a:t>مانيك كوريا</a:t>
            </a:r>
            <a:br>
              <a:rPr lang="ar-JO" sz="2000" b="1" kern="0" dirty="0">
                <a:solidFill>
                  <a:srgbClr val="FFFFFF"/>
                </a:solidFill>
                <a:effectLst>
                  <a:outerShdw blurRad="38100" dist="38100" dir="2700000" algn="tl">
                    <a:srgbClr val="000000"/>
                  </a:outerShdw>
                </a:effectLst>
                <a:latin typeface="Arial"/>
                <a:ea typeface="ＭＳ Ｐゴシック" charset="0"/>
                <a:cs typeface="Arial"/>
              </a:rPr>
            </a:br>
            <a:r>
              <a:rPr lang="ar-JO" sz="2000" b="1" kern="0" dirty="0">
                <a:solidFill>
                  <a:srgbClr val="FFFFFF"/>
                </a:solidFill>
                <a:effectLst>
                  <a:outerShdw blurRad="38100" dist="38100" dir="2700000" algn="tl">
                    <a:srgbClr val="000000"/>
                  </a:outerShdw>
                </a:effectLst>
                <a:latin typeface="Arial"/>
                <a:ea typeface="ＭＳ Ｐゴシック" charset="0"/>
                <a:cs typeface="Arial"/>
              </a:rPr>
              <a:t>كنيسة الطرق المتقاطعة الدولية سنغافورة • </a:t>
            </a:r>
            <a:r>
              <a:rPr lang="en-US" sz="2000" b="1" kern="0" dirty="0">
                <a:solidFill>
                  <a:srgbClr val="FFFFFF"/>
                </a:solidFill>
                <a:effectLst>
                  <a:outerShdw blurRad="38100" dist="38100" dir="2700000" algn="tl">
                    <a:srgbClr val="000000"/>
                  </a:outerShdw>
                </a:effectLst>
                <a:latin typeface="Arial"/>
                <a:ea typeface="ＭＳ Ｐゴシック" charset="0"/>
                <a:cs typeface="Arial"/>
              </a:rPr>
              <a:t>CICFamily.com </a:t>
            </a:r>
            <a:br>
              <a:rPr lang="en-US" sz="2000" b="1" kern="0" dirty="0">
                <a:solidFill>
                  <a:srgbClr val="FFFFFF"/>
                </a:solidFill>
                <a:effectLst>
                  <a:outerShdw blurRad="38100" dist="38100" dir="2700000" algn="tl">
                    <a:srgbClr val="000000"/>
                  </a:outerShdw>
                </a:effectLst>
                <a:latin typeface="Arial"/>
                <a:ea typeface="ＭＳ Ｐゴシック" charset="0"/>
                <a:cs typeface="Arial"/>
              </a:rPr>
            </a:br>
            <a:r>
              <a:rPr lang="ar-JO" sz="2000" b="1" kern="0" dirty="0">
                <a:solidFill>
                  <a:srgbClr val="FFFFFF"/>
                </a:solidFill>
                <a:effectLst>
                  <a:outerShdw blurRad="38100" dist="38100" dir="2700000" algn="tl">
                    <a:srgbClr val="000000"/>
                  </a:outerShdw>
                </a:effectLst>
                <a:latin typeface="Arial"/>
                <a:ea typeface="ＭＳ Ｐゴシック" charset="0"/>
                <a:cs typeface="Arial"/>
              </a:rPr>
              <a:t>تحميل د. ريك جريفيث • مؤسسة الدراسات اللاهوتية الأردنية</a:t>
            </a:r>
            <a:br>
              <a:rPr lang="ar-JO" sz="2000" b="1" kern="0" dirty="0">
                <a:solidFill>
                  <a:srgbClr val="FFFFFF"/>
                </a:solidFill>
                <a:effectLst>
                  <a:outerShdw blurRad="38100" dist="38100" dir="2700000" algn="tl">
                    <a:srgbClr val="000000"/>
                  </a:outerShdw>
                </a:effectLst>
                <a:latin typeface="Arial"/>
                <a:ea typeface="ＭＳ Ｐゴシック" charset="0"/>
                <a:cs typeface="Arial"/>
              </a:rPr>
            </a:br>
            <a:r>
              <a:rPr lang="ar-JO" sz="2000" b="1" kern="0" dirty="0">
                <a:solidFill>
                  <a:srgbClr val="FFFFFF"/>
                </a:solidFill>
                <a:effectLst>
                  <a:outerShdw blurRad="38100" dist="38100" dir="2700000" algn="tl">
                    <a:srgbClr val="000000"/>
                  </a:outerShdw>
                </a:effectLst>
                <a:latin typeface="Arial"/>
                <a:ea typeface="ＭＳ Ｐゴシック" charset="0"/>
                <a:cs typeface="Arial"/>
              </a:rPr>
              <a:t>الملفات بلغات عدة للتنزيل المجاني على  </a:t>
            </a:r>
            <a:r>
              <a:rPr lang="en-US" sz="2000" b="1" kern="0" dirty="0">
                <a:solidFill>
                  <a:srgbClr val="FFFFFF"/>
                </a:solidFill>
                <a:effectLst>
                  <a:outerShdw blurRad="38100" dist="38100" dir="2700000" algn="tl">
                    <a:srgbClr val="000000"/>
                  </a:outerShdw>
                </a:effectLst>
                <a:latin typeface="Arial"/>
                <a:ea typeface="ＭＳ Ｐゴシック" charset="0"/>
                <a:cs typeface="Arial"/>
              </a:rPr>
              <a:t>BibleStudyDownloads.org</a:t>
            </a:r>
          </a:p>
        </p:txBody>
      </p:sp>
    </p:spTree>
    <p:extLst>
      <p:ext uri="{BB962C8B-B14F-4D97-AF65-F5344CB8AC3E}">
        <p14:creationId xmlns:p14="http://schemas.microsoft.com/office/powerpoint/2010/main" val="14322490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6919EE-F0C5-6C18-810F-9F174715A9CC}"/>
              </a:ext>
            </a:extLst>
          </p:cNvPr>
          <p:cNvSpPr>
            <a:spLocks noGrp="1"/>
          </p:cNvSpPr>
          <p:nvPr>
            <p:ph type="title"/>
          </p:nvPr>
        </p:nvSpPr>
        <p:spPr/>
        <p:txBody>
          <a:bodyPr/>
          <a:lstStyle/>
          <a:p>
            <a:pPr algn="ctr"/>
            <a:r>
              <a:rPr lang="ar-JO" dirty="0">
                <a:latin typeface="Arial" panose="020B0604020202020204" pitchFamily="34" charset="0"/>
                <a:cs typeface="Arial" panose="020B0604020202020204" pitchFamily="34" charset="0"/>
              </a:rPr>
              <a:t>غلاطية 4: 1-11</a:t>
            </a:r>
            <a:endParaRPr 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39E5B957-A62A-A2D9-60F5-D24CA6922E44}"/>
              </a:ext>
            </a:extLst>
          </p:cNvPr>
          <p:cNvSpPr>
            <a:spLocks noGrp="1"/>
          </p:cNvSpPr>
          <p:nvPr>
            <p:ph idx="1"/>
          </p:nvPr>
        </p:nvSpPr>
        <p:spPr/>
        <p:txBody>
          <a:bodyPr>
            <a:normAutofit/>
          </a:bodyPr>
          <a:lstStyle/>
          <a:p>
            <a:pPr algn="r" rtl="1"/>
            <a:r>
              <a:rPr lang="ar-JO" sz="2800" kern="100" dirty="0">
                <a:effectLst/>
                <a:latin typeface="Arial" panose="020B0604020202020204" pitchFamily="34" charset="0"/>
                <a:ea typeface="Calibri" panose="020F0502020204030204" pitchFamily="34" charset="0"/>
                <a:cs typeface="Arial" panose="020B0604020202020204" pitchFamily="34" charset="0"/>
              </a:rPr>
              <a:t>يناقش بولس الموقف الصحيح للشخص الذي يعيش تحت الناموس (ع 1-3)</a:t>
            </a:r>
            <a:endParaRPr lang="en-SG" sz="2800" kern="100" dirty="0">
              <a:effectLst/>
              <a:latin typeface="Arial" panose="020B0604020202020204" pitchFamily="34" charset="0"/>
              <a:ea typeface="Calibri" panose="020F0502020204030204" pitchFamily="34" charset="0"/>
              <a:cs typeface="Arial" panose="020B0604020202020204" pitchFamily="34" charset="0"/>
            </a:endParaRPr>
          </a:p>
          <a:p>
            <a:pPr algn="r" rtl="1"/>
            <a:r>
              <a:rPr lang="ar-JO" sz="2800" kern="100" dirty="0">
                <a:effectLst/>
                <a:latin typeface="Arial" panose="020B0604020202020204" pitchFamily="34" charset="0"/>
                <a:ea typeface="Calibri" panose="020F0502020204030204" pitchFamily="34" charset="0"/>
                <a:cs typeface="Arial" panose="020B0604020202020204" pitchFamily="34" charset="0"/>
              </a:rPr>
              <a:t>مقابل من نكون في المسيح (ع 4-7)</a:t>
            </a:r>
            <a:endParaRPr lang="en-SG" sz="2800" kern="100" dirty="0">
              <a:effectLst/>
              <a:latin typeface="Arial" panose="020B0604020202020204" pitchFamily="34" charset="0"/>
              <a:ea typeface="Calibri" panose="020F0502020204030204" pitchFamily="34" charset="0"/>
              <a:cs typeface="Arial" panose="020B0604020202020204" pitchFamily="34" charset="0"/>
            </a:endParaRPr>
          </a:p>
          <a:p>
            <a:pPr algn="r" rtl="1"/>
            <a:r>
              <a:rPr lang="ar-JO" sz="2800" kern="100" dirty="0">
                <a:effectLst/>
                <a:latin typeface="Arial" panose="020B0604020202020204" pitchFamily="34" charset="0"/>
                <a:ea typeface="Calibri" panose="020F0502020204030204" pitchFamily="34" charset="0"/>
                <a:cs typeface="Arial" panose="020B0604020202020204" pitchFamily="34" charset="0"/>
              </a:rPr>
              <a:t>أخيراً سوف يوجه نداءً عاطفياً للبقاء في المسيح والحرية التي نالها لنا (ع ٨-١١).</a:t>
            </a:r>
            <a:endParaRPr lang="en-SG" sz="2800" kern="100" dirty="0">
              <a:effectLst/>
              <a:latin typeface="Arial" panose="020B0604020202020204" pitchFamily="34" charset="0"/>
              <a:ea typeface="Calibri" panose="020F050202020403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372222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6919EE-F0C5-6C18-810F-9F174715A9CC}"/>
              </a:ext>
            </a:extLst>
          </p:cNvPr>
          <p:cNvSpPr>
            <a:spLocks noGrp="1"/>
          </p:cNvSpPr>
          <p:nvPr>
            <p:ph type="title"/>
          </p:nvPr>
        </p:nvSpPr>
        <p:spPr/>
        <p:txBody>
          <a:bodyPr/>
          <a:lstStyle/>
          <a:p>
            <a:pPr algn="ctr"/>
            <a:r>
              <a:rPr lang="ar-JO" dirty="0">
                <a:latin typeface="Arial" panose="020B0604020202020204" pitchFamily="34" charset="0"/>
                <a:cs typeface="Arial" panose="020B0604020202020204" pitchFamily="34" charset="0"/>
              </a:rPr>
              <a:t>غلاطية 4: 1-11</a:t>
            </a:r>
            <a:endParaRPr 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39E5B957-A62A-A2D9-60F5-D24CA6922E44}"/>
              </a:ext>
            </a:extLst>
          </p:cNvPr>
          <p:cNvSpPr>
            <a:spLocks noGrp="1"/>
          </p:cNvSpPr>
          <p:nvPr>
            <p:ph idx="1"/>
          </p:nvPr>
        </p:nvSpPr>
        <p:spPr>
          <a:xfrm>
            <a:off x="1451579" y="2015732"/>
            <a:ext cx="9799013" cy="3910506"/>
          </a:xfrm>
        </p:spPr>
        <p:txBody>
          <a:bodyPr>
            <a:normAutofit lnSpcReduction="10000"/>
          </a:bodyPr>
          <a:lstStyle/>
          <a:p>
            <a:pPr marL="0" indent="0" algn="r" rtl="1">
              <a:buNone/>
            </a:pPr>
            <a:r>
              <a:rPr lang="ar-JO" sz="2800" u="sng" kern="100" dirty="0">
                <a:effectLst/>
                <a:latin typeface="Arial" panose="020B0604020202020204" pitchFamily="34" charset="0"/>
                <a:ea typeface="Calibri" panose="020F0502020204030204" pitchFamily="34" charset="0"/>
                <a:cs typeface="Arial" panose="020B0604020202020204" pitchFamily="34" charset="0"/>
              </a:rPr>
              <a:t>الأعداد 1-3</a:t>
            </a:r>
            <a:endParaRPr lang="en-SG" sz="2800" u="sng" kern="100" dirty="0">
              <a:effectLst/>
              <a:latin typeface="Arial" panose="020B0604020202020204" pitchFamily="34" charset="0"/>
              <a:ea typeface="Calibri" panose="020F0502020204030204" pitchFamily="34" charset="0"/>
              <a:cs typeface="Arial" panose="020B0604020202020204" pitchFamily="34" charset="0"/>
            </a:endParaRPr>
          </a:p>
          <a:p>
            <a:pPr marL="0" indent="0" algn="r" rtl="1">
              <a:buNone/>
            </a:pPr>
            <a:r>
              <a:rPr lang="ar-JO" sz="2800" dirty="0">
                <a:latin typeface="Arial" panose="020B0604020202020204" pitchFamily="34" charset="0"/>
                <a:cs typeface="Arial" panose="020B0604020202020204" pitchFamily="34" charset="0"/>
              </a:rPr>
              <a:t>ع 1 - ما دام الوارث قاصراً لا يفرق شيئا عن العبد</a:t>
            </a:r>
            <a:endParaRPr lang="en-US" sz="2800" dirty="0">
              <a:latin typeface="Arial" panose="020B0604020202020204" pitchFamily="34" charset="0"/>
              <a:cs typeface="Arial" panose="020B0604020202020204" pitchFamily="34" charset="0"/>
            </a:endParaRPr>
          </a:p>
          <a:p>
            <a:pPr marL="0" indent="0" algn="r" rtl="1">
              <a:buNone/>
            </a:pPr>
            <a:r>
              <a:rPr lang="ar-JO" sz="2800" dirty="0">
                <a:latin typeface="Arial" panose="020B0604020202020204" pitchFamily="34" charset="0"/>
                <a:cs typeface="Arial" panose="020B0604020202020204" pitchFamily="34" charset="0"/>
              </a:rPr>
              <a:t>ع 2 – تحت وصاية وإدارة مؤقتة.</a:t>
            </a:r>
            <a:endParaRPr lang="en-US" sz="2800" dirty="0">
              <a:latin typeface="Arial" panose="020B0604020202020204" pitchFamily="34" charset="0"/>
              <a:cs typeface="Arial" panose="020B0604020202020204" pitchFamily="34" charset="0"/>
            </a:endParaRPr>
          </a:p>
          <a:p>
            <a:pPr marL="0" indent="0" algn="r" rtl="1">
              <a:buNone/>
            </a:pPr>
            <a:r>
              <a:rPr lang="ar-JO" sz="2800" dirty="0">
                <a:latin typeface="Arial" panose="020B0604020202020204" pitchFamily="34" charset="0"/>
                <a:cs typeface="Arial" panose="020B0604020202020204" pitchFamily="34" charset="0"/>
              </a:rPr>
              <a:t>ع 3 - هكذا نحن أيضاً: لما كنا قاصرين كنا مستعبدين تحت أركان العالم.</a:t>
            </a:r>
            <a:endParaRPr lang="en-US" sz="2800" dirty="0">
              <a:latin typeface="Arial" panose="020B0604020202020204" pitchFamily="34" charset="0"/>
              <a:cs typeface="Arial" panose="020B0604020202020204" pitchFamily="34" charset="0"/>
            </a:endParaRPr>
          </a:p>
          <a:p>
            <a:pPr marL="0" indent="0" algn="r" rtl="1">
              <a:buNone/>
            </a:pPr>
            <a:r>
              <a:rPr lang="ar-JO" sz="2800" kern="100" dirty="0">
                <a:latin typeface="Arial" panose="020B0604020202020204" pitchFamily="34" charset="0"/>
                <a:ea typeface="Calibri" panose="020F0502020204030204" pitchFamily="34" charset="0"/>
                <a:cs typeface="Arial" panose="020B0604020202020204" pitchFamily="34" charset="0"/>
              </a:rPr>
              <a:t>الأركان الأولية باللغة اليونانية: </a:t>
            </a:r>
            <a:r>
              <a:rPr lang="el-GR" sz="2800" kern="100" dirty="0">
                <a:latin typeface="Arial" panose="020B0604020202020204" pitchFamily="34" charset="0"/>
                <a:ea typeface="Calibri" panose="020F0502020204030204" pitchFamily="34" charset="0"/>
                <a:cs typeface="Arial" panose="020B0604020202020204" pitchFamily="34" charset="0"/>
              </a:rPr>
              <a:t>στοιχεῖον </a:t>
            </a:r>
            <a:r>
              <a:rPr lang="en-SG" sz="2800" kern="100" dirty="0" err="1">
                <a:latin typeface="Arial" panose="020B0604020202020204" pitchFamily="34" charset="0"/>
                <a:ea typeface="Calibri" panose="020F0502020204030204" pitchFamily="34" charset="0"/>
                <a:cs typeface="Arial" panose="020B0604020202020204" pitchFamily="34" charset="0"/>
              </a:rPr>
              <a:t>stoicheion</a:t>
            </a:r>
            <a:r>
              <a:rPr lang="en-SG" sz="2800" kern="100" dirty="0">
                <a:latin typeface="Arial" panose="020B0604020202020204" pitchFamily="34" charset="0"/>
                <a:ea typeface="Calibri" panose="020F0502020204030204" pitchFamily="34" charset="0"/>
                <a:cs typeface="Arial" panose="020B0604020202020204" pitchFamily="34" charset="0"/>
              </a:rPr>
              <a:t> </a:t>
            </a:r>
            <a:r>
              <a:rPr lang="ar-JO" sz="2800" kern="100" dirty="0">
                <a:latin typeface="Arial" panose="020B0604020202020204" pitchFamily="34" charset="0"/>
                <a:ea typeface="Calibri" panose="020F0502020204030204" pitchFamily="34" charset="0"/>
                <a:cs typeface="Arial" panose="020B0604020202020204" pitchFamily="34" charset="0"/>
              </a:rPr>
              <a:t> تعني حرفياً الأشياء الأساسية، المبادئ الأولى، ربما كائنات روحية أو فلسفات أساسية استعبدتنا (انظر الآيات 8 و9).</a:t>
            </a:r>
            <a:endParaRPr lang="en-SG" sz="2800" kern="100" dirty="0">
              <a:effectLst/>
              <a:latin typeface="Arial" panose="020B0604020202020204" pitchFamily="34" charset="0"/>
              <a:ea typeface="Calibri" panose="020F050202020403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89475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050" name="Picture 2" descr="Understanding The Bible Definition and Purpose of the Law of Moses! PT 1 |  The Agapegeek Blog">
            <a:extLst>
              <a:ext uri="{FF2B5EF4-FFF2-40B4-BE49-F238E27FC236}">
                <a16:creationId xmlns:a16="http://schemas.microsoft.com/office/drawing/2014/main" id="{028C30D0-8F29-17E7-2A0F-CBE44D6CE5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5656" y="27670"/>
            <a:ext cx="10258144" cy="68303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35323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6919EE-F0C5-6C18-810F-9F174715A9CC}"/>
              </a:ext>
            </a:extLst>
          </p:cNvPr>
          <p:cNvSpPr>
            <a:spLocks noGrp="1"/>
          </p:cNvSpPr>
          <p:nvPr>
            <p:ph type="title"/>
          </p:nvPr>
        </p:nvSpPr>
        <p:spPr/>
        <p:txBody>
          <a:bodyPr/>
          <a:lstStyle/>
          <a:p>
            <a:pPr algn="ctr"/>
            <a:r>
              <a:rPr lang="ar-JO" dirty="0">
                <a:latin typeface="Arial" panose="020B0604020202020204" pitchFamily="34" charset="0"/>
                <a:cs typeface="Arial" panose="020B0604020202020204" pitchFamily="34" charset="0"/>
              </a:rPr>
              <a:t>غلاطية 4: 1-11</a:t>
            </a:r>
            <a:endParaRPr 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39E5B957-A62A-A2D9-60F5-D24CA6922E44}"/>
              </a:ext>
            </a:extLst>
          </p:cNvPr>
          <p:cNvSpPr>
            <a:spLocks noGrp="1"/>
          </p:cNvSpPr>
          <p:nvPr>
            <p:ph idx="1"/>
          </p:nvPr>
        </p:nvSpPr>
        <p:spPr>
          <a:xfrm>
            <a:off x="1451579" y="2015732"/>
            <a:ext cx="9799013" cy="3910506"/>
          </a:xfrm>
        </p:spPr>
        <p:txBody>
          <a:bodyPr>
            <a:normAutofit/>
          </a:bodyPr>
          <a:lstStyle/>
          <a:p>
            <a:pPr marL="0" indent="0" algn="r" rtl="1">
              <a:buNone/>
            </a:pPr>
            <a:r>
              <a:rPr lang="ar-JO" sz="2800" u="sng" kern="100" dirty="0">
                <a:effectLst/>
                <a:latin typeface="Arial" panose="020B0604020202020204" pitchFamily="34" charset="0"/>
                <a:ea typeface="Calibri" panose="020F0502020204030204" pitchFamily="34" charset="0"/>
                <a:cs typeface="Arial" panose="020B0604020202020204" pitchFamily="34" charset="0"/>
              </a:rPr>
              <a:t>الأعداد 4-7</a:t>
            </a:r>
            <a:endParaRPr lang="en-SG" sz="2800" u="sng" kern="100" dirty="0">
              <a:effectLst/>
              <a:latin typeface="Arial" panose="020B0604020202020204" pitchFamily="34" charset="0"/>
              <a:ea typeface="Calibri" panose="020F0502020204030204" pitchFamily="34" charset="0"/>
              <a:cs typeface="Arial" panose="020B0604020202020204" pitchFamily="34" charset="0"/>
            </a:endParaRPr>
          </a:p>
          <a:p>
            <a:pPr marL="0" indent="0" algn="r" rtl="1">
              <a:buNone/>
            </a:pPr>
            <a:r>
              <a:rPr lang="ar-JO" sz="2800" kern="100" dirty="0">
                <a:effectLst/>
                <a:latin typeface="Arial" panose="020B0604020202020204" pitchFamily="34" charset="0"/>
                <a:ea typeface="Calibri" panose="020F0502020204030204" pitchFamily="34" charset="0"/>
                <a:cs typeface="Arial" panose="020B0604020202020204" pitchFamily="34" charset="0"/>
              </a:rPr>
              <a:t>ع 4 ولكن لما جاء ملء الزمان ... لقد كان وقتاً مناسباً تماماً في التاريخ. الإمبراطورية الرومانية الموحدة، اللغة، الطرق، إلخ. من ناحية نبوية أيضاً (دانيال 9: 24-26).</a:t>
            </a:r>
          </a:p>
          <a:p>
            <a:pPr marL="0" indent="0" algn="r" rtl="1">
              <a:buNone/>
            </a:pPr>
            <a:r>
              <a:rPr lang="ar-JO" sz="2800" kern="100" dirty="0">
                <a:latin typeface="Arial" panose="020B0604020202020204" pitchFamily="34" charset="0"/>
                <a:ea typeface="Calibri" panose="020F0502020204030204" pitchFamily="34" charset="0"/>
                <a:cs typeface="Arial" panose="020B0604020202020204" pitchFamily="34" charset="0"/>
              </a:rPr>
              <a:t>ع 5 – نحن مفديون لنصير متبنين</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333717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B93EF-EC8F-B79B-8EF6-3CFE5D98B217}"/>
              </a:ext>
            </a:extLst>
          </p:cNvPr>
          <p:cNvSpPr>
            <a:spLocks noGrp="1"/>
          </p:cNvSpPr>
          <p:nvPr>
            <p:ph type="title"/>
          </p:nvPr>
        </p:nvSpPr>
        <p:spPr>
          <a:xfrm>
            <a:off x="1371600" y="685800"/>
            <a:ext cx="7158942" cy="1485900"/>
          </a:xfrm>
        </p:spPr>
        <p:txBody>
          <a:bodyPr>
            <a:normAutofit/>
          </a:bodyPr>
          <a:lstStyle/>
          <a:p>
            <a:pPr algn="ctr"/>
            <a:r>
              <a:rPr lang="ar-JO" sz="6000" b="1" dirty="0">
                <a:latin typeface="Arial" panose="020B0604020202020204" pitchFamily="34" charset="0"/>
                <a:cs typeface="Arial" panose="020B0604020202020204" pitchFamily="34" charset="0"/>
              </a:rPr>
              <a:t>جون ستوت</a:t>
            </a:r>
            <a:endParaRPr lang="en-US" sz="6000"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7201E94D-30AA-2D57-A07B-7E2BE13B825E}"/>
              </a:ext>
            </a:extLst>
          </p:cNvPr>
          <p:cNvSpPr>
            <a:spLocks noGrp="1"/>
          </p:cNvSpPr>
          <p:nvPr>
            <p:ph idx="1"/>
          </p:nvPr>
        </p:nvSpPr>
        <p:spPr>
          <a:xfrm>
            <a:off x="1071564" y="2171700"/>
            <a:ext cx="10415586" cy="3581400"/>
          </a:xfrm>
        </p:spPr>
        <p:txBody>
          <a:bodyPr>
            <a:noAutofit/>
          </a:bodyPr>
          <a:lstStyle/>
          <a:p>
            <a:pPr marL="0" indent="0" algn="just" rtl="1">
              <a:buNone/>
            </a:pPr>
            <a:r>
              <a:rPr lang="ar-JO" sz="4000" b="1" dirty="0">
                <a:latin typeface="Arial" panose="020B0604020202020204" pitchFamily="34" charset="0"/>
                <a:cs typeface="Arial" panose="020B0604020202020204" pitchFamily="34" charset="0"/>
              </a:rPr>
              <a:t>لو لم يكن إنساناً لما استطاع أن يفدي البشر، لو لم يكن رجلاً باراً لما استطاع أن يفدي الأثمة، ولو لم يكن ابن الله لما استطاع أن يفتدي الناس لله، أو يجعلهم أبناء الله.</a:t>
            </a:r>
          </a:p>
          <a:p>
            <a:pPr marL="0" indent="0" algn="just" rtl="1">
              <a:buNone/>
            </a:pPr>
            <a:endParaRPr lang="en-US" sz="4000" b="1" dirty="0">
              <a:latin typeface="Arial" panose="020B0604020202020204" pitchFamily="34" charset="0"/>
              <a:cs typeface="Arial" panose="020B0604020202020204" pitchFamily="34" charset="0"/>
            </a:endParaRPr>
          </a:p>
          <a:p>
            <a:pPr marL="0" indent="0" algn="just">
              <a:buNone/>
            </a:pPr>
            <a:r>
              <a:rPr lang="ar-JO" sz="1800" b="1" dirty="0">
                <a:latin typeface="Arial" panose="020B0604020202020204" pitchFamily="34" charset="0"/>
                <a:cs typeface="Arial" panose="020B0604020202020204" pitchFamily="34" charset="0"/>
              </a:rPr>
              <a:t>جون ستوت، رسالة غلاطية (ليسيتر: إنترفارسيتي، 1984)، ص103</a:t>
            </a:r>
            <a:endParaRPr lang="en-US" sz="1800" b="1" dirty="0">
              <a:latin typeface="Arial" panose="020B0604020202020204" pitchFamily="34" charset="0"/>
              <a:cs typeface="Arial" panose="020B0604020202020204" pitchFamily="34" charset="0"/>
            </a:endParaRPr>
          </a:p>
        </p:txBody>
      </p:sp>
      <p:pic>
        <p:nvPicPr>
          <p:cNvPr id="1026" name="Picture 2" descr="John Stott | People | Christianity Today">
            <a:extLst>
              <a:ext uri="{FF2B5EF4-FFF2-40B4-BE49-F238E27FC236}">
                <a16:creationId xmlns:a16="http://schemas.microsoft.com/office/drawing/2014/main" id="{8D7EDCA6-2FDA-907C-5754-DB845DB4F6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30542" y="0"/>
            <a:ext cx="3661458" cy="20565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42040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6919EE-F0C5-6C18-810F-9F174715A9CC}"/>
              </a:ext>
            </a:extLst>
          </p:cNvPr>
          <p:cNvSpPr>
            <a:spLocks noGrp="1"/>
          </p:cNvSpPr>
          <p:nvPr>
            <p:ph type="title"/>
          </p:nvPr>
        </p:nvSpPr>
        <p:spPr/>
        <p:txBody>
          <a:bodyPr/>
          <a:lstStyle/>
          <a:p>
            <a:pPr algn="ctr"/>
            <a:r>
              <a:rPr lang="ar-JO" dirty="0">
                <a:latin typeface="Arial" panose="020B0604020202020204" pitchFamily="34" charset="0"/>
                <a:cs typeface="Arial" panose="020B0604020202020204" pitchFamily="34" charset="0"/>
              </a:rPr>
              <a:t>غلاطية 4: 1-11</a:t>
            </a:r>
            <a:endParaRPr 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39E5B957-A62A-A2D9-60F5-D24CA6922E44}"/>
              </a:ext>
            </a:extLst>
          </p:cNvPr>
          <p:cNvSpPr>
            <a:spLocks noGrp="1"/>
          </p:cNvSpPr>
          <p:nvPr>
            <p:ph idx="1"/>
          </p:nvPr>
        </p:nvSpPr>
        <p:spPr>
          <a:xfrm>
            <a:off x="1451579" y="2015732"/>
            <a:ext cx="9799013" cy="3910506"/>
          </a:xfrm>
        </p:spPr>
        <p:txBody>
          <a:bodyPr>
            <a:normAutofit/>
          </a:bodyPr>
          <a:lstStyle/>
          <a:p>
            <a:pPr marL="0" indent="0" algn="r" rtl="1">
              <a:buNone/>
            </a:pPr>
            <a:r>
              <a:rPr lang="ar-JO" sz="2800" u="sng" kern="100" dirty="0">
                <a:latin typeface="Arial" panose="020B0604020202020204" pitchFamily="34" charset="0"/>
                <a:ea typeface="Calibri" panose="020F0502020204030204" pitchFamily="34" charset="0"/>
                <a:cs typeface="Arial" panose="020B0604020202020204" pitchFamily="34" charset="0"/>
              </a:rPr>
              <a:t>الأعداد 4-7</a:t>
            </a:r>
            <a:endParaRPr lang="en-SG" sz="2800" u="sng" kern="100" dirty="0">
              <a:effectLst/>
              <a:latin typeface="Arial" panose="020B0604020202020204" pitchFamily="34" charset="0"/>
              <a:ea typeface="Calibri" panose="020F0502020204030204" pitchFamily="34" charset="0"/>
              <a:cs typeface="Arial" panose="020B0604020202020204" pitchFamily="34" charset="0"/>
            </a:endParaRPr>
          </a:p>
          <a:p>
            <a:pPr marL="0" indent="0" algn="r" rtl="1">
              <a:buNone/>
            </a:pPr>
            <a:r>
              <a:rPr lang="ar-JO" sz="2800" kern="100" dirty="0">
                <a:solidFill>
                  <a:schemeClr val="bg1">
                    <a:lumMod val="65000"/>
                  </a:schemeClr>
                </a:solidFill>
                <a:effectLst/>
                <a:latin typeface="Arial" panose="020B0604020202020204" pitchFamily="34" charset="0"/>
                <a:ea typeface="Calibri" panose="020F0502020204030204" pitchFamily="34" charset="0"/>
                <a:cs typeface="Arial" panose="020B0604020202020204" pitchFamily="34" charset="0"/>
              </a:rPr>
              <a:t>ع 4 ولكن لما جاء ملء الزمان ... لقد كان وقتاً مناسباً تماماً في التاريخ. الإمبراطورية الرومانية الموحدة، اللغة، الطرق، إلخ. من ناحية نبوية أيضاً (دانيال 9: 24-26).</a:t>
            </a:r>
          </a:p>
          <a:p>
            <a:pPr marL="0" indent="0" algn="r" rtl="1">
              <a:buNone/>
            </a:pPr>
            <a:r>
              <a:rPr lang="ar-JO" sz="2800" kern="100" dirty="0">
                <a:solidFill>
                  <a:schemeClr val="bg1">
                    <a:lumMod val="65000"/>
                  </a:schemeClr>
                </a:solidFill>
                <a:effectLst/>
                <a:latin typeface="Arial" panose="020B0604020202020204" pitchFamily="34" charset="0"/>
                <a:ea typeface="Calibri" panose="020F0502020204030204" pitchFamily="34" charset="0"/>
                <a:cs typeface="Arial" panose="020B0604020202020204" pitchFamily="34" charset="0"/>
              </a:rPr>
              <a:t>ع 5 – نحن مفديون لنصير متبنين</a:t>
            </a:r>
            <a:endParaRPr lang="en-SG" sz="2800" kern="100" dirty="0">
              <a:solidFill>
                <a:schemeClr val="bg1">
                  <a:lumMod val="65000"/>
                </a:schemeClr>
              </a:solidFill>
              <a:effectLst/>
              <a:latin typeface="Arial" panose="020B0604020202020204" pitchFamily="34" charset="0"/>
              <a:ea typeface="Calibri" panose="020F0502020204030204" pitchFamily="34" charset="0"/>
              <a:cs typeface="Arial" panose="020B0604020202020204" pitchFamily="34" charset="0"/>
            </a:endParaRPr>
          </a:p>
          <a:p>
            <a:pPr marL="0" indent="0" algn="r" rtl="1">
              <a:buNone/>
            </a:pPr>
            <a:r>
              <a:rPr lang="ar-JO" sz="2800" dirty="0">
                <a:latin typeface="Arial" panose="020B0604020202020204" pitchFamily="34" charset="0"/>
                <a:cs typeface="Arial" panose="020B0604020202020204" pitchFamily="34" charset="0"/>
              </a:rPr>
              <a:t>ع 6-7 – نحن لنا الروح الذي يجعلنا نصرخ إلى الله يا أبا الآب، لقد صرنا أولاداً وورثة حقيقيين.</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005599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Romans 8:15 ESV - Bible Study, Meaning, Images, Commentaries, Devotionals,  and more...">
            <a:extLst>
              <a:ext uri="{FF2B5EF4-FFF2-40B4-BE49-F238E27FC236}">
                <a16:creationId xmlns:a16="http://schemas.microsoft.com/office/drawing/2014/main" id="{12639790-18A2-FBDE-0739-5C1BBDB606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4447" y="0"/>
            <a:ext cx="12940894"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41169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6" name="Picture 12" descr="As a young Sikh, Sadhu Sundar Singh... - New Horizon Church | Facebook">
            <a:extLst>
              <a:ext uri="{FF2B5EF4-FFF2-40B4-BE49-F238E27FC236}">
                <a16:creationId xmlns:a16="http://schemas.microsoft.com/office/drawing/2014/main" id="{B02A67F4-6A57-9744-F536-3E56E075FB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64796" y="1946030"/>
            <a:ext cx="4527204" cy="253523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14" descr="WITH AND WITHOUT CHRIST | Sadhu Sundar Singh | Free Audiobooks - YouTube">
            <a:extLst>
              <a:ext uri="{FF2B5EF4-FFF2-40B4-BE49-F238E27FC236}">
                <a16:creationId xmlns:a16="http://schemas.microsoft.com/office/drawing/2014/main" id="{069EEA10-B66D-058D-8ADB-ED17C6E150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57211"/>
            <a:ext cx="7721915" cy="43435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69556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pic>
        <p:nvPicPr>
          <p:cNvPr id="2050" name="Picture 2" descr="No photo description available.">
            <a:extLst>
              <a:ext uri="{FF2B5EF4-FFF2-40B4-BE49-F238E27FC236}">
                <a16:creationId xmlns:a16="http://schemas.microsoft.com/office/drawing/2014/main" id="{35D14D12-1CF9-183B-7417-4398C705E1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0"/>
            <a:ext cx="6858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01413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C8AE780-F097-5698-9DBB-BB9F4CDC9DCC}"/>
              </a:ext>
            </a:extLst>
          </p:cNvPr>
          <p:cNvSpPr>
            <a:spLocks noGrp="1"/>
          </p:cNvSpPr>
          <p:nvPr>
            <p:ph idx="1"/>
          </p:nvPr>
        </p:nvSpPr>
        <p:spPr>
          <a:xfrm>
            <a:off x="1066800" y="3228108"/>
            <a:ext cx="10058400" cy="3629891"/>
          </a:xfrm>
        </p:spPr>
        <p:txBody>
          <a:bodyPr>
            <a:normAutofit/>
          </a:bodyPr>
          <a:lstStyle/>
          <a:p>
            <a:pPr marL="0" indent="0" algn="just" rtl="1">
              <a:buNone/>
            </a:pPr>
            <a:r>
              <a:rPr lang="ar-JO" sz="4800" b="1" dirty="0">
                <a:latin typeface="Arial" panose="020B0604020202020204" pitchFamily="34" charset="0"/>
                <a:cs typeface="Arial" panose="020B0604020202020204" pitchFamily="34" charset="0"/>
              </a:rPr>
              <a:t>ليصرخ علينا الناموس والخطية والشيطان حتى يملأ صراخهم السماء والأرض، وروح الله يصرخ فيهم جميعاً، إن آهاتنا الضعيفة التي تقول يا أبا الآب، ستُسمع من الله أسرع من ضجيج الجحيم والخطيئة والناموس.</a:t>
            </a:r>
            <a:endParaRPr lang="en-US" sz="4800" b="1" dirty="0">
              <a:latin typeface="Arial" panose="020B0604020202020204" pitchFamily="34" charset="0"/>
              <a:cs typeface="Arial" panose="020B0604020202020204" pitchFamily="34" charset="0"/>
            </a:endParaRPr>
          </a:p>
        </p:txBody>
      </p:sp>
      <p:pic>
        <p:nvPicPr>
          <p:cNvPr id="3076" name="Picture 4" descr="Martin Luther | Christian History | Christianity Today">
            <a:extLst>
              <a:ext uri="{FF2B5EF4-FFF2-40B4-BE49-F238E27FC236}">
                <a16:creationId xmlns:a16="http://schemas.microsoft.com/office/drawing/2014/main" id="{92616B14-CDB1-7491-6D4F-5A00BD2796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0"/>
            <a:ext cx="5122985" cy="28774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81520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E22AEB-6CA4-4429-4444-C912806D955A}"/>
              </a:ext>
            </a:extLst>
          </p:cNvPr>
          <p:cNvSpPr>
            <a:spLocks noGrp="1"/>
          </p:cNvSpPr>
          <p:nvPr>
            <p:ph type="ctrTitle"/>
          </p:nvPr>
        </p:nvSpPr>
        <p:spPr>
          <a:xfrm>
            <a:off x="1808798" y="1432222"/>
            <a:ext cx="9906952" cy="3265507"/>
          </a:xfrm>
        </p:spPr>
        <p:txBody>
          <a:bodyPr/>
          <a:lstStyle/>
          <a:p>
            <a:pPr algn="ctr"/>
            <a:r>
              <a:rPr kumimoji="0" lang="ar-JO" sz="10000" b="0" i="0" u="none" strike="noStrike" kern="1200" cap="all" spc="0" normalizeH="0" baseline="0" noProof="0" dirty="0">
                <a:ln>
                  <a:noFill/>
                </a:ln>
                <a:solidFill>
                  <a:srgbClr val="9B2D1F">
                    <a:lumMod val="60000"/>
                    <a:lumOff val="40000"/>
                  </a:srgbClr>
                </a:solidFill>
                <a:effectLst/>
                <a:uLnTx/>
                <a:uFillTx/>
                <a:latin typeface="Rockwell Condensed" panose="02060603050405020104"/>
                <a:ea typeface="+mj-ea"/>
                <a:cs typeface="Times New Roman" panose="02020603050405020304" pitchFamily="18" charset="0"/>
              </a:rPr>
              <a:t>تحررنا لنكون أحراراً</a:t>
            </a:r>
            <a:br>
              <a:rPr kumimoji="0" lang="en-US" sz="9600" b="0" i="0" u="none" strike="noStrike" kern="1200" cap="all" spc="0" normalizeH="0" baseline="0" noProof="0" dirty="0">
                <a:ln>
                  <a:noFill/>
                </a:ln>
                <a:blipFill dpi="0" rotWithShape="1">
                  <a:blip r:embed="rId4"/>
                  <a:srcRect/>
                  <a:tile tx="6350" ty="-127000" sx="65000" sy="64000" flip="none" algn="tl"/>
                </a:blipFill>
                <a:effectLst/>
                <a:uLnTx/>
                <a:uFillTx/>
                <a:latin typeface="Rockwell Condensed" panose="02060603050405020104"/>
                <a:ea typeface="+mj-ea"/>
                <a:cs typeface="+mj-cs"/>
              </a:rPr>
            </a:br>
            <a:r>
              <a:rPr kumimoji="0" lang="ar-JO" sz="5400" b="0" i="0" u="none" strike="noStrike" kern="1200" cap="all" spc="0" normalizeH="0" baseline="0" noProof="0" dirty="0">
                <a:ln>
                  <a:noFill/>
                </a:ln>
                <a:blipFill dpi="0" rotWithShape="1">
                  <a:blip r:embed="rId4"/>
                  <a:srcRect/>
                  <a:tile tx="6350" ty="-127000" sx="65000" sy="64000" flip="none" algn="tl"/>
                </a:blipFill>
                <a:effectLst/>
                <a:uLnTx/>
                <a:uFillTx/>
                <a:latin typeface="Rockwell Condensed" panose="02060603050405020104"/>
                <a:ea typeface="+mj-ea"/>
                <a:cs typeface="Times New Roman" panose="02020603050405020304" pitchFamily="18" charset="0"/>
              </a:rPr>
              <a:t>الرسالة إلى غلاطية</a:t>
            </a:r>
            <a:endParaRPr lang="en-US" sz="5400" dirty="0"/>
          </a:p>
        </p:txBody>
      </p:sp>
      <p:pic>
        <p:nvPicPr>
          <p:cNvPr id="2050" name="Picture 2" descr="silver skeleton key on book page">
            <a:extLst>
              <a:ext uri="{FF2B5EF4-FFF2-40B4-BE49-F238E27FC236}">
                <a16:creationId xmlns:a16="http://schemas.microsoft.com/office/drawing/2014/main" id="{F062861B-4573-E2A0-6F86-5660D1716D4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955636"/>
            <a:ext cx="2494729" cy="374209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1757063A-18CC-E277-4D13-0F725DA815BD}"/>
              </a:ext>
            </a:extLst>
          </p:cNvPr>
          <p:cNvSpPr txBox="1"/>
          <p:nvPr/>
        </p:nvSpPr>
        <p:spPr>
          <a:xfrm>
            <a:off x="0" y="5363755"/>
            <a:ext cx="12192000"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sz="6400" b="1" i="0" u="none" strike="noStrike" kern="1200" cap="none" spc="0" normalizeH="0" baseline="0" noProof="0" dirty="0">
                <a:ln>
                  <a:noFill/>
                </a:ln>
                <a:solidFill>
                  <a:srgbClr val="C00000"/>
                </a:solidFill>
                <a:effectLst/>
                <a:uLnTx/>
                <a:uFillTx/>
                <a:latin typeface="Rockwell" panose="02060603020205020403"/>
                <a:ea typeface="+mn-ea"/>
                <a:cs typeface="+mn-cs"/>
              </a:rPr>
              <a:t>أولاد الموعد</a:t>
            </a:r>
            <a:endParaRPr kumimoji="0" lang="en-US" sz="6400" b="1" i="0" u="none" strike="noStrike" kern="1200" cap="none" spc="0" normalizeH="0" baseline="0" noProof="0" dirty="0">
              <a:ln>
                <a:noFill/>
              </a:ln>
              <a:solidFill>
                <a:srgbClr val="C00000"/>
              </a:solidFill>
              <a:effectLst/>
              <a:uLnTx/>
              <a:uFillTx/>
              <a:latin typeface="Rockwell" panose="02060603020205020403"/>
              <a:ea typeface="+mn-ea"/>
              <a:cs typeface="+mn-cs"/>
            </a:endParaRPr>
          </a:p>
        </p:txBody>
      </p:sp>
    </p:spTree>
    <p:extLst>
      <p:ext uri="{BB962C8B-B14F-4D97-AF65-F5344CB8AC3E}">
        <p14:creationId xmlns:p14="http://schemas.microsoft.com/office/powerpoint/2010/main" val="19014353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6919EE-F0C5-6C18-810F-9F174715A9CC}"/>
              </a:ext>
            </a:extLst>
          </p:cNvPr>
          <p:cNvSpPr>
            <a:spLocks noGrp="1"/>
          </p:cNvSpPr>
          <p:nvPr>
            <p:ph type="title"/>
          </p:nvPr>
        </p:nvSpPr>
        <p:spPr/>
        <p:txBody>
          <a:bodyPr/>
          <a:lstStyle/>
          <a:p>
            <a:pPr algn="ctr"/>
            <a:r>
              <a:rPr lang="ar-JO" dirty="0">
                <a:latin typeface="Arial" panose="020B0604020202020204" pitchFamily="34" charset="0"/>
                <a:cs typeface="Arial" panose="020B0604020202020204" pitchFamily="34" charset="0"/>
              </a:rPr>
              <a:t>غلاطية 4: 1-11</a:t>
            </a:r>
            <a:endParaRPr 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39E5B957-A62A-A2D9-60F5-D24CA6922E44}"/>
              </a:ext>
            </a:extLst>
          </p:cNvPr>
          <p:cNvSpPr>
            <a:spLocks noGrp="1"/>
          </p:cNvSpPr>
          <p:nvPr>
            <p:ph idx="1"/>
          </p:nvPr>
        </p:nvSpPr>
        <p:spPr>
          <a:xfrm>
            <a:off x="1451579" y="2015732"/>
            <a:ext cx="9799013" cy="3910506"/>
          </a:xfrm>
        </p:spPr>
        <p:txBody>
          <a:bodyPr>
            <a:normAutofit/>
          </a:bodyPr>
          <a:lstStyle/>
          <a:p>
            <a:pPr marL="0" indent="0" algn="r" rtl="1">
              <a:buNone/>
            </a:pPr>
            <a:r>
              <a:rPr lang="ar-JO" sz="2800" u="sng" kern="100" dirty="0">
                <a:latin typeface="Arial" panose="020B0604020202020204" pitchFamily="34" charset="0"/>
                <a:ea typeface="Calibri" panose="020F0502020204030204" pitchFamily="34" charset="0"/>
                <a:cs typeface="Arial" panose="020B0604020202020204" pitchFamily="34" charset="0"/>
              </a:rPr>
              <a:t>الأعداد 4-7</a:t>
            </a:r>
            <a:endParaRPr lang="en-SG" sz="2800" u="sng" kern="100" dirty="0">
              <a:effectLst/>
              <a:latin typeface="Arial" panose="020B0604020202020204" pitchFamily="34" charset="0"/>
              <a:ea typeface="Calibri" panose="020F0502020204030204" pitchFamily="34" charset="0"/>
              <a:cs typeface="Arial" panose="020B0604020202020204" pitchFamily="34" charset="0"/>
            </a:endParaRPr>
          </a:p>
          <a:p>
            <a:pPr marL="0" indent="0" algn="r" rtl="1">
              <a:buNone/>
            </a:pPr>
            <a:r>
              <a:rPr lang="ar-JO" sz="2800" kern="100" dirty="0">
                <a:solidFill>
                  <a:schemeClr val="bg1">
                    <a:lumMod val="65000"/>
                  </a:schemeClr>
                </a:solidFill>
                <a:effectLst/>
                <a:latin typeface="Arial" panose="020B0604020202020204" pitchFamily="34" charset="0"/>
                <a:ea typeface="Calibri" panose="020F0502020204030204" pitchFamily="34" charset="0"/>
                <a:cs typeface="Arial" panose="020B0604020202020204" pitchFamily="34" charset="0"/>
              </a:rPr>
              <a:t>ع 4 ولكن لما جاء ملء الزمان ... لقد كان وقتاً مناسباً تماماً في التاريخ. الإمبراطورية الرومانية الموحدة، اللغة، الطرق، إلخ. من ناحية نبوية أيضاً (دانيال 9: 24-26).</a:t>
            </a:r>
          </a:p>
          <a:p>
            <a:pPr marL="0" indent="0" algn="r" rtl="1">
              <a:buNone/>
            </a:pPr>
            <a:r>
              <a:rPr lang="ar-JO" sz="2800" kern="100" dirty="0">
                <a:solidFill>
                  <a:schemeClr val="bg1">
                    <a:lumMod val="65000"/>
                  </a:schemeClr>
                </a:solidFill>
                <a:effectLst/>
                <a:latin typeface="Arial" panose="020B0604020202020204" pitchFamily="34" charset="0"/>
                <a:ea typeface="Calibri" panose="020F0502020204030204" pitchFamily="34" charset="0"/>
                <a:cs typeface="Arial" panose="020B0604020202020204" pitchFamily="34" charset="0"/>
              </a:rPr>
              <a:t>ع 5 – نحن مفديون لنصير متبنين</a:t>
            </a:r>
            <a:endParaRPr lang="en-SG" sz="2800" kern="100" dirty="0">
              <a:solidFill>
                <a:schemeClr val="bg1">
                  <a:lumMod val="65000"/>
                </a:schemeClr>
              </a:solidFill>
              <a:effectLst/>
              <a:latin typeface="Arial" panose="020B0604020202020204" pitchFamily="34" charset="0"/>
              <a:ea typeface="Calibri" panose="020F0502020204030204" pitchFamily="34" charset="0"/>
              <a:cs typeface="Arial" panose="020B0604020202020204" pitchFamily="34" charset="0"/>
            </a:endParaRPr>
          </a:p>
          <a:p>
            <a:pPr marL="0" indent="0" algn="r" rtl="1">
              <a:buNone/>
            </a:pPr>
            <a:r>
              <a:rPr lang="ar-JO" sz="2800" dirty="0">
                <a:latin typeface="Arial" panose="020B0604020202020204" pitchFamily="34" charset="0"/>
                <a:cs typeface="Arial" panose="020B0604020202020204" pitchFamily="34" charset="0"/>
              </a:rPr>
              <a:t>ع 6-7 – نحن لنا الروح الذي يجعلنا نصرخ إلى الله يا أبا الآب، لقد صرنا أولاداً وورثة حقيقيين.</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572943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6919EE-F0C5-6C18-810F-9F174715A9CC}"/>
              </a:ext>
            </a:extLst>
          </p:cNvPr>
          <p:cNvSpPr>
            <a:spLocks noGrp="1"/>
          </p:cNvSpPr>
          <p:nvPr>
            <p:ph type="title"/>
          </p:nvPr>
        </p:nvSpPr>
        <p:spPr/>
        <p:txBody>
          <a:bodyPr/>
          <a:lstStyle/>
          <a:p>
            <a:pPr algn="ctr"/>
            <a:r>
              <a:rPr lang="ar-JO" dirty="0">
                <a:latin typeface="Arial" panose="020B0604020202020204" pitchFamily="34" charset="0"/>
                <a:cs typeface="Arial" panose="020B0604020202020204" pitchFamily="34" charset="0"/>
              </a:rPr>
              <a:t>غلاطية 4: 1-11</a:t>
            </a:r>
            <a:endParaRPr 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39E5B957-A62A-A2D9-60F5-D24CA6922E44}"/>
              </a:ext>
            </a:extLst>
          </p:cNvPr>
          <p:cNvSpPr>
            <a:spLocks noGrp="1"/>
          </p:cNvSpPr>
          <p:nvPr>
            <p:ph idx="1"/>
          </p:nvPr>
        </p:nvSpPr>
        <p:spPr>
          <a:xfrm>
            <a:off x="1451579" y="2015732"/>
            <a:ext cx="9799013" cy="3910506"/>
          </a:xfrm>
        </p:spPr>
        <p:txBody>
          <a:bodyPr>
            <a:normAutofit/>
          </a:bodyPr>
          <a:lstStyle/>
          <a:p>
            <a:pPr marL="0" indent="0" algn="r" rtl="1">
              <a:buNone/>
            </a:pPr>
            <a:r>
              <a:rPr lang="ar-JO" sz="2800" u="sng" kern="100" dirty="0">
                <a:effectLst/>
                <a:latin typeface="Arial" panose="020B0604020202020204" pitchFamily="34" charset="0"/>
                <a:ea typeface="Calibri" panose="020F0502020204030204" pitchFamily="34" charset="0"/>
                <a:cs typeface="Arial" panose="020B0604020202020204" pitchFamily="34" charset="0"/>
              </a:rPr>
              <a:t>الأعداد 8-11</a:t>
            </a:r>
            <a:endParaRPr lang="en-SG" sz="2800" u="sng" kern="100" dirty="0">
              <a:effectLst/>
              <a:latin typeface="Arial" panose="020B0604020202020204" pitchFamily="34" charset="0"/>
              <a:ea typeface="Calibri" panose="020F0502020204030204" pitchFamily="34" charset="0"/>
              <a:cs typeface="Arial" panose="020B0604020202020204" pitchFamily="34" charset="0"/>
            </a:endParaRPr>
          </a:p>
          <a:p>
            <a:pPr algn="r" rtl="1"/>
            <a:r>
              <a:rPr lang="ar-JO" sz="2800" dirty="0">
                <a:latin typeface="Arial" panose="020B0604020202020204" pitchFamily="34" charset="0"/>
                <a:cs typeface="Arial" panose="020B0604020202020204" pitchFamily="34" charset="0"/>
              </a:rPr>
              <a:t>ع 8-10: إن كان يسوع قد حرّرك، فلماذا تريد أن تعود عبداً مرة أخرى؟ (راجع عدد 16: 13)</a:t>
            </a:r>
            <a:endParaRPr lang="en-US" sz="2800" dirty="0">
              <a:latin typeface="Arial" panose="020B0604020202020204" pitchFamily="34" charset="0"/>
              <a:cs typeface="Arial" panose="020B0604020202020204" pitchFamily="34" charset="0"/>
            </a:endParaRPr>
          </a:p>
          <a:p>
            <a:pPr algn="r" rtl="1"/>
            <a:r>
              <a:rPr lang="ar-JO" sz="2800" kern="100" dirty="0">
                <a:latin typeface="Arial" panose="020B0604020202020204" pitchFamily="34" charset="0"/>
                <a:ea typeface="Calibri" panose="020F0502020204030204" pitchFamily="34" charset="0"/>
                <a:cs typeface="Arial" panose="020B0604020202020204" pitchFamily="34" charset="0"/>
              </a:rPr>
              <a:t>ع</a:t>
            </a:r>
            <a:r>
              <a:rPr lang="ar-JO" sz="2800" kern="100" dirty="0">
                <a:effectLst/>
                <a:latin typeface="Arial" panose="020B0604020202020204" pitchFamily="34" charset="0"/>
                <a:ea typeface="Calibri" panose="020F0502020204030204" pitchFamily="34" charset="0"/>
                <a:cs typeface="Arial" panose="020B0604020202020204" pitchFamily="34" charset="0"/>
              </a:rPr>
              <a:t> 10 – كان من واجب الشريعة حفظ الأيام والأوقات المقدسة.</a:t>
            </a:r>
            <a:endParaRPr lang="en-SG" sz="2800" kern="100" dirty="0">
              <a:effectLst/>
              <a:latin typeface="Arial" panose="020B0604020202020204" pitchFamily="34" charset="0"/>
              <a:ea typeface="Calibri" panose="020F0502020204030204" pitchFamily="34" charset="0"/>
              <a:cs typeface="Arial" panose="020B0604020202020204" pitchFamily="34" charset="0"/>
            </a:endParaRPr>
          </a:p>
          <a:p>
            <a:pPr algn="r" rtl="1"/>
            <a:r>
              <a:rPr lang="ar-JO" sz="2800" dirty="0">
                <a:latin typeface="Arial" panose="020B0604020202020204" pitchFamily="34" charset="0"/>
                <a:cs typeface="Arial" panose="020B0604020202020204" pitchFamily="34" charset="0"/>
              </a:rPr>
              <a:t>ع 11: يخشى بولس أنه أضاع كل الوقت الذي قضاه معهم في التبشير.</a:t>
            </a:r>
            <a:endParaRPr lang="en-US" sz="2800" dirty="0">
              <a:latin typeface="Arial" panose="020B0604020202020204" pitchFamily="34" charset="0"/>
              <a:cs typeface="Arial" panose="020B0604020202020204" pitchFamily="34" charset="0"/>
            </a:endParaRPr>
          </a:p>
          <a:p>
            <a:pPr marL="0" indent="0">
              <a:buNone/>
            </a:pP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95490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1ED3D0-2812-FB47-CB85-0ED6EA6DC51C}"/>
              </a:ext>
            </a:extLst>
          </p:cNvPr>
          <p:cNvSpPr>
            <a:spLocks noGrp="1"/>
          </p:cNvSpPr>
          <p:nvPr>
            <p:ph type="title"/>
          </p:nvPr>
        </p:nvSpPr>
        <p:spPr/>
        <p:txBody>
          <a:bodyPr/>
          <a:lstStyle/>
          <a:p>
            <a:pPr algn="ctr"/>
            <a:r>
              <a:rPr lang="ar-JO" dirty="0">
                <a:latin typeface="Arial" panose="020B0604020202020204" pitchFamily="34" charset="0"/>
                <a:cs typeface="Arial" panose="020B0604020202020204" pitchFamily="34" charset="0"/>
              </a:rPr>
              <a:t>غلاطية 4: 12-20</a:t>
            </a:r>
            <a:endParaRPr 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3C855E94-B9FA-3396-2C97-09A17E0B0F04}"/>
              </a:ext>
            </a:extLst>
          </p:cNvPr>
          <p:cNvSpPr>
            <a:spLocks noGrp="1"/>
          </p:cNvSpPr>
          <p:nvPr>
            <p:ph idx="1"/>
          </p:nvPr>
        </p:nvSpPr>
        <p:spPr/>
        <p:txBody>
          <a:bodyPr>
            <a:normAutofit/>
          </a:bodyPr>
          <a:lstStyle/>
          <a:p>
            <a:pPr algn="r" rtl="1"/>
            <a:r>
              <a:rPr lang="ar-JO" sz="2800" dirty="0">
                <a:latin typeface="Arial" panose="020B0604020202020204" pitchFamily="34" charset="0"/>
                <a:cs typeface="Arial" panose="020B0604020202020204" pitchFamily="34" charset="0"/>
              </a:rPr>
              <a:t>يدعوهم بولس إلى أن يكونوا ثابتين ومخلصين للإنجيل الأصلي الذي بشرهم به كما هو، وهنا نرى رعاية بولس واهتمامه الحقيقي بمؤمني غلاطية.</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600793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1ED3D0-2812-FB47-CB85-0ED6EA6DC51C}"/>
              </a:ext>
            </a:extLst>
          </p:cNvPr>
          <p:cNvSpPr>
            <a:spLocks noGrp="1"/>
          </p:cNvSpPr>
          <p:nvPr>
            <p:ph type="title"/>
          </p:nvPr>
        </p:nvSpPr>
        <p:spPr/>
        <p:txBody>
          <a:bodyPr/>
          <a:lstStyle/>
          <a:p>
            <a:pPr algn="ctr"/>
            <a:r>
              <a:rPr lang="ar-JO" dirty="0">
                <a:latin typeface="Arial" panose="020B0604020202020204" pitchFamily="34" charset="0"/>
                <a:cs typeface="Arial" panose="020B0604020202020204" pitchFamily="34" charset="0"/>
              </a:rPr>
              <a:t>غلاطية 4: 21-27</a:t>
            </a:r>
            <a:endParaRPr 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3C855E94-B9FA-3396-2C97-09A17E0B0F04}"/>
              </a:ext>
            </a:extLst>
          </p:cNvPr>
          <p:cNvSpPr>
            <a:spLocks noGrp="1"/>
          </p:cNvSpPr>
          <p:nvPr>
            <p:ph idx="1"/>
          </p:nvPr>
        </p:nvSpPr>
        <p:spPr/>
        <p:txBody>
          <a:bodyPr>
            <a:normAutofit/>
          </a:bodyPr>
          <a:lstStyle/>
          <a:p>
            <a:pPr algn="r" rtl="1"/>
            <a:r>
              <a:rPr lang="ar-JO" sz="2800" dirty="0">
                <a:latin typeface="Arial" panose="020B0604020202020204" pitchFamily="34" charset="0"/>
                <a:cs typeface="Arial" panose="020B0604020202020204" pitchFamily="34" charset="0"/>
              </a:rPr>
              <a:t>يعطي وصفاً رمزية بناء على الأحداث الموصوفة في تكوين 16</a:t>
            </a:r>
            <a:endParaRPr lang="en-US" sz="2800" dirty="0">
              <a:latin typeface="Arial" panose="020B0604020202020204" pitchFamily="34" charset="0"/>
              <a:cs typeface="Arial" panose="020B0604020202020204" pitchFamily="34" charset="0"/>
            </a:endParaRPr>
          </a:p>
          <a:p>
            <a:pPr algn="r" rtl="1"/>
            <a:r>
              <a:rPr lang="ar-JO" sz="2800" dirty="0">
                <a:latin typeface="Arial" panose="020B0604020202020204" pitchFamily="34" charset="0"/>
                <a:cs typeface="Arial" panose="020B0604020202020204" pitchFamily="34" charset="0"/>
              </a:rPr>
              <a:t>ع 24 – تمثل سارة وهاجر عهدين – عهد الناموس وعهد النعمة/الوعد.</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130585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41184D3A-AB45-264E-14A1-57674FF5F125}"/>
              </a:ext>
            </a:extLst>
          </p:cNvPr>
          <p:cNvGraphicFramePr>
            <a:graphicFrameLocks noGrp="1"/>
          </p:cNvGraphicFramePr>
          <p:nvPr>
            <p:extLst>
              <p:ext uri="{D42A27DB-BD31-4B8C-83A1-F6EECF244321}">
                <p14:modId xmlns:p14="http://schemas.microsoft.com/office/powerpoint/2010/main" val="2157319233"/>
              </p:ext>
            </p:extLst>
          </p:nvPr>
        </p:nvGraphicFramePr>
        <p:xfrm>
          <a:off x="126124" y="810228"/>
          <a:ext cx="11918731" cy="5118186"/>
        </p:xfrm>
        <a:graphic>
          <a:graphicData uri="http://schemas.openxmlformats.org/drawingml/2006/table">
            <a:tbl>
              <a:tblPr firstRow="1" firstCol="1" bandRow="1">
                <a:tableStyleId>{5C22544A-7EE6-4342-B048-85BDC9FD1C3A}</a:tableStyleId>
              </a:tblPr>
              <a:tblGrid>
                <a:gridCol w="5922984">
                  <a:extLst>
                    <a:ext uri="{9D8B030D-6E8A-4147-A177-3AD203B41FA5}">
                      <a16:colId xmlns:a16="http://schemas.microsoft.com/office/drawing/2014/main" val="2050309331"/>
                    </a:ext>
                  </a:extLst>
                </a:gridCol>
                <a:gridCol w="5995747">
                  <a:extLst>
                    <a:ext uri="{9D8B030D-6E8A-4147-A177-3AD203B41FA5}">
                      <a16:colId xmlns:a16="http://schemas.microsoft.com/office/drawing/2014/main" val="421795894"/>
                    </a:ext>
                  </a:extLst>
                </a:gridCol>
              </a:tblGrid>
              <a:tr h="595098">
                <a:tc>
                  <a:txBody>
                    <a:bodyPr/>
                    <a:lstStyle/>
                    <a:p>
                      <a:pPr algn="ctr"/>
                      <a:r>
                        <a:rPr lang="ar-JO" sz="2800" kern="0" dirty="0">
                          <a:solidFill>
                            <a:schemeClr val="tx1"/>
                          </a:solidFill>
                          <a:effectLst/>
                        </a:rPr>
                        <a:t>إسماعيل بن هاجر - الناموسية</a:t>
                      </a:r>
                      <a:endParaRPr lang="en-SG" sz="2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14300" marR="114300" marT="85725" marB="85725" anchor="b">
                    <a:solidFill>
                      <a:schemeClr val="accent2">
                        <a:lumMod val="20000"/>
                        <a:lumOff val="80000"/>
                      </a:schemeClr>
                    </a:solidFill>
                  </a:tcPr>
                </a:tc>
                <a:tc>
                  <a:txBody>
                    <a:bodyPr/>
                    <a:lstStyle/>
                    <a:p>
                      <a:pPr algn="ctr"/>
                      <a:r>
                        <a:rPr lang="ar-JO" sz="2800" kern="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إسحق بن سارة – الإيمان بالمسيح</a:t>
                      </a:r>
                      <a:endParaRPr lang="en-SG" sz="2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14300" marR="114300" marT="85725" marB="85725" anchor="b">
                    <a:solidFill>
                      <a:schemeClr val="accent6">
                        <a:lumMod val="60000"/>
                        <a:lumOff val="40000"/>
                      </a:schemeClr>
                    </a:solidFill>
                  </a:tcPr>
                </a:tc>
                <a:extLst>
                  <a:ext uri="{0D108BD9-81ED-4DB2-BD59-A6C34878D82A}">
                    <a16:rowId xmlns:a16="http://schemas.microsoft.com/office/drawing/2014/main" val="2000976777"/>
                  </a:ext>
                </a:extLst>
              </a:tr>
              <a:tr h="0">
                <a:tc>
                  <a:txBody>
                    <a:bodyPr/>
                    <a:lstStyle/>
                    <a:p>
                      <a:pPr algn="ctr"/>
                      <a:endParaRPr lang="en-SG" sz="1200" kern="100" dirty="0">
                        <a:effectLst/>
                        <a:latin typeface="Calibri" panose="020F0502020204030204" pitchFamily="34" charset="0"/>
                        <a:cs typeface="Times New Roman" panose="02020603050405020304" pitchFamily="18" charset="0"/>
                      </a:endParaRPr>
                    </a:p>
                  </a:txBody>
                  <a:tcPr marL="114300" marR="114300" marT="85725" marB="85725" anchor="b">
                    <a:solidFill>
                      <a:schemeClr val="tx1"/>
                    </a:solidFill>
                  </a:tcPr>
                </a:tc>
                <a:tc>
                  <a:txBody>
                    <a:bodyPr/>
                    <a:lstStyle/>
                    <a:p>
                      <a:pPr algn="ctr"/>
                      <a:endParaRPr lang="en-SG" sz="1200" kern="100" dirty="0">
                        <a:effectLst/>
                        <a:latin typeface="Calibri" panose="020F0502020204030204" pitchFamily="34" charset="0"/>
                        <a:cs typeface="Times New Roman" panose="02020603050405020304" pitchFamily="18" charset="0"/>
                      </a:endParaRPr>
                    </a:p>
                  </a:txBody>
                  <a:tcPr marL="114300" marR="114300" marT="85725" marB="85725" anchor="b">
                    <a:solidFill>
                      <a:schemeClr val="tx1"/>
                    </a:solidFill>
                  </a:tcPr>
                </a:tc>
                <a:extLst>
                  <a:ext uri="{0D108BD9-81ED-4DB2-BD59-A6C34878D82A}">
                    <a16:rowId xmlns:a16="http://schemas.microsoft.com/office/drawing/2014/main" val="3525690558"/>
                  </a:ext>
                </a:extLst>
              </a:tr>
              <a:tr h="595098">
                <a:tc>
                  <a:txBody>
                    <a:bodyPr/>
                    <a:lstStyle/>
                    <a:p>
                      <a:pPr algn="ctr"/>
                      <a:r>
                        <a:rPr lang="ar-JO" sz="2400" kern="0" dirty="0">
                          <a:solidFill>
                            <a:schemeClr val="tx1"/>
                          </a:solidFill>
                          <a:effectLst/>
                        </a:rPr>
                        <a:t>ابن الجارية هاجر (ع 22)</a:t>
                      </a:r>
                      <a:endParaRPr lang="en-SG" sz="2400" kern="0" dirty="0">
                        <a:solidFill>
                          <a:schemeClr val="tx1"/>
                        </a:solidFill>
                        <a:effectLst/>
                      </a:endParaRPr>
                    </a:p>
                  </a:txBody>
                  <a:tcPr marL="114300" marR="114300" marT="85725" marB="85725" anchor="b">
                    <a:solidFill>
                      <a:schemeClr val="accent2">
                        <a:lumMod val="20000"/>
                        <a:lumOff val="80000"/>
                      </a:schemeClr>
                    </a:solidFill>
                  </a:tcPr>
                </a:tc>
                <a:tc>
                  <a:txBody>
                    <a:bodyPr/>
                    <a:lstStyle/>
                    <a:p>
                      <a:pPr algn="ctr"/>
                      <a:r>
                        <a:rPr lang="ar-JO" sz="2400" b="1" kern="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ابن الحرة سارة (ع 22)</a:t>
                      </a:r>
                      <a:endParaRPr lang="en-SG" sz="24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14300" marR="114300" marT="85725" marB="85725" anchor="b">
                    <a:solidFill>
                      <a:schemeClr val="accent6">
                        <a:lumMod val="60000"/>
                        <a:lumOff val="40000"/>
                      </a:schemeClr>
                    </a:solidFill>
                  </a:tcPr>
                </a:tc>
                <a:extLst>
                  <a:ext uri="{0D108BD9-81ED-4DB2-BD59-A6C34878D82A}">
                    <a16:rowId xmlns:a16="http://schemas.microsoft.com/office/drawing/2014/main" val="3804480983"/>
                  </a:ext>
                </a:extLst>
              </a:tr>
              <a:tr h="595098">
                <a:tc>
                  <a:txBody>
                    <a:bodyPr/>
                    <a:lstStyle/>
                    <a:p>
                      <a:pPr algn="ctr"/>
                      <a:r>
                        <a:rPr lang="ar-JO" sz="2400" kern="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إسماعيل: ولد بحسب الجسد (ع 23)</a:t>
                      </a:r>
                      <a:endParaRPr lang="en-SG" sz="24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14300" marR="114300" marT="85725" marB="85725" anchor="b">
                    <a:solidFill>
                      <a:schemeClr val="accent2">
                        <a:lumMod val="20000"/>
                        <a:lumOff val="80000"/>
                      </a:schemeClr>
                    </a:solidFill>
                  </a:tcPr>
                </a:tc>
                <a:tc>
                  <a:txBody>
                    <a:bodyPr/>
                    <a:lstStyle/>
                    <a:p>
                      <a:pPr algn="ctr"/>
                      <a:r>
                        <a:rPr lang="ar-JO" sz="2400" b="1" kern="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إسحق: ولد بحسب وعد الله (ع 23)</a:t>
                      </a:r>
                      <a:endParaRPr lang="en-SG" sz="24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14300" marR="114300" marT="85725" marB="85725" anchor="b">
                    <a:solidFill>
                      <a:schemeClr val="accent6">
                        <a:lumMod val="60000"/>
                        <a:lumOff val="40000"/>
                      </a:schemeClr>
                    </a:solidFill>
                  </a:tcPr>
                </a:tc>
                <a:extLst>
                  <a:ext uri="{0D108BD9-81ED-4DB2-BD59-A6C34878D82A}">
                    <a16:rowId xmlns:a16="http://schemas.microsoft.com/office/drawing/2014/main" val="4255979872"/>
                  </a:ext>
                </a:extLst>
              </a:tr>
              <a:tr h="595098">
                <a:tc>
                  <a:txBody>
                    <a:bodyPr/>
                    <a:lstStyle/>
                    <a:p>
                      <a:pPr algn="ctr"/>
                      <a:r>
                        <a:rPr lang="ar-JO" sz="2400" kern="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يمثل أورشليم الأرضية (ع 25)</a:t>
                      </a:r>
                      <a:endParaRPr lang="en-SG" sz="24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14300" marR="114300" marT="85725" marB="85725" anchor="b">
                    <a:solidFill>
                      <a:schemeClr val="accent2">
                        <a:lumMod val="20000"/>
                        <a:lumOff val="80000"/>
                      </a:schemeClr>
                    </a:solidFill>
                  </a:tcPr>
                </a:tc>
                <a:tc>
                  <a:txBody>
                    <a:bodyPr/>
                    <a:lstStyle/>
                    <a:p>
                      <a:pPr algn="ctr"/>
                      <a:r>
                        <a:rPr lang="ar-JO" sz="2400" b="1" kern="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يمثل أورشليم السماوية (ع 26)</a:t>
                      </a:r>
                      <a:endParaRPr lang="en-SG" sz="24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14300" marR="114300" marT="85725" marB="85725" anchor="b">
                    <a:solidFill>
                      <a:schemeClr val="accent6">
                        <a:lumMod val="60000"/>
                        <a:lumOff val="40000"/>
                      </a:schemeClr>
                    </a:solidFill>
                  </a:tcPr>
                </a:tc>
                <a:extLst>
                  <a:ext uri="{0D108BD9-81ED-4DB2-BD59-A6C34878D82A}">
                    <a16:rowId xmlns:a16="http://schemas.microsoft.com/office/drawing/2014/main" val="1208084837"/>
                  </a:ext>
                </a:extLst>
              </a:tr>
              <a:tr h="595098">
                <a:tc>
                  <a:txBody>
                    <a:bodyPr/>
                    <a:lstStyle/>
                    <a:p>
                      <a:pPr algn="ctr"/>
                      <a:r>
                        <a:rPr lang="ar-JO" sz="2400" kern="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العديد من الأطفال (الأحفاد)</a:t>
                      </a:r>
                      <a:endParaRPr lang="en-SG" sz="24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14300" marR="114300" marT="85725" marB="85725" anchor="b">
                    <a:solidFill>
                      <a:schemeClr val="accent2">
                        <a:lumMod val="20000"/>
                        <a:lumOff val="80000"/>
                      </a:schemeClr>
                    </a:solidFill>
                  </a:tcPr>
                </a:tc>
                <a:tc>
                  <a:txBody>
                    <a:bodyPr/>
                    <a:lstStyle/>
                    <a:p>
                      <a:pPr algn="ctr"/>
                      <a:r>
                        <a:rPr lang="ar-JO" sz="2400" b="1" kern="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أولاد أكثر (أحفاد) (ع 27)</a:t>
                      </a:r>
                      <a:endParaRPr lang="en-SG" sz="24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14300" marR="114300" marT="85725" marB="85725" anchor="b">
                    <a:solidFill>
                      <a:schemeClr val="accent6">
                        <a:lumMod val="60000"/>
                        <a:lumOff val="40000"/>
                      </a:schemeClr>
                    </a:solidFill>
                  </a:tcPr>
                </a:tc>
                <a:extLst>
                  <a:ext uri="{0D108BD9-81ED-4DB2-BD59-A6C34878D82A}">
                    <a16:rowId xmlns:a16="http://schemas.microsoft.com/office/drawing/2014/main" val="2151596538"/>
                  </a:ext>
                </a:extLst>
              </a:tr>
              <a:tr h="595098">
                <a:tc>
                  <a:txBody>
                    <a:bodyPr/>
                    <a:lstStyle/>
                    <a:p>
                      <a:pPr algn="ctr"/>
                      <a:r>
                        <a:rPr lang="ar-JO" sz="2400" kern="0" dirty="0">
                          <a:solidFill>
                            <a:schemeClr val="tx1"/>
                          </a:solidFill>
                          <a:effectLst/>
                        </a:rPr>
                        <a:t>المضطهِد (ع 29)</a:t>
                      </a:r>
                      <a:endParaRPr lang="en-SG" sz="24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14300" marR="114300" marT="85725" marB="85725" anchor="b">
                    <a:solidFill>
                      <a:schemeClr val="accent2">
                        <a:lumMod val="20000"/>
                        <a:lumOff val="80000"/>
                      </a:schemeClr>
                    </a:solidFill>
                  </a:tcPr>
                </a:tc>
                <a:tc>
                  <a:txBody>
                    <a:bodyPr/>
                    <a:lstStyle/>
                    <a:p>
                      <a:pPr algn="ctr"/>
                      <a:r>
                        <a:rPr lang="ar-JO" sz="2400" b="1" kern="0" dirty="0">
                          <a:solidFill>
                            <a:schemeClr val="tx1"/>
                          </a:solidFill>
                          <a:effectLst/>
                        </a:rPr>
                        <a:t>المضطهَد (ع 29)</a:t>
                      </a:r>
                      <a:endParaRPr lang="en-SG" sz="24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14300" marR="114300" marT="85725" marB="85725" anchor="b">
                    <a:solidFill>
                      <a:schemeClr val="accent6">
                        <a:lumMod val="60000"/>
                        <a:lumOff val="40000"/>
                      </a:schemeClr>
                    </a:solidFill>
                  </a:tcPr>
                </a:tc>
                <a:extLst>
                  <a:ext uri="{0D108BD9-81ED-4DB2-BD59-A6C34878D82A}">
                    <a16:rowId xmlns:a16="http://schemas.microsoft.com/office/drawing/2014/main" val="219822723"/>
                  </a:ext>
                </a:extLst>
              </a:tr>
              <a:tr h="595098">
                <a:tc>
                  <a:txBody>
                    <a:bodyPr/>
                    <a:lstStyle/>
                    <a:p>
                      <a:pPr algn="ctr"/>
                      <a:r>
                        <a:rPr lang="ar-JO" sz="2400" kern="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لا يرث شيئاً (ع 30)</a:t>
                      </a:r>
                      <a:endParaRPr lang="en-SG" sz="24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14300" marR="114300" marT="85725" marB="85725" anchor="b">
                    <a:solidFill>
                      <a:schemeClr val="accent2">
                        <a:lumMod val="20000"/>
                        <a:lumOff val="80000"/>
                      </a:schemeClr>
                    </a:solidFill>
                  </a:tcPr>
                </a:tc>
                <a:tc>
                  <a:txBody>
                    <a:bodyPr/>
                    <a:lstStyle/>
                    <a:p>
                      <a:pPr algn="ctr"/>
                      <a:r>
                        <a:rPr lang="ar-JO" sz="2400" b="1" kern="0" dirty="0">
                          <a:solidFill>
                            <a:schemeClr val="tx1"/>
                          </a:solidFill>
                          <a:effectLst/>
                        </a:rPr>
                        <a:t>يرث كل شيء (ع 30)</a:t>
                      </a:r>
                      <a:endParaRPr lang="en-SG" sz="24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14300" marR="114300" marT="85725" marB="85725" anchor="b">
                    <a:solidFill>
                      <a:schemeClr val="accent6">
                        <a:lumMod val="60000"/>
                        <a:lumOff val="40000"/>
                      </a:schemeClr>
                    </a:solidFill>
                  </a:tcPr>
                </a:tc>
                <a:extLst>
                  <a:ext uri="{0D108BD9-81ED-4DB2-BD59-A6C34878D82A}">
                    <a16:rowId xmlns:a16="http://schemas.microsoft.com/office/drawing/2014/main" val="1251071226"/>
                  </a:ext>
                </a:extLst>
              </a:tr>
              <a:tr h="595098">
                <a:tc>
                  <a:txBody>
                    <a:bodyPr/>
                    <a:lstStyle/>
                    <a:p>
                      <a:pPr algn="ctr"/>
                      <a:r>
                        <a:rPr lang="ar-JO" sz="2400" kern="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ترتكز العلاقة على حفظ الناموس</a:t>
                      </a:r>
                      <a:endParaRPr lang="en-SG" sz="24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14300" marR="114300" marT="85725" marB="85725" anchor="b">
                    <a:solidFill>
                      <a:schemeClr val="accent2">
                        <a:lumMod val="20000"/>
                        <a:lumOff val="80000"/>
                      </a:schemeClr>
                    </a:solidFill>
                  </a:tcPr>
                </a:tc>
                <a:tc>
                  <a:txBody>
                    <a:bodyPr/>
                    <a:lstStyle/>
                    <a:p>
                      <a:pPr algn="ctr"/>
                      <a:r>
                        <a:rPr lang="ar-JO" sz="2400" b="1" kern="0" dirty="0">
                          <a:solidFill>
                            <a:schemeClr val="tx1"/>
                          </a:solidFill>
                          <a:effectLst/>
                        </a:rPr>
                        <a:t>ترتكز العلاقة على الثقة بالله</a:t>
                      </a:r>
                      <a:endParaRPr lang="en-SG" sz="24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14300" marR="114300" marT="85725" marB="85725" anchor="b">
                    <a:solidFill>
                      <a:schemeClr val="accent6">
                        <a:lumMod val="60000"/>
                        <a:lumOff val="40000"/>
                      </a:schemeClr>
                    </a:solidFill>
                  </a:tcPr>
                </a:tc>
                <a:extLst>
                  <a:ext uri="{0D108BD9-81ED-4DB2-BD59-A6C34878D82A}">
                    <a16:rowId xmlns:a16="http://schemas.microsoft.com/office/drawing/2014/main" val="3572068599"/>
                  </a:ext>
                </a:extLst>
              </a:tr>
            </a:tbl>
          </a:graphicData>
        </a:graphic>
      </p:graphicFrame>
      <p:sp>
        <p:nvSpPr>
          <p:cNvPr id="6" name="TextBox 5">
            <a:extLst>
              <a:ext uri="{FF2B5EF4-FFF2-40B4-BE49-F238E27FC236}">
                <a16:creationId xmlns:a16="http://schemas.microsoft.com/office/drawing/2014/main" id="{63C86823-AEE3-EBCF-E94A-84F13E8D76B6}"/>
              </a:ext>
            </a:extLst>
          </p:cNvPr>
          <p:cNvSpPr txBox="1"/>
          <p:nvPr/>
        </p:nvSpPr>
        <p:spPr>
          <a:xfrm>
            <a:off x="2365231" y="6236286"/>
            <a:ext cx="7904184" cy="369332"/>
          </a:xfrm>
          <a:prstGeom prst="rect">
            <a:avLst/>
          </a:prstGeom>
          <a:noFill/>
        </p:spPr>
        <p:txBody>
          <a:bodyPr wrap="square">
            <a:spAutoFit/>
          </a:bodyPr>
          <a:lstStyle/>
          <a:p>
            <a:r>
              <a:rPr lang="en-SG" sz="1800" kern="100" dirty="0">
                <a:effectLst/>
                <a:latin typeface="Calibri" panose="020F0502020204030204" pitchFamily="34" charset="0"/>
                <a:ea typeface="Calibri" panose="020F0502020204030204" pitchFamily="34" charset="0"/>
                <a:cs typeface="Times New Roman" panose="02020603050405020304" pitchFamily="18" charset="0"/>
              </a:rPr>
              <a:t>(</a:t>
            </a:r>
            <a:r>
              <a:rPr lang="en-SG" kern="100" dirty="0">
                <a:latin typeface="Calibri" panose="020F0502020204030204" pitchFamily="34" charset="0"/>
                <a:ea typeface="Calibri" panose="020F0502020204030204" pitchFamily="34" charset="0"/>
                <a:cs typeface="Times New Roman" panose="02020603050405020304" pitchFamily="18" charset="0"/>
              </a:rPr>
              <a:t>edited from chart in</a:t>
            </a:r>
            <a:r>
              <a:rPr lang="en-SG" sz="1800" kern="100" dirty="0">
                <a:effectLst/>
                <a:latin typeface="Calibri" panose="020F0502020204030204" pitchFamily="34" charset="0"/>
                <a:ea typeface="Calibri" panose="020F0502020204030204" pitchFamily="34" charset="0"/>
                <a:cs typeface="Times New Roman" panose="02020603050405020304" pitchFamily="18" charset="0"/>
              </a:rPr>
              <a:t> https://</a:t>
            </a:r>
            <a:r>
              <a:rPr lang="en-SG" sz="1800" kern="100" dirty="0" err="1">
                <a:effectLst/>
                <a:latin typeface="Calibri" panose="020F0502020204030204" pitchFamily="34" charset="0"/>
                <a:ea typeface="Calibri" panose="020F0502020204030204" pitchFamily="34" charset="0"/>
                <a:cs typeface="Times New Roman" panose="02020603050405020304" pitchFamily="18" charset="0"/>
              </a:rPr>
              <a:t>enduringword.com</a:t>
            </a:r>
            <a:r>
              <a:rPr lang="en-SG" sz="1800" kern="100" dirty="0">
                <a:effectLst/>
                <a:latin typeface="Calibri" panose="020F0502020204030204" pitchFamily="34" charset="0"/>
                <a:ea typeface="Calibri" panose="020F0502020204030204" pitchFamily="34" charset="0"/>
                <a:cs typeface="Times New Roman" panose="02020603050405020304" pitchFamily="18" charset="0"/>
              </a:rPr>
              <a:t>/bible-commentary/galatians-4/)</a:t>
            </a:r>
          </a:p>
        </p:txBody>
      </p:sp>
      <p:sp>
        <p:nvSpPr>
          <p:cNvPr id="7" name="TextBox 6">
            <a:extLst>
              <a:ext uri="{FF2B5EF4-FFF2-40B4-BE49-F238E27FC236}">
                <a16:creationId xmlns:a16="http://schemas.microsoft.com/office/drawing/2014/main" id="{1C6616ED-DB6E-6391-9943-AC56DD761EC1}"/>
              </a:ext>
            </a:extLst>
          </p:cNvPr>
          <p:cNvSpPr txBox="1"/>
          <p:nvPr/>
        </p:nvSpPr>
        <p:spPr>
          <a:xfrm>
            <a:off x="1156138" y="84083"/>
            <a:ext cx="8807669" cy="523220"/>
          </a:xfrm>
          <a:prstGeom prst="rect">
            <a:avLst/>
          </a:prstGeom>
          <a:noFill/>
        </p:spPr>
        <p:txBody>
          <a:bodyPr wrap="square" rtlCol="0">
            <a:spAutoFit/>
          </a:bodyPr>
          <a:lstStyle/>
          <a:p>
            <a:pPr algn="ctr"/>
            <a:r>
              <a:rPr lang="ar-JO" sz="2800" b="1" dirty="0"/>
              <a:t>إبراهيم هو أبونا، لكن من هي أمنا؟</a:t>
            </a:r>
            <a:endParaRPr lang="en-US" sz="2800" b="1" dirty="0"/>
          </a:p>
        </p:txBody>
      </p:sp>
    </p:spTree>
    <p:extLst>
      <p:ext uri="{BB962C8B-B14F-4D97-AF65-F5344CB8AC3E}">
        <p14:creationId xmlns:p14="http://schemas.microsoft.com/office/powerpoint/2010/main" val="28069293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1ED3D0-2812-FB47-CB85-0ED6EA6DC51C}"/>
              </a:ext>
            </a:extLst>
          </p:cNvPr>
          <p:cNvSpPr>
            <a:spLocks noGrp="1"/>
          </p:cNvSpPr>
          <p:nvPr>
            <p:ph type="title"/>
          </p:nvPr>
        </p:nvSpPr>
        <p:spPr/>
        <p:txBody>
          <a:bodyPr/>
          <a:lstStyle/>
          <a:p>
            <a:pPr algn="ctr"/>
            <a:r>
              <a:rPr lang="ar-JO" dirty="0">
                <a:latin typeface="Arial" panose="020B0604020202020204" pitchFamily="34" charset="0"/>
                <a:cs typeface="Arial" panose="020B0604020202020204" pitchFamily="34" charset="0"/>
              </a:rPr>
              <a:t>غلاطية 4: 28-31</a:t>
            </a:r>
            <a:endParaRPr 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3C855E94-B9FA-3396-2C97-09A17E0B0F04}"/>
              </a:ext>
            </a:extLst>
          </p:cNvPr>
          <p:cNvSpPr>
            <a:spLocks noGrp="1"/>
          </p:cNvSpPr>
          <p:nvPr>
            <p:ph idx="1"/>
          </p:nvPr>
        </p:nvSpPr>
        <p:spPr/>
        <p:txBody>
          <a:bodyPr>
            <a:normAutofit/>
          </a:bodyPr>
          <a:lstStyle/>
          <a:p>
            <a:pPr algn="r" rtl="1"/>
            <a:r>
              <a:rPr lang="ar-JO" sz="2800" kern="0" dirty="0">
                <a:effectLst/>
                <a:latin typeface="Arial" panose="020B0604020202020204" pitchFamily="34" charset="0"/>
                <a:ea typeface="Times New Roman" panose="02020603050405020304" pitchFamily="18" charset="0"/>
                <a:cs typeface="Arial" panose="020B0604020202020204" pitchFamily="34" charset="0"/>
              </a:rPr>
              <a:t>ع 28 – المسيحيون أبناء الموعد، مثل إسحق الذي يمثل الحرية في المسيح، وعلى عكس إسماعيل الذي يمثل العبودية للناموس. </a:t>
            </a:r>
            <a:r>
              <a:rPr lang="ar-JO" sz="2800" b="1" kern="0" dirty="0">
                <a:effectLst/>
                <a:latin typeface="Arial" panose="020B0604020202020204" pitchFamily="34" charset="0"/>
                <a:ea typeface="Times New Roman" panose="02020603050405020304" pitchFamily="18" charset="0"/>
                <a:cs typeface="Arial" panose="020B0604020202020204" pitchFamily="34" charset="0"/>
              </a:rPr>
              <a:t>النقطة المهمة حقاً هي أننا إما ولدنا كإسماعيل أو ولدنا ثانية مثل إسحق.</a:t>
            </a:r>
          </a:p>
          <a:p>
            <a:pPr algn="r" rtl="1"/>
            <a:r>
              <a:rPr lang="ar-JO" sz="2800" dirty="0">
                <a:latin typeface="Arial" panose="020B0604020202020204" pitchFamily="34" charset="0"/>
                <a:cs typeface="Arial" panose="020B0604020202020204" pitchFamily="34" charset="0"/>
              </a:rPr>
              <a:t>ع</a:t>
            </a:r>
            <a:r>
              <a:rPr lang="ar-JO" sz="2800" dirty="0">
                <a:effectLst/>
                <a:latin typeface="Arial" panose="020B0604020202020204" pitchFamily="34" charset="0"/>
                <a:cs typeface="Arial" panose="020B0604020202020204" pitchFamily="34" charset="0"/>
              </a:rPr>
              <a:t> 29 - أولئك الناموسيون مثل المتهودين (حزب الختان) سوف يهاجموننا ويسخرون منا دائماً.</a:t>
            </a:r>
            <a:r>
              <a:rPr lang="en-SG" sz="2800" dirty="0">
                <a:effectLst/>
                <a:latin typeface="Arial" panose="020B0604020202020204" pitchFamily="34" charset="0"/>
                <a:cs typeface="Arial" panose="020B0604020202020204" pitchFamily="34" charset="0"/>
              </a:rPr>
              <a:t> </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266544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DF2024-5BA1-A6F1-42A5-B9ED12191BDF}"/>
              </a:ext>
            </a:extLst>
          </p:cNvPr>
          <p:cNvSpPr>
            <a:spLocks noGrp="1"/>
          </p:cNvSpPr>
          <p:nvPr>
            <p:ph type="title"/>
          </p:nvPr>
        </p:nvSpPr>
        <p:spPr>
          <a:xfrm>
            <a:off x="1419082" y="483249"/>
            <a:ext cx="9143815" cy="1049235"/>
          </a:xfrm>
        </p:spPr>
        <p:txBody>
          <a:bodyPr/>
          <a:lstStyle/>
          <a:p>
            <a:pPr algn="ctr"/>
            <a:r>
              <a:rPr lang="ar-JO" b="1" dirty="0">
                <a:latin typeface="Arial" panose="020B0604020202020204" pitchFamily="34" charset="0"/>
                <a:cs typeface="Arial" panose="020B0604020202020204" pitchFamily="34" charset="0"/>
              </a:rPr>
              <a:t>جيمس مونتغمري بويس</a:t>
            </a:r>
            <a:endParaRPr lang="en-US"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6730165C-FA4C-3878-2F0A-4E02103EFCC3}"/>
              </a:ext>
            </a:extLst>
          </p:cNvPr>
          <p:cNvSpPr>
            <a:spLocks noGrp="1"/>
          </p:cNvSpPr>
          <p:nvPr>
            <p:ph idx="1"/>
          </p:nvPr>
        </p:nvSpPr>
        <p:spPr>
          <a:xfrm>
            <a:off x="1503166" y="2562270"/>
            <a:ext cx="9520158" cy="3450613"/>
          </a:xfrm>
        </p:spPr>
        <p:txBody>
          <a:bodyPr>
            <a:normAutofit/>
          </a:bodyPr>
          <a:lstStyle/>
          <a:p>
            <a:pPr marL="0" indent="0" algn="just" rtl="1">
              <a:buNone/>
            </a:pPr>
            <a:r>
              <a:rPr lang="ar-JO" sz="2800" b="1" dirty="0">
                <a:effectLst/>
                <a:latin typeface="Arial" panose="020B0604020202020204" pitchFamily="34" charset="0"/>
                <a:ea typeface="Times New Roman" panose="02020603050405020304" pitchFamily="18" charset="0"/>
                <a:cs typeface="Arial" panose="020B0604020202020204" pitchFamily="34" charset="0"/>
              </a:rPr>
              <a:t>إن الاضطهاد الذي يواجهه المسيحيون لن يكون دائماً من قبل العالم، بل أيضاً وفي كثير من الأحيان من قبل إخوانهم غير الأشقاء – الأشخاص غير المؤمنين ولكن المتدينين في الكنيسة الاسمية، هذا هو درس التاريخ… اليوم أعظم أعداء الكنيسة المؤمنة يوجدون بين أعضاء الكنيسة غير المؤمنة، أعظم معارضة تنبع من المنابر والتسلسل الهرمي للكنيسة.</a:t>
            </a:r>
            <a:r>
              <a:rPr lang="en-SG" sz="2800" b="1" dirty="0">
                <a:effectLst/>
                <a:latin typeface="Arial" panose="020B0604020202020204" pitchFamily="34" charset="0"/>
                <a:ea typeface="Times New Roman" panose="02020603050405020304" pitchFamily="18" charset="0"/>
                <a:cs typeface="Arial" panose="020B0604020202020204" pitchFamily="34" charset="0"/>
              </a:rPr>
              <a:t> </a:t>
            </a:r>
          </a:p>
          <a:p>
            <a:endParaRPr lang="en-US" dirty="0">
              <a:latin typeface="Arial" panose="020B0604020202020204" pitchFamily="34" charset="0"/>
              <a:cs typeface="Arial" panose="020B0604020202020204" pitchFamily="34" charset="0"/>
            </a:endParaRPr>
          </a:p>
        </p:txBody>
      </p:sp>
      <p:pic>
        <p:nvPicPr>
          <p:cNvPr id="2050" name="Picture 2" descr="James Boice Chair — The Huguenot Fellowship">
            <a:extLst>
              <a:ext uri="{FF2B5EF4-FFF2-40B4-BE49-F238E27FC236}">
                <a16:creationId xmlns:a16="http://schemas.microsoft.com/office/drawing/2014/main" id="{7160B7F7-D8C4-0489-C42C-26E3A26B1B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62897" y="0"/>
            <a:ext cx="1629103" cy="23006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34645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1ED3D0-2812-FB47-CB85-0ED6EA6DC51C}"/>
              </a:ext>
            </a:extLst>
          </p:cNvPr>
          <p:cNvSpPr>
            <a:spLocks noGrp="1"/>
          </p:cNvSpPr>
          <p:nvPr>
            <p:ph type="title"/>
          </p:nvPr>
        </p:nvSpPr>
        <p:spPr/>
        <p:txBody>
          <a:bodyPr/>
          <a:lstStyle/>
          <a:p>
            <a:pPr algn="ctr"/>
            <a:r>
              <a:rPr lang="ar-JO" dirty="0">
                <a:latin typeface="Arial" panose="020B0604020202020204" pitchFamily="34" charset="0"/>
                <a:cs typeface="Arial" panose="020B0604020202020204" pitchFamily="34" charset="0"/>
              </a:rPr>
              <a:t>غلاطية 4: 28-31</a:t>
            </a:r>
            <a:endParaRPr 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3C855E94-B9FA-3396-2C97-09A17E0B0F04}"/>
              </a:ext>
            </a:extLst>
          </p:cNvPr>
          <p:cNvSpPr>
            <a:spLocks noGrp="1"/>
          </p:cNvSpPr>
          <p:nvPr>
            <p:ph idx="1"/>
          </p:nvPr>
        </p:nvSpPr>
        <p:spPr>
          <a:xfrm>
            <a:off x="1451579" y="1853754"/>
            <a:ext cx="9603275" cy="3450613"/>
          </a:xfrm>
        </p:spPr>
        <p:txBody>
          <a:bodyPr>
            <a:noAutofit/>
          </a:bodyPr>
          <a:lstStyle/>
          <a:p>
            <a:pPr algn="r" rtl="1"/>
            <a:r>
              <a:rPr lang="ar-JO" sz="2800" dirty="0">
                <a:latin typeface="Arial" panose="020B0604020202020204" pitchFamily="34" charset="0"/>
                <a:cs typeface="Arial" panose="020B0604020202020204" pitchFamily="34" charset="0"/>
              </a:rPr>
              <a:t>ع 31 - ولكن في النهاية نحن المسيحيين أبناء الموعد وأحفاد إبراهيم الروحيين.</a:t>
            </a:r>
            <a:endParaRPr lang="en-US" sz="2800" dirty="0">
              <a:latin typeface="Arial" panose="020B0604020202020204" pitchFamily="34" charset="0"/>
              <a:cs typeface="Arial" panose="020B0604020202020204" pitchFamily="34" charset="0"/>
            </a:endParaRPr>
          </a:p>
          <a:p>
            <a:pPr algn="r" rtl="1"/>
            <a:r>
              <a:rPr lang="ar-JO" sz="2800" dirty="0">
                <a:latin typeface="Arial" panose="020B0604020202020204" pitchFamily="34" charset="0"/>
                <a:cs typeface="Arial" panose="020B0604020202020204" pitchFamily="34" charset="0"/>
              </a:rPr>
              <a:t>سوف نرث من خلال يسوع المسيح، ولكن المتحدرين جسدياً من إبراهيم (اليهود)، الذين يرفضون يسوع ويحاولون حفظ الناموس، سيتم طردهم بدلاً من ذلك كما أخبرنا يسوع نفسه ـ متى 8: 11، 12، لوقا 13: 28، 29.</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984532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B93EF-EC8F-B79B-8EF6-3CFE5D98B217}"/>
              </a:ext>
            </a:extLst>
          </p:cNvPr>
          <p:cNvSpPr>
            <a:spLocks noGrp="1"/>
          </p:cNvSpPr>
          <p:nvPr>
            <p:ph type="title"/>
          </p:nvPr>
        </p:nvSpPr>
        <p:spPr>
          <a:xfrm>
            <a:off x="1371600" y="685800"/>
            <a:ext cx="7158942" cy="1485900"/>
          </a:xfrm>
        </p:spPr>
        <p:txBody>
          <a:bodyPr>
            <a:normAutofit/>
          </a:bodyPr>
          <a:lstStyle/>
          <a:p>
            <a:pPr algn="ctr"/>
            <a:r>
              <a:rPr lang="ar-JO" sz="6000" b="1" dirty="0">
                <a:latin typeface="Arial" panose="020B0604020202020204" pitchFamily="34" charset="0"/>
                <a:cs typeface="Arial" panose="020B0604020202020204" pitchFamily="34" charset="0"/>
              </a:rPr>
              <a:t>جون ستوت</a:t>
            </a:r>
            <a:endParaRPr lang="en-US" sz="6000"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7201E94D-30AA-2D57-A07B-7E2BE13B825E}"/>
              </a:ext>
            </a:extLst>
          </p:cNvPr>
          <p:cNvSpPr>
            <a:spLocks noGrp="1"/>
          </p:cNvSpPr>
          <p:nvPr>
            <p:ph idx="1"/>
          </p:nvPr>
        </p:nvSpPr>
        <p:spPr>
          <a:xfrm>
            <a:off x="1092585" y="2590800"/>
            <a:ext cx="10415586" cy="3581400"/>
          </a:xfrm>
        </p:spPr>
        <p:txBody>
          <a:bodyPr>
            <a:noAutofit/>
          </a:bodyPr>
          <a:lstStyle/>
          <a:p>
            <a:pPr marL="0" indent="0" algn="just" rtl="1">
              <a:buNone/>
            </a:pPr>
            <a:r>
              <a:rPr lang="ar-JO" sz="4000" b="1" dirty="0">
                <a:latin typeface="Arial" panose="020B0604020202020204" pitchFamily="34" charset="0"/>
                <a:cs typeface="Arial" panose="020B0604020202020204" pitchFamily="34" charset="0"/>
              </a:rPr>
              <a:t>علينا أن نسعى لأن نكون مثل إسحق، وليس مثل إسماعيل. يجب أن نضع ثقتنا في الله من خلال يسوع المسيح، لأنه فقط في المسيح يمكننا أن نرث المواعيد، وننال النعمة، ونتمتع بحرية الله."</a:t>
            </a:r>
            <a:endParaRPr lang="en-US" sz="4000" b="1" dirty="0">
              <a:latin typeface="Arial" panose="020B0604020202020204" pitchFamily="34" charset="0"/>
              <a:cs typeface="Arial" panose="020B0604020202020204" pitchFamily="34" charset="0"/>
            </a:endParaRPr>
          </a:p>
          <a:p>
            <a:pPr marL="0" indent="0" algn="just">
              <a:buNone/>
            </a:pPr>
            <a:endParaRPr lang="en-US" sz="1800" b="1" dirty="0">
              <a:latin typeface="Arial" panose="020B0604020202020204" pitchFamily="34" charset="0"/>
              <a:cs typeface="Arial" panose="020B0604020202020204" pitchFamily="34" charset="0"/>
            </a:endParaRPr>
          </a:p>
          <a:p>
            <a:pPr marL="0" indent="0" algn="just">
              <a:buNone/>
            </a:pPr>
            <a:r>
              <a:rPr lang="ar-JO" sz="1800" b="1" dirty="0">
                <a:latin typeface="Arial" panose="020B0604020202020204" pitchFamily="34" charset="0"/>
                <a:cs typeface="Arial" panose="020B0604020202020204" pitchFamily="34" charset="0"/>
              </a:rPr>
              <a:t>جون ستوت، رسالة غلاطية (ليسيتر: إنترفارسيتي، 1984)، ص 129</a:t>
            </a:r>
          </a:p>
          <a:p>
            <a:pPr marL="0" indent="0" algn="just">
              <a:buNone/>
            </a:pPr>
            <a:endParaRPr lang="en-US" sz="1800" b="1" dirty="0">
              <a:latin typeface="Arial" panose="020B0604020202020204" pitchFamily="34" charset="0"/>
              <a:cs typeface="Arial" panose="020B0604020202020204" pitchFamily="34" charset="0"/>
            </a:endParaRPr>
          </a:p>
        </p:txBody>
      </p:sp>
      <p:pic>
        <p:nvPicPr>
          <p:cNvPr id="1026" name="Picture 2" descr="John Stott | People | Christianity Today">
            <a:extLst>
              <a:ext uri="{FF2B5EF4-FFF2-40B4-BE49-F238E27FC236}">
                <a16:creationId xmlns:a16="http://schemas.microsoft.com/office/drawing/2014/main" id="{8D7EDCA6-2FDA-907C-5754-DB845DB4F6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30542" y="0"/>
            <a:ext cx="3661458" cy="20565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1261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62D45-9C34-26ED-5984-074DB850BA2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70CB499-8E17-A2C6-F0F2-990081161F59}"/>
              </a:ext>
            </a:extLst>
          </p:cNvPr>
          <p:cNvSpPr>
            <a:spLocks noGrp="1"/>
          </p:cNvSpPr>
          <p:nvPr>
            <p:ph idx="1"/>
          </p:nvPr>
        </p:nvSpPr>
        <p:spPr/>
        <p:txBody>
          <a:bodyPr/>
          <a:lstStyle/>
          <a:p>
            <a:endParaRPr lang="en-US"/>
          </a:p>
        </p:txBody>
      </p:sp>
      <p:pic>
        <p:nvPicPr>
          <p:cNvPr id="3074" name="Picture 2" descr="John Newton | Full Movie | Jonathan Aitken | Brian H. Edwards | Tony Baker  - YouTube">
            <a:extLst>
              <a:ext uri="{FF2B5EF4-FFF2-40B4-BE49-F238E27FC236}">
                <a16:creationId xmlns:a16="http://schemas.microsoft.com/office/drawing/2014/main" id="{2A19C1D1-7DFB-EA8C-BE80-3F830BEEF5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80893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What relationship do you have with stress?">
            <a:extLst>
              <a:ext uri="{FF2B5EF4-FFF2-40B4-BE49-F238E27FC236}">
                <a16:creationId xmlns:a16="http://schemas.microsoft.com/office/drawing/2014/main" id="{0BD71E98-26AC-86BD-2625-D776C97CF1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3950" y="0"/>
            <a:ext cx="1028541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47628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76993" y="1375602"/>
            <a:ext cx="2678874" cy="2522151"/>
          </a:xfrm>
        </p:spPr>
        <p:txBody>
          <a:bodyPr/>
          <a:lstStyle/>
          <a:p>
            <a:pPr algn="r"/>
            <a:r>
              <a:rPr lang="en-US" dirty="0"/>
              <a:t>Black</a:t>
            </a:r>
          </a:p>
        </p:txBody>
      </p:sp>
    </p:spTree>
    <p:extLst>
      <p:ext uri="{BB962C8B-B14F-4D97-AF65-F5344CB8AC3E}">
        <p14:creationId xmlns:p14="http://schemas.microsoft.com/office/powerpoint/2010/main" val="3859645303"/>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12192000" cy="685800"/>
          </a:xfrm>
        </p:spPr>
        <p:txBody>
          <a:bodyPr/>
          <a:lstStyle/>
          <a:p>
            <a:pPr rtl="1" eaLnBrk="1" hangingPunct="1">
              <a:defRPr/>
            </a:pPr>
            <a:r>
              <a:rPr lang="ar-JO" sz="3733" b="1" dirty="0">
                <a:solidFill>
                  <a:srgbClr val="FFFFFF"/>
                </a:solidFill>
                <a:latin typeface="Arial" panose="020B0604020202020204" pitchFamily="34" charset="0"/>
                <a:ea typeface="ＭＳ Ｐゴシック" charset="0"/>
                <a:cs typeface="Arial" panose="020B0604020202020204" pitchFamily="34" charset="0"/>
              </a:rPr>
              <a:t>رابط وعظ العهد الجديد على </a:t>
            </a:r>
            <a:r>
              <a:rPr lang="en-US" sz="3733" b="1" dirty="0">
                <a:solidFill>
                  <a:srgbClr val="FFFFFF"/>
                </a:solidFill>
                <a:latin typeface="Arial" panose="020B0604020202020204" pitchFamily="34" charset="0"/>
                <a:ea typeface="ＭＳ Ｐゴシック" charset="0"/>
                <a:cs typeface="Arial" panose="020B0604020202020204" pitchFamily="34" charset="0"/>
              </a:rPr>
              <a:t> BibleStudyDownloads.org</a:t>
            </a:r>
            <a:endParaRPr lang="en-US" sz="1400" b="1" dirty="0">
              <a:solidFill>
                <a:srgbClr val="FFFFFF"/>
              </a:solidFill>
              <a:latin typeface="Arial" panose="020B0604020202020204" pitchFamily="34" charset="0"/>
              <a:ea typeface="ＭＳ Ｐゴシック" charset="0"/>
              <a:cs typeface="Arial" panose="020B0604020202020204" pitchFamily="34" charset="0"/>
            </a:endParaRPr>
          </a:p>
        </p:txBody>
      </p:sp>
      <p:sp>
        <p:nvSpPr>
          <p:cNvPr id="99331" name="Rectangle 1026"/>
          <p:cNvSpPr txBox="1">
            <a:spLocks noChangeArrowheads="1"/>
          </p:cNvSpPr>
          <p:nvPr/>
        </p:nvSpPr>
        <p:spPr bwMode="auto">
          <a:xfrm>
            <a:off x="0" y="0"/>
            <a:ext cx="121920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ar-JO" sz="4267"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أحصل على هذا العرض التقديمي والملاحظات مجاناً</a:t>
            </a:r>
            <a:endParaRPr kumimoji="0" lang="en-US" sz="1467"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pic>
        <p:nvPicPr>
          <p:cNvPr id="8" name="Picture 7" descr="Screen Shot 2016-02-02 at 5.41.18 PM.png"/>
          <p:cNvPicPr>
            <a:picLocks noChangeAspect="1"/>
          </p:cNvPicPr>
          <p:nvPr/>
        </p:nvPicPr>
        <p:blipFill rotWithShape="1">
          <a:blip r:embed="rId3">
            <a:extLst>
              <a:ext uri="{28A0092B-C50C-407E-A947-70E740481C1C}">
                <a14:useLocalDpi xmlns:a14="http://schemas.microsoft.com/office/drawing/2010/main" val="0"/>
              </a:ext>
            </a:extLst>
          </a:blip>
          <a:srcRect t="2841"/>
          <a:stretch/>
        </p:blipFill>
        <p:spPr>
          <a:xfrm>
            <a:off x="-58897" y="636982"/>
            <a:ext cx="12309796"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9631" y="2222340"/>
            <a:ext cx="8204283" cy="3483595"/>
          </a:xfrm>
          <a:prstGeom prst="rect">
            <a:avLst/>
          </a:prstGeom>
        </p:spPr>
      </p:pic>
    </p:spTree>
    <p:extLst>
      <p:ext uri="{BB962C8B-B14F-4D97-AF65-F5344CB8AC3E}">
        <p14:creationId xmlns:p14="http://schemas.microsoft.com/office/powerpoint/2010/main" val="129828457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0E76B-6FF2-80F2-3207-4D15CAE9BFB5}"/>
              </a:ext>
            </a:extLst>
          </p:cNvPr>
          <p:cNvSpPr>
            <a:spLocks noGrp="1"/>
          </p:cNvSpPr>
          <p:nvPr>
            <p:ph type="title"/>
          </p:nvPr>
        </p:nvSpPr>
        <p:spPr/>
        <p:txBody>
          <a:bodyPr/>
          <a:lstStyle/>
          <a:p>
            <a:pPr algn="ctr"/>
            <a:r>
              <a:rPr lang="ar-JO" b="1" dirty="0">
                <a:latin typeface="Arial" panose="020B0604020202020204" pitchFamily="34" charset="0"/>
                <a:cs typeface="Arial" panose="020B0604020202020204" pitchFamily="34" charset="0"/>
              </a:rPr>
              <a:t>سابقاً في الإصحاح 3</a:t>
            </a:r>
            <a:endParaRPr lang="en-US"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47079DC6-7322-D2C6-932D-6850C7549C11}"/>
              </a:ext>
            </a:extLst>
          </p:cNvPr>
          <p:cNvSpPr>
            <a:spLocks noGrp="1"/>
          </p:cNvSpPr>
          <p:nvPr>
            <p:ph idx="1"/>
          </p:nvPr>
        </p:nvSpPr>
        <p:spPr>
          <a:xfrm>
            <a:off x="903890" y="1944414"/>
            <a:ext cx="10150965" cy="4246179"/>
          </a:xfrm>
        </p:spPr>
        <p:txBody>
          <a:bodyPr>
            <a:normAutofit/>
          </a:bodyPr>
          <a:lstStyle/>
          <a:p>
            <a:pPr algn="r" rtl="1"/>
            <a:r>
              <a:rPr lang="ar-JO" sz="2800" kern="100" dirty="0">
                <a:effectLst/>
                <a:latin typeface="Arial" panose="020B0604020202020204" pitchFamily="34" charset="0"/>
                <a:ea typeface="Calibri" panose="020F0502020204030204" pitchFamily="34" charset="0"/>
                <a:cs typeface="Arial" panose="020B0604020202020204" pitchFamily="34" charset="0"/>
              </a:rPr>
              <a:t>قارن بولس بين الوعد الذي قطعه الله لإبراهيم والذي ورثناه بالإيمان، وبين غاية الناموس المعطى من خلال موسى، والتي يكشف خطايانا ويقودنا إلى المسيح الذي يحررنا.</a:t>
            </a:r>
            <a:endParaRPr lang="en-SG" sz="2800" kern="100" dirty="0">
              <a:effectLst/>
              <a:latin typeface="Arial" panose="020B0604020202020204" pitchFamily="34" charset="0"/>
              <a:ea typeface="Calibri" panose="020F0502020204030204" pitchFamily="34" charset="0"/>
              <a:cs typeface="Arial" panose="020B0604020202020204" pitchFamily="34" charset="0"/>
            </a:endParaRPr>
          </a:p>
          <a:p>
            <a:pPr algn="r" rtl="1"/>
            <a:r>
              <a:rPr lang="ar-JO" sz="2800" kern="100" dirty="0">
                <a:effectLst/>
                <a:latin typeface="Arial" panose="020B0604020202020204" pitchFamily="34" charset="0"/>
                <a:ea typeface="Calibri" panose="020F0502020204030204" pitchFamily="34" charset="0"/>
                <a:cs typeface="Arial" panose="020B0604020202020204" pitchFamily="34" charset="0"/>
              </a:rPr>
              <a:t>لم يُلغِ الناموس الوعد بل جعله أكثر ضرورة وإلحاحاً، والمقصود منه هو أن يقودنا إلى حاجتنا المطلقة للمسيح.</a:t>
            </a:r>
            <a:endParaRPr lang="en-SG" sz="2600" b="1" kern="100" dirty="0">
              <a:effectLst/>
              <a:latin typeface="Arial" panose="020B0604020202020204" pitchFamily="34" charset="0"/>
              <a:ea typeface="Calibri" panose="020F0502020204030204" pitchFamily="34" charset="0"/>
              <a:cs typeface="Arial" panose="020B0604020202020204" pitchFamily="34" charset="0"/>
            </a:endParaRPr>
          </a:p>
          <a:p>
            <a:pPr marL="0" indent="0">
              <a:buNone/>
            </a:pPr>
            <a:endParaRPr lang="en-SG" sz="2600" kern="100" dirty="0">
              <a:effectLst/>
              <a:latin typeface="Arial" panose="020B0604020202020204" pitchFamily="34" charset="0"/>
              <a:ea typeface="Calibri" panose="020F050202020403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810941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B1153-CA75-B4D8-E786-EE0877004A58}"/>
              </a:ext>
            </a:extLst>
          </p:cNvPr>
          <p:cNvSpPr>
            <a:spLocks noGrp="1"/>
          </p:cNvSpPr>
          <p:nvPr>
            <p:ph type="title"/>
          </p:nvPr>
        </p:nvSpPr>
        <p:spPr/>
        <p:txBody>
          <a:bodyPr/>
          <a:lstStyle/>
          <a:p>
            <a:pPr algn="ctr"/>
            <a:r>
              <a:rPr lang="ar-JO" dirty="0">
                <a:latin typeface="Arial" panose="020B0604020202020204" pitchFamily="34" charset="0"/>
                <a:cs typeface="Arial" panose="020B0604020202020204" pitchFamily="34" charset="0"/>
              </a:rPr>
              <a:t>علاقة العهد القديم بالعهد الجديد</a:t>
            </a:r>
            <a:endParaRPr 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70EC549E-AFDC-0BDD-AFC2-BE8D8B34D148}"/>
              </a:ext>
            </a:extLst>
          </p:cNvPr>
          <p:cNvSpPr>
            <a:spLocks noGrp="1"/>
          </p:cNvSpPr>
          <p:nvPr>
            <p:ph idx="1"/>
          </p:nvPr>
        </p:nvSpPr>
        <p:spPr>
          <a:xfrm>
            <a:off x="1085119" y="1749583"/>
            <a:ext cx="10336193" cy="4604987"/>
          </a:xfrm>
        </p:spPr>
        <p:txBody>
          <a:bodyPr>
            <a:normAutofit/>
          </a:bodyPr>
          <a:lstStyle/>
          <a:p>
            <a:pPr marL="0" indent="0">
              <a:buNone/>
            </a:pPr>
            <a:r>
              <a:rPr lang="en-US" sz="2800" i="1" dirty="0"/>
              <a:t>.</a:t>
            </a:r>
            <a:endParaRPr lang="en-US" sz="2800" dirty="0"/>
          </a:p>
          <a:p>
            <a:pPr marL="0" indent="0">
              <a:buNone/>
            </a:pPr>
            <a:endParaRPr lang="en-US" dirty="0"/>
          </a:p>
        </p:txBody>
      </p:sp>
    </p:spTree>
    <p:extLst>
      <p:ext uri="{BB962C8B-B14F-4D97-AF65-F5344CB8AC3E}">
        <p14:creationId xmlns:p14="http://schemas.microsoft.com/office/powerpoint/2010/main" val="5694956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B1153-CA75-B4D8-E786-EE0877004A58}"/>
              </a:ext>
            </a:extLst>
          </p:cNvPr>
          <p:cNvSpPr>
            <a:spLocks noGrp="1"/>
          </p:cNvSpPr>
          <p:nvPr>
            <p:ph type="title"/>
          </p:nvPr>
        </p:nvSpPr>
        <p:spPr/>
        <p:txBody>
          <a:bodyPr/>
          <a:lstStyle/>
          <a:p>
            <a:pPr algn="ctr"/>
            <a:r>
              <a:rPr kumimoji="0" lang="ar-JO" sz="3200" b="0" i="0" u="none" strike="noStrike" kern="1200" cap="all"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علاقة العهد القديم بالعهد الجديد</a:t>
            </a:r>
            <a:endParaRPr lang="en-US" dirty="0"/>
          </a:p>
        </p:txBody>
      </p:sp>
      <p:sp>
        <p:nvSpPr>
          <p:cNvPr id="3" name="Content Placeholder 2">
            <a:extLst>
              <a:ext uri="{FF2B5EF4-FFF2-40B4-BE49-F238E27FC236}">
                <a16:creationId xmlns:a16="http://schemas.microsoft.com/office/drawing/2014/main" id="{70EC549E-AFDC-0BDD-AFC2-BE8D8B34D148}"/>
              </a:ext>
            </a:extLst>
          </p:cNvPr>
          <p:cNvSpPr>
            <a:spLocks noGrp="1"/>
          </p:cNvSpPr>
          <p:nvPr>
            <p:ph idx="1"/>
          </p:nvPr>
        </p:nvSpPr>
        <p:spPr>
          <a:xfrm>
            <a:off x="1085119" y="1749583"/>
            <a:ext cx="10336193" cy="4604987"/>
          </a:xfrm>
        </p:spPr>
        <p:txBody>
          <a:bodyPr>
            <a:normAutofit/>
          </a:bodyPr>
          <a:lstStyle/>
          <a:p>
            <a:pPr algn="r" rtl="1"/>
            <a:r>
              <a:rPr lang="ar-JO" sz="2600" b="1" dirty="0">
                <a:latin typeface="Arial" panose="020B0604020202020204" pitchFamily="34" charset="0"/>
                <a:cs typeface="Arial" panose="020B0604020202020204" pitchFamily="34" charset="0"/>
              </a:rPr>
              <a:t>1) الإعلان المتدرج</a:t>
            </a:r>
            <a:endParaRPr lang="en-US" sz="2600" b="1" dirty="0">
              <a:latin typeface="Arial" panose="020B0604020202020204" pitchFamily="34" charset="0"/>
              <a:cs typeface="Arial" panose="020B0604020202020204" pitchFamily="34" charset="0"/>
            </a:endParaRPr>
          </a:p>
          <a:p>
            <a:pPr marL="457200" indent="-457200" algn="r" rtl="1">
              <a:buNone/>
            </a:pPr>
            <a:r>
              <a:rPr lang="ar-JO" sz="2800" dirty="0">
                <a:latin typeface="Arial" panose="020B0604020202020204" pitchFamily="34" charset="0"/>
                <a:cs typeface="Arial" panose="020B0604020202020204" pitchFamily="34" charset="0"/>
              </a:rPr>
              <a:t>-    يبدأ العهد القديم (العهد) بالخليقة وسقوط الإنسان، ويتتبع رسالة الله في فداء الناس لنفسه، إذ يبدأ بإسرائيل (من خلال إبراهيم وموسى والملك داود والكهنة والأنبياء). إنه يقود إلى العهد الجديد الذي يرى مجيء ملكوت الله في يسوع، الذي جلب الفداء بموته، وسيبدأ الخليقة الجديدة. </a:t>
            </a:r>
          </a:p>
          <a:p>
            <a:pPr marL="0" indent="0" algn="r" rtl="1">
              <a:buNone/>
            </a:pPr>
            <a:r>
              <a:rPr lang="ar-JO" sz="2800" dirty="0">
                <a:latin typeface="Arial" panose="020B0604020202020204" pitchFamily="34" charset="0"/>
                <a:cs typeface="Arial" panose="020B0604020202020204" pitchFamily="34" charset="0"/>
              </a:rPr>
              <a:t>     متى 4: 17؛ لوقا 24: 27، 44-48؛ 1 كورنثوس 5: 20-26؛ رؤيا ٢١: ٥.</a:t>
            </a:r>
            <a:endParaRPr lang="en-US" sz="2800"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814299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B1153-CA75-B4D8-E786-EE0877004A58}"/>
              </a:ext>
            </a:extLst>
          </p:cNvPr>
          <p:cNvSpPr>
            <a:spLocks noGrp="1"/>
          </p:cNvSpPr>
          <p:nvPr>
            <p:ph type="title"/>
          </p:nvPr>
        </p:nvSpPr>
        <p:spPr/>
        <p:txBody>
          <a:bodyPr/>
          <a:lstStyle/>
          <a:p>
            <a:pPr algn="ctr"/>
            <a:r>
              <a:rPr kumimoji="0" lang="ar-JO" sz="3200" b="0" i="0" u="none" strike="noStrike" kern="1200" cap="all"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علاقة العهد القديم بالعهد الجديد</a:t>
            </a:r>
            <a:endParaRPr lang="en-US" dirty="0"/>
          </a:p>
        </p:txBody>
      </p:sp>
      <p:sp>
        <p:nvSpPr>
          <p:cNvPr id="3" name="Content Placeholder 2">
            <a:extLst>
              <a:ext uri="{FF2B5EF4-FFF2-40B4-BE49-F238E27FC236}">
                <a16:creationId xmlns:a16="http://schemas.microsoft.com/office/drawing/2014/main" id="{70EC549E-AFDC-0BDD-AFC2-BE8D8B34D148}"/>
              </a:ext>
            </a:extLst>
          </p:cNvPr>
          <p:cNvSpPr>
            <a:spLocks noGrp="1"/>
          </p:cNvSpPr>
          <p:nvPr>
            <p:ph idx="1"/>
          </p:nvPr>
        </p:nvSpPr>
        <p:spPr>
          <a:xfrm>
            <a:off x="0" y="1749582"/>
            <a:ext cx="12192000" cy="4604987"/>
          </a:xfrm>
        </p:spPr>
        <p:txBody>
          <a:bodyPr>
            <a:normAutofit/>
          </a:bodyPr>
          <a:lstStyle/>
          <a:p>
            <a:pPr algn="r" rtl="1"/>
            <a:r>
              <a:rPr lang="ar-JO" sz="2800" b="1" dirty="0"/>
              <a:t>2)  الوعد مقابل التتميم</a:t>
            </a:r>
            <a:endParaRPr lang="en-US" sz="2800" b="1" dirty="0"/>
          </a:p>
          <a:p>
            <a:pPr marL="0" indent="0" algn="r" rtl="1">
              <a:buNone/>
            </a:pPr>
            <a:r>
              <a:rPr lang="en-US" sz="2800" dirty="0"/>
              <a:t>	</a:t>
            </a:r>
            <a:r>
              <a:rPr lang="ar-JO" sz="2800" dirty="0"/>
              <a:t>تدبير ناموس العهد القديم من خلال موسى الذي يكشف الخطية ويحدد وصايا الله، بينما يعد  	بمسيح مستقبلي.</a:t>
            </a:r>
            <a:endParaRPr lang="en-US" sz="2800" dirty="0"/>
          </a:p>
          <a:p>
            <a:pPr marL="0" indent="0" algn="r" rtl="1">
              <a:buNone/>
            </a:pPr>
            <a:r>
              <a:rPr lang="ar-JO" sz="2800" dirty="0"/>
              <a:t>	تدبير نعمة العهد الجديد الذي يحرر من الخطية، من خلال تجسد وآلام وقيامة المسي ربنا يسوع 	المسيح. خروج 19: 3-6، 24: 7-8، تثنية 9: 11، أشعياء 53، إرميا 31: 31-34، لوقا 22: 20	، يوحنا 1: 17</a:t>
            </a:r>
            <a:endParaRPr lang="en-US" sz="2800" dirty="0"/>
          </a:p>
          <a:p>
            <a:endParaRPr lang="en-US" dirty="0"/>
          </a:p>
          <a:p>
            <a:pPr marL="0" indent="0">
              <a:buNone/>
            </a:pPr>
            <a:endParaRPr lang="en-US" dirty="0"/>
          </a:p>
        </p:txBody>
      </p:sp>
    </p:spTree>
    <p:extLst>
      <p:ext uri="{BB962C8B-B14F-4D97-AF65-F5344CB8AC3E}">
        <p14:creationId xmlns:p14="http://schemas.microsoft.com/office/powerpoint/2010/main" val="39918903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B1153-CA75-B4D8-E786-EE0877004A58}"/>
              </a:ext>
            </a:extLst>
          </p:cNvPr>
          <p:cNvSpPr>
            <a:spLocks noGrp="1"/>
          </p:cNvSpPr>
          <p:nvPr>
            <p:ph type="title"/>
          </p:nvPr>
        </p:nvSpPr>
        <p:spPr/>
        <p:txBody>
          <a:bodyPr/>
          <a:lstStyle/>
          <a:p>
            <a:pPr algn="ctr"/>
            <a:r>
              <a:rPr kumimoji="0" lang="ar-JO" sz="3200" b="0" i="0" u="none" strike="noStrike" kern="1200" cap="all"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علاقة العهد القديم بالعهد الجديد</a:t>
            </a:r>
            <a:endParaRPr lang="en-US" dirty="0"/>
          </a:p>
        </p:txBody>
      </p:sp>
      <p:sp>
        <p:nvSpPr>
          <p:cNvPr id="3" name="Content Placeholder 2">
            <a:extLst>
              <a:ext uri="{FF2B5EF4-FFF2-40B4-BE49-F238E27FC236}">
                <a16:creationId xmlns:a16="http://schemas.microsoft.com/office/drawing/2014/main" id="{70EC549E-AFDC-0BDD-AFC2-BE8D8B34D148}"/>
              </a:ext>
            </a:extLst>
          </p:cNvPr>
          <p:cNvSpPr>
            <a:spLocks noGrp="1"/>
          </p:cNvSpPr>
          <p:nvPr>
            <p:ph idx="1"/>
          </p:nvPr>
        </p:nvSpPr>
        <p:spPr>
          <a:xfrm>
            <a:off x="1451579" y="1772731"/>
            <a:ext cx="10180978" cy="4604987"/>
          </a:xfrm>
        </p:spPr>
        <p:txBody>
          <a:bodyPr>
            <a:normAutofit/>
          </a:bodyPr>
          <a:lstStyle/>
          <a:p>
            <a:pPr algn="r" rtl="1"/>
            <a:r>
              <a:rPr lang="ar-JO" sz="2800" b="1" dirty="0"/>
              <a:t>3)  الجسد مقابل الروح</a:t>
            </a:r>
            <a:endParaRPr lang="en-US" sz="2800" b="1" dirty="0"/>
          </a:p>
          <a:p>
            <a:pPr marL="0" indent="0" algn="r" rtl="1">
              <a:buNone/>
            </a:pPr>
            <a:r>
              <a:rPr lang="en-US" sz="2800" dirty="0"/>
              <a:t>	</a:t>
            </a:r>
            <a:r>
              <a:rPr lang="ar-JO" sz="2800" dirty="0"/>
              <a:t>العهد القديم هو توافق خارجي مع شريعة الله من خلال عمل الإنسان.</a:t>
            </a:r>
            <a:endParaRPr lang="en-US" sz="2800" dirty="0"/>
          </a:p>
          <a:p>
            <a:pPr marL="0" indent="0" algn="r" rtl="1">
              <a:buNone/>
            </a:pPr>
            <a:r>
              <a:rPr lang="en-US" sz="2800" dirty="0"/>
              <a:t>	</a:t>
            </a:r>
            <a:r>
              <a:rPr lang="ar-JO" sz="2800" dirty="0"/>
              <a:t>العهد الجديد هو تمكين داخلي وتتميم لشريعة الله من خلال الإيمان بعمل يسوع 	الكامل بمجيء الروح القدس إلى المؤمنين.</a:t>
            </a:r>
            <a:r>
              <a:rPr lang="en-US" sz="2800" dirty="0"/>
              <a:t> </a:t>
            </a:r>
          </a:p>
          <a:p>
            <a:pPr marL="0" indent="0" algn="r" rtl="1">
              <a:buNone/>
            </a:pPr>
            <a:r>
              <a:rPr lang="ar-JO" sz="2800" i="1" dirty="0"/>
              <a:t>	</a:t>
            </a:r>
            <a:r>
              <a:rPr lang="ar-JO" sz="2800" dirty="0">
                <a:latin typeface="Arial" panose="020B0604020202020204" pitchFamily="34" charset="0"/>
                <a:cs typeface="Arial" panose="020B0604020202020204" pitchFamily="34" charset="0"/>
              </a:rPr>
              <a:t>حزقيال 36: 25-32، أعمال 2: 38-39، 13: 38-39، 2 كورنثوس 3: 3-6</a:t>
            </a:r>
            <a:endParaRPr lang="en-US" sz="2800" dirty="0">
              <a:latin typeface="Arial" panose="020B0604020202020204" pitchFamily="34" charset="0"/>
              <a:cs typeface="Arial" panose="020B0604020202020204" pitchFamily="34" charset="0"/>
            </a:endParaRPr>
          </a:p>
          <a:p>
            <a:pPr marL="0" indent="0">
              <a:buNone/>
            </a:pPr>
            <a:endParaRPr lang="en-US" dirty="0"/>
          </a:p>
        </p:txBody>
      </p:sp>
    </p:spTree>
    <p:extLst>
      <p:ext uri="{BB962C8B-B14F-4D97-AF65-F5344CB8AC3E}">
        <p14:creationId xmlns:p14="http://schemas.microsoft.com/office/powerpoint/2010/main" val="18168502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D16A97F7-C98A-9113-884E-015FA65FB4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3072" y="0"/>
            <a:ext cx="662446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441690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5.xml><?xml version="1.0" encoding="utf-8"?>
<a:theme xmlns:a="http://schemas.openxmlformats.org/drawingml/2006/main" name="1_Gallery">
  <a:themeElements>
    <a:clrScheme name="Gallery">
      <a:dk1>
        <a:sysClr val="windowText" lastClr="000000"/>
      </a:dk1>
      <a:lt1>
        <a:sysClr val="window" lastClr="FFFFFF"/>
      </a:lt1>
      <a:dk2>
        <a:srgbClr val="454545"/>
      </a:dk2>
      <a:lt2>
        <a:srgbClr val="EDEBE7"/>
      </a:lt2>
      <a:accent1>
        <a:srgbClr val="5FA534"/>
      </a:accent1>
      <a:accent2>
        <a:srgbClr val="DCAB34"/>
      </a:accent2>
      <a:accent3>
        <a:srgbClr val="D26D23"/>
      </a:accent3>
      <a:accent4>
        <a:srgbClr val="972323"/>
      </a:accent4>
      <a:accent5>
        <a:srgbClr val="236797"/>
      </a:accent5>
      <a:accent6>
        <a:srgbClr val="2FB6C6"/>
      </a:accent6>
      <a:hlink>
        <a:srgbClr val="8FC639"/>
      </a:hlink>
      <a:folHlink>
        <a:srgbClr val="E7C272"/>
      </a:folHlink>
    </a:clrScheme>
    <a:fontScheme name="Gallery">
      <a:majorFont>
        <a:latin typeface="Palatino Linotype" panose="020405020505050303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panose="020405020505050303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AC464412-510E-4F2B-8947-A0DDBD028997}"/>
    </a:ext>
  </a:extLst>
</a:theme>
</file>

<file path=ppt/theme/theme6.xml><?xml version="1.0" encoding="utf-8"?>
<a:theme xmlns:a="http://schemas.openxmlformats.org/drawingml/2006/main" name="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_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510</TotalTime>
  <Words>1285</Words>
  <Application>Microsoft Macintosh PowerPoint</Application>
  <PresentationFormat>Widescreen</PresentationFormat>
  <Paragraphs>104</Paragraphs>
  <Slides>31</Slides>
  <Notes>4</Notes>
  <HiddenSlides>0</HiddenSlides>
  <MMClips>0</MMClips>
  <ScaleCrop>false</ScaleCrop>
  <HeadingPairs>
    <vt:vector size="6" baseType="variant">
      <vt:variant>
        <vt:lpstr>Fonts Used</vt:lpstr>
      </vt:variant>
      <vt:variant>
        <vt:i4>12</vt:i4>
      </vt:variant>
      <vt:variant>
        <vt:lpstr>Theme</vt:lpstr>
      </vt:variant>
      <vt:variant>
        <vt:i4>7</vt:i4>
      </vt:variant>
      <vt:variant>
        <vt:lpstr>Slide Titles</vt:lpstr>
      </vt:variant>
      <vt:variant>
        <vt:i4>31</vt:i4>
      </vt:variant>
    </vt:vector>
  </HeadingPairs>
  <TitlesOfParts>
    <vt:vector size="50" baseType="lpstr">
      <vt:lpstr>ＭＳ Ｐゴシック</vt:lpstr>
      <vt:lpstr>Arial</vt:lpstr>
      <vt:lpstr>Calibri</vt:lpstr>
      <vt:lpstr>Calibri Light</vt:lpstr>
      <vt:lpstr>Franklin Gothic Book</vt:lpstr>
      <vt:lpstr>Gill Sans MT</vt:lpstr>
      <vt:lpstr>Palatino Linotype</vt:lpstr>
      <vt:lpstr>Rockwell</vt:lpstr>
      <vt:lpstr>Rockwell Condensed</vt:lpstr>
      <vt:lpstr>Rockwell Extra Bold</vt:lpstr>
      <vt:lpstr>Times New Roman</vt:lpstr>
      <vt:lpstr>Wingdings</vt:lpstr>
      <vt:lpstr>Wood Type</vt:lpstr>
      <vt:lpstr>Gallery</vt:lpstr>
      <vt:lpstr>Office Theme</vt:lpstr>
      <vt:lpstr>Crop</vt:lpstr>
      <vt:lpstr>1_Gallery</vt:lpstr>
      <vt:lpstr>Orbit</vt:lpstr>
      <vt:lpstr>1_Orbit</vt:lpstr>
      <vt:lpstr>تحررنا لنكون أحراراً الرسالة إلى غلاطية</vt:lpstr>
      <vt:lpstr>تحررنا لنكون أحراراً الرسالة إلى غلاطية</vt:lpstr>
      <vt:lpstr>PowerPoint Presentation</vt:lpstr>
      <vt:lpstr>سابقاً في الإصحاح 3</vt:lpstr>
      <vt:lpstr>علاقة العهد القديم بالعهد الجديد</vt:lpstr>
      <vt:lpstr>علاقة العهد القديم بالعهد الجديد</vt:lpstr>
      <vt:lpstr>علاقة العهد القديم بالعهد الجديد</vt:lpstr>
      <vt:lpstr>علاقة العهد القديم بالعهد الجديد</vt:lpstr>
      <vt:lpstr>PowerPoint Presentation</vt:lpstr>
      <vt:lpstr>غلاطية 4: 1-11</vt:lpstr>
      <vt:lpstr>غلاطية 4: 1-11</vt:lpstr>
      <vt:lpstr>PowerPoint Presentation</vt:lpstr>
      <vt:lpstr>غلاطية 4: 1-11</vt:lpstr>
      <vt:lpstr>جون ستوت</vt:lpstr>
      <vt:lpstr>غلاطية 4: 1-11</vt:lpstr>
      <vt:lpstr>PowerPoint Presentation</vt:lpstr>
      <vt:lpstr>PowerPoint Presentation</vt:lpstr>
      <vt:lpstr>PowerPoint Presentation</vt:lpstr>
      <vt:lpstr>PowerPoint Presentation</vt:lpstr>
      <vt:lpstr>غلاطية 4: 1-11</vt:lpstr>
      <vt:lpstr>غلاطية 4: 1-11</vt:lpstr>
      <vt:lpstr>غلاطية 4: 12-20</vt:lpstr>
      <vt:lpstr>غلاطية 4: 21-27</vt:lpstr>
      <vt:lpstr>PowerPoint Presentation</vt:lpstr>
      <vt:lpstr>غلاطية 4: 28-31</vt:lpstr>
      <vt:lpstr>جيمس مونتغمري بويس</vt:lpstr>
      <vt:lpstr>غلاطية 4: 28-31</vt:lpstr>
      <vt:lpstr>جون ستوت</vt:lpstr>
      <vt:lpstr>PowerPoint Presentation</vt:lpstr>
      <vt:lpstr>Black</vt:lpstr>
      <vt:lpstr>رابط وعظ العهد الجديد على  BibleStudyDownloads.org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Freed to be free THE LETTER TO THE GALATIANS</dc:title>
  <dc:creator>Manik Corea</dc:creator>
  <cp:lastModifiedBy>Rick Griffith</cp:lastModifiedBy>
  <cp:revision>18</cp:revision>
  <dcterms:created xsi:type="dcterms:W3CDTF">2023-05-31T02:39:02Z</dcterms:created>
  <dcterms:modified xsi:type="dcterms:W3CDTF">2024-06-24T16:21:21Z</dcterms:modified>
</cp:coreProperties>
</file>