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 id="2147483737" r:id="rId2"/>
  </p:sldMasterIdLst>
  <p:notesMasterIdLst>
    <p:notesMasterId r:id="rId23"/>
  </p:notesMasterIdLst>
  <p:sldIdLst>
    <p:sldId id="3007" r:id="rId3"/>
    <p:sldId id="3008" r:id="rId4"/>
    <p:sldId id="3009" r:id="rId5"/>
    <p:sldId id="3010" r:id="rId6"/>
    <p:sldId id="3011" r:id="rId7"/>
    <p:sldId id="3012" r:id="rId8"/>
    <p:sldId id="3013" r:id="rId9"/>
    <p:sldId id="3014" r:id="rId10"/>
    <p:sldId id="3015" r:id="rId11"/>
    <p:sldId id="3016" r:id="rId12"/>
    <p:sldId id="3017" r:id="rId13"/>
    <p:sldId id="3018" r:id="rId14"/>
    <p:sldId id="3019" r:id="rId15"/>
    <p:sldId id="3020" r:id="rId16"/>
    <p:sldId id="267" r:id="rId17"/>
    <p:sldId id="3021" r:id="rId18"/>
    <p:sldId id="3022" r:id="rId19"/>
    <p:sldId id="3023" r:id="rId20"/>
    <p:sldId id="2182" r:id="rId21"/>
    <p:sldId id="785" r:id="rId2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69"/>
    <p:restoredTop sz="94601"/>
  </p:normalViewPr>
  <p:slideViewPr>
    <p:cSldViewPr snapToGrid="0" snapToObjects="1">
      <p:cViewPr varScale="1">
        <p:scale>
          <a:sx n="70" d="100"/>
          <a:sy n="70" d="100"/>
        </p:scale>
        <p:origin x="100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43B906-3120-1848-8046-12D9F8BC9A6E}" type="datetimeFigureOut">
              <a:rPr lang="en-US" smtClean="0"/>
              <a:t>6/3/2024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8B8BE-3CD4-DA40-9CCA-194865F96A39}" type="slidenum">
              <a:rPr lang="en-US" smtClean="0"/>
              <a:t>‹#›</a:t>
            </a:fld>
            <a:endParaRPr lang="en-US"/>
          </a:p>
        </p:txBody>
      </p:sp>
    </p:spTree>
    <p:extLst>
      <p:ext uri="{BB962C8B-B14F-4D97-AF65-F5344CB8AC3E}">
        <p14:creationId xmlns:p14="http://schemas.microsoft.com/office/powerpoint/2010/main" val="4233615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53C5B-8AC3-4728-B161-03FD0A7CBAE1}" type="slidenum">
              <a:rPr lang="en-US" smtClean="0"/>
              <a:pPr/>
              <a:t>‹#›</a:t>
            </a:fld>
            <a:endParaRPr lang="en-US"/>
          </a:p>
        </p:txBody>
      </p:sp>
    </p:spTree>
    <p:extLst>
      <p:ext uri="{BB962C8B-B14F-4D97-AF65-F5344CB8AC3E}">
        <p14:creationId xmlns:p14="http://schemas.microsoft.com/office/powerpoint/2010/main" val="17098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201B7-8192-4D64-B6F6-379A2CA72533}" type="slidenum">
              <a:rPr lang="en-US" smtClean="0"/>
              <a:pPr/>
              <a:t>‹#›</a:t>
            </a:fld>
            <a:endParaRPr lang="en-US"/>
          </a:p>
        </p:txBody>
      </p:sp>
    </p:spTree>
    <p:extLst>
      <p:ext uri="{BB962C8B-B14F-4D97-AF65-F5344CB8AC3E}">
        <p14:creationId xmlns:p14="http://schemas.microsoft.com/office/powerpoint/2010/main" val="2464520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6075A-5778-4806-BD99-AC1A4E67960B}" type="slidenum">
              <a:rPr lang="en-US" smtClean="0"/>
              <a:pPr/>
              <a:t>‹#›</a:t>
            </a:fld>
            <a:endParaRPr lang="en-US"/>
          </a:p>
        </p:txBody>
      </p:sp>
    </p:spTree>
    <p:extLst>
      <p:ext uri="{BB962C8B-B14F-4D97-AF65-F5344CB8AC3E}">
        <p14:creationId xmlns:p14="http://schemas.microsoft.com/office/powerpoint/2010/main" val="301481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697867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694936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555687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176299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403988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380119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3852481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30414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F331A-9BAA-40DB-AF6B-1B69B8C0EA1C}" type="slidenum">
              <a:rPr lang="en-US" smtClean="0"/>
              <a:pPr/>
              <a:t>‹#›</a:t>
            </a:fld>
            <a:endParaRPr lang="en-US"/>
          </a:p>
        </p:txBody>
      </p:sp>
    </p:spTree>
    <p:extLst>
      <p:ext uri="{BB962C8B-B14F-4D97-AF65-F5344CB8AC3E}">
        <p14:creationId xmlns:p14="http://schemas.microsoft.com/office/powerpoint/2010/main" val="1235540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201390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278036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4219557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2202381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410842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15932-37D9-45FE-826D-E340A2B1AA9C}" type="slidenum">
              <a:rPr lang="en-US" smtClean="0"/>
              <a:pPr/>
              <a:t>‹#›</a:t>
            </a:fld>
            <a:endParaRPr lang="en-US"/>
          </a:p>
        </p:txBody>
      </p:sp>
    </p:spTree>
    <p:extLst>
      <p:ext uri="{BB962C8B-B14F-4D97-AF65-F5344CB8AC3E}">
        <p14:creationId xmlns:p14="http://schemas.microsoft.com/office/powerpoint/2010/main" val="24331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3BD16-C521-4C45-BAFB-D1836E48762C}" type="slidenum">
              <a:rPr lang="en-US" smtClean="0"/>
              <a:pPr/>
              <a:t>‹#›</a:t>
            </a:fld>
            <a:endParaRPr lang="en-US"/>
          </a:p>
        </p:txBody>
      </p:sp>
    </p:spTree>
    <p:extLst>
      <p:ext uri="{BB962C8B-B14F-4D97-AF65-F5344CB8AC3E}">
        <p14:creationId xmlns:p14="http://schemas.microsoft.com/office/powerpoint/2010/main" val="5422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E3198-FDE5-49A4-9EF6-AE5047A5B317}" type="slidenum">
              <a:rPr lang="en-US" smtClean="0"/>
              <a:pPr/>
              <a:t>‹#›</a:t>
            </a:fld>
            <a:endParaRPr lang="en-US"/>
          </a:p>
        </p:txBody>
      </p:sp>
    </p:spTree>
    <p:extLst>
      <p:ext uri="{BB962C8B-B14F-4D97-AF65-F5344CB8AC3E}">
        <p14:creationId xmlns:p14="http://schemas.microsoft.com/office/powerpoint/2010/main" val="319443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C086E-7E75-4DF5-89C8-5354728AA9C0}" type="slidenum">
              <a:rPr lang="en-US" smtClean="0"/>
              <a:pPr/>
              <a:t>‹#›</a:t>
            </a:fld>
            <a:endParaRPr lang="en-US"/>
          </a:p>
        </p:txBody>
      </p:sp>
    </p:spTree>
    <p:extLst>
      <p:ext uri="{BB962C8B-B14F-4D97-AF65-F5344CB8AC3E}">
        <p14:creationId xmlns:p14="http://schemas.microsoft.com/office/powerpoint/2010/main" val="313579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69BCD0-8470-4A2D-BC16-E1FFEBEB62AC}" type="slidenum">
              <a:rPr lang="en-US" smtClean="0"/>
              <a:pPr/>
              <a:t>‹#›</a:t>
            </a:fld>
            <a:endParaRPr lang="en-US"/>
          </a:p>
        </p:txBody>
      </p:sp>
    </p:spTree>
    <p:extLst>
      <p:ext uri="{BB962C8B-B14F-4D97-AF65-F5344CB8AC3E}">
        <p14:creationId xmlns:p14="http://schemas.microsoft.com/office/powerpoint/2010/main" val="301982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3ABF6-8EF7-4F36-A1A0-C4FF3973CEBD}" type="slidenum">
              <a:rPr lang="en-US" smtClean="0"/>
              <a:pPr/>
              <a:t>‹#›</a:t>
            </a:fld>
            <a:endParaRPr lang="en-US"/>
          </a:p>
        </p:txBody>
      </p:sp>
    </p:spTree>
    <p:extLst>
      <p:ext uri="{BB962C8B-B14F-4D97-AF65-F5344CB8AC3E}">
        <p14:creationId xmlns:p14="http://schemas.microsoft.com/office/powerpoint/2010/main" val="19706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647C8-481C-4E3B-8DC6-ACD7945784A0}" type="slidenum">
              <a:rPr lang="en-US" smtClean="0"/>
              <a:pPr/>
              <a:t>‹#›</a:t>
            </a:fld>
            <a:endParaRPr lang="en-US"/>
          </a:p>
        </p:txBody>
      </p:sp>
    </p:spTree>
    <p:extLst>
      <p:ext uri="{BB962C8B-B14F-4D97-AF65-F5344CB8AC3E}">
        <p14:creationId xmlns:p14="http://schemas.microsoft.com/office/powerpoint/2010/main" val="117361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4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1CD05-AF81-4CEC-8C28-DA4A8FA61450}" type="slidenum">
              <a:rPr lang="en-US" smtClean="0"/>
              <a:pPr/>
              <a:t>‹#›</a:t>
            </a:fld>
            <a:endParaRPr lang="en-US"/>
          </a:p>
        </p:txBody>
      </p:sp>
    </p:spTree>
    <p:extLst>
      <p:ext uri="{BB962C8B-B14F-4D97-AF65-F5344CB8AC3E}">
        <p14:creationId xmlns:p14="http://schemas.microsoft.com/office/powerpoint/2010/main" val="174784534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07413204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pic>
        <p:nvPicPr>
          <p:cNvPr id="4" name="Picture 3" descr="AP_70824433298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2" y="-96108"/>
            <a:ext cx="9167813" cy="6955214"/>
          </a:xfrm>
          <a:prstGeom prst="rect">
            <a:avLst/>
          </a:prstGeom>
        </p:spPr>
      </p:pic>
      <p:sp>
        <p:nvSpPr>
          <p:cNvPr id="6" name="Title 1"/>
          <p:cNvSpPr txBox="1">
            <a:spLocks/>
          </p:cNvSpPr>
          <p:nvPr/>
        </p:nvSpPr>
        <p:spPr>
          <a:xfrm>
            <a:off x="2918514" y="2796566"/>
            <a:ext cx="6350468" cy="1269936"/>
          </a:xfrm>
          <a:prstGeom prst="rect">
            <a:avLst/>
          </a:prstGeom>
          <a:solidFill>
            <a:schemeClr val="tx1">
              <a:alpha val="26000"/>
            </a:schemeClr>
          </a:solidFill>
        </p:spPr>
        <p:txBody>
          <a:bodyPr vert="horz" lIns="91440" tIns="45720" rIns="91440" bIns="45720" rtlCol="0">
            <a:noAutofit/>
          </a:bodyPr>
          <a:lstStyle>
            <a:lvl1pPr marL="0" indent="0" algn="ctr" defTabSz="457200" eaLnBrk="1" latinLnBrk="0" hangingPunct="1">
              <a:lnSpc>
                <a:spcPct val="110000"/>
              </a:lnSpc>
              <a:spcBef>
                <a:spcPct val="20000"/>
              </a:spcBef>
              <a:buFont typeface="Arial"/>
              <a:buNone/>
              <a:defRPr sz="4000">
                <a:solidFill>
                  <a:srgbClr val="FFFF00"/>
                </a:solidFill>
                <a:latin typeface="Candara"/>
                <a:cs typeface="Candara"/>
              </a:defRPr>
            </a:lvl1pPr>
            <a:lvl2pPr marL="742950" indent="-285750" defTabSz="457200" eaLnBrk="1" latinLnBrk="0" hangingPunct="1">
              <a:spcBef>
                <a:spcPct val="20000"/>
              </a:spcBef>
              <a:buFont typeface="Arial"/>
              <a:buChar char="–"/>
              <a:defRPr>
                <a:latin typeface="+mn-lt"/>
              </a:defRPr>
            </a:lvl2pPr>
            <a:lvl3pPr marL="1143000" indent="-228600" defTabSz="457200" eaLnBrk="1" latinLnBrk="0" hangingPunct="1">
              <a:spcBef>
                <a:spcPct val="20000"/>
              </a:spcBef>
              <a:buFont typeface="Arial"/>
              <a:buChar char="•"/>
              <a:defRPr sz="2400">
                <a:latin typeface="+mn-lt"/>
              </a:defRPr>
            </a:lvl3pPr>
            <a:lvl4pPr marL="1600200" indent="-228600" defTabSz="457200" eaLnBrk="1" latinLnBrk="0" hangingPunct="1">
              <a:spcBef>
                <a:spcPct val="20000"/>
              </a:spcBef>
              <a:buFont typeface="Arial"/>
              <a:buChar char="–"/>
              <a:defRPr sz="2000">
                <a:latin typeface="+mn-lt"/>
              </a:defRPr>
            </a:lvl4pPr>
            <a:lvl5pPr marL="2057400" indent="-228600" defTabSz="457200" eaLnBrk="1" latinLnBrk="0" hangingPunct="1">
              <a:spcBef>
                <a:spcPct val="20000"/>
              </a:spcBef>
              <a:buFont typeface="Arial"/>
              <a:buChar char="»"/>
              <a:defRPr sz="2000">
                <a:latin typeface="+mn-lt"/>
              </a:defRPr>
            </a:lvl5pPr>
            <a:lvl6pPr marL="2514600" indent="-228600" defTabSz="457200">
              <a:spcBef>
                <a:spcPct val="20000"/>
              </a:spcBef>
              <a:buFont typeface="Arial"/>
              <a:buChar char="•"/>
              <a:defRPr sz="2000">
                <a:latin typeface="+mn-lt"/>
              </a:defRPr>
            </a:lvl6pPr>
            <a:lvl7pPr marL="2971800" indent="-228600" defTabSz="457200">
              <a:spcBef>
                <a:spcPct val="20000"/>
              </a:spcBef>
              <a:buFont typeface="Arial"/>
              <a:buChar char="•"/>
              <a:defRPr sz="2000">
                <a:latin typeface="+mn-lt"/>
              </a:defRPr>
            </a:lvl7pPr>
            <a:lvl8pPr marL="3429000" indent="-228600" defTabSz="457200">
              <a:spcBef>
                <a:spcPct val="20000"/>
              </a:spcBef>
              <a:buFont typeface="Arial"/>
              <a:buChar char="•"/>
              <a:defRPr sz="2000">
                <a:latin typeface="+mn-lt"/>
              </a:defRPr>
            </a:lvl8pPr>
            <a:lvl9pPr marL="3886200" indent="-228600" defTabSz="457200">
              <a:spcBef>
                <a:spcPct val="20000"/>
              </a:spcBef>
              <a:buFont typeface="Arial"/>
              <a:buChar char="•"/>
              <a:defRPr sz="2000">
                <a:latin typeface="+mn-lt"/>
              </a:defRPr>
            </a:lvl9pPr>
          </a:lstStyle>
          <a:p>
            <a:pPr marL="0" marR="0" lvl="0" indent="0" algn="ctr" defTabSz="457200" rtl="0" eaLnBrk="1" fontAlgn="base" latinLnBrk="0" hangingPunct="1">
              <a:lnSpc>
                <a:spcPct val="110000"/>
              </a:lnSpc>
              <a:spcBef>
                <a:spcPct val="20000"/>
              </a:spcBef>
              <a:spcAft>
                <a:spcPct val="0"/>
              </a:spcAft>
              <a:buClrTx/>
              <a:buSzTx/>
              <a:buFont typeface="Arial"/>
              <a:buNone/>
              <a:tabLst/>
              <a:defRPr/>
            </a:pPr>
            <a:r>
              <a:rPr lang="ar-JO" sz="4800" b="1" dirty="0">
                <a:solidFill>
                  <a:prstClr val="white"/>
                </a:solidFill>
                <a:latin typeface="Arial" panose="020B0604020202020204" pitchFamily="34" charset="0"/>
                <a:ea typeface="+mn-ea"/>
                <a:cs typeface="Arial" panose="020B0604020202020204" pitchFamily="34" charset="0"/>
              </a:rPr>
              <a:t>عَيش</a:t>
            </a:r>
            <a:r>
              <a:rPr lang="ar-JO" sz="6600" b="1" dirty="0">
                <a:solidFill>
                  <a:prstClr val="white"/>
                </a:solidFill>
                <a:latin typeface="Arial" panose="020B0604020202020204" pitchFamily="34" charset="0"/>
                <a:ea typeface="+mn-ea"/>
                <a:cs typeface="Arial" panose="020B0604020202020204" pitchFamily="34" charset="0"/>
              </a:rPr>
              <a:t> </a:t>
            </a:r>
            <a:r>
              <a:rPr lang="ar-JO" sz="4400" b="1" dirty="0">
                <a:latin typeface="Arial" panose="020B0604020202020204" pitchFamily="34" charset="0"/>
                <a:ea typeface="+mn-ea"/>
                <a:cs typeface="Arial" panose="020B0604020202020204" pitchFamily="34" charset="0"/>
              </a:rPr>
              <a:t>حياة</a:t>
            </a:r>
            <a:r>
              <a:rPr lang="ar-JO" sz="6600" b="1" dirty="0">
                <a:solidFill>
                  <a:prstClr val="white"/>
                </a:solidFill>
                <a:latin typeface="Arial" panose="020B0604020202020204" pitchFamily="34" charset="0"/>
                <a:ea typeface="+mn-ea"/>
                <a:cs typeface="Arial" panose="020B0604020202020204" pitchFamily="34" charset="0"/>
              </a:rPr>
              <a:t> الإيمان</a:t>
            </a:r>
            <a:endParaRPr kumimoji="0" lang="en-US" sz="6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B8078753-A4A3-E74C-A912-FF1E9D616D72}"/>
              </a:ext>
            </a:extLst>
          </p:cNvPr>
          <p:cNvSpPr>
            <a:spLocks noChangeArrowheads="1"/>
          </p:cNvSpPr>
          <p:nvPr/>
        </p:nvSpPr>
        <p:spPr bwMode="auto">
          <a:xfrm>
            <a:off x="-23813" y="5325117"/>
            <a:ext cx="9252520" cy="153288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1" eaLnBrk="1" fontAlgn="base" latinLnBrk="0" hangingPunct="1">
              <a:lnSpc>
                <a:spcPct val="100000"/>
              </a:lnSpc>
              <a:spcBef>
                <a:spcPct val="20000"/>
              </a:spcBef>
              <a:spcAft>
                <a:spcPts val="0"/>
              </a:spcAft>
              <a:buClr>
                <a:srgbClr val="FFCC00"/>
              </a:buClr>
              <a:buSzPct val="70000"/>
              <a:buFont typeface="Wingdings" charset="0"/>
              <a:buNone/>
              <a:tabLst/>
              <a:defRPr/>
            </a:pP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وعظ القس آسونغ فارونج</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في كنيسة الطرق المتقاطعة الدولية سنغافورة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cicfamily.com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تحميل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كلية الكتاب المقدس سنغافورة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آلاف الملفات في 49 لغة مجاناً على</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a:t>
            </a:r>
          </a:p>
        </p:txBody>
      </p:sp>
    </p:spTree>
    <p:extLst>
      <p:ext uri="{BB962C8B-B14F-4D97-AF65-F5344CB8AC3E}">
        <p14:creationId xmlns:p14="http://schemas.microsoft.com/office/powerpoint/2010/main" val="365251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w Sweet The Sound Church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30" y="0"/>
            <a:ext cx="9302741" cy="6916070"/>
          </a:xfrm>
          <a:prstGeom prst="rect">
            <a:avLst/>
          </a:prstGeom>
        </p:spPr>
      </p:pic>
      <p:sp>
        <p:nvSpPr>
          <p:cNvPr id="3" name="Content Placeholder 2"/>
          <p:cNvSpPr>
            <a:spLocks noGrp="1"/>
          </p:cNvSpPr>
          <p:nvPr>
            <p:ph idx="1"/>
          </p:nvPr>
        </p:nvSpPr>
        <p:spPr>
          <a:xfrm>
            <a:off x="1269930" y="2409056"/>
            <a:ext cx="6379886" cy="2449375"/>
          </a:xfrm>
          <a:solidFill>
            <a:schemeClr val="bg1">
              <a:alpha val="28000"/>
            </a:schemeClr>
          </a:solidFill>
        </p:spPr>
        <p:txBody>
          <a:bodyPr vert="horz" lIns="91440" tIns="45720" rIns="91440" bIns="45720" rtlCol="0">
            <a:noAutofit/>
          </a:bodyPr>
          <a:lstStyle/>
          <a:p>
            <a:pPr marL="0" indent="0" algn="ctr">
              <a:lnSpc>
                <a:spcPct val="110000"/>
              </a:lnSpc>
              <a:buNone/>
            </a:pPr>
            <a:r>
              <a:rPr lang="ar-JO" sz="4000" b="1" dirty="0">
                <a:solidFill>
                  <a:srgbClr val="FFFF00"/>
                </a:solidFill>
                <a:latin typeface="Candara"/>
                <a:cs typeface="Candara"/>
              </a:rPr>
              <a:t>الإيمان يطيع كلمة الله                حتى عندما لا نفهمها              بشكل كامل</a:t>
            </a:r>
          </a:p>
        </p:txBody>
      </p:sp>
    </p:spTree>
    <p:extLst>
      <p:ext uri="{BB962C8B-B14F-4D97-AF65-F5344CB8AC3E}">
        <p14:creationId xmlns:p14="http://schemas.microsoft.com/office/powerpoint/2010/main" val="2873405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ourney With Christ Church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 y="-72649"/>
            <a:ext cx="9236765" cy="6930649"/>
          </a:xfrm>
          <a:prstGeom prst="rect">
            <a:avLst/>
          </a:prstGeom>
        </p:spPr>
      </p:pic>
      <p:sp>
        <p:nvSpPr>
          <p:cNvPr id="6" name="Content Placeholder 2"/>
          <p:cNvSpPr>
            <a:spLocks noGrp="1"/>
          </p:cNvSpPr>
          <p:nvPr>
            <p:ph idx="1"/>
          </p:nvPr>
        </p:nvSpPr>
        <p:spPr>
          <a:xfrm>
            <a:off x="0" y="4118956"/>
            <a:ext cx="9144000" cy="2409648"/>
          </a:xfrm>
          <a:solidFill>
            <a:srgbClr val="000000">
              <a:alpha val="30000"/>
            </a:srgbClr>
          </a:solidFill>
          <a:ln>
            <a:noFill/>
          </a:ln>
        </p:spPr>
        <p:txBody>
          <a:bodyPr vert="horz" lIns="91440" tIns="45720" rIns="91440" bIns="45720" rtlCol="0">
            <a:noAutofit/>
          </a:bodyPr>
          <a:lstStyle/>
          <a:p>
            <a:pPr marL="0" indent="0" algn="r" rtl="1">
              <a:buNone/>
            </a:pPr>
            <a:r>
              <a:rPr lang="ar-JO" sz="2400" b="1" dirty="0">
                <a:solidFill>
                  <a:schemeClr val="bg1"/>
                </a:solidFill>
                <a:latin typeface="Century Gothic"/>
                <a:cs typeface="Century Gothic"/>
              </a:rPr>
              <a:t>عبرانيين 11: 8</a:t>
            </a:r>
            <a:endParaRPr lang="en-US" sz="2400" b="1" dirty="0">
              <a:solidFill>
                <a:schemeClr val="bg1"/>
              </a:solidFill>
              <a:latin typeface="Century Gothic"/>
              <a:cs typeface="Century Gothic"/>
            </a:endParaRPr>
          </a:p>
          <a:p>
            <a:pPr marL="0" indent="0" algn="r" rtl="1">
              <a:buNone/>
            </a:pPr>
            <a:r>
              <a:rPr lang="ar-JO" sz="2400" b="1" dirty="0">
                <a:solidFill>
                  <a:schemeClr val="bg1"/>
                </a:solidFill>
                <a:latin typeface="Century Gothic"/>
                <a:cs typeface="Century Gothic"/>
              </a:rPr>
              <a:t>8 بالإيمان إبراهيم لما دعي </a:t>
            </a:r>
            <a:r>
              <a:rPr lang="ar-JO" sz="2400" b="1" dirty="0">
                <a:solidFill>
                  <a:srgbClr val="FFFF00"/>
                </a:solidFill>
                <a:latin typeface="Century Gothic"/>
                <a:cs typeface="Century Gothic"/>
              </a:rPr>
              <a:t>أطاع</a:t>
            </a:r>
            <a:r>
              <a:rPr lang="ar-JO" sz="2400" b="1" dirty="0">
                <a:solidFill>
                  <a:schemeClr val="bg1"/>
                </a:solidFill>
                <a:latin typeface="Century Gothic"/>
                <a:cs typeface="Century Gothic"/>
              </a:rPr>
              <a:t> أن يخرج إلى المكان الذي كان عتيداً أن يأخذه ميراثاً، فخرج وهو لا يعلم إلى أين يأتي.</a:t>
            </a:r>
            <a:endParaRPr lang="en-SG" sz="2400" b="1" dirty="0">
              <a:solidFill>
                <a:schemeClr val="bg1"/>
              </a:solidFill>
              <a:latin typeface="Century Gothic"/>
              <a:cs typeface="Century Gothic"/>
            </a:endParaRPr>
          </a:p>
        </p:txBody>
      </p:sp>
    </p:spTree>
    <p:extLst>
      <p:ext uri="{BB962C8B-B14F-4D97-AF65-F5344CB8AC3E}">
        <p14:creationId xmlns:p14="http://schemas.microsoft.com/office/powerpoint/2010/main" val="1623106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rest Fern Leaves Nature Backgroun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293853" cy="6858000"/>
          </a:xfrm>
          <a:prstGeom prst="rect">
            <a:avLst/>
          </a:prstGeom>
        </p:spPr>
      </p:pic>
      <p:sp>
        <p:nvSpPr>
          <p:cNvPr id="6" name="Rectangle 5"/>
          <p:cNvSpPr/>
          <p:nvPr/>
        </p:nvSpPr>
        <p:spPr>
          <a:xfrm>
            <a:off x="985172" y="2570572"/>
            <a:ext cx="7643986" cy="2113399"/>
          </a:xfrm>
          <a:prstGeom prst="rect">
            <a:avLst/>
          </a:prstGeom>
          <a:solidFill>
            <a:srgbClr val="000000">
              <a:alpha val="28000"/>
            </a:srgbClr>
          </a:solidFill>
        </p:spPr>
        <p:txBody>
          <a:bodyPr vert="horz" lIns="91440" tIns="45720" rIns="91440" bIns="45720" rtlCol="0">
            <a:noAutofit/>
          </a:bodyPr>
          <a:lstStyle/>
          <a:p>
            <a:pPr marL="0" marR="0" lvl="0" indent="0" algn="ctr" defTabSz="457200" rtl="0" eaLnBrk="1" fontAlgn="base" latinLnBrk="0" hangingPunct="1">
              <a:lnSpc>
                <a:spcPct val="110000"/>
              </a:lnSpc>
              <a:spcBef>
                <a:spcPct val="20000"/>
              </a:spcBef>
              <a:spcAft>
                <a:spcPct val="0"/>
              </a:spcAft>
              <a:buClrTx/>
              <a:buSzTx/>
              <a:buFont typeface="Arial"/>
              <a:buNone/>
              <a:tabLst/>
              <a:defRPr/>
            </a:pPr>
            <a:r>
              <a:rPr lang="ar-JO" sz="4000" b="1" dirty="0">
                <a:solidFill>
                  <a:srgbClr val="FFFF00"/>
                </a:solidFill>
                <a:latin typeface="Candara"/>
                <a:ea typeface="+mn-ea"/>
                <a:cs typeface="Candara"/>
              </a:rPr>
              <a:t>الإيمان هو الطاعة                            حتى عندما لا نفهم شيئاً</a:t>
            </a:r>
            <a:endParaRPr kumimoji="0" lang="en-US" sz="4000" b="1" i="0" u="none" strike="noStrike" kern="1200" cap="none" spc="0" normalizeH="0" baseline="0" noProof="0" dirty="0">
              <a:ln>
                <a:noFill/>
              </a:ln>
              <a:solidFill>
                <a:srgbClr val="FFFF00"/>
              </a:solidFill>
              <a:effectLst/>
              <a:uLnTx/>
              <a:uFillTx/>
              <a:latin typeface="Candara"/>
              <a:ea typeface="+mn-ea"/>
              <a:cs typeface="Candara"/>
            </a:endParaRPr>
          </a:p>
        </p:txBody>
      </p:sp>
    </p:spTree>
    <p:extLst>
      <p:ext uri="{BB962C8B-B14F-4D97-AF65-F5344CB8AC3E}">
        <p14:creationId xmlns:p14="http://schemas.microsoft.com/office/powerpoint/2010/main" val="368350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pia Tone Autumn Road Christian Vintage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2" y="-1"/>
            <a:ext cx="9228133" cy="6955017"/>
          </a:xfrm>
          <a:prstGeom prst="rect">
            <a:avLst/>
          </a:prstGeom>
        </p:spPr>
      </p:pic>
      <p:sp>
        <p:nvSpPr>
          <p:cNvPr id="3" name="Content Placeholder 2"/>
          <p:cNvSpPr>
            <a:spLocks noGrp="1"/>
          </p:cNvSpPr>
          <p:nvPr>
            <p:ph idx="1"/>
          </p:nvPr>
        </p:nvSpPr>
        <p:spPr>
          <a:xfrm>
            <a:off x="1234434" y="2063881"/>
            <a:ext cx="6872466" cy="2431693"/>
          </a:xfrm>
          <a:solidFill>
            <a:schemeClr val="bg1">
              <a:alpha val="28000"/>
            </a:schemeClr>
          </a:solidFill>
        </p:spPr>
        <p:txBody>
          <a:bodyPr vert="horz" lIns="91440" tIns="45720" rIns="91440" bIns="45720" rtlCol="0">
            <a:noAutofit/>
          </a:bodyPr>
          <a:lstStyle/>
          <a:p>
            <a:pPr marL="0" indent="0" algn="ctr">
              <a:lnSpc>
                <a:spcPct val="110000"/>
              </a:lnSpc>
              <a:buNone/>
            </a:pPr>
            <a:r>
              <a:rPr lang="ar-JO" sz="4000" b="1" dirty="0">
                <a:solidFill>
                  <a:srgbClr val="FFFF00"/>
                </a:solidFill>
                <a:latin typeface="Candara"/>
                <a:cs typeface="Candara"/>
              </a:rPr>
              <a:t>الإيمان يثابر خلال الإمتحان            حتى لو لم نشعر بذلك</a:t>
            </a:r>
          </a:p>
        </p:txBody>
      </p:sp>
    </p:spTree>
    <p:extLst>
      <p:ext uri="{BB962C8B-B14F-4D97-AF65-F5344CB8AC3E}">
        <p14:creationId xmlns:p14="http://schemas.microsoft.com/office/powerpoint/2010/main" val="501975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oden Post in the Field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46375" cy="6858000"/>
          </a:xfrm>
          <a:prstGeom prst="rect">
            <a:avLst/>
          </a:prstGeom>
        </p:spPr>
      </p:pic>
      <p:sp>
        <p:nvSpPr>
          <p:cNvPr id="6" name="Content Placeholder 2"/>
          <p:cNvSpPr>
            <a:spLocks noGrp="1"/>
          </p:cNvSpPr>
          <p:nvPr>
            <p:ph idx="1"/>
          </p:nvPr>
        </p:nvSpPr>
        <p:spPr>
          <a:xfrm>
            <a:off x="0" y="1802007"/>
            <a:ext cx="9246375" cy="3029159"/>
          </a:xfrm>
          <a:solidFill>
            <a:srgbClr val="000000">
              <a:alpha val="50000"/>
            </a:srgbClr>
          </a:solidFill>
          <a:ln>
            <a:noFill/>
          </a:ln>
        </p:spPr>
        <p:txBody>
          <a:bodyPr vert="horz" lIns="91440" tIns="45720" rIns="91440" bIns="45720" rtlCol="0">
            <a:noAutofit/>
          </a:bodyPr>
          <a:lstStyle/>
          <a:p>
            <a:pPr marL="0" indent="0" algn="r" rtl="1">
              <a:buNone/>
            </a:pPr>
            <a:r>
              <a:rPr lang="ar-JO" sz="2400" b="1" dirty="0">
                <a:solidFill>
                  <a:srgbClr val="FFFF00"/>
                </a:solidFill>
                <a:latin typeface="Century Gothic"/>
                <a:cs typeface="Century Gothic"/>
              </a:rPr>
              <a:t>عبرانيين 11: 17-18</a:t>
            </a:r>
            <a:endParaRPr lang="en-SG" sz="2400" b="1" dirty="0">
              <a:solidFill>
                <a:srgbClr val="FFFF00"/>
              </a:solidFill>
              <a:latin typeface="Century Gothic"/>
              <a:cs typeface="Century Gothic"/>
            </a:endParaRPr>
          </a:p>
          <a:p>
            <a:pPr marL="0" indent="0" algn="r" rtl="1">
              <a:buNone/>
            </a:pPr>
            <a:r>
              <a:rPr lang="ar-JO" sz="2400" b="1" dirty="0">
                <a:solidFill>
                  <a:schemeClr val="bg1"/>
                </a:solidFill>
                <a:latin typeface="Century Gothic"/>
                <a:cs typeface="Century Gothic"/>
              </a:rPr>
              <a:t>17 بالإيمان قدم إبراهيم إسحاق وهو </a:t>
            </a:r>
            <a:r>
              <a:rPr lang="ar-JO" sz="2400" b="1" dirty="0">
                <a:solidFill>
                  <a:srgbClr val="FFFF00"/>
                </a:solidFill>
                <a:latin typeface="Century Gothic"/>
                <a:cs typeface="Century Gothic"/>
              </a:rPr>
              <a:t>مجرب</a:t>
            </a:r>
            <a:r>
              <a:rPr lang="ar-JO" sz="2400" b="1" dirty="0">
                <a:solidFill>
                  <a:schemeClr val="bg1"/>
                </a:solidFill>
                <a:latin typeface="Century Gothic"/>
                <a:cs typeface="Century Gothic"/>
              </a:rPr>
              <a:t>، قدم الذي قبل المواعيد، وحيده 18 الذي قيل له: إنه بإسحاق يدعى لك نسل.</a:t>
            </a:r>
            <a:r>
              <a:rPr lang="en-SG" sz="2400" b="1" dirty="0">
                <a:solidFill>
                  <a:schemeClr val="bg1"/>
                </a:solidFill>
                <a:latin typeface="Century Gothic"/>
                <a:cs typeface="Century Gothic"/>
              </a:rPr>
              <a:t>			</a:t>
            </a:r>
            <a:r>
              <a:rPr lang="en-SG" sz="2400" b="1" dirty="0">
                <a:solidFill>
                  <a:srgbClr val="FFFF00"/>
                </a:solidFill>
                <a:latin typeface="Century Gothic"/>
                <a:cs typeface="Century Gothic"/>
              </a:rPr>
              <a:t>	</a:t>
            </a:r>
          </a:p>
        </p:txBody>
      </p:sp>
    </p:spTree>
    <p:extLst>
      <p:ext uri="{BB962C8B-B14F-4D97-AF65-F5344CB8AC3E}">
        <p14:creationId xmlns:p14="http://schemas.microsoft.com/office/powerpoint/2010/main" val="3914960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pia Tone Autumn Leaves Church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70557" cy="6956004"/>
          </a:xfrm>
          <a:prstGeom prst="rect">
            <a:avLst/>
          </a:prstGeom>
        </p:spPr>
      </p:pic>
      <p:sp>
        <p:nvSpPr>
          <p:cNvPr id="6" name="Content Placeholder 2"/>
          <p:cNvSpPr>
            <a:spLocks noGrp="1"/>
          </p:cNvSpPr>
          <p:nvPr>
            <p:ph idx="1"/>
          </p:nvPr>
        </p:nvSpPr>
        <p:spPr>
          <a:xfrm>
            <a:off x="23734" y="2195984"/>
            <a:ext cx="9246823" cy="3454224"/>
          </a:xfrm>
          <a:solidFill>
            <a:srgbClr val="000000">
              <a:alpha val="47000"/>
            </a:srgbClr>
          </a:solidFill>
          <a:ln>
            <a:noFill/>
          </a:ln>
        </p:spPr>
        <p:txBody>
          <a:bodyPr vert="horz" lIns="91440" tIns="45720" rIns="91440" bIns="45720" rtlCol="0">
            <a:noAutofit/>
          </a:bodyPr>
          <a:lstStyle/>
          <a:p>
            <a:pPr marL="0" indent="0" algn="r" rtl="1">
              <a:buNone/>
            </a:pPr>
            <a:r>
              <a:rPr lang="ar-JO" sz="2400" b="1" dirty="0">
                <a:solidFill>
                  <a:srgbClr val="FFFF00"/>
                </a:solidFill>
                <a:latin typeface="Century Gothic"/>
                <a:cs typeface="Century Gothic"/>
              </a:rPr>
              <a:t>تك 22: 16-18</a:t>
            </a:r>
            <a:endParaRPr lang="en-US" sz="2400" b="1" dirty="0">
              <a:solidFill>
                <a:srgbClr val="FFFF00"/>
              </a:solidFill>
              <a:latin typeface="Century Gothic"/>
              <a:cs typeface="Century Gothic"/>
            </a:endParaRPr>
          </a:p>
          <a:p>
            <a:pPr marL="0" indent="0" algn="r" rtl="1">
              <a:buNone/>
            </a:pPr>
            <a:r>
              <a:rPr lang="ar-JO" sz="2400" b="1" dirty="0">
                <a:solidFill>
                  <a:schemeClr val="bg1"/>
                </a:solidFill>
                <a:latin typeface="Century Gothic"/>
                <a:cs typeface="Century Gothic"/>
              </a:rPr>
              <a:t>16 وقال: بذاتي أقسمت يقول الرب، أني من أجل أنك فعلت هذا الأمر، ولم تمسك ابنك وحيدك 17 أباركك مباركة، وأكثر نسلك تكثيراً كنجوم السماء وكالرمل الذي على شاطئ البحر، ويرث نسلك باب أعدائه 18 ويتبارك في نسلك جميع أمم الأرض، من أجل أنك سمعت لقولي.</a:t>
            </a:r>
            <a:endParaRPr lang="en-SG" sz="2400" b="1" dirty="0">
              <a:solidFill>
                <a:schemeClr val="bg1"/>
              </a:solidFill>
              <a:latin typeface="Century Gothic"/>
              <a:cs typeface="Century Gothic"/>
            </a:endParaRPr>
          </a:p>
          <a:p>
            <a:pPr marL="0" indent="0">
              <a:buNone/>
            </a:pPr>
            <a:endParaRPr lang="en-SG" sz="2400" b="1" dirty="0">
              <a:solidFill>
                <a:schemeClr val="bg1"/>
              </a:solidFill>
              <a:latin typeface="Century Gothic"/>
              <a:cs typeface="Century Gothic"/>
            </a:endParaRPr>
          </a:p>
          <a:p>
            <a:pPr marL="0" indent="0">
              <a:buNone/>
            </a:pPr>
            <a:r>
              <a:rPr lang="en-SG" sz="2400" b="1" dirty="0">
                <a:solidFill>
                  <a:schemeClr val="bg1"/>
                </a:solidFill>
                <a:latin typeface="Century Gothic"/>
                <a:cs typeface="Century Gothic"/>
              </a:rPr>
              <a:t>				</a:t>
            </a:r>
          </a:p>
        </p:txBody>
      </p:sp>
    </p:spTree>
    <p:extLst>
      <p:ext uri="{BB962C8B-B14F-4D97-AF65-F5344CB8AC3E}">
        <p14:creationId xmlns:p14="http://schemas.microsoft.com/office/powerpoint/2010/main" val="2937630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ll Retreat Church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81" y="-57130"/>
            <a:ext cx="9252093" cy="6942150"/>
          </a:xfrm>
          <a:prstGeom prst="rect">
            <a:avLst/>
          </a:prstGeom>
        </p:spPr>
      </p:pic>
      <p:sp>
        <p:nvSpPr>
          <p:cNvPr id="3" name="Content Placeholder 2"/>
          <p:cNvSpPr>
            <a:spLocks noGrp="1"/>
          </p:cNvSpPr>
          <p:nvPr>
            <p:ph idx="1"/>
          </p:nvPr>
        </p:nvSpPr>
        <p:spPr>
          <a:xfrm>
            <a:off x="1008911" y="2742013"/>
            <a:ext cx="7406596" cy="1649956"/>
          </a:xfrm>
          <a:solidFill>
            <a:srgbClr val="000000">
              <a:alpha val="50000"/>
            </a:srgbClr>
          </a:solidFill>
        </p:spPr>
        <p:txBody>
          <a:bodyPr vert="horz" lIns="91440" tIns="45720" rIns="91440" bIns="45720" rtlCol="0">
            <a:noAutofit/>
          </a:bodyPr>
          <a:lstStyle/>
          <a:p>
            <a:pPr marL="0" indent="0" algn="ctr">
              <a:lnSpc>
                <a:spcPct val="110000"/>
              </a:lnSpc>
              <a:buNone/>
            </a:pPr>
            <a:r>
              <a:rPr lang="ar-JO" sz="4000" b="1" dirty="0">
                <a:solidFill>
                  <a:srgbClr val="FFFF00"/>
                </a:solidFill>
                <a:latin typeface="Arial" panose="020B0604020202020204" pitchFamily="34" charset="0"/>
                <a:cs typeface="Arial" panose="020B0604020202020204" pitchFamily="34" charset="0"/>
              </a:rPr>
              <a:t>الإيمان يثابر حتى لو لم نشعر بذلك</a:t>
            </a:r>
          </a:p>
          <a:p>
            <a:pPr marL="0" indent="0" algn="ctr">
              <a:lnSpc>
                <a:spcPct val="110000"/>
              </a:lnSpc>
              <a:buNone/>
            </a:pPr>
            <a:endParaRPr lang="en-US" sz="4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3083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ature Grass Field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28" y="-13511"/>
            <a:ext cx="9417611" cy="7066343"/>
          </a:xfrm>
          <a:prstGeom prst="rect">
            <a:avLst/>
          </a:prstGeom>
        </p:spPr>
      </p:pic>
      <p:sp>
        <p:nvSpPr>
          <p:cNvPr id="7" name="Content Placeholder 2"/>
          <p:cNvSpPr>
            <a:spLocks noGrp="1"/>
          </p:cNvSpPr>
          <p:nvPr>
            <p:ph idx="1"/>
          </p:nvPr>
        </p:nvSpPr>
        <p:spPr>
          <a:xfrm>
            <a:off x="270233" y="250568"/>
            <a:ext cx="8620424" cy="5869449"/>
          </a:xfrm>
          <a:solidFill>
            <a:srgbClr val="000000">
              <a:alpha val="36000"/>
            </a:srgbClr>
          </a:solidFill>
        </p:spPr>
        <p:txBody>
          <a:bodyPr vert="horz" lIns="91440" tIns="45720" rIns="91440" bIns="45720" rtlCol="0">
            <a:noAutofit/>
          </a:bodyPr>
          <a:lstStyle/>
          <a:p>
            <a:pPr marL="0" indent="0" algn="ctr" fontAlgn="base">
              <a:lnSpc>
                <a:spcPct val="110000"/>
              </a:lnSpc>
              <a:spcAft>
                <a:spcPct val="0"/>
              </a:spcAft>
              <a:buNone/>
            </a:pPr>
            <a:r>
              <a:rPr lang="ar-JO" b="1" dirty="0">
                <a:solidFill>
                  <a:srgbClr val="FFB53D"/>
                </a:solidFill>
                <a:latin typeface="Candara"/>
                <a:cs typeface="Candara"/>
              </a:rPr>
              <a:t>الإيمان يثق بالله</a:t>
            </a:r>
            <a:endParaRPr lang="en-US" sz="1600" b="1" dirty="0">
              <a:solidFill>
                <a:srgbClr val="FFB53D"/>
              </a:solidFill>
              <a:latin typeface="Candara"/>
              <a:cs typeface="Candara"/>
            </a:endParaRPr>
          </a:p>
          <a:p>
            <a:pPr marL="0" indent="0" algn="ctr" fontAlgn="base">
              <a:lnSpc>
                <a:spcPct val="110000"/>
              </a:lnSpc>
              <a:spcAft>
                <a:spcPct val="0"/>
              </a:spcAft>
              <a:buNone/>
            </a:pPr>
            <a:r>
              <a:rPr lang="ar-JO" b="1" dirty="0">
                <a:solidFill>
                  <a:srgbClr val="FFFF00"/>
                </a:solidFill>
                <a:latin typeface="Candara"/>
                <a:cs typeface="Candara"/>
              </a:rPr>
              <a:t>الإيمان يطيع كلمة الله</a:t>
            </a:r>
            <a:endParaRPr lang="en-US" sz="1600" b="1" dirty="0">
              <a:solidFill>
                <a:srgbClr val="FFFF00"/>
              </a:solidFill>
              <a:latin typeface="Candara"/>
              <a:cs typeface="Candara"/>
            </a:endParaRPr>
          </a:p>
          <a:p>
            <a:pPr marL="0" indent="0" algn="ctr" fontAlgn="base">
              <a:lnSpc>
                <a:spcPct val="110000"/>
              </a:lnSpc>
              <a:spcAft>
                <a:spcPct val="0"/>
              </a:spcAft>
              <a:buNone/>
            </a:pPr>
            <a:r>
              <a:rPr lang="ar-JO" b="1" dirty="0">
                <a:solidFill>
                  <a:schemeClr val="bg1"/>
                </a:solidFill>
                <a:latin typeface="Candara"/>
                <a:cs typeface="Candara"/>
              </a:rPr>
              <a:t>الإيمان يثابر في الإمتحان</a:t>
            </a:r>
            <a:endParaRPr lang="en-US" b="1" dirty="0">
              <a:solidFill>
                <a:schemeClr val="bg1"/>
              </a:solidFill>
              <a:latin typeface="Candara"/>
              <a:cs typeface="Candara"/>
            </a:endParaRPr>
          </a:p>
          <a:p>
            <a:pPr marL="0" indent="0" algn="ctr" fontAlgn="base">
              <a:lnSpc>
                <a:spcPct val="110000"/>
              </a:lnSpc>
              <a:spcAft>
                <a:spcPct val="0"/>
              </a:spcAft>
              <a:buNone/>
            </a:pPr>
            <a:endParaRPr lang="en-US" b="1" i="1" dirty="0">
              <a:solidFill>
                <a:schemeClr val="bg1"/>
              </a:solidFill>
              <a:latin typeface="Candara"/>
              <a:cs typeface="Candara"/>
            </a:endParaRPr>
          </a:p>
          <a:p>
            <a:pPr marL="0" indent="0" algn="r" rtl="1" fontAlgn="base">
              <a:lnSpc>
                <a:spcPct val="110000"/>
              </a:lnSpc>
              <a:spcAft>
                <a:spcPct val="0"/>
              </a:spcAft>
              <a:buNone/>
            </a:pPr>
            <a:r>
              <a:rPr lang="ar-JO" sz="6000" b="1" dirty="0">
                <a:solidFill>
                  <a:srgbClr val="FFB53D"/>
                </a:solidFill>
                <a:latin typeface="Candara"/>
                <a:cs typeface="Candara"/>
              </a:rPr>
              <a:t>يثق</a:t>
            </a:r>
            <a:endParaRPr lang="en-US" sz="4000" b="1" dirty="0">
              <a:solidFill>
                <a:srgbClr val="FFB53D"/>
              </a:solidFill>
              <a:latin typeface="Candara"/>
              <a:cs typeface="Candara"/>
            </a:endParaRPr>
          </a:p>
          <a:p>
            <a:pPr marL="0" indent="0" algn="r" rtl="1" fontAlgn="base">
              <a:lnSpc>
                <a:spcPct val="110000"/>
              </a:lnSpc>
              <a:spcAft>
                <a:spcPct val="0"/>
              </a:spcAft>
              <a:buNone/>
            </a:pPr>
            <a:r>
              <a:rPr lang="ar-JO" sz="5400" b="1" dirty="0">
                <a:solidFill>
                  <a:srgbClr val="FFFF00"/>
                </a:solidFill>
                <a:latin typeface="Candara"/>
                <a:cs typeface="Candara"/>
              </a:rPr>
              <a:t>يطيع</a:t>
            </a:r>
            <a:endParaRPr lang="en-US" sz="4000" b="1" dirty="0">
              <a:solidFill>
                <a:srgbClr val="FFFF00"/>
              </a:solidFill>
              <a:latin typeface="Candara"/>
              <a:cs typeface="Candara"/>
            </a:endParaRPr>
          </a:p>
          <a:p>
            <a:pPr marL="0" indent="0" algn="r" rtl="1" fontAlgn="base">
              <a:lnSpc>
                <a:spcPct val="110000"/>
              </a:lnSpc>
              <a:spcAft>
                <a:spcPct val="0"/>
              </a:spcAft>
              <a:buNone/>
            </a:pPr>
            <a:r>
              <a:rPr lang="ar-JO" sz="5400" b="1" dirty="0">
                <a:solidFill>
                  <a:schemeClr val="bg1"/>
                </a:solidFill>
                <a:latin typeface="Candara"/>
                <a:cs typeface="Candara"/>
              </a:rPr>
              <a:t>يثابر</a:t>
            </a:r>
            <a:endParaRPr lang="en-US" sz="4000" b="1" dirty="0">
              <a:solidFill>
                <a:schemeClr val="bg1"/>
              </a:solidFill>
              <a:latin typeface="Candara"/>
              <a:cs typeface="Candara"/>
            </a:endParaRPr>
          </a:p>
          <a:p>
            <a:pPr marL="0" indent="0" algn="ctr" fontAlgn="base">
              <a:lnSpc>
                <a:spcPct val="110000"/>
              </a:lnSpc>
              <a:spcAft>
                <a:spcPct val="0"/>
              </a:spcAft>
              <a:buNone/>
            </a:pPr>
            <a:endParaRPr lang="en-US" b="1" dirty="0">
              <a:solidFill>
                <a:schemeClr val="bg1"/>
              </a:solidFill>
              <a:latin typeface="Candara"/>
              <a:cs typeface="Candara"/>
            </a:endParaRPr>
          </a:p>
          <a:p>
            <a:pPr marL="0" indent="0" algn="ctr" fontAlgn="base">
              <a:lnSpc>
                <a:spcPct val="110000"/>
              </a:lnSpc>
              <a:spcAft>
                <a:spcPct val="0"/>
              </a:spcAft>
              <a:buNone/>
            </a:pPr>
            <a:endParaRPr lang="en-US" b="1" i="1" dirty="0">
              <a:solidFill>
                <a:srgbClr val="FFB53D"/>
              </a:solidFill>
              <a:latin typeface="Candara"/>
              <a:cs typeface="Candara"/>
            </a:endParaRPr>
          </a:p>
        </p:txBody>
      </p:sp>
    </p:spTree>
    <p:extLst>
      <p:ext uri="{BB962C8B-B14F-4D97-AF65-F5344CB8AC3E}">
        <p14:creationId xmlns:p14="http://schemas.microsoft.com/office/powerpoint/2010/main" val="137374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ll Retreat Church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81" y="-57130"/>
            <a:ext cx="9252093" cy="6942150"/>
          </a:xfrm>
          <a:prstGeom prst="rect">
            <a:avLst/>
          </a:prstGeom>
        </p:spPr>
      </p:pic>
      <p:sp>
        <p:nvSpPr>
          <p:cNvPr id="3" name="Content Placeholder 2"/>
          <p:cNvSpPr>
            <a:spLocks noGrp="1"/>
          </p:cNvSpPr>
          <p:nvPr>
            <p:ph idx="1"/>
          </p:nvPr>
        </p:nvSpPr>
        <p:spPr>
          <a:xfrm>
            <a:off x="0" y="2742013"/>
            <a:ext cx="9037983" cy="2784144"/>
          </a:xfrm>
          <a:solidFill>
            <a:srgbClr val="000000">
              <a:alpha val="63000"/>
            </a:srgbClr>
          </a:solidFill>
        </p:spPr>
        <p:txBody>
          <a:bodyPr vert="horz" lIns="91440" tIns="45720" rIns="91440" bIns="45720" rtlCol="0">
            <a:noAutofit/>
          </a:bodyPr>
          <a:lstStyle/>
          <a:p>
            <a:pPr marL="0" indent="0" algn="ctr">
              <a:lnSpc>
                <a:spcPct val="110000"/>
              </a:lnSpc>
              <a:buNone/>
            </a:pPr>
            <a:r>
              <a:rPr lang="ar-JO" sz="4000" b="1" dirty="0">
                <a:solidFill>
                  <a:srgbClr val="FFFF00"/>
                </a:solidFill>
                <a:latin typeface="Candara"/>
                <a:cs typeface="Candara"/>
              </a:rPr>
              <a:t>بدون إيمان لا يمكن إرضاؤه</a:t>
            </a:r>
            <a:endParaRPr lang="en-US" sz="4000" b="1" dirty="0">
              <a:solidFill>
                <a:srgbClr val="FFFF00"/>
              </a:solidFill>
              <a:latin typeface="Candara"/>
              <a:cs typeface="Candara"/>
            </a:endParaRPr>
          </a:p>
          <a:p>
            <a:pPr marL="0" indent="0" algn="ctr">
              <a:lnSpc>
                <a:spcPct val="110000"/>
              </a:lnSpc>
              <a:buNone/>
            </a:pPr>
            <a:r>
              <a:rPr lang="en-US" sz="4000" b="1" dirty="0">
                <a:solidFill>
                  <a:srgbClr val="FFFF00"/>
                </a:solidFill>
                <a:latin typeface="Candara"/>
                <a:cs typeface="Candara"/>
              </a:rPr>
              <a:t>[</a:t>
            </a:r>
            <a:r>
              <a:rPr lang="ar-JO" sz="4000" b="1" dirty="0">
                <a:solidFill>
                  <a:srgbClr val="FFFF00"/>
                </a:solidFill>
                <a:latin typeface="Candara"/>
                <a:cs typeface="Candara"/>
              </a:rPr>
              <a:t>عب 11: 6</a:t>
            </a:r>
            <a:r>
              <a:rPr lang="en-US" sz="4000" b="1" dirty="0">
                <a:solidFill>
                  <a:srgbClr val="FFFF00"/>
                </a:solidFill>
                <a:latin typeface="Candara"/>
                <a:cs typeface="Candara"/>
              </a:rPr>
              <a:t>]</a:t>
            </a:r>
          </a:p>
        </p:txBody>
      </p:sp>
    </p:spTree>
    <p:extLst>
      <p:ext uri="{BB962C8B-B14F-4D97-AF65-F5344CB8AC3E}">
        <p14:creationId xmlns:p14="http://schemas.microsoft.com/office/powerpoint/2010/main" val="1392547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15574557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 Have Decided Christian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8" y="0"/>
            <a:ext cx="9242268" cy="6858000"/>
          </a:xfrm>
          <a:prstGeom prst="rect">
            <a:avLst/>
          </a:prstGeom>
        </p:spPr>
      </p:pic>
      <p:sp>
        <p:nvSpPr>
          <p:cNvPr id="3" name="Content Placeholder 2"/>
          <p:cNvSpPr>
            <a:spLocks noGrp="1"/>
          </p:cNvSpPr>
          <p:nvPr>
            <p:ph idx="1"/>
          </p:nvPr>
        </p:nvSpPr>
        <p:spPr>
          <a:xfrm>
            <a:off x="1542059" y="3087541"/>
            <a:ext cx="6077523" cy="2284958"/>
          </a:xfrm>
          <a:solidFill>
            <a:schemeClr val="bg1">
              <a:alpha val="28000"/>
            </a:schemeClr>
          </a:solidFill>
        </p:spPr>
        <p:txBody>
          <a:bodyPr>
            <a:noAutofit/>
          </a:bodyPr>
          <a:lstStyle/>
          <a:p>
            <a:pPr marL="0" indent="0" algn="ctr">
              <a:lnSpc>
                <a:spcPct val="110000"/>
              </a:lnSpc>
              <a:buNone/>
            </a:pPr>
            <a:r>
              <a:rPr lang="ar-JO" sz="4000" b="1" dirty="0">
                <a:solidFill>
                  <a:srgbClr val="FFFF00"/>
                </a:solidFill>
                <a:latin typeface="Arial" panose="020B0604020202020204" pitchFamily="34" charset="0"/>
                <a:cs typeface="Arial" panose="020B0604020202020204" pitchFamily="34" charset="0"/>
              </a:rPr>
              <a:t>الإيمان يثق بالله                    حتى عندما لا نراه</a:t>
            </a:r>
            <a:r>
              <a:rPr lang="en-US" sz="4000" b="1" dirty="0">
                <a:solidFill>
                  <a:srgbClr val="FFFF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8248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800" b="1" dirty="0">
                <a:solidFill>
                  <a:srgbClr val="FFFFFF"/>
                </a:solidFill>
                <a:latin typeface="Arial" charset="0"/>
                <a:ea typeface="ＭＳ Ｐゴシック" charset="0"/>
              </a:rPr>
              <a:t>على رابط وعظ العهد الجديد </a:t>
            </a:r>
            <a:r>
              <a:rPr lang="en-US" sz="2800" b="1" dirty="0">
                <a:solidFill>
                  <a:srgbClr val="FFFFFF"/>
                </a:solidFill>
                <a:latin typeface="Arial" charset="0"/>
                <a:ea typeface="ＭＳ Ｐゴシック" charset="0"/>
              </a:rPr>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والنص مجاناً</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82593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w Sweet The Sound Church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30" y="0"/>
            <a:ext cx="9302741" cy="6916070"/>
          </a:xfrm>
          <a:prstGeom prst="rect">
            <a:avLst/>
          </a:prstGeom>
        </p:spPr>
      </p:pic>
      <p:sp>
        <p:nvSpPr>
          <p:cNvPr id="3" name="Content Placeholder 2"/>
          <p:cNvSpPr>
            <a:spLocks noGrp="1"/>
          </p:cNvSpPr>
          <p:nvPr>
            <p:ph idx="1"/>
          </p:nvPr>
        </p:nvSpPr>
        <p:spPr>
          <a:xfrm>
            <a:off x="1269930" y="2409056"/>
            <a:ext cx="6379886" cy="2449375"/>
          </a:xfrm>
          <a:solidFill>
            <a:schemeClr val="bg1">
              <a:alpha val="28000"/>
            </a:schemeClr>
          </a:solidFill>
        </p:spPr>
        <p:txBody>
          <a:bodyPr vert="horz" lIns="91440" tIns="45720" rIns="91440" bIns="45720" rtlCol="0">
            <a:noAutofit/>
          </a:bodyPr>
          <a:lstStyle/>
          <a:p>
            <a:pPr marL="0" indent="0" algn="ctr">
              <a:lnSpc>
                <a:spcPct val="110000"/>
              </a:lnSpc>
              <a:buNone/>
            </a:pPr>
            <a:r>
              <a:rPr lang="ar-JO" sz="4000" b="1" dirty="0">
                <a:solidFill>
                  <a:srgbClr val="FFFF00"/>
                </a:solidFill>
                <a:latin typeface="Arial" panose="020B0604020202020204" pitchFamily="34" charset="0"/>
                <a:cs typeface="Arial" panose="020B0604020202020204" pitchFamily="34" charset="0"/>
              </a:rPr>
              <a:t>الإيمان يطيع كلمة الله                حتى عندما لا نفهمها              بشكل كامل</a:t>
            </a:r>
            <a:endParaRPr lang="en-US" sz="4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8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pia Tone Autumn Road Christian Vintage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2" y="-1"/>
            <a:ext cx="9228133" cy="6955017"/>
          </a:xfrm>
          <a:prstGeom prst="rect">
            <a:avLst/>
          </a:prstGeom>
        </p:spPr>
      </p:pic>
      <p:sp>
        <p:nvSpPr>
          <p:cNvPr id="3" name="Content Placeholder 2"/>
          <p:cNvSpPr>
            <a:spLocks noGrp="1"/>
          </p:cNvSpPr>
          <p:nvPr>
            <p:ph idx="1"/>
          </p:nvPr>
        </p:nvSpPr>
        <p:spPr>
          <a:xfrm>
            <a:off x="1481588" y="2063881"/>
            <a:ext cx="6148073" cy="2431693"/>
          </a:xfrm>
          <a:solidFill>
            <a:schemeClr val="bg1">
              <a:alpha val="28000"/>
            </a:schemeClr>
          </a:solidFill>
        </p:spPr>
        <p:txBody>
          <a:bodyPr vert="horz" lIns="91440" tIns="45720" rIns="91440" bIns="45720" rtlCol="0">
            <a:noAutofit/>
          </a:bodyPr>
          <a:lstStyle/>
          <a:p>
            <a:pPr marL="0" indent="0" algn="ctr">
              <a:lnSpc>
                <a:spcPct val="110000"/>
              </a:lnSpc>
              <a:buNone/>
            </a:pPr>
            <a:r>
              <a:rPr lang="ar-JO" sz="4000" b="1" dirty="0">
                <a:solidFill>
                  <a:srgbClr val="FFFF00"/>
                </a:solidFill>
                <a:latin typeface="Arial" panose="020B0604020202020204" pitchFamily="34" charset="0"/>
                <a:cs typeface="Arial" panose="020B0604020202020204" pitchFamily="34" charset="0"/>
              </a:rPr>
              <a:t>الإيمان يثابر خلال الإمتحان       حتى لو لم نشعر بذلك</a:t>
            </a:r>
            <a:endParaRPr lang="en-US" sz="4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52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 Have Decided Christian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8" y="0"/>
            <a:ext cx="9242268" cy="6858000"/>
          </a:xfrm>
          <a:prstGeom prst="rect">
            <a:avLst/>
          </a:prstGeom>
        </p:spPr>
      </p:pic>
      <p:sp>
        <p:nvSpPr>
          <p:cNvPr id="3" name="Content Placeholder 2"/>
          <p:cNvSpPr>
            <a:spLocks noGrp="1"/>
          </p:cNvSpPr>
          <p:nvPr>
            <p:ph idx="1"/>
          </p:nvPr>
        </p:nvSpPr>
        <p:spPr>
          <a:xfrm>
            <a:off x="1542059" y="3087541"/>
            <a:ext cx="6077523" cy="2284958"/>
          </a:xfrm>
          <a:solidFill>
            <a:schemeClr val="bg1">
              <a:alpha val="28000"/>
            </a:schemeClr>
          </a:solidFill>
        </p:spPr>
        <p:txBody>
          <a:bodyPr>
            <a:noAutofit/>
          </a:bodyPr>
          <a:lstStyle/>
          <a:p>
            <a:pPr marL="0" indent="0" algn="ctr">
              <a:lnSpc>
                <a:spcPct val="110000"/>
              </a:lnSpc>
              <a:buNone/>
            </a:pPr>
            <a:r>
              <a:rPr lang="ar-JO" sz="4000" b="1" dirty="0">
                <a:solidFill>
                  <a:srgbClr val="FFFF00"/>
                </a:solidFill>
                <a:latin typeface="Candara"/>
                <a:cs typeface="Candara"/>
              </a:rPr>
              <a:t>الإيمان يثق بالله                    حتى عندما لا نراه </a:t>
            </a:r>
          </a:p>
        </p:txBody>
      </p:sp>
    </p:spTree>
    <p:extLst>
      <p:ext uri="{BB962C8B-B14F-4D97-AF65-F5344CB8AC3E}">
        <p14:creationId xmlns:p14="http://schemas.microsoft.com/office/powerpoint/2010/main" val="301659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en Backdrop Church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1" y="-30991"/>
            <a:ext cx="9214552" cy="6919238"/>
          </a:xfrm>
          <a:prstGeom prst="rect">
            <a:avLst/>
          </a:prstGeom>
        </p:spPr>
      </p:pic>
      <p:sp>
        <p:nvSpPr>
          <p:cNvPr id="3" name="Content Placeholder 2"/>
          <p:cNvSpPr>
            <a:spLocks noGrp="1"/>
          </p:cNvSpPr>
          <p:nvPr>
            <p:ph idx="1"/>
          </p:nvPr>
        </p:nvSpPr>
        <p:spPr>
          <a:xfrm>
            <a:off x="0" y="1020835"/>
            <a:ext cx="9143999" cy="3869681"/>
          </a:xfrm>
          <a:solidFill>
            <a:srgbClr val="000000">
              <a:alpha val="24000"/>
            </a:srgbClr>
          </a:solidFill>
        </p:spPr>
        <p:txBody>
          <a:bodyPr>
            <a:noAutofit/>
          </a:bodyPr>
          <a:lstStyle/>
          <a:p>
            <a:pPr marL="0" indent="0">
              <a:buNone/>
            </a:pPr>
            <a:endParaRPr lang="en-SG" sz="2800" dirty="0">
              <a:solidFill>
                <a:schemeClr val="bg1"/>
              </a:solidFill>
              <a:latin typeface="Arial" panose="020B0604020202020204" pitchFamily="34" charset="0"/>
              <a:cs typeface="Arial" panose="020B0604020202020204" pitchFamily="34" charset="0"/>
            </a:endParaRPr>
          </a:p>
          <a:p>
            <a:pPr marL="0" indent="0" algn="r" rtl="1">
              <a:buNone/>
            </a:pPr>
            <a:r>
              <a:rPr lang="ar-JO" sz="2800" b="1" dirty="0">
                <a:solidFill>
                  <a:srgbClr val="FFFF00"/>
                </a:solidFill>
                <a:effectLst/>
                <a:latin typeface="Arial" panose="020B0604020202020204" pitchFamily="34" charset="0"/>
                <a:cs typeface="Arial" panose="020B0604020202020204" pitchFamily="34" charset="0"/>
              </a:rPr>
              <a:t>تكوين 15: 1-2 </a:t>
            </a:r>
          </a:p>
          <a:p>
            <a:pPr marL="0" indent="0" algn="r" rtl="1">
              <a:buNone/>
            </a:pPr>
            <a:endParaRPr lang="en-SG" sz="2800" b="1" dirty="0">
              <a:solidFill>
                <a:srgbClr val="FFFF00"/>
              </a:solidFill>
              <a:latin typeface="Arial" panose="020B0604020202020204" pitchFamily="34" charset="0"/>
              <a:cs typeface="Arial" panose="020B0604020202020204" pitchFamily="34" charset="0"/>
            </a:endParaRPr>
          </a:p>
          <a:p>
            <a:pPr marL="0" indent="0" algn="r" rtl="1">
              <a:buNone/>
            </a:pPr>
            <a:r>
              <a:rPr lang="ar-JO" sz="2800" b="1" dirty="0">
                <a:solidFill>
                  <a:srgbClr val="FFFFFF"/>
                </a:solidFill>
                <a:latin typeface="Arial" panose="020B0604020202020204" pitchFamily="34" charset="0"/>
                <a:cs typeface="Arial" panose="020B0604020202020204" pitchFamily="34" charset="0"/>
              </a:rPr>
              <a:t>1 بعد هذه الأمور صار كلام الرب إلى أبرام في الرؤيا قائلاً: لا تخف يا أبرام، أنا ترس لك، أجرك كثير جداً.</a:t>
            </a:r>
          </a:p>
          <a:p>
            <a:pPr marL="0" indent="0" algn="r" rtl="1">
              <a:buNone/>
            </a:pPr>
            <a:endParaRPr lang="ar-JO" sz="2800" b="1" dirty="0">
              <a:solidFill>
                <a:srgbClr val="FFFFFF"/>
              </a:solidFill>
              <a:latin typeface="Arial" panose="020B0604020202020204" pitchFamily="34" charset="0"/>
              <a:cs typeface="Arial" panose="020B0604020202020204" pitchFamily="34" charset="0"/>
            </a:endParaRPr>
          </a:p>
          <a:p>
            <a:pPr marL="0" indent="0" algn="r" rtl="1">
              <a:buNone/>
            </a:pPr>
            <a:r>
              <a:rPr lang="ar-JO" sz="2800" b="1" dirty="0">
                <a:solidFill>
                  <a:srgbClr val="FFFFFF"/>
                </a:solidFill>
                <a:latin typeface="Arial" panose="020B0604020202020204" pitchFamily="34" charset="0"/>
                <a:cs typeface="Arial" panose="020B0604020202020204" pitchFamily="34" charset="0"/>
              </a:rPr>
              <a:t>2 فقال أبرام: أيها السيد الرب، ماذا تعطيني وأنا ماض عقيماً، ومالك بيتي هو أليعازر الدمشقي؟</a:t>
            </a:r>
            <a:endParaRPr lang="en-SG" sz="28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125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ooden Backdrop Church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1" y="-30991"/>
            <a:ext cx="9214552" cy="6919238"/>
          </a:xfrm>
          <a:prstGeom prst="rect">
            <a:avLst/>
          </a:prstGeom>
        </p:spPr>
      </p:pic>
      <p:sp>
        <p:nvSpPr>
          <p:cNvPr id="3" name="Content Placeholder 2"/>
          <p:cNvSpPr>
            <a:spLocks noGrp="1"/>
          </p:cNvSpPr>
          <p:nvPr>
            <p:ph idx="1"/>
          </p:nvPr>
        </p:nvSpPr>
        <p:spPr>
          <a:xfrm>
            <a:off x="0" y="700341"/>
            <a:ext cx="9143999" cy="4534411"/>
          </a:xfrm>
          <a:solidFill>
            <a:srgbClr val="000000">
              <a:alpha val="24000"/>
            </a:srgbClr>
          </a:solidFill>
        </p:spPr>
        <p:txBody>
          <a:bodyPr vert="horz" lIns="91440" tIns="45720" rIns="91440" bIns="45720" rtlCol="0">
            <a:noAutofit/>
          </a:bodyPr>
          <a:lstStyle/>
          <a:p>
            <a:pPr marL="0" indent="0" algn="r" rtl="1">
              <a:buNone/>
            </a:pPr>
            <a:r>
              <a:rPr lang="ar-JO" sz="2800" b="1" dirty="0">
                <a:solidFill>
                  <a:srgbClr val="FFFF00"/>
                </a:solidFill>
                <a:latin typeface="Arial" panose="020B0604020202020204" pitchFamily="34" charset="0"/>
                <a:cs typeface="Arial" panose="020B0604020202020204" pitchFamily="34" charset="0"/>
              </a:rPr>
              <a:t>تكوين 15: 3-6</a:t>
            </a:r>
            <a:endParaRPr lang="en-SG" sz="2800" b="1" dirty="0">
              <a:solidFill>
                <a:srgbClr val="FFFF00"/>
              </a:solidFill>
              <a:latin typeface="Arial" panose="020B0604020202020204" pitchFamily="34" charset="0"/>
              <a:cs typeface="Arial" panose="020B0604020202020204" pitchFamily="34" charset="0"/>
            </a:endParaRPr>
          </a:p>
          <a:p>
            <a:pPr marL="0" indent="0" algn="r" rtl="1">
              <a:buNone/>
            </a:pPr>
            <a:r>
              <a:rPr lang="ar-JO" sz="2800" b="1" dirty="0">
                <a:solidFill>
                  <a:schemeClr val="bg1"/>
                </a:solidFill>
                <a:latin typeface="Arial" panose="020B0604020202020204" pitchFamily="34" charset="0"/>
                <a:cs typeface="Arial" panose="020B0604020202020204" pitchFamily="34" charset="0"/>
              </a:rPr>
              <a:t>3 وقال أبرام أيضاً: إنك لم تعطني نسلاً، وهوذا ابن بيتي وارث لي.</a:t>
            </a:r>
          </a:p>
          <a:p>
            <a:pPr marL="0" indent="0" algn="r" rtl="1">
              <a:buNone/>
            </a:pPr>
            <a:r>
              <a:rPr lang="ar-JO" sz="2800" b="1" dirty="0">
                <a:solidFill>
                  <a:schemeClr val="bg1"/>
                </a:solidFill>
                <a:latin typeface="Arial" panose="020B0604020202020204" pitchFamily="34" charset="0"/>
                <a:cs typeface="Arial" panose="020B0604020202020204" pitchFamily="34" charset="0"/>
              </a:rPr>
              <a:t>4 فإذا كلام الرب إليه قائلاً: لا يرثك هذا، بل الذي يخرج من أحشائك هو يرثك.</a:t>
            </a:r>
          </a:p>
          <a:p>
            <a:pPr marL="0" indent="0" algn="r" rtl="1">
              <a:buNone/>
            </a:pPr>
            <a:r>
              <a:rPr lang="ar-JO" sz="2800" b="1" dirty="0">
                <a:solidFill>
                  <a:schemeClr val="bg1"/>
                </a:solidFill>
                <a:latin typeface="Arial" panose="020B0604020202020204" pitchFamily="34" charset="0"/>
                <a:cs typeface="Arial" panose="020B0604020202020204" pitchFamily="34" charset="0"/>
              </a:rPr>
              <a:t>5 ثم أخرجه إلى خارج وقال: انظر إلى السماء وعد النجوم إن استطعت أن </a:t>
            </a:r>
          </a:p>
          <a:p>
            <a:pPr marL="0" indent="0" algn="r" rtl="1">
              <a:buNone/>
            </a:pPr>
            <a:r>
              <a:rPr lang="ar-JO" sz="2800" b="1" dirty="0">
                <a:solidFill>
                  <a:schemeClr val="bg1"/>
                </a:solidFill>
                <a:latin typeface="Arial" panose="020B0604020202020204" pitchFamily="34" charset="0"/>
                <a:cs typeface="Arial" panose="020B0604020202020204" pitchFamily="34" charset="0"/>
              </a:rPr>
              <a:t>   تعدها. وقال له: هكذا يكون نسلك.</a:t>
            </a:r>
          </a:p>
          <a:p>
            <a:pPr marL="0" indent="0" algn="r" rtl="1">
              <a:buNone/>
            </a:pPr>
            <a:r>
              <a:rPr lang="ar-JO" sz="2800" b="1" dirty="0">
                <a:solidFill>
                  <a:schemeClr val="bg1"/>
                </a:solidFill>
                <a:latin typeface="Arial" panose="020B0604020202020204" pitchFamily="34" charset="0"/>
                <a:cs typeface="Arial" panose="020B0604020202020204" pitchFamily="34" charset="0"/>
              </a:rPr>
              <a:t>6 </a:t>
            </a:r>
            <a:r>
              <a:rPr lang="ar-JO" sz="2800" b="1" dirty="0">
                <a:solidFill>
                  <a:srgbClr val="FFFF00"/>
                </a:solidFill>
                <a:latin typeface="Arial" panose="020B0604020202020204" pitchFamily="34" charset="0"/>
                <a:cs typeface="Arial" panose="020B0604020202020204" pitchFamily="34" charset="0"/>
              </a:rPr>
              <a:t>فآمن</a:t>
            </a:r>
            <a:r>
              <a:rPr lang="ar-JO" sz="2800" b="1" dirty="0">
                <a:solidFill>
                  <a:schemeClr val="bg1"/>
                </a:solidFill>
                <a:latin typeface="Arial" panose="020B0604020202020204" pitchFamily="34" charset="0"/>
                <a:cs typeface="Arial" panose="020B0604020202020204" pitchFamily="34" charset="0"/>
              </a:rPr>
              <a:t> بالرب فحسبه له براً.</a:t>
            </a:r>
            <a:endParaRPr lang="en-US" sz="2800" b="1" dirty="0">
              <a:solidFill>
                <a:schemeClr val="bg1"/>
              </a:solidFill>
              <a:latin typeface="Arial" panose="020B0604020202020204" pitchFamily="34" charset="0"/>
              <a:cs typeface="Arial" panose="020B0604020202020204" pitchFamily="34" charset="0"/>
            </a:endParaRPr>
          </a:p>
          <a:p>
            <a:pPr marL="0" indent="0">
              <a:buNone/>
            </a:pP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731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ter Drops on a Clover Field Worship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3" y="0"/>
            <a:ext cx="9241699" cy="6948056"/>
          </a:xfrm>
          <a:prstGeom prst="rect">
            <a:avLst/>
          </a:prstGeom>
        </p:spPr>
      </p:pic>
      <p:sp>
        <p:nvSpPr>
          <p:cNvPr id="3" name="Content Placeholder 2"/>
          <p:cNvSpPr>
            <a:spLocks noGrp="1"/>
          </p:cNvSpPr>
          <p:nvPr>
            <p:ph idx="1"/>
          </p:nvPr>
        </p:nvSpPr>
        <p:spPr>
          <a:xfrm>
            <a:off x="0" y="488440"/>
            <a:ext cx="9180636" cy="2490977"/>
          </a:xfrm>
          <a:solidFill>
            <a:schemeClr val="bg1">
              <a:alpha val="20000"/>
            </a:schemeClr>
          </a:solidFill>
        </p:spPr>
        <p:txBody>
          <a:bodyPr vert="horz" lIns="91440" tIns="45720" rIns="91440" bIns="45720" rtlCol="0">
            <a:noAutofit/>
          </a:bodyPr>
          <a:lstStyle/>
          <a:p>
            <a:pPr marL="0" indent="0" algn="ctr">
              <a:lnSpc>
                <a:spcPct val="110000"/>
              </a:lnSpc>
              <a:buNone/>
            </a:pPr>
            <a:r>
              <a:rPr lang="ar-JO" b="1" dirty="0">
                <a:solidFill>
                  <a:srgbClr val="008000"/>
                </a:solidFill>
                <a:latin typeface="Candara"/>
                <a:cs typeface="Candara"/>
              </a:rPr>
              <a:t>مرقس 11: 24</a:t>
            </a:r>
            <a:endParaRPr lang="en-US" b="1" dirty="0">
              <a:solidFill>
                <a:srgbClr val="008000"/>
              </a:solidFill>
              <a:latin typeface="Candara"/>
              <a:cs typeface="Candara"/>
            </a:endParaRPr>
          </a:p>
          <a:p>
            <a:pPr marL="0" indent="0" algn="ctr">
              <a:lnSpc>
                <a:spcPct val="110000"/>
              </a:lnSpc>
              <a:buNone/>
            </a:pPr>
            <a:r>
              <a:rPr lang="ar-JO" b="1" dirty="0">
                <a:solidFill>
                  <a:srgbClr val="008000"/>
                </a:solidFill>
                <a:latin typeface="Candara"/>
                <a:cs typeface="Candara"/>
              </a:rPr>
              <a:t>لذلك أقول لكم: كل ما تطلبونه حينما تصلون، فآمنوا أن تنالوه، فيكون لكم.</a:t>
            </a:r>
            <a:endParaRPr lang="en-SG" b="1" dirty="0">
              <a:solidFill>
                <a:srgbClr val="008000"/>
              </a:solidFill>
              <a:latin typeface="Candara"/>
              <a:cs typeface="Candara"/>
            </a:endParaRPr>
          </a:p>
          <a:p>
            <a:pPr marL="0" indent="0" algn="ctr">
              <a:lnSpc>
                <a:spcPct val="110000"/>
              </a:lnSpc>
              <a:buNone/>
            </a:pPr>
            <a:endParaRPr lang="en-US" b="1" dirty="0">
              <a:solidFill>
                <a:srgbClr val="FFFF00"/>
              </a:solidFill>
              <a:latin typeface="Candara"/>
              <a:cs typeface="Candara"/>
            </a:endParaRPr>
          </a:p>
          <a:p>
            <a:pPr marL="0" indent="0" algn="ctr">
              <a:lnSpc>
                <a:spcPct val="110000"/>
              </a:lnSpc>
              <a:buNone/>
            </a:pPr>
            <a:endParaRPr lang="en-US" b="1" dirty="0">
              <a:solidFill>
                <a:srgbClr val="FFFF00"/>
              </a:solidFill>
              <a:latin typeface="Candara"/>
              <a:cs typeface="Candara"/>
            </a:endParaRPr>
          </a:p>
          <a:p>
            <a:pPr marL="0" indent="0" algn="ctr">
              <a:lnSpc>
                <a:spcPct val="110000"/>
              </a:lnSpc>
              <a:buNone/>
            </a:pPr>
            <a:endParaRPr lang="en-US" b="1" dirty="0">
              <a:solidFill>
                <a:srgbClr val="FFFF00"/>
              </a:solidFill>
              <a:latin typeface="Candara"/>
              <a:cs typeface="Candara"/>
            </a:endParaRPr>
          </a:p>
        </p:txBody>
      </p:sp>
      <p:sp>
        <p:nvSpPr>
          <p:cNvPr id="4" name="Rectangle 3"/>
          <p:cNvSpPr/>
          <p:nvPr/>
        </p:nvSpPr>
        <p:spPr>
          <a:xfrm>
            <a:off x="1020781" y="4408069"/>
            <a:ext cx="6848727" cy="1436291"/>
          </a:xfrm>
          <a:prstGeom prst="rect">
            <a:avLst/>
          </a:prstGeom>
          <a:solidFill>
            <a:schemeClr val="tx1">
              <a:alpha val="31000"/>
            </a:schemeClr>
          </a:solidFill>
        </p:spPr>
        <p:txBody>
          <a:bodyPr wrap="square">
            <a:sp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00"/>
                </a:solidFill>
                <a:effectLst/>
                <a:uLnTx/>
                <a:uFillTx/>
                <a:latin typeface="Candara"/>
                <a:ea typeface="+mn-ea"/>
                <a:cs typeface="Candara"/>
              </a:rPr>
              <a:t>الإيمان هو الثقة </a:t>
            </a:r>
          </a:p>
          <a:p>
            <a:pPr marL="0" marR="0" lvl="0" indent="0" algn="ctr" defTabSz="914400" rtl="0" eaLnBrk="1" fontAlgn="base" latinLnBrk="0" hangingPunct="1">
              <a:lnSpc>
                <a:spcPct val="11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00"/>
                </a:solidFill>
                <a:effectLst/>
                <a:uLnTx/>
                <a:uFillTx/>
                <a:latin typeface="Candara"/>
                <a:ea typeface="+mn-ea"/>
                <a:cs typeface="Candara"/>
              </a:rPr>
              <a:t>حتى عندما لا نراها</a:t>
            </a:r>
            <a:endParaRPr kumimoji="0" lang="en-US" sz="4000" b="1" i="0" u="none" strike="noStrike" kern="1200" cap="none" spc="0" normalizeH="0" baseline="0" noProof="0" dirty="0">
              <a:ln>
                <a:noFill/>
              </a:ln>
              <a:solidFill>
                <a:srgbClr val="FFFF00"/>
              </a:solidFill>
              <a:effectLst/>
              <a:uLnTx/>
              <a:uFillTx/>
              <a:latin typeface="Candara"/>
              <a:ea typeface="+mn-ea"/>
              <a:cs typeface="Candara"/>
            </a:endParaRPr>
          </a:p>
        </p:txBody>
      </p:sp>
    </p:spTree>
    <p:extLst>
      <p:ext uri="{BB962C8B-B14F-4D97-AF65-F5344CB8AC3E}">
        <p14:creationId xmlns:p14="http://schemas.microsoft.com/office/powerpoint/2010/main" val="121403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A226D-C2AB-CE41-85C5-0B190F479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 y="2641268"/>
            <a:ext cx="5375920" cy="4216732"/>
          </a:xfrm>
          <a:prstGeom prst="rect">
            <a:avLst/>
          </a:prstGeom>
        </p:spPr>
      </p:pic>
      <p:pic>
        <p:nvPicPr>
          <p:cNvPr id="4" name="Picture 3">
            <a:extLst>
              <a:ext uri="{FF2B5EF4-FFF2-40B4-BE49-F238E27FC236}">
                <a16:creationId xmlns:a16="http://schemas.microsoft.com/office/drawing/2014/main" id="{2D92B52F-EBF9-2243-A30A-F779E7290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784" y="-16336"/>
            <a:ext cx="5455126" cy="2780632"/>
          </a:xfrm>
          <a:prstGeom prst="rect">
            <a:avLst/>
          </a:prstGeom>
        </p:spPr>
      </p:pic>
      <p:pic>
        <p:nvPicPr>
          <p:cNvPr id="5" name="Picture 4">
            <a:extLst>
              <a:ext uri="{FF2B5EF4-FFF2-40B4-BE49-F238E27FC236}">
                <a16:creationId xmlns:a16="http://schemas.microsoft.com/office/drawing/2014/main" id="{2EE7AE8E-4673-4D4A-B600-3B0AE6B2A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 y="-1"/>
            <a:ext cx="4444310" cy="3140765"/>
          </a:xfrm>
          <a:prstGeom prst="rect">
            <a:avLst/>
          </a:prstGeom>
        </p:spPr>
      </p:pic>
      <p:pic>
        <p:nvPicPr>
          <p:cNvPr id="6" name="Picture 5" descr="WhatsApp Image 2019-02-16 at 9.10.01 PM.jpeg"/>
          <p:cNvPicPr>
            <a:picLocks noChangeAspect="1"/>
          </p:cNvPicPr>
          <p:nvPr/>
        </p:nvPicPr>
        <p:blipFill rotWithShape="1">
          <a:blip r:embed="rId5">
            <a:extLst>
              <a:ext uri="{28A0092B-C50C-407E-A947-70E740481C1C}">
                <a14:useLocalDpi xmlns:a14="http://schemas.microsoft.com/office/drawing/2010/main" val="0"/>
              </a:ext>
            </a:extLst>
          </a:blip>
          <a:srcRect t="19132" b="28712"/>
          <a:stretch/>
        </p:blipFill>
        <p:spPr>
          <a:xfrm>
            <a:off x="5374538" y="2749853"/>
            <a:ext cx="3769462" cy="4108147"/>
          </a:xfrm>
          <a:prstGeom prst="rect">
            <a:avLst/>
          </a:prstGeom>
        </p:spPr>
      </p:pic>
    </p:spTree>
    <p:extLst>
      <p:ext uri="{BB962C8B-B14F-4D97-AF65-F5344CB8AC3E}">
        <p14:creationId xmlns:p14="http://schemas.microsoft.com/office/powerpoint/2010/main" val="3118633487"/>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TotalTime>
  <Words>421</Words>
  <Application>Microsoft Office PowerPoint</Application>
  <PresentationFormat>On-screen Show (4:3)</PresentationFormat>
  <Paragraphs>48</Paragraphs>
  <Slides>20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Candara</vt:lpstr>
      <vt:lpstr>Century Gothic</vt:lpstr>
      <vt:lpstr>Times New Roman</vt:lpstr>
      <vt:lpstr>Wingdings</vt:lpstr>
      <vt:lpstr>4_Office Theme</vt:lpstr>
      <vt:lpstr>49_Blank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على رابط وعظ العهد الجديد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Rami Jwainat</cp:lastModifiedBy>
  <cp:revision>178</cp:revision>
  <dcterms:created xsi:type="dcterms:W3CDTF">2012-12-17T21:57:22Z</dcterms:created>
  <dcterms:modified xsi:type="dcterms:W3CDTF">2024-06-03T19:07:38Z</dcterms:modified>
</cp:coreProperties>
</file>