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3.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4.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1.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2.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4" r:id="rId2"/>
    <p:sldMasterId id="2147483716" r:id="rId3"/>
    <p:sldMasterId id="2147483773" r:id="rId4"/>
    <p:sldMasterId id="2147483819" r:id="rId5"/>
    <p:sldMasterId id="2147483923" r:id="rId6"/>
    <p:sldMasterId id="2147483939" r:id="rId7"/>
    <p:sldMasterId id="2147484138" r:id="rId8"/>
    <p:sldMasterId id="2147484174" r:id="rId9"/>
    <p:sldMasterId id="2147484222" r:id="rId10"/>
    <p:sldMasterId id="2147484236" r:id="rId11"/>
    <p:sldMasterId id="2147484238" r:id="rId12"/>
    <p:sldMasterId id="2147484252" r:id="rId13"/>
    <p:sldMasterId id="2147484264" r:id="rId14"/>
    <p:sldMasterId id="2147484266" r:id="rId15"/>
    <p:sldMasterId id="2147484278" r:id="rId16"/>
    <p:sldMasterId id="2147484292" r:id="rId17"/>
    <p:sldMasterId id="2147484306" r:id="rId18"/>
    <p:sldMasterId id="2147484318" r:id="rId19"/>
    <p:sldMasterId id="2147484330" r:id="rId20"/>
    <p:sldMasterId id="2147484342" r:id="rId21"/>
    <p:sldMasterId id="2147484355" r:id="rId22"/>
    <p:sldMasterId id="2147484369" r:id="rId23"/>
    <p:sldMasterId id="2147484382" r:id="rId24"/>
    <p:sldMasterId id="2147484394" r:id="rId25"/>
    <p:sldMasterId id="2147484408" r:id="rId26"/>
    <p:sldMasterId id="2147484420" r:id="rId27"/>
    <p:sldMasterId id="2147484432" r:id="rId28"/>
    <p:sldMasterId id="2147484446" r:id="rId29"/>
    <p:sldMasterId id="2147484458" r:id="rId30"/>
    <p:sldMasterId id="2147484470" r:id="rId31"/>
    <p:sldMasterId id="2147484482" r:id="rId32"/>
    <p:sldMasterId id="2147484484" r:id="rId33"/>
    <p:sldMasterId id="2147484496" r:id="rId34"/>
  </p:sldMasterIdLst>
  <p:notesMasterIdLst>
    <p:notesMasterId r:id="rId159"/>
  </p:notesMasterIdLst>
  <p:sldIdLst>
    <p:sldId id="568" r:id="rId35"/>
    <p:sldId id="582" r:id="rId36"/>
    <p:sldId id="5446" r:id="rId37"/>
    <p:sldId id="5447" r:id="rId38"/>
    <p:sldId id="5448" r:id="rId39"/>
    <p:sldId id="5449" r:id="rId40"/>
    <p:sldId id="4182" r:id="rId41"/>
    <p:sldId id="4882" r:id="rId42"/>
    <p:sldId id="5256" r:id="rId43"/>
    <p:sldId id="4913" r:id="rId44"/>
    <p:sldId id="907" r:id="rId45"/>
    <p:sldId id="5454" r:id="rId46"/>
    <p:sldId id="5453" r:id="rId47"/>
    <p:sldId id="5455" r:id="rId48"/>
    <p:sldId id="5450" r:id="rId49"/>
    <p:sldId id="5451" r:id="rId50"/>
    <p:sldId id="5452" r:id="rId51"/>
    <p:sldId id="633" r:id="rId52"/>
    <p:sldId id="5549" r:id="rId53"/>
    <p:sldId id="628" r:id="rId54"/>
    <p:sldId id="609" r:id="rId55"/>
    <p:sldId id="5361" r:id="rId56"/>
    <p:sldId id="5257" r:id="rId57"/>
    <p:sldId id="5258" r:id="rId58"/>
    <p:sldId id="5259" r:id="rId59"/>
    <p:sldId id="5260" r:id="rId60"/>
    <p:sldId id="5261" r:id="rId61"/>
    <p:sldId id="5479" r:id="rId62"/>
    <p:sldId id="5480" r:id="rId63"/>
    <p:sldId id="5481" r:id="rId64"/>
    <p:sldId id="5482" r:id="rId65"/>
    <p:sldId id="5461" r:id="rId66"/>
    <p:sldId id="5462" r:id="rId67"/>
    <p:sldId id="5463" r:id="rId68"/>
    <p:sldId id="5271" r:id="rId69"/>
    <p:sldId id="5272" r:id="rId70"/>
    <p:sldId id="5550" r:id="rId71"/>
    <p:sldId id="5551" r:id="rId72"/>
    <p:sldId id="5466" r:id="rId73"/>
    <p:sldId id="5467" r:id="rId74"/>
    <p:sldId id="5468" r:id="rId75"/>
    <p:sldId id="5469" r:id="rId76"/>
    <p:sldId id="5465" r:id="rId77"/>
    <p:sldId id="5552" r:id="rId78"/>
    <p:sldId id="561" r:id="rId79"/>
    <p:sldId id="5471" r:id="rId80"/>
    <p:sldId id="5470" r:id="rId81"/>
    <p:sldId id="5472" r:id="rId82"/>
    <p:sldId id="5473" r:id="rId83"/>
    <p:sldId id="5474" r:id="rId84"/>
    <p:sldId id="5475" r:id="rId85"/>
    <p:sldId id="5476" r:id="rId86"/>
    <p:sldId id="5477" r:id="rId87"/>
    <p:sldId id="5478" r:id="rId88"/>
    <p:sldId id="653" r:id="rId89"/>
    <p:sldId id="5487" r:id="rId90"/>
    <p:sldId id="5488" r:id="rId91"/>
    <p:sldId id="5489" r:id="rId92"/>
    <p:sldId id="5490" r:id="rId93"/>
    <p:sldId id="5553" r:id="rId94"/>
    <p:sldId id="5554" r:id="rId95"/>
    <p:sldId id="5491" r:id="rId96"/>
    <p:sldId id="5492" r:id="rId97"/>
    <p:sldId id="5493" r:id="rId98"/>
    <p:sldId id="5494" r:id="rId99"/>
    <p:sldId id="5495" r:id="rId100"/>
    <p:sldId id="5496" r:id="rId101"/>
    <p:sldId id="5497" r:id="rId102"/>
    <p:sldId id="5485" r:id="rId103"/>
    <p:sldId id="5486" r:id="rId104"/>
    <p:sldId id="642" r:id="rId105"/>
    <p:sldId id="593" r:id="rId106"/>
    <p:sldId id="424" r:id="rId107"/>
    <p:sldId id="5503" r:id="rId108"/>
    <p:sldId id="5504" r:id="rId109"/>
    <p:sldId id="5505" r:id="rId110"/>
    <p:sldId id="5506" r:id="rId111"/>
    <p:sldId id="5508" r:id="rId112"/>
    <p:sldId id="616" r:id="rId113"/>
    <p:sldId id="5499" r:id="rId114"/>
    <p:sldId id="5500" r:id="rId115"/>
    <p:sldId id="5501" r:id="rId116"/>
    <p:sldId id="623" r:id="rId117"/>
    <p:sldId id="5518" r:id="rId118"/>
    <p:sldId id="5509" r:id="rId119"/>
    <p:sldId id="5510" r:id="rId120"/>
    <p:sldId id="5555" r:id="rId121"/>
    <p:sldId id="5514" r:id="rId122"/>
    <p:sldId id="5512" r:id="rId123"/>
    <p:sldId id="597" r:id="rId124"/>
    <p:sldId id="5513" r:id="rId125"/>
    <p:sldId id="5515" r:id="rId126"/>
    <p:sldId id="5516" r:id="rId127"/>
    <p:sldId id="5517" r:id="rId128"/>
    <p:sldId id="5556" r:id="rId129"/>
    <p:sldId id="5557" r:id="rId130"/>
    <p:sldId id="5525" r:id="rId131"/>
    <p:sldId id="5526" r:id="rId132"/>
    <p:sldId id="433" r:id="rId133"/>
    <p:sldId id="5527" r:id="rId134"/>
    <p:sldId id="5528" r:id="rId135"/>
    <p:sldId id="5529" r:id="rId136"/>
    <p:sldId id="5530" r:id="rId137"/>
    <p:sldId id="5519" r:id="rId138"/>
    <p:sldId id="5520" r:id="rId139"/>
    <p:sldId id="5558" r:id="rId140"/>
    <p:sldId id="5559" r:id="rId141"/>
    <p:sldId id="5560" r:id="rId142"/>
    <p:sldId id="5561" r:id="rId143"/>
    <p:sldId id="5562" r:id="rId144"/>
    <p:sldId id="5563" r:id="rId145"/>
    <p:sldId id="5564" r:id="rId146"/>
    <p:sldId id="5567" r:id="rId147"/>
    <p:sldId id="5546" r:id="rId148"/>
    <p:sldId id="5547" r:id="rId149"/>
    <p:sldId id="5366" r:id="rId150"/>
    <p:sldId id="5548" r:id="rId151"/>
    <p:sldId id="5565" r:id="rId152"/>
    <p:sldId id="5566" r:id="rId153"/>
    <p:sldId id="445" r:id="rId154"/>
    <p:sldId id="5568" r:id="rId155"/>
    <p:sldId id="584" r:id="rId156"/>
    <p:sldId id="1214" r:id="rId157"/>
    <p:sldId id="1978" r:id="rId1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335" autoAdjust="0"/>
    <p:restoredTop sz="92218" autoAdjust="0"/>
  </p:normalViewPr>
  <p:slideViewPr>
    <p:cSldViewPr snapToGrid="0" snapToObjects="1">
      <p:cViewPr varScale="1">
        <p:scale>
          <a:sx n="128" d="100"/>
          <a:sy n="128" d="100"/>
        </p:scale>
        <p:origin x="95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notesMaster" Target="notesMasters/notesMaster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40" Type="http://schemas.openxmlformats.org/officeDocument/2006/relationships/slide" Target="slides/slide106.xml"/><Relationship Id="rId145" Type="http://schemas.openxmlformats.org/officeDocument/2006/relationships/slide" Target="slides/slide111.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51" Type="http://schemas.openxmlformats.org/officeDocument/2006/relationships/slide" Target="slides/slide117.xml"/><Relationship Id="rId156" Type="http://schemas.openxmlformats.org/officeDocument/2006/relationships/slide" Target="slides/slide12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157" Type="http://schemas.openxmlformats.org/officeDocument/2006/relationships/slide" Target="slides/slide123.xml"/><Relationship Id="rId61" Type="http://schemas.openxmlformats.org/officeDocument/2006/relationships/slide" Target="slides/slide27.xml"/><Relationship Id="rId82" Type="http://schemas.openxmlformats.org/officeDocument/2006/relationships/slide" Target="slides/slide48.xml"/><Relationship Id="rId152" Type="http://schemas.openxmlformats.org/officeDocument/2006/relationships/slide" Target="slides/slide11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EC70B-4A85-8B4D-B214-CF401386D928}" type="datetimeFigureOut">
              <a:rPr lang="en-US" smtClean="0"/>
              <a:t>8/22/24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F8870-0D80-EB46-A624-35084CC4C115}" type="slidenum">
              <a:rPr lang="en-US" smtClean="0"/>
              <a:t>‹#›</a:t>
            </a:fld>
            <a:endParaRPr lang="en-US"/>
          </a:p>
        </p:txBody>
      </p:sp>
    </p:spTree>
    <p:extLst>
      <p:ext uri="{BB962C8B-B14F-4D97-AF65-F5344CB8AC3E}">
        <p14:creationId xmlns:p14="http://schemas.microsoft.com/office/powerpoint/2010/main" val="7210490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foxnewsinsider.com/abou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foxnewsinsider.com/show/kelly-fil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richardwalkerblogs.blogspot.sg/"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www.biblegateway.com/passage/?search=Revelation%2021:19-21&amp;version=NIV" TargetMode="External"/><Relationship Id="rId5" Type="http://schemas.openxmlformats.org/officeDocument/2006/relationships/hyperlink" Target="http://www.biblegateway.com/passage/?search=ex%2028:15-21&amp;version=NIV" TargetMode="External"/><Relationship Id="rId4" Type="http://schemas.openxmlformats.org/officeDocument/2006/relationships/hyperlink" Target="http://www.biblegateway.com/passage/?search=Zechariah%209:16&amp;version=ESV"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1</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BD09F-4C00-464E-9C59-7617A3AED2F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8994" name="Rectangle 2"/>
          <p:cNvSpPr>
            <a:spLocks noGrp="1" noRot="1" noChangeAspect="1" noChangeArrowheads="1"/>
          </p:cNvSpPr>
          <p:nvPr>
            <p:ph type="sldImg"/>
          </p:nvPr>
        </p:nvSpPr>
        <p:spPr>
          <a:solidFill>
            <a:srgbClr val="FFFFFF"/>
          </a:solidFill>
          <a:ln/>
        </p:spPr>
      </p:sp>
      <p:sp>
        <p:nvSpPr>
          <p:cNvPr id="1108995" name="Rectangle 3"/>
          <p:cNvSpPr>
            <a:spLocks noGrp="1" noChangeArrowheads="1"/>
          </p:cNvSpPr>
          <p:nvPr>
            <p:ph type="body" idx="1"/>
          </p:nvPr>
        </p:nvSpPr>
        <p:spPr>
          <a:xfrm>
            <a:off x="914400" y="4343400"/>
            <a:ext cx="5029200" cy="1379538"/>
          </a:xfrm>
          <a:solidFill>
            <a:srgbClr val="FFFFFF"/>
          </a:solidFill>
          <a:ln>
            <a:solidFill>
              <a:srgbClr val="000000"/>
            </a:solidFill>
          </a:ln>
        </p:spPr>
        <p:txBody>
          <a:bodyPr/>
          <a:lstStyle/>
          <a:p>
            <a:endParaRPr lang="en-US" dirty="0">
              <a:latin typeface="Arial"/>
              <a:ea typeface="ＭＳ Ｐゴシック" charset="0"/>
              <a:cs typeface="Arial"/>
            </a:endParaRPr>
          </a:p>
          <a:p>
            <a:pPr algn="r" rtl="1"/>
            <a:r>
              <a:rPr lang="ar-EG" dirty="0">
                <a:latin typeface="Arial"/>
                <a:ea typeface="ＭＳ Ｐゴシック" charset="0"/>
                <a:cs typeface="Arial"/>
              </a:rPr>
              <a:t>لاحظ أن الشيطان ليس ممنوعًا من خداع الأمم فحسب ، لكنه مغلق تمامًا ومختوم. يقول اللاهوتيون العاملون (انظر الشريحة التالية) أن هذه حقيقة حاضرة. يزعمون أنه في الوقت الحاضر يخدع الأفراد وليس الأمم. سؤالي هو ، "كم عدد الأشخاص الذين خدعهم الشيطان في هذه الأمم؟" طبعا الإجابة الواضحة هي 100٪ (رغم أنهم يقولون إنه لا يستطيع خداع الأمم ؟!). يبدو لي أن كل الأمم اليوم يتم خداعها من قبل هذا الأب للأكاذيب.</a:t>
            </a:r>
            <a:endParaRPr lang="en-US" dirty="0">
              <a:latin typeface="Arial"/>
              <a:ea typeface="ＭＳ Ｐゴシック" charset="0"/>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E616F7-0BD8-0D4F-90CC-25C69115A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8066" name="Rectangle 2"/>
          <p:cNvSpPr>
            <a:spLocks noGrp="1" noRot="1" noChangeAspect="1" noChangeArrowheads="1"/>
          </p:cNvSpPr>
          <p:nvPr>
            <p:ph type="sldImg"/>
          </p:nvPr>
        </p:nvSpPr>
        <p:spPr>
          <a:solidFill>
            <a:srgbClr val="FFFFFF"/>
          </a:solidFill>
          <a:ln/>
        </p:spPr>
      </p:sp>
      <p:sp>
        <p:nvSpPr>
          <p:cNvPr id="1368067" name="Rectangle 3"/>
          <p:cNvSpPr>
            <a:spLocks noGrp="1" noChangeArrowheads="1"/>
          </p:cNvSpPr>
          <p:nvPr>
            <p:ph type="body" idx="1"/>
          </p:nvPr>
        </p:nvSpPr>
        <p:spPr>
          <a:xfrm>
            <a:off x="914400" y="4343400"/>
            <a:ext cx="5029200" cy="648512"/>
          </a:xfrm>
          <a:solidFill>
            <a:srgbClr val="FFFFFF"/>
          </a:solidFill>
          <a:ln>
            <a:solidFill>
              <a:srgbClr val="000000"/>
            </a:solidFill>
          </a:ln>
        </p:spPr>
        <p:txBody>
          <a:bodyPr/>
          <a:lstStyle/>
          <a:p>
            <a:pPr eaLnBrk="1" hangingPunct="1"/>
            <a:endParaRPr lang="en-US" dirty="0" err="1">
              <a:latin typeface="Arial"/>
              <a:ea typeface="ＭＳ Ｐゴシック" charset="0"/>
              <a:cs typeface="Arial"/>
            </a:endParaRPr>
          </a:p>
          <a:p>
            <a:pPr eaLnBrk="1" hangingPunct="1"/>
            <a:r>
              <a:rPr lang="en-US" dirty="0" err="1">
                <a:latin typeface="Arial"/>
                <a:ea typeface="ＭＳ Ｐゴシック" charset="0"/>
                <a:cs typeface="Arial"/>
              </a:rPr>
              <a:t>Pagels</a:t>
            </a:r>
            <a:r>
              <a:rPr lang="en-US" dirty="0">
                <a:latin typeface="Arial"/>
                <a:ea typeface="ＭＳ Ｐゴシック" charset="0"/>
                <a:cs typeface="Arial"/>
              </a:rPr>
              <a:t> is a strong proponent of Gnostic thought which believed that salvation was not by faith in Christ but by receiving a supposed </a:t>
            </a:r>
            <a:r>
              <a:rPr lang="ru-RU" altLang="ja-JP" dirty="0">
                <a:latin typeface="Arial"/>
                <a:ea typeface="ＭＳ Ｐゴシック" charset="0"/>
                <a:cs typeface="Arial"/>
              </a:rPr>
              <a:t>"</a:t>
            </a:r>
            <a:r>
              <a:rPr lang="en-US" altLang="ja-JP" dirty="0">
                <a:latin typeface="Arial"/>
                <a:ea typeface="ＭＳ Ｐゴシック" charset="0"/>
                <a:cs typeface="Arial"/>
              </a:rPr>
              <a:t>secret knowledge</a:t>
            </a:r>
            <a:r>
              <a:rPr lang="ru-RU" altLang="ja-JP" dirty="0">
                <a:latin typeface="Arial"/>
                <a:ea typeface="ＭＳ Ｐゴシック" charset="0"/>
                <a:cs typeface="Arial"/>
              </a:rPr>
              <a:t>"</a:t>
            </a:r>
            <a:r>
              <a:rPr lang="en-US" altLang="ja-JP" dirty="0">
                <a:latin typeface="Arial"/>
                <a:ea typeface="ＭＳ Ｐゴシック" charset="0"/>
                <a:cs typeface="Arial"/>
              </a:rPr>
              <a:t> from God.</a:t>
            </a:r>
            <a:endParaRPr lang="en-US" dirty="0">
              <a:latin typeface="Arial"/>
              <a:ea typeface="ＭＳ Ｐゴシック" charset="0"/>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6DA967-9A85-9D45-8BF4-0E78A38091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3426" name="Rectangle 2"/>
          <p:cNvSpPr>
            <a:spLocks noGrp="1" noRot="1" noChangeAspect="1" noChangeArrowheads="1"/>
          </p:cNvSpPr>
          <p:nvPr>
            <p:ph type="sldImg"/>
          </p:nvPr>
        </p:nvSpPr>
        <p:spPr>
          <a:solidFill>
            <a:srgbClr val="FFFFFF"/>
          </a:solidFill>
          <a:ln/>
        </p:spPr>
      </p:sp>
      <p:sp>
        <p:nvSpPr>
          <p:cNvPr id="1383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5660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90874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848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52476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07876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D5A044-BF7A-B247-B72B-781E2D5B7514}"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586941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7E27D5-B672-0B41-9F26-2F00127CA6B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73410" name="Rectangle 1026"/>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34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4912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9534BA-B744-5240-85DE-2F0481120BB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C95C1E-6B93-FC4A-BA9C-B30106CAE964}"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0" name="Rectangle 2"/>
          <p:cNvSpPr>
            <a:spLocks noGrp="1" noRot="1" noChangeAspect="1" noChangeArrowheads="1"/>
          </p:cNvSpPr>
          <p:nvPr>
            <p:ph type="sldImg"/>
          </p:nvPr>
        </p:nvSpPr>
        <p:spPr>
          <a:xfrm>
            <a:off x="1104900" y="676275"/>
            <a:ext cx="4603750" cy="3452813"/>
          </a:xfrm>
          <a:solidFill>
            <a:srgbClr val="FFFFFF"/>
          </a:solidFill>
          <a:ln/>
        </p:spPr>
      </p:sp>
      <p:sp>
        <p:nvSpPr>
          <p:cNvPr id="15053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r>
              <a:rPr lang="en-US" dirty="0">
                <a:latin typeface="Times New Roman" charset="0"/>
                <a:ea typeface="ＭＳ Ｐゴシック" charset="0"/>
                <a:cs typeface="ＭＳ Ｐゴシック" charset="0"/>
              </a:rPr>
              <a:t>God the Spirit invites you.</a:t>
            </a:r>
          </a:p>
          <a:p>
            <a:r>
              <a:rPr lang="en-US" dirty="0">
                <a:latin typeface="Times New Roman" charset="0"/>
                <a:ea typeface="ＭＳ Ｐゴシック" charset="0"/>
                <a:cs typeface="ＭＳ Ｐゴシック" charset="0"/>
              </a:rPr>
              <a:t>The Church</a:t>
            </a:r>
            <a:r>
              <a:rPr lang="en-US" baseline="0" dirty="0">
                <a:latin typeface="Times New Roman" charset="0"/>
                <a:ea typeface="ＭＳ Ｐゴシック" charset="0"/>
                <a:cs typeface="ＭＳ Ｐゴシック" charset="0"/>
              </a:rPr>
              <a:t> invites you.</a:t>
            </a:r>
          </a:p>
          <a:p>
            <a:r>
              <a:rPr lang="en-US" baseline="0" dirty="0">
                <a:latin typeface="Times New Roman" charset="0"/>
                <a:ea typeface="ＭＳ Ｐゴシック" charset="0"/>
                <a:cs typeface="ＭＳ Ｐゴシック" charset="0"/>
              </a:rPr>
              <a:t>Anyone who hears this also invites you.</a:t>
            </a:r>
          </a:p>
          <a:p>
            <a:r>
              <a:rPr lang="en-US" baseline="0" dirty="0">
                <a:latin typeface="Times New Roman" charset="0"/>
                <a:ea typeface="ＭＳ Ｐゴシック" charset="0"/>
                <a:cs typeface="ＭＳ Ｐゴシック" charset="0"/>
              </a:rPr>
              <a:t>Invites you to what?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Every</a:t>
            </a:r>
            <a:r>
              <a:rPr lang="en-US" baseline="0" dirty="0">
                <a:latin typeface="Times New Roman" charset="0"/>
                <a:ea typeface="ＭＳ Ｐゴシック" charset="0"/>
                <a:cs typeface="ＭＳ Ｐゴシック" charset="0"/>
              </a:rPr>
              <a:t> one of us is invited to believe in Jesus Christ under the image of freely drinking from water that grants eternal life.</a:t>
            </a:r>
          </a:p>
          <a:p>
            <a:r>
              <a:rPr lang="en-US" baseline="0" dirty="0">
                <a:latin typeface="Times New Roman" charset="0"/>
                <a:ea typeface="ＭＳ Ｐゴシック" charset="0"/>
                <a:cs typeface="ＭＳ Ｐゴシック" charset="0"/>
              </a:rPr>
              <a:t>Do you want eternal life?  Then come in belief.</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59820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00863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78DEF-8F97-8146-B82C-FBC901E4EFD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5890"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defRPr/>
            </a:pPr>
            <a:r>
              <a:rPr lang="ar-JO" b="1" dirty="0"/>
              <a:t>حضور فيلم "الجنة حقيقية" حضور حقيقي: فيلم المخرج جريج كينير عن الإيمان الذي كلف 12 مليون دولار يتفوق على فيلم "التسامي" لجوني ديب الذي بلغت تكلفته 100 مليون دولار الذي عرض في عطلة عيد الفصح نهاية الأسبوع</a:t>
            </a:r>
          </a:p>
          <a:p>
            <a:pPr algn="r" rtl="1">
              <a:defRPr/>
            </a:pPr>
            <a:r>
              <a:rPr lang="en-US" dirty="0"/>
              <a:t>http://www.kdramastars.com/articles/20087/20140421/heaven-is-for-real-movie-kinnear.htm</a:t>
            </a:r>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ED71BF-81CB-AB42-870F-76248E4E3EE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7938"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defRPr/>
            </a:pPr>
            <a:r>
              <a:rPr lang="ar-JO" b="1" dirty="0"/>
              <a:t>حضور فيلم "الجنة حقيقية" حضور حقيقي: فيلم المخرج جريج كينير عن الإيمان الذي كلف 12 مليون دولار يتفوق على فيلم "التسامي" لجوني ديب الذي بلغت تكلفته 100 مليون دولار الذي عرض في عطلة عيد الفصح نهاية الأسبوع</a:t>
            </a:r>
          </a:p>
          <a:p>
            <a:pPr algn="r" rtl="1">
              <a:defRPr/>
            </a:pPr>
            <a:r>
              <a:rPr lang="en-US" dirty="0"/>
              <a:t>http://www.kdramastars.com/articles/20087/20140421/heaven-is-for-real-movie-kinnear.htm</a:t>
            </a:r>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BFD6A5-9750-D044-8DD6-10DE3993350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fr-FR" b="1" dirty="0">
                <a:ea typeface="ＭＳ Ｐゴシック" charset="0"/>
                <a:cs typeface="ＭＳ Ｐゴシック" charset="0"/>
              </a:rPr>
              <a:t>'</a:t>
            </a:r>
            <a:r>
              <a:rPr lang="en-US" b="1" dirty="0">
                <a:ea typeface="ＭＳ Ｐゴシック" charset="0"/>
                <a:cs typeface="ＭＳ Ｐゴシック" charset="0"/>
              </a:rPr>
              <a:t>My Experience in Heaven is Very Vivid</a:t>
            </a:r>
            <a:r>
              <a:rPr lang="fr-FR" b="1" dirty="0">
                <a:ea typeface="ＭＳ Ｐゴシック" charset="0"/>
                <a:cs typeface="ＭＳ Ｐゴシック" charset="0"/>
              </a:rPr>
              <a:t>'</a:t>
            </a:r>
            <a:r>
              <a:rPr lang="en-US" b="1" dirty="0">
                <a:ea typeface="ＭＳ Ｐゴシック" charset="0"/>
                <a:cs typeface="ＭＳ Ｐゴシック" charset="0"/>
              </a:rPr>
              <a:t>: New Movie Tells Story of Boy</a:t>
            </a:r>
            <a:r>
              <a:rPr lang="fr-FR" b="1" dirty="0">
                <a:ea typeface="ＭＳ Ｐゴシック" charset="0"/>
                <a:cs typeface="ＭＳ Ｐゴシック" charset="0"/>
              </a:rPr>
              <a:t>'</a:t>
            </a:r>
            <a:r>
              <a:rPr lang="en-US" b="1" dirty="0">
                <a:ea typeface="ＭＳ Ｐゴシック" charset="0"/>
                <a:cs typeface="ＭＳ Ｐゴシック" charset="0"/>
              </a:rPr>
              <a:t>s Near-Death Experience</a:t>
            </a:r>
          </a:p>
          <a:p>
            <a:r>
              <a:rPr lang="en-US" dirty="0">
                <a:ea typeface="ＭＳ Ｐゴシック" charset="0"/>
                <a:cs typeface="ＭＳ Ｐゴシック" charset="0"/>
              </a:rPr>
              <a:t>by </a:t>
            </a:r>
            <a:r>
              <a:rPr lang="en-US" dirty="0">
                <a:ea typeface="ＭＳ Ｐゴシック" charset="0"/>
                <a:cs typeface="ＭＳ Ｐゴシック" charset="0"/>
                <a:hlinkClick r:id="rId3"/>
              </a:rPr>
              <a:t>Fox News Insider</a:t>
            </a:r>
            <a:r>
              <a:rPr lang="en-US" dirty="0">
                <a:ea typeface="ＭＳ Ｐゴシック" charset="0"/>
                <a:cs typeface="ＭＳ Ｐゴシック" charset="0"/>
              </a:rPr>
              <a:t> // Apr 07 2014 // 10:17pm http://</a:t>
            </a:r>
            <a:r>
              <a:rPr lang="en-US" dirty="0" err="1">
                <a:ea typeface="ＭＳ Ｐゴシック" charset="0"/>
                <a:cs typeface="ＭＳ Ｐゴシック" charset="0"/>
              </a:rPr>
              <a:t>foxnewsinsider.com</a:t>
            </a:r>
            <a:r>
              <a:rPr lang="en-US" dirty="0">
                <a:ea typeface="ＭＳ Ｐゴシック" charset="0"/>
                <a:cs typeface="ＭＳ Ｐゴシック" charset="0"/>
              </a:rPr>
              <a:t>/2014/04/07/new-movie-heaven-real-tells-story-boys-near-death-experience</a:t>
            </a:r>
          </a:p>
          <a:p>
            <a:r>
              <a:rPr lang="en-US" dirty="0">
                <a:ea typeface="ＭＳ Ｐゴシック" charset="0"/>
                <a:cs typeface="ＭＳ Ｐゴシック" charset="0"/>
              </a:rPr>
              <a:t>As seen on </a:t>
            </a:r>
            <a:r>
              <a:rPr lang="en-US" dirty="0">
                <a:ea typeface="ＭＳ Ｐゴシック" charset="0"/>
                <a:cs typeface="ＭＳ Ｐゴシック" charset="0"/>
                <a:hlinkClick r:id="rId4"/>
              </a:rPr>
              <a:t>The Kelly File </a:t>
            </a:r>
            <a:endParaRPr lang="en-US" dirty="0">
              <a:ea typeface="ＭＳ Ｐゴシック" charset="0"/>
              <a:cs typeface="ＭＳ Ｐゴシック" charset="0"/>
            </a:endParaRPr>
          </a:p>
          <a:p>
            <a:r>
              <a:rPr lang="en-US" dirty="0">
                <a:ea typeface="ＭＳ Ｐゴシック" charset="0"/>
                <a:cs typeface="ＭＳ Ｐゴシック" charset="0"/>
              </a:rPr>
              <a:t>A new film tells the story of a 4-year-old boy</a:t>
            </a:r>
            <a:r>
              <a:rPr lang="fr-FR" dirty="0">
                <a:ea typeface="ＭＳ Ｐゴシック" charset="0"/>
                <a:cs typeface="ＭＳ Ｐゴシック" charset="0"/>
              </a:rPr>
              <a:t>'</a:t>
            </a:r>
            <a:r>
              <a:rPr lang="en-US" dirty="0">
                <a:ea typeface="ＭＳ Ｐゴシック" charset="0"/>
                <a:cs typeface="ＭＳ Ｐゴシック" charset="0"/>
              </a:rPr>
              <a:t>s near-death experience, during which he says he visited heaven. Colton </a:t>
            </a:r>
            <a:r>
              <a:rPr lang="en-US" dirty="0" err="1">
                <a:ea typeface="ＭＳ Ｐゴシック" charset="0"/>
                <a:cs typeface="ＭＳ Ｐゴシック" charset="0"/>
              </a:rPr>
              <a:t>Burpo</a:t>
            </a:r>
            <a:r>
              <a:rPr lang="en-US" dirty="0">
                <a:ea typeface="ＭＳ Ｐゴシック" charset="0"/>
                <a:cs typeface="ＭＳ Ｐゴシック" charset="0"/>
              </a:rPr>
              <a:t>, who is now 14, was on "The Kelly File" tonight with his parents, Todd and Sonja </a:t>
            </a:r>
            <a:r>
              <a:rPr lang="en-US" dirty="0" err="1">
                <a:ea typeface="ＭＳ Ｐゴシック" charset="0"/>
                <a:cs typeface="ＭＳ Ｐゴシック" charset="0"/>
              </a:rPr>
              <a:t>Burpo</a:t>
            </a:r>
            <a:r>
              <a:rPr lang="en-US" dirty="0">
                <a:ea typeface="ＭＳ Ｐゴシック" charset="0"/>
                <a:cs typeface="ＭＳ Ｐゴシック" charset="0"/>
              </a:rPr>
              <a:t>.</a:t>
            </a:r>
          </a:p>
          <a:p>
            <a:r>
              <a:rPr lang="en-US" dirty="0">
                <a:ea typeface="ＭＳ Ｐゴシック" charset="0"/>
                <a:cs typeface="ＭＳ Ｐゴシック" charset="0"/>
              </a:rPr>
              <a:t>When Colton was 4, his appendix burst, and during that time, he says he visited heaven.</a:t>
            </a:r>
          </a:p>
          <a:p>
            <a:r>
              <a:rPr lang="en-US" dirty="0">
                <a:ea typeface="ＭＳ Ｐゴシック" charset="0"/>
                <a:cs typeface="ＭＳ Ｐゴシック" charset="0"/>
              </a:rPr>
              <a:t>Though 10 years have passed, Colton said, "My experience in heaven is very vivid." He said he even met a sister that his parents had lost in a miscarriage.</a:t>
            </a:r>
          </a:p>
          <a:p>
            <a:r>
              <a:rPr lang="en-US" dirty="0">
                <a:ea typeface="ＭＳ Ｐゴシック" charset="0"/>
                <a:cs typeface="ＭＳ Ｐゴシック" charset="0"/>
              </a:rPr>
              <a:t>Todd said he knew what his son was saying was real when Colton was able to detail what Todd was doing while the little boy was in surgery.</a:t>
            </a:r>
          </a:p>
          <a:p>
            <a:r>
              <a:rPr lang="en-US" dirty="0">
                <a:ea typeface="ＭＳ Ｐゴシック" charset="0"/>
                <a:cs typeface="ＭＳ Ｐゴシック" charset="0"/>
              </a:rPr>
              <a:t>The film, "Heaven Is For Real," is based on the hit book, which sold 8 million copies. It comes to theaters on April 16.</a:t>
            </a:r>
          </a:p>
          <a:p>
            <a:r>
              <a:rPr lang="en-US" dirty="0">
                <a:ea typeface="ＭＳ Ｐゴシック" charset="0"/>
                <a:cs typeface="ＭＳ Ｐゴシック" charset="0"/>
              </a:rPr>
              <a:t>Watch the </a:t>
            </a:r>
            <a:r>
              <a:rPr lang="en-US" dirty="0" err="1">
                <a:ea typeface="ＭＳ Ｐゴシック" charset="0"/>
                <a:cs typeface="ＭＳ Ｐゴシック" charset="0"/>
              </a:rPr>
              <a:t>Burpo</a:t>
            </a:r>
            <a:r>
              <a:rPr lang="en-US" dirty="0">
                <a:ea typeface="ＭＳ Ｐゴシック" charset="0"/>
                <a:cs typeface="ＭＳ Ｐゴシック" charset="0"/>
              </a:rPr>
              <a:t> family</a:t>
            </a:r>
            <a:r>
              <a:rPr lang="fr-FR" dirty="0">
                <a:ea typeface="ＭＳ Ｐゴシック" charset="0"/>
                <a:cs typeface="ＭＳ Ｐゴシック" charset="0"/>
              </a:rPr>
              <a:t>'</a:t>
            </a:r>
            <a:r>
              <a:rPr lang="en-US" dirty="0">
                <a:ea typeface="ＭＳ Ｐゴシック" charset="0"/>
                <a:cs typeface="ＭＳ Ｐゴシック" charset="0"/>
              </a:rPr>
              <a:t>s interview above.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5A044-BF7A-B247-B72B-781E2D5B7514}" type="slidenum">
              <a:rPr lang="en-US">
                <a:solidFill>
                  <a:prstClr val="black"/>
                </a:solidFill>
              </a:rPr>
              <a:pPr/>
              <a:t>18</a:t>
            </a:fld>
            <a:endParaRPr lang="en-US">
              <a:solidFill>
                <a:prstClr val="black"/>
              </a:solidFill>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D5A044-BF7A-B247-B72B-781E2D5B7514}"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58694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5733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A18EF1-9752-1E41-8013-EA6688ECCC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944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888724-EBFB-E442-BD0E-9690D8719A77}" type="slidenum">
              <a:rPr lang="en-US">
                <a:solidFill>
                  <a:prstClr val="black"/>
                </a:solidFill>
              </a:rPr>
              <a:pPr/>
              <a:t>2</a:t>
            </a:fld>
            <a:endParaRPr lang="en-US">
              <a:solidFill>
                <a:prstClr val="black"/>
              </a:solidFill>
            </a:endParaRPr>
          </a:p>
        </p:txBody>
      </p:sp>
      <p:sp>
        <p:nvSpPr>
          <p:cNvPr id="31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7E7D-1D89-B545-9628-AAAD4508C3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تحتوي الاصحاحات الثلاثة الأولى من الكتاب المقدس على العديد من أوجه الشبه مع الاصحاحات الثلاثة الأخيرة.</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42822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OS_01-Gen1-3-slide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a:latin typeface="Times New Roman" charset="0"/>
                <a:ea typeface="ＭＳ Ｐゴシック" charset="0"/>
                <a:cs typeface="ＭＳ Ｐゴシック" charset="0"/>
              </a:rPr>
              <a:t>NS-22-Rev20-22-slide 177</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0895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86221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DC3A6-E249-B245-A51B-F2F605954C3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331332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DC3A6-E249-B245-A51B-F2F605954C3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48487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044756-B404-594B-AFAD-ED149A07DEE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13209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209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5890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09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358FB2-0DA8-7448-9C13-15643F79A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3314" name="Rectangle 2"/>
          <p:cNvSpPr>
            <a:spLocks noGrp="1" noRot="1" noChangeAspect="1" noChangeArrowheads="1"/>
          </p:cNvSpPr>
          <p:nvPr>
            <p:ph type="sldImg"/>
          </p:nvPr>
        </p:nvSpPr>
        <p:spPr>
          <a:solidFill>
            <a:srgbClr val="FFFFFF"/>
          </a:solidFill>
          <a:ln/>
        </p:spPr>
      </p:sp>
      <p:sp>
        <p:nvSpPr>
          <p:cNvPr id="12933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4281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2269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B4AA69-8D56-A147-9FCD-0DDD5154B05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7410" name="Rectangle 2"/>
          <p:cNvSpPr>
            <a:spLocks noGrp="1" noRot="1" noChangeAspect="1" noChangeArrowheads="1"/>
          </p:cNvSpPr>
          <p:nvPr>
            <p:ph type="sldImg"/>
          </p:nvPr>
        </p:nvSpPr>
        <p:spPr>
          <a:solidFill>
            <a:srgbClr val="FFFFFF"/>
          </a:solidFill>
          <a:ln/>
        </p:spPr>
      </p:sp>
      <p:sp>
        <p:nvSpPr>
          <p:cNvPr id="12974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8227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98543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6761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98312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5117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3EC673-F13A-B841-A6F1-04B1A2DF1AB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3554" name="Rectangle 2"/>
          <p:cNvSpPr>
            <a:spLocks noGrp="1" noRot="1" noChangeAspect="1" noChangeArrowheads="1"/>
          </p:cNvSpPr>
          <p:nvPr>
            <p:ph type="sldImg"/>
          </p:nvPr>
        </p:nvSpPr>
        <p:spPr>
          <a:solidFill>
            <a:srgbClr val="FFFFFF"/>
          </a:solidFill>
          <a:ln/>
        </p:spPr>
      </p:sp>
      <p:sp>
        <p:nvSpPr>
          <p:cNvPr id="130355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250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D89246-9E9F-FC48-9A45-F37C9DE6118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1506" name="Rectangle 2"/>
          <p:cNvSpPr>
            <a:spLocks noGrp="1" noRot="1" noChangeAspect="1" noChangeArrowheads="1"/>
          </p:cNvSpPr>
          <p:nvPr>
            <p:ph type="sldImg"/>
          </p:nvPr>
        </p:nvSpPr>
        <p:spPr>
          <a:solidFill>
            <a:srgbClr val="FFFFFF"/>
          </a:solidFill>
          <a:ln/>
        </p:spPr>
      </p:sp>
      <p:sp>
        <p:nvSpPr>
          <p:cNvPr id="13015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159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0C9E49-188A-8E4F-A6CF-0B51C639FB56}" type="slidenum">
              <a:rPr lang="en-US" sz="1200">
                <a:solidFill>
                  <a:prstClr val="black"/>
                </a:solidFill>
              </a:rPr>
              <a:pPr/>
              <a:t>45</a:t>
            </a:fld>
            <a:endParaRPr lang="en-US" sz="1200">
              <a:solidFill>
                <a:prstClr val="black"/>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5F5E2A-5C3E-9E41-940D-AD344C84920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8442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C9BF19-8FB9-3741-9712-CDE28AA6FC9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19366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3AE53A-9FE2-7A48-AC3C-5A6E29E646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93842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74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8405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CA3EFC-113E-CC4F-A4D5-921A039B63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5602" name="Rectangle 2"/>
          <p:cNvSpPr>
            <a:spLocks noGrp="1" noRot="1" noChangeAspect="1" noChangeArrowheads="1"/>
          </p:cNvSpPr>
          <p:nvPr>
            <p:ph type="sldImg"/>
          </p:nvPr>
        </p:nvSpPr>
        <p:spPr>
          <a:solidFill>
            <a:srgbClr val="FFFFFF"/>
          </a:solidFill>
          <a:ln/>
        </p:spPr>
      </p:sp>
      <p:sp>
        <p:nvSpPr>
          <p:cNvPr id="130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8387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9B1CAD-C204-FA4E-AA01-C6396B530B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7650" name="Rectangle 2"/>
          <p:cNvSpPr>
            <a:spLocks noGrp="1" noRot="1" noChangeAspect="1" noChangeArrowheads="1"/>
          </p:cNvSpPr>
          <p:nvPr>
            <p:ph type="sldImg"/>
          </p:nvPr>
        </p:nvSpPr>
        <p:spPr>
          <a:solidFill>
            <a:srgbClr val="FFFFFF"/>
          </a:solidFill>
          <a:ln/>
        </p:spPr>
      </p:sp>
      <p:sp>
        <p:nvSpPr>
          <p:cNvPr id="130765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8035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CA576B-2A51-A149-ABCB-6943F8F1ED5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1574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9534BA-B744-5240-85DE-2F0481120BB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C029CF-D5B3-B046-9566-CB28E7ACEED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21868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55</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69B392-04F5-064E-B5CC-80DBF33439E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4168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256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4217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4DFA3-EA15-8E43-8106-006A23CDB5F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5842" name="Rectangle 2"/>
          <p:cNvSpPr>
            <a:spLocks noGrp="1" noRot="1" noChangeAspect="1" noChangeArrowheads="1"/>
          </p:cNvSpPr>
          <p:nvPr>
            <p:ph type="sldImg"/>
          </p:nvPr>
        </p:nvSpPr>
        <p:spPr>
          <a:solidFill>
            <a:srgbClr val="FFFFFF"/>
          </a:solidFill>
          <a:ln/>
        </p:spPr>
      </p:sp>
      <p:sp>
        <p:nvSpPr>
          <p:cNvPr id="1315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2163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52201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55938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A3C056-9AD8-FA43-9F7D-C81DDDD4B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9698" name="Rectangle 2"/>
          <p:cNvSpPr>
            <a:spLocks noGrp="1" noRot="1" noChangeAspect="1" noChangeArrowheads="1"/>
          </p:cNvSpPr>
          <p:nvPr>
            <p:ph type="sldImg"/>
          </p:nvPr>
        </p:nvSpPr>
        <p:spPr>
          <a:solidFill>
            <a:srgbClr val="FFFFFF"/>
          </a:solidFill>
          <a:ln/>
        </p:spPr>
      </p:sp>
      <p:sp>
        <p:nvSpPr>
          <p:cNvPr id="130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1972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DC3A6-E249-B245-A51B-F2F605954C3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761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9534BA-B744-5240-85DE-2F0481120BB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45409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3939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1589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12338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25863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8EA599-A8CA-E042-8AF9-0223B3C2A44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6694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DC3A6-E249-B245-A51B-F2F605954C3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9443832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72F8F39-2B66-DB49-88C0-84150027052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09634" name="Rectangle 2"/>
          <p:cNvSpPr>
            <a:spLocks noGrp="1" noRot="1" noChangeAspect="1" noChangeArrowheads="1"/>
          </p:cNvSpPr>
          <p:nvPr>
            <p:ph type="sldImg"/>
          </p:nvPr>
        </p:nvSpPr>
        <p:spPr>
          <a:solidFill>
            <a:srgbClr val="FFFFFF"/>
          </a:solidFill>
          <a:ln/>
        </p:spPr>
      </p:sp>
      <p:sp>
        <p:nvSpPr>
          <p:cNvPr id="709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dirty="0"/>
              <a:t>NS-07-1Cor1-9-slide 197</a:t>
            </a:r>
          </a:p>
          <a:p>
            <a:r>
              <a:rPr lang="en-US" dirty="0"/>
              <a:t>NS-22-Rev20-22-slide 1</a:t>
            </a:r>
          </a:p>
          <a:p>
            <a:r>
              <a:rPr lang="en-US" dirty="0"/>
              <a:t>SA-15-Inheritance-87</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1598E-2D37-6A41-A096-DBEFA4C4286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10658" name="Rectangle 2"/>
          <p:cNvSpPr>
            <a:spLocks noGrp="1" noRot="1" noChangeAspect="1" noChangeArrowheads="1"/>
          </p:cNvSpPr>
          <p:nvPr>
            <p:ph type="sldImg"/>
          </p:nvPr>
        </p:nvSpPr>
        <p:spPr>
          <a:solidFill>
            <a:srgbClr val="FFFFFF"/>
          </a:solidFill>
          <a:ln/>
        </p:spPr>
      </p:sp>
      <p:sp>
        <p:nvSpPr>
          <p:cNvPr id="7106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9767422-4FF9-D24F-A0BC-F851E2FCAAC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11682" name="Rectangle 2"/>
          <p:cNvSpPr>
            <a:spLocks noGrp="1" noRot="1" noChangeAspect="1" noChangeArrowheads="1"/>
          </p:cNvSpPr>
          <p:nvPr>
            <p:ph type="sldImg"/>
          </p:nvPr>
        </p:nvSpPr>
        <p:spPr>
          <a:solidFill>
            <a:srgbClr val="FFFFFF"/>
          </a:solidFill>
          <a:ln/>
        </p:spPr>
      </p:sp>
      <p:sp>
        <p:nvSpPr>
          <p:cNvPr id="711683"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hlinkClick r:id="rId3"/>
              </a:rPr>
              <a:t>Richard Walker</a:t>
            </a:r>
            <a:r>
              <a:rPr lang="fr-FR" b="1" dirty="0">
                <a:latin typeface="Arial" panose="020B0604020202020204" pitchFamily="34" charset="0"/>
                <a:cs typeface="Arial" panose="020B0604020202020204" pitchFamily="34" charset="0"/>
                <a:hlinkClick r:id="rId3"/>
              </a:rPr>
              <a:t>'</a:t>
            </a:r>
            <a:r>
              <a:rPr lang="en-US" b="1" dirty="0">
                <a:latin typeface="Arial" panose="020B0604020202020204" pitchFamily="34" charset="0"/>
                <a:cs typeface="Arial" panose="020B0604020202020204" pitchFamily="34" charset="0"/>
                <a:hlinkClick r:id="rId3"/>
              </a:rPr>
              <a:t>s Blog</a:t>
            </a:r>
            <a:r>
              <a:rPr lang="en-US" b="1"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Rough-n-Ready Ruminations to Go.</a:t>
            </a:r>
          </a:p>
          <a:p>
            <a:r>
              <a:rPr lang="en-US" b="1" dirty="0">
                <a:latin typeface="Arial" panose="020B0604020202020204" pitchFamily="34" charset="0"/>
                <a:cs typeface="Arial" panose="020B0604020202020204" pitchFamily="34" charset="0"/>
              </a:rPr>
              <a:t>Friday, 17 December 2010</a:t>
            </a:r>
          </a:p>
          <a:p>
            <a:r>
              <a:rPr lang="en-US" b="1" dirty="0">
                <a:latin typeface="Arial" panose="020B0604020202020204" pitchFamily="34" charset="0"/>
                <a:cs typeface="Arial" panose="020B0604020202020204" pitchFamily="34" charset="0"/>
              </a:rPr>
              <a:t>God</a:t>
            </a:r>
            <a:r>
              <a:rPr lang="fr-FR"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People: Close to His Heart - Forever </a:t>
            </a:r>
          </a:p>
          <a:p>
            <a:r>
              <a:rPr lang="en-US" dirty="0">
                <a:latin typeface="Arial" panose="020B0604020202020204" pitchFamily="34" charset="0"/>
                <a:cs typeface="Arial" panose="020B0604020202020204" pitchFamily="34" charset="0"/>
              </a:rPr>
              <a:t>In the strange world of the Bible, God</a:t>
            </a:r>
            <a:r>
              <a:rPr lang="fr-F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people are likened to </a:t>
            </a:r>
            <a:r>
              <a:rPr lang="en-US" dirty="0">
                <a:latin typeface="Arial" panose="020B0604020202020204" pitchFamily="34" charset="0"/>
                <a:cs typeface="Arial" panose="020B0604020202020204" pitchFamily="34" charset="0"/>
                <a:hlinkClick r:id="rId4"/>
              </a:rPr>
              <a:t>jewels</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the Old Testament, the High Priest would wear </a:t>
            </a:r>
            <a:r>
              <a:rPr lang="en-US" dirty="0">
                <a:latin typeface="Arial" panose="020B0604020202020204" pitchFamily="34" charset="0"/>
                <a:cs typeface="Arial" panose="020B0604020202020204" pitchFamily="34" charset="0"/>
                <a:hlinkClick r:id="rId5"/>
              </a:rPr>
              <a:t>a breastpiece</a:t>
            </a:r>
            <a:r>
              <a:rPr lang="en-US" dirty="0">
                <a:latin typeface="Arial" panose="020B0604020202020204" pitchFamily="34" charset="0"/>
                <a:cs typeface="Arial" panose="020B0604020202020204" pitchFamily="34" charset="0"/>
              </a:rPr>
              <a:t> on which was mounted 12 jewels. He would carry these precious stones with him into the Holy of Holies in the Tabernacle / Temple close to his heart.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the New Jerusalem, </a:t>
            </a:r>
            <a:r>
              <a:rPr lang="en-US" dirty="0">
                <a:latin typeface="Arial" panose="020B0604020202020204" pitchFamily="34" charset="0"/>
                <a:cs typeface="Arial" panose="020B0604020202020204" pitchFamily="34" charset="0"/>
                <a:hlinkClick r:id="rId6"/>
              </a:rPr>
              <a:t>the walls are made</a:t>
            </a:r>
            <a:r>
              <a:rPr lang="en-US" dirty="0">
                <a:latin typeface="Arial" panose="020B0604020202020204" pitchFamily="34" charset="0"/>
                <a:cs typeface="Arial" panose="020B0604020202020204" pitchFamily="34" charset="0"/>
              </a:rPr>
              <a:t> of the very same jewels found on the High Priest</a:t>
            </a:r>
            <a:r>
              <a:rPr lang="fr-F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a:t>
            </a:r>
            <a:r>
              <a:rPr lang="en-US" dirty="0" err="1">
                <a:latin typeface="Arial" panose="020B0604020202020204" pitchFamily="34" charset="0"/>
                <a:cs typeface="Arial" panose="020B0604020202020204" pitchFamily="34" charset="0"/>
              </a:rPr>
              <a:t>breastpiece</a:t>
            </a:r>
            <a:r>
              <a:rPr lang="en-US" dirty="0">
                <a:latin typeface="Arial" panose="020B0604020202020204" pitchFamily="34" charset="0"/>
                <a:cs typeface="Arial" panose="020B0604020202020204" pitchFamily="34" charset="0"/>
              </a:rPr>
              <a:t>. They now surround the dwelling place of God, gathered from the four corners of the globe and they will stay there, in the new creation, in the presence of God, forever.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richardwalkerblogs.blogspot.sg</a:t>
            </a:r>
            <a:r>
              <a:rPr lang="en-US" dirty="0">
                <a:latin typeface="Arial" panose="020B0604020202020204" pitchFamily="34" charset="0"/>
                <a:cs typeface="Arial" panose="020B0604020202020204" pitchFamily="34" charset="0"/>
              </a:rPr>
              <a:t>/2010/12/gods-people-close-to-his-heart-</a:t>
            </a:r>
            <a:r>
              <a:rPr lang="en-US" dirty="0" err="1">
                <a:latin typeface="Arial" panose="020B0604020202020204" pitchFamily="34" charset="0"/>
                <a:cs typeface="Arial" panose="020B0604020202020204" pitchFamily="34" charset="0"/>
              </a:rPr>
              <a:t>forever.html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DC3A6-E249-B245-A51B-F2F605954C3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2429962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79</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195FA6-CDAB-DC45-BFBA-500428AE3D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02480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9B776C-5AC8-F946-A320-B956C40D6C9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45711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FA05C-64CA-AE48-89EA-885B9FB075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3459229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4820865-EEE8-F24D-A221-11199BD3BFC7}" type="slidenum">
              <a:rPr lang="en-GB" sz="1200">
                <a:solidFill>
                  <a:prstClr val="white"/>
                </a:solidFill>
              </a:rPr>
              <a:pPr/>
              <a:t>83</a:t>
            </a:fld>
            <a:endParaRPr lang="en-GB" sz="1200">
              <a:solidFill>
                <a:prstClr val="white"/>
              </a:solidFill>
            </a:endParaRPr>
          </a:p>
        </p:txBody>
      </p:sp>
      <p:sp>
        <p:nvSpPr>
          <p:cNvPr id="1335298" name="Rectangle 2"/>
          <p:cNvSpPr>
            <a:spLocks noGrp="1" noRot="1" noChangeAspect="1" noChangeArrowheads="1"/>
          </p:cNvSpPr>
          <p:nvPr>
            <p:ph type="sldImg"/>
          </p:nvPr>
        </p:nvSpPr>
        <p:spPr>
          <a:solidFill>
            <a:srgbClr val="FFFFFF"/>
          </a:solidFill>
          <a:ln/>
        </p:spPr>
      </p:sp>
      <p:sp>
        <p:nvSpPr>
          <p:cNvPr id="133529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C470D-8F12-A048-A440-20E68ABF9F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240757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067C96-0AB8-2043-84DC-7706F93E52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7457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2E45B-2F64-ED4D-AEB8-4086132640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13687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820865-EEE8-F24D-A221-11199BD3BFC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35298" name="Rectangle 2"/>
          <p:cNvSpPr>
            <a:spLocks noGrp="1" noRot="1" noChangeAspect="1" noChangeArrowheads="1"/>
          </p:cNvSpPr>
          <p:nvPr>
            <p:ph type="sldImg"/>
          </p:nvPr>
        </p:nvSpPr>
        <p:spPr>
          <a:solidFill>
            <a:srgbClr val="FFFFFF"/>
          </a:solidFill>
          <a:ln/>
        </p:spPr>
      </p:sp>
      <p:sp>
        <p:nvSpPr>
          <p:cNvPr id="133529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50460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C38B5-CD36-A843-99E2-5B78410678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414493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90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85E8D7-BC30-634C-9B4A-78407F80F8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1602" name="Rectangle 2"/>
          <p:cNvSpPr>
            <a:spLocks noGrp="1" noRot="1" noChangeAspect="1" noChangeArrowheads="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50423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5CAAE5-4CCA-374F-97C2-5C82144DB8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861491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F7F3D3-7E2A-F54E-83DF-879E3C6265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57044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164184-FF0C-2340-B42F-23ADF6EF04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712089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D5A044-BF7A-B247-B72B-781E2D5B7514}"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469137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7E27D5-B672-0B41-9F26-2F00127CA6B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73410" name="Rectangle 1026"/>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34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4912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ＭＳ Ｐゴシック" charset="0"/>
                <a:cs typeface="Arial" panose="020B0604020202020204" pitchFamily="34" charset="0"/>
              </a:rPr>
              <a:t>NS-22-Rev20-22-slide 137</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85975E-3F60-844A-A7DF-9E38D9A5EE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88887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1FE75-3B81-7647-B7FD-9FC1C48C01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252721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59282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DE32BD-EFF9-8446-B8EB-B2EBCD38663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28482" name="Rectangle 2"/>
          <p:cNvSpPr>
            <a:spLocks noGrp="1" noRot="1" noChangeAspect="1" noChangeArrowheads="1" noTextEdit="1"/>
          </p:cNvSpPr>
          <p:nvPr>
            <p:ph type="sldImg"/>
          </p:nvPr>
        </p:nvSpPr>
        <p:spPr>
          <a:ln/>
        </p:spPr>
      </p:sp>
      <p:sp>
        <p:nvSpPr>
          <p:cNvPr id="142848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83732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DC3A6-E249-B245-A51B-F2F605954C3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36398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5660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14784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57205-A26B-BC45-9D1C-35B80B95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30161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34429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40DF7D-D210-F044-BDC0-BE654B8BEF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6018" name="Rectangle 2"/>
          <p:cNvSpPr>
            <a:spLocks noGrp="1" noRot="1" noChangeAspect="1" noChangeArrowheads="1"/>
          </p:cNvSpPr>
          <p:nvPr>
            <p:ph type="sldImg"/>
          </p:nvPr>
        </p:nvSpPr>
        <p:spPr>
          <a:solidFill>
            <a:srgbClr val="FFFFFF"/>
          </a:solidFill>
          <a:ln/>
        </p:spPr>
      </p:sp>
      <p:sp>
        <p:nvSpPr>
          <p:cNvPr id="1366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NS-10-Ephesians-283</a:t>
            </a:r>
          </a:p>
          <a:p>
            <a:pPr eaLnBrk="1" hangingPunct="1"/>
            <a:r>
              <a:rPr lang="en-US" dirty="0">
                <a:latin typeface="Times New Roman" charset="0"/>
                <a:ea typeface="ＭＳ Ｐゴシック" charset="0"/>
                <a:cs typeface="ＭＳ Ｐゴシック" charset="0"/>
              </a:rPr>
              <a:t>NS-27-Rev20-22—slide 321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698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1186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7D24-038E-E84D-8E3B-2589BE43AAED}" type="slidenum">
              <a:rPr lang="en-US"/>
              <a:pPr>
                <a:defRPr/>
              </a:pPr>
              <a:t>‹#›</a:t>
            </a:fld>
            <a:endParaRPr lang="en-US"/>
          </a:p>
        </p:txBody>
      </p:sp>
    </p:spTree>
    <p:extLst>
      <p:ext uri="{BB962C8B-B14F-4D97-AF65-F5344CB8AC3E}">
        <p14:creationId xmlns:p14="http://schemas.microsoft.com/office/powerpoint/2010/main" val="197578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AA8B4-2B30-3A4F-BE29-0DB4C69E5FCE}" type="slidenum">
              <a:rPr lang="en-US"/>
              <a:pPr>
                <a:defRPr/>
              </a:pPr>
              <a:t>‹#›</a:t>
            </a:fld>
            <a:endParaRPr lang="en-US"/>
          </a:p>
        </p:txBody>
      </p:sp>
    </p:spTree>
    <p:extLst>
      <p:ext uri="{BB962C8B-B14F-4D97-AF65-F5344CB8AC3E}">
        <p14:creationId xmlns:p14="http://schemas.microsoft.com/office/powerpoint/2010/main" val="27662404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08290-FC8D-2A44-896C-7914F0B566AD}" type="slidenum">
              <a:rPr lang="en-US"/>
              <a:pPr>
                <a:defRPr/>
              </a:pPr>
              <a:t>‹#›</a:t>
            </a:fld>
            <a:endParaRPr lang="en-US"/>
          </a:p>
        </p:txBody>
      </p:sp>
    </p:spTree>
    <p:extLst>
      <p:ext uri="{BB962C8B-B14F-4D97-AF65-F5344CB8AC3E}">
        <p14:creationId xmlns:p14="http://schemas.microsoft.com/office/powerpoint/2010/main" val="3080786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54EB0A-7A42-5247-8075-40E2C889D6E4}" type="slidenum">
              <a:rPr lang="en-US"/>
              <a:pPr>
                <a:defRPr/>
              </a:pPr>
              <a:t>‹#›</a:t>
            </a:fld>
            <a:endParaRPr lang="en-US"/>
          </a:p>
        </p:txBody>
      </p:sp>
    </p:spTree>
    <p:extLst>
      <p:ext uri="{BB962C8B-B14F-4D97-AF65-F5344CB8AC3E}">
        <p14:creationId xmlns:p14="http://schemas.microsoft.com/office/powerpoint/2010/main" val="3344418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6E2F2C-AE3F-C44B-B812-75866A3033F5}" type="slidenum">
              <a:rPr lang="en-US"/>
              <a:pPr>
                <a:defRPr/>
              </a:pPr>
              <a:t>‹#›</a:t>
            </a:fld>
            <a:endParaRPr lang="en-US"/>
          </a:p>
        </p:txBody>
      </p:sp>
    </p:spTree>
    <p:extLst>
      <p:ext uri="{BB962C8B-B14F-4D97-AF65-F5344CB8AC3E}">
        <p14:creationId xmlns:p14="http://schemas.microsoft.com/office/powerpoint/2010/main" val="4008932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FA46C-B7DB-234B-AADD-64FB31DA95F5}" type="slidenum">
              <a:rPr lang="en-US"/>
              <a:pPr>
                <a:defRPr/>
              </a:pPr>
              <a:t>‹#›</a:t>
            </a:fld>
            <a:endParaRPr lang="en-US"/>
          </a:p>
        </p:txBody>
      </p:sp>
    </p:spTree>
    <p:extLst>
      <p:ext uri="{BB962C8B-B14F-4D97-AF65-F5344CB8AC3E}">
        <p14:creationId xmlns:p14="http://schemas.microsoft.com/office/powerpoint/2010/main" val="7733800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D33D1-BEC8-F547-A5C0-B8CFAF747FBB}" type="slidenum">
              <a:rPr lang="en-US"/>
              <a:pPr>
                <a:defRPr/>
              </a:pPr>
              <a:t>‹#›</a:t>
            </a:fld>
            <a:endParaRPr lang="en-US"/>
          </a:p>
        </p:txBody>
      </p:sp>
    </p:spTree>
    <p:extLst>
      <p:ext uri="{BB962C8B-B14F-4D97-AF65-F5344CB8AC3E}">
        <p14:creationId xmlns:p14="http://schemas.microsoft.com/office/powerpoint/2010/main" val="1982401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0C409-4E56-C746-BBA2-F421336434A6}" type="slidenum">
              <a:rPr lang="en-US"/>
              <a:pPr>
                <a:defRPr/>
              </a:pPr>
              <a:t>‹#›</a:t>
            </a:fld>
            <a:endParaRPr lang="en-US"/>
          </a:p>
        </p:txBody>
      </p:sp>
    </p:spTree>
    <p:extLst>
      <p:ext uri="{BB962C8B-B14F-4D97-AF65-F5344CB8AC3E}">
        <p14:creationId xmlns:p14="http://schemas.microsoft.com/office/powerpoint/2010/main" val="32245475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0E13E-2F8D-CA46-AC4F-DA7FCB6289AE}" type="slidenum">
              <a:rPr lang="en-US"/>
              <a:pPr>
                <a:defRPr/>
              </a:pPr>
              <a:t>‹#›</a:t>
            </a:fld>
            <a:endParaRPr lang="en-US"/>
          </a:p>
        </p:txBody>
      </p:sp>
    </p:spTree>
    <p:extLst>
      <p:ext uri="{BB962C8B-B14F-4D97-AF65-F5344CB8AC3E}">
        <p14:creationId xmlns:p14="http://schemas.microsoft.com/office/powerpoint/2010/main" val="1928998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BE2B3-EF1A-0042-A11E-6ADC83A6FC66}" type="slidenum">
              <a:rPr lang="en-US"/>
              <a:pPr>
                <a:defRPr/>
              </a:pPr>
              <a:t>‹#›</a:t>
            </a:fld>
            <a:endParaRPr lang="en-US"/>
          </a:p>
        </p:txBody>
      </p:sp>
    </p:spTree>
    <p:extLst>
      <p:ext uri="{BB962C8B-B14F-4D97-AF65-F5344CB8AC3E}">
        <p14:creationId xmlns:p14="http://schemas.microsoft.com/office/powerpoint/2010/main" val="2740587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257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916D56-D424-FC40-A065-828783449D72}" type="slidenum">
              <a:rPr lang="en-US"/>
              <a:pPr>
                <a:defRPr/>
              </a:pPr>
              <a:t>‹#›</a:t>
            </a:fld>
            <a:endParaRPr lang="en-US"/>
          </a:p>
        </p:txBody>
      </p:sp>
    </p:spTree>
    <p:extLst>
      <p:ext uri="{BB962C8B-B14F-4D97-AF65-F5344CB8AC3E}">
        <p14:creationId xmlns:p14="http://schemas.microsoft.com/office/powerpoint/2010/main" val="10574332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48BDB6-852F-D44B-8C4A-9F8770279452}" type="slidenum">
              <a:rPr lang="en-US"/>
              <a:pPr>
                <a:defRPr/>
              </a:pPr>
              <a:t>‹#›</a:t>
            </a:fld>
            <a:endParaRPr lang="en-US"/>
          </a:p>
        </p:txBody>
      </p:sp>
    </p:spTree>
    <p:extLst>
      <p:ext uri="{BB962C8B-B14F-4D97-AF65-F5344CB8AC3E}">
        <p14:creationId xmlns:p14="http://schemas.microsoft.com/office/powerpoint/2010/main" val="1525858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768179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624061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627933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40966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956816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023397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160751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1672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0743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729973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773059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442261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9884634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defTabSz="449263">
              <a:defRPr>
                <a:latin typeface="Arial" charset="0"/>
                <a:ea typeface="ＭＳ Ｐゴシック" charset="0"/>
                <a:cs typeface="ＭＳ Ｐゴシック" charset="0"/>
              </a:defRPr>
            </a:lvl1pPr>
          </a:lstStyle>
          <a:p>
            <a:pPr>
              <a:defRPr/>
            </a:pPr>
            <a:fld id="{C2187777-F2D1-4743-8E12-331A038982F1}" type="datetime1">
              <a:rPr lang="en-US"/>
              <a:pPr>
                <a:defRPr/>
              </a:pPr>
              <a:t>8/22/24</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defTabSz="449263">
              <a:defRPr>
                <a:latin typeface="Arial" pitchFamily="-111" charset="0"/>
                <a:ea typeface="+mn-ea"/>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843DD8C6-EE9A-42A7-8EE9-C99041DCDFD9}" type="slidenum">
              <a:rPr lang="en-US"/>
              <a:pPr>
                <a:defRPr/>
              </a:pPr>
              <a:t>‹#›</a:t>
            </a:fld>
            <a:endParaRPr lang="en-US"/>
          </a:p>
        </p:txBody>
      </p:sp>
    </p:spTree>
    <p:extLst>
      <p:ext uri="{BB962C8B-B14F-4D97-AF65-F5344CB8AC3E}">
        <p14:creationId xmlns:p14="http://schemas.microsoft.com/office/powerpoint/2010/main" val="34318262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3057109A-40C7-4819-83C7-B6BC47418062}" type="datetime1">
              <a:rPr lang="en-US"/>
              <a:pPr>
                <a:defRPr/>
              </a:pPr>
              <a:t>8/22/24</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A7A19F0C-9CC4-433C-BC87-0F676A30BA34}" type="slidenum">
              <a:rPr lang="en-US"/>
              <a:pPr>
                <a:defRPr/>
              </a:pPr>
              <a:t>‹#›</a:t>
            </a:fld>
            <a:endParaRPr lang="en-US"/>
          </a:p>
        </p:txBody>
      </p:sp>
    </p:spTree>
    <p:extLst>
      <p:ext uri="{BB962C8B-B14F-4D97-AF65-F5344CB8AC3E}">
        <p14:creationId xmlns:p14="http://schemas.microsoft.com/office/powerpoint/2010/main" val="21618636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26A68436-80BC-41ED-B8EE-8558E6128F29}" type="datetime1">
              <a:rPr lang="en-US"/>
              <a:pPr>
                <a:defRPr/>
              </a:pPr>
              <a:t>8/22/24</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8ED970A4-8D8C-4E00-A16A-749EBB3D817A}" type="slidenum">
              <a:rPr lang="en-US"/>
              <a:pPr>
                <a:defRPr/>
              </a:pPr>
              <a:t>‹#›</a:t>
            </a:fld>
            <a:endParaRPr lang="en-US"/>
          </a:p>
        </p:txBody>
      </p:sp>
    </p:spTree>
    <p:extLst>
      <p:ext uri="{BB962C8B-B14F-4D97-AF65-F5344CB8AC3E}">
        <p14:creationId xmlns:p14="http://schemas.microsoft.com/office/powerpoint/2010/main" val="28252973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A134F8CA-365E-443C-BA8B-0D43EED4A813}" type="datetime1">
              <a:rPr lang="en-US"/>
              <a:pPr>
                <a:defRPr/>
              </a:pPr>
              <a:t>8/22/24</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338E5E22-03A5-4081-8409-9DC0941D0805}" type="slidenum">
              <a:rPr lang="en-US"/>
              <a:pPr>
                <a:defRPr/>
              </a:pPr>
              <a:t>‹#›</a:t>
            </a:fld>
            <a:endParaRPr lang="en-US"/>
          </a:p>
        </p:txBody>
      </p:sp>
    </p:spTree>
    <p:extLst>
      <p:ext uri="{BB962C8B-B14F-4D97-AF65-F5344CB8AC3E}">
        <p14:creationId xmlns:p14="http://schemas.microsoft.com/office/powerpoint/2010/main" val="33368883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1DCB4390-6486-4795-80B1-D8D83745D2F8}" type="datetime1">
              <a:rPr lang="en-US"/>
              <a:pPr>
                <a:defRPr/>
              </a:pPr>
              <a:t>8/22/24</a:t>
            </a:fld>
            <a:endParaRPr lang="en-US"/>
          </a:p>
        </p:txBody>
      </p:sp>
      <p:sp>
        <p:nvSpPr>
          <p:cNvPr id="8"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9"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631B3E99-723E-4DB2-A8D7-83E0B81069EB}" type="slidenum">
              <a:rPr lang="en-US"/>
              <a:pPr>
                <a:defRPr/>
              </a:pPr>
              <a:t>‹#›</a:t>
            </a:fld>
            <a:endParaRPr lang="en-US"/>
          </a:p>
        </p:txBody>
      </p:sp>
    </p:spTree>
    <p:extLst>
      <p:ext uri="{BB962C8B-B14F-4D97-AF65-F5344CB8AC3E}">
        <p14:creationId xmlns:p14="http://schemas.microsoft.com/office/powerpoint/2010/main" val="40574132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F7E50521-27FB-4E63-8D88-10602DA5A6C9}" type="datetime1">
              <a:rPr lang="en-US"/>
              <a:pPr>
                <a:defRPr/>
              </a:pPr>
              <a:t>8/22/24</a:t>
            </a:fld>
            <a:endParaRPr lang="en-US"/>
          </a:p>
        </p:txBody>
      </p:sp>
      <p:sp>
        <p:nvSpPr>
          <p:cNvPr id="4"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5"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E2C77D19-E389-4BFC-8B82-EFE5DFB1AEA7}" type="slidenum">
              <a:rPr lang="en-US"/>
              <a:pPr>
                <a:defRPr/>
              </a:pPr>
              <a:t>‹#›</a:t>
            </a:fld>
            <a:endParaRPr lang="en-US"/>
          </a:p>
        </p:txBody>
      </p:sp>
    </p:spTree>
    <p:extLst>
      <p:ext uri="{BB962C8B-B14F-4D97-AF65-F5344CB8AC3E}">
        <p14:creationId xmlns:p14="http://schemas.microsoft.com/office/powerpoint/2010/main" val="145347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2418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772A409B-3416-4203-AA2D-309C3426FA96}" type="datetime1">
              <a:rPr lang="en-US"/>
              <a:pPr>
                <a:defRPr/>
              </a:pPr>
              <a:t>8/22/24</a:t>
            </a:fld>
            <a:endParaRPr lang="en-US"/>
          </a:p>
        </p:txBody>
      </p:sp>
      <p:sp>
        <p:nvSpPr>
          <p:cNvPr id="3"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4"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F419E4F0-9DF5-453C-9C2D-61FC5731F2F5}" type="slidenum">
              <a:rPr lang="en-US"/>
              <a:pPr>
                <a:defRPr/>
              </a:pPr>
              <a:t>‹#›</a:t>
            </a:fld>
            <a:endParaRPr lang="en-US"/>
          </a:p>
        </p:txBody>
      </p:sp>
    </p:spTree>
    <p:extLst>
      <p:ext uri="{BB962C8B-B14F-4D97-AF65-F5344CB8AC3E}">
        <p14:creationId xmlns:p14="http://schemas.microsoft.com/office/powerpoint/2010/main" val="16519942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5833AB80-1B42-43F5-9C47-9773DF68ABB7}" type="datetime1">
              <a:rPr lang="en-US"/>
              <a:pPr>
                <a:defRPr/>
              </a:pPr>
              <a:t>8/22/24</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3DDA89C0-81B7-41CB-B15F-490346F26B0C}" type="slidenum">
              <a:rPr lang="en-US"/>
              <a:pPr>
                <a:defRPr/>
              </a:pPr>
              <a:t>‹#›</a:t>
            </a:fld>
            <a:endParaRPr lang="en-US"/>
          </a:p>
        </p:txBody>
      </p:sp>
    </p:spTree>
    <p:extLst>
      <p:ext uri="{BB962C8B-B14F-4D97-AF65-F5344CB8AC3E}">
        <p14:creationId xmlns:p14="http://schemas.microsoft.com/office/powerpoint/2010/main" val="8576837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B4173FFE-ABCB-41F1-A381-13155483B010}" type="datetime1">
              <a:rPr lang="en-US"/>
              <a:pPr>
                <a:defRPr/>
              </a:pPr>
              <a:t>8/22/24</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677EE415-8A0A-44DE-8055-4D572902CE0D}" type="slidenum">
              <a:rPr lang="en-US"/>
              <a:pPr>
                <a:defRPr/>
              </a:pPr>
              <a:t>‹#›</a:t>
            </a:fld>
            <a:endParaRPr lang="en-US"/>
          </a:p>
        </p:txBody>
      </p:sp>
    </p:spTree>
    <p:extLst>
      <p:ext uri="{BB962C8B-B14F-4D97-AF65-F5344CB8AC3E}">
        <p14:creationId xmlns:p14="http://schemas.microsoft.com/office/powerpoint/2010/main" val="38090453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E1D4598B-7FD0-4E07-B6A0-D6A6715C9729}" type="datetime1">
              <a:rPr lang="en-US"/>
              <a:pPr>
                <a:defRPr/>
              </a:pPr>
              <a:t>8/22/24</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FDADC1FA-7A3C-433D-8D59-3C0F119F78B7}" type="slidenum">
              <a:rPr lang="en-US"/>
              <a:pPr>
                <a:defRPr/>
              </a:pPr>
              <a:t>‹#›</a:t>
            </a:fld>
            <a:endParaRPr lang="en-US"/>
          </a:p>
        </p:txBody>
      </p:sp>
    </p:spTree>
    <p:extLst>
      <p:ext uri="{BB962C8B-B14F-4D97-AF65-F5344CB8AC3E}">
        <p14:creationId xmlns:p14="http://schemas.microsoft.com/office/powerpoint/2010/main" val="9577826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0ADF4C7E-976F-4D9E-941D-F76FCF845920}" type="datetime1">
              <a:rPr lang="en-US"/>
              <a:pPr>
                <a:defRPr/>
              </a:pPr>
              <a:t>8/22/24</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A2099451-6771-4300-BABF-6BB7BDE393A9}" type="slidenum">
              <a:rPr lang="en-US"/>
              <a:pPr>
                <a:defRPr/>
              </a:pPr>
              <a:t>‹#›</a:t>
            </a:fld>
            <a:endParaRPr lang="en-US"/>
          </a:p>
        </p:txBody>
      </p:sp>
    </p:spTree>
    <p:extLst>
      <p:ext uri="{BB962C8B-B14F-4D97-AF65-F5344CB8AC3E}">
        <p14:creationId xmlns:p14="http://schemas.microsoft.com/office/powerpoint/2010/main" val="15811986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22C3-D738-0741-AC3C-7225F3B56F12}" type="slidenum">
              <a:rPr lang="en-US"/>
              <a:pPr>
                <a:defRPr/>
              </a:pPr>
              <a:t>‹#›</a:t>
            </a:fld>
            <a:endParaRPr lang="en-US"/>
          </a:p>
        </p:txBody>
      </p:sp>
    </p:spTree>
    <p:extLst>
      <p:ext uri="{BB962C8B-B14F-4D97-AF65-F5344CB8AC3E}">
        <p14:creationId xmlns:p14="http://schemas.microsoft.com/office/powerpoint/2010/main" val="2503736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A6053-4823-A64F-811E-A65C22D2FAB6}" type="slidenum">
              <a:rPr lang="en-US"/>
              <a:pPr>
                <a:defRPr/>
              </a:pPr>
              <a:t>‹#›</a:t>
            </a:fld>
            <a:endParaRPr lang="en-US"/>
          </a:p>
        </p:txBody>
      </p:sp>
    </p:spTree>
    <p:extLst>
      <p:ext uri="{BB962C8B-B14F-4D97-AF65-F5344CB8AC3E}">
        <p14:creationId xmlns:p14="http://schemas.microsoft.com/office/powerpoint/2010/main" val="1397166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E5CA21-9EE9-1F49-A9E8-09A64293CBA0}" type="slidenum">
              <a:rPr lang="en-US"/>
              <a:pPr>
                <a:defRPr/>
              </a:pPr>
              <a:t>‹#›</a:t>
            </a:fld>
            <a:endParaRPr lang="en-US"/>
          </a:p>
        </p:txBody>
      </p:sp>
    </p:spTree>
    <p:extLst>
      <p:ext uri="{BB962C8B-B14F-4D97-AF65-F5344CB8AC3E}">
        <p14:creationId xmlns:p14="http://schemas.microsoft.com/office/powerpoint/2010/main" val="41851668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CDED1-7454-3D4E-A9AB-792C7901AC12}" type="slidenum">
              <a:rPr lang="en-US"/>
              <a:pPr>
                <a:defRPr/>
              </a:pPr>
              <a:t>‹#›</a:t>
            </a:fld>
            <a:endParaRPr lang="en-US"/>
          </a:p>
        </p:txBody>
      </p:sp>
    </p:spTree>
    <p:extLst>
      <p:ext uri="{BB962C8B-B14F-4D97-AF65-F5344CB8AC3E}">
        <p14:creationId xmlns:p14="http://schemas.microsoft.com/office/powerpoint/2010/main" val="14366025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B284D4-DC87-4442-B5D1-8FD76ED3F7AF}" type="slidenum">
              <a:rPr lang="en-US"/>
              <a:pPr>
                <a:defRPr/>
              </a:pPr>
              <a:t>‹#›</a:t>
            </a:fld>
            <a:endParaRPr lang="en-US"/>
          </a:p>
        </p:txBody>
      </p:sp>
    </p:spTree>
    <p:extLst>
      <p:ext uri="{BB962C8B-B14F-4D97-AF65-F5344CB8AC3E}">
        <p14:creationId xmlns:p14="http://schemas.microsoft.com/office/powerpoint/2010/main" val="2758881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32112712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E1A950-A524-0544-A5EB-3157FA5B6549}" type="slidenum">
              <a:rPr lang="en-US"/>
              <a:pPr>
                <a:defRPr/>
              </a:pPr>
              <a:t>‹#›</a:t>
            </a:fld>
            <a:endParaRPr lang="en-US"/>
          </a:p>
        </p:txBody>
      </p:sp>
    </p:spTree>
    <p:extLst>
      <p:ext uri="{BB962C8B-B14F-4D97-AF65-F5344CB8AC3E}">
        <p14:creationId xmlns:p14="http://schemas.microsoft.com/office/powerpoint/2010/main" val="12677928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D5EF85-CA5E-EF47-8518-2899BD65E321}" type="slidenum">
              <a:rPr lang="en-US"/>
              <a:pPr>
                <a:defRPr/>
              </a:pPr>
              <a:t>‹#›</a:t>
            </a:fld>
            <a:endParaRPr lang="en-US"/>
          </a:p>
        </p:txBody>
      </p:sp>
    </p:spTree>
    <p:extLst>
      <p:ext uri="{BB962C8B-B14F-4D97-AF65-F5344CB8AC3E}">
        <p14:creationId xmlns:p14="http://schemas.microsoft.com/office/powerpoint/2010/main" val="2608684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84B47-6085-1C4B-A8EF-409B28E890D0}" type="slidenum">
              <a:rPr lang="en-US"/>
              <a:pPr>
                <a:defRPr/>
              </a:pPr>
              <a:t>‹#›</a:t>
            </a:fld>
            <a:endParaRPr lang="en-US"/>
          </a:p>
        </p:txBody>
      </p:sp>
    </p:spTree>
    <p:extLst>
      <p:ext uri="{BB962C8B-B14F-4D97-AF65-F5344CB8AC3E}">
        <p14:creationId xmlns:p14="http://schemas.microsoft.com/office/powerpoint/2010/main" val="12316092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41B98B-41D2-3F49-B5A5-B7DEA9FFF925}" type="slidenum">
              <a:rPr lang="en-US"/>
              <a:pPr>
                <a:defRPr/>
              </a:pPr>
              <a:t>‹#›</a:t>
            </a:fld>
            <a:endParaRPr lang="en-US"/>
          </a:p>
        </p:txBody>
      </p:sp>
    </p:spTree>
    <p:extLst>
      <p:ext uri="{BB962C8B-B14F-4D97-AF65-F5344CB8AC3E}">
        <p14:creationId xmlns:p14="http://schemas.microsoft.com/office/powerpoint/2010/main" val="7402051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0E20E0-AD82-F244-B216-0E2186D689D2}" type="slidenum">
              <a:rPr lang="en-US"/>
              <a:pPr>
                <a:defRPr/>
              </a:pPr>
              <a:t>‹#›</a:t>
            </a:fld>
            <a:endParaRPr lang="en-US"/>
          </a:p>
        </p:txBody>
      </p:sp>
    </p:spTree>
    <p:extLst>
      <p:ext uri="{BB962C8B-B14F-4D97-AF65-F5344CB8AC3E}">
        <p14:creationId xmlns:p14="http://schemas.microsoft.com/office/powerpoint/2010/main" val="10575818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9243DB-5A2B-5B43-9097-E6976B868BA7}" type="slidenum">
              <a:rPr lang="en-US"/>
              <a:pPr>
                <a:defRPr/>
              </a:pPr>
              <a:t>‹#›</a:t>
            </a:fld>
            <a:endParaRPr lang="en-US"/>
          </a:p>
        </p:txBody>
      </p:sp>
    </p:spTree>
    <p:extLst>
      <p:ext uri="{BB962C8B-B14F-4D97-AF65-F5344CB8AC3E}">
        <p14:creationId xmlns:p14="http://schemas.microsoft.com/office/powerpoint/2010/main" val="3355910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95BA14-8918-5A49-A773-F503549CF1B0}" type="slidenum">
              <a:rPr lang="en-US"/>
              <a:pPr>
                <a:defRPr/>
              </a:pPr>
              <a:t>‹#›</a:t>
            </a:fld>
            <a:endParaRPr lang="en-US"/>
          </a:p>
        </p:txBody>
      </p:sp>
    </p:spTree>
    <p:extLst>
      <p:ext uri="{BB962C8B-B14F-4D97-AF65-F5344CB8AC3E}">
        <p14:creationId xmlns:p14="http://schemas.microsoft.com/office/powerpoint/2010/main" val="21058704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74FBE4-90A3-D445-ADAC-628DFD963F76}" type="slidenum">
              <a:rPr lang="en-US"/>
              <a:pPr>
                <a:defRPr/>
              </a:pPr>
              <a:t>‹#›</a:t>
            </a:fld>
            <a:endParaRPr lang="en-US"/>
          </a:p>
        </p:txBody>
      </p:sp>
    </p:spTree>
    <p:extLst>
      <p:ext uri="{BB962C8B-B14F-4D97-AF65-F5344CB8AC3E}">
        <p14:creationId xmlns:p14="http://schemas.microsoft.com/office/powerpoint/2010/main" val="12355709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DF277-0D20-F549-A45B-0C320389FDAA}" type="slidenum">
              <a:rPr lang="en-US"/>
              <a:pPr>
                <a:defRPr/>
              </a:pPr>
              <a:t>‹#›</a:t>
            </a:fld>
            <a:endParaRPr lang="en-US"/>
          </a:p>
        </p:txBody>
      </p:sp>
    </p:spTree>
    <p:extLst>
      <p:ext uri="{BB962C8B-B14F-4D97-AF65-F5344CB8AC3E}">
        <p14:creationId xmlns:p14="http://schemas.microsoft.com/office/powerpoint/2010/main" val="38604636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FDC15-A2B1-4B4F-8B1E-834AB23C5FED}" type="slidenum">
              <a:rPr lang="en-US"/>
              <a:pPr>
                <a:defRPr/>
              </a:pPr>
              <a:t>‹#›</a:t>
            </a:fld>
            <a:endParaRPr lang="en-US"/>
          </a:p>
        </p:txBody>
      </p:sp>
    </p:spTree>
    <p:extLst>
      <p:ext uri="{BB962C8B-B14F-4D97-AF65-F5344CB8AC3E}">
        <p14:creationId xmlns:p14="http://schemas.microsoft.com/office/powerpoint/2010/main" val="29320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39074024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293C2-82F9-A34F-BCED-2BE1F614F233}" type="slidenum">
              <a:rPr lang="en-US"/>
              <a:pPr>
                <a:defRPr/>
              </a:pPr>
              <a:t>‹#›</a:t>
            </a:fld>
            <a:endParaRPr lang="en-US"/>
          </a:p>
        </p:txBody>
      </p:sp>
    </p:spTree>
    <p:extLst>
      <p:ext uri="{BB962C8B-B14F-4D97-AF65-F5344CB8AC3E}">
        <p14:creationId xmlns:p14="http://schemas.microsoft.com/office/powerpoint/2010/main" val="41836981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32543-82B4-5345-8689-7623143E4553}" type="slidenum">
              <a:rPr lang="en-US"/>
              <a:pPr>
                <a:defRPr/>
              </a:pPr>
              <a:t>‹#›</a:t>
            </a:fld>
            <a:endParaRPr lang="en-US"/>
          </a:p>
        </p:txBody>
      </p:sp>
    </p:spTree>
    <p:extLst>
      <p:ext uri="{BB962C8B-B14F-4D97-AF65-F5344CB8AC3E}">
        <p14:creationId xmlns:p14="http://schemas.microsoft.com/office/powerpoint/2010/main" val="23048879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248E-A82C-7D42-9342-D480E1E5DD08}" type="slidenum">
              <a:rPr lang="en-US"/>
              <a:pPr>
                <a:defRPr/>
              </a:pPr>
              <a:t>‹#›</a:t>
            </a:fld>
            <a:endParaRPr lang="en-US"/>
          </a:p>
        </p:txBody>
      </p:sp>
    </p:spTree>
    <p:extLst>
      <p:ext uri="{BB962C8B-B14F-4D97-AF65-F5344CB8AC3E}">
        <p14:creationId xmlns:p14="http://schemas.microsoft.com/office/powerpoint/2010/main" val="42215594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1C47CF-C23E-1840-8A4A-E7E70297515F}" type="slidenum">
              <a:rPr lang="en-US"/>
              <a:pPr>
                <a:defRPr/>
              </a:pPr>
              <a:t>‹#›</a:t>
            </a:fld>
            <a:endParaRPr lang="en-US"/>
          </a:p>
        </p:txBody>
      </p:sp>
    </p:spTree>
    <p:extLst>
      <p:ext uri="{BB962C8B-B14F-4D97-AF65-F5344CB8AC3E}">
        <p14:creationId xmlns:p14="http://schemas.microsoft.com/office/powerpoint/2010/main" val="1763832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4C35FE-F180-674F-A173-24BED56268EF}" type="slidenum">
              <a:rPr lang="en-US"/>
              <a:pPr>
                <a:defRPr/>
              </a:pPr>
              <a:t>‹#›</a:t>
            </a:fld>
            <a:endParaRPr lang="en-US"/>
          </a:p>
        </p:txBody>
      </p:sp>
    </p:spTree>
    <p:extLst>
      <p:ext uri="{BB962C8B-B14F-4D97-AF65-F5344CB8AC3E}">
        <p14:creationId xmlns:p14="http://schemas.microsoft.com/office/powerpoint/2010/main" val="36691655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F7FDB4-5E4C-4B40-8C5B-3CD9A3892D9D}" type="slidenum">
              <a:rPr lang="en-US"/>
              <a:pPr>
                <a:defRPr/>
              </a:pPr>
              <a:t>‹#›</a:t>
            </a:fld>
            <a:endParaRPr lang="en-US"/>
          </a:p>
        </p:txBody>
      </p:sp>
    </p:spTree>
    <p:extLst>
      <p:ext uri="{BB962C8B-B14F-4D97-AF65-F5344CB8AC3E}">
        <p14:creationId xmlns:p14="http://schemas.microsoft.com/office/powerpoint/2010/main" val="29093956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36DE82-1D4A-FD4B-9B0B-503F30848B9A}" type="slidenum">
              <a:rPr lang="en-US"/>
              <a:pPr>
                <a:defRPr/>
              </a:pPr>
              <a:t>‹#›</a:t>
            </a:fld>
            <a:endParaRPr lang="en-US"/>
          </a:p>
        </p:txBody>
      </p:sp>
    </p:spTree>
    <p:extLst>
      <p:ext uri="{BB962C8B-B14F-4D97-AF65-F5344CB8AC3E}">
        <p14:creationId xmlns:p14="http://schemas.microsoft.com/office/powerpoint/2010/main" val="2754229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265FA-D801-1148-9E7D-328684C59A8A}" type="slidenum">
              <a:rPr lang="en-US"/>
              <a:pPr>
                <a:defRPr/>
              </a:pPr>
              <a:t>‹#›</a:t>
            </a:fld>
            <a:endParaRPr lang="en-US"/>
          </a:p>
        </p:txBody>
      </p:sp>
    </p:spTree>
    <p:extLst>
      <p:ext uri="{BB962C8B-B14F-4D97-AF65-F5344CB8AC3E}">
        <p14:creationId xmlns:p14="http://schemas.microsoft.com/office/powerpoint/2010/main" val="3502656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F4A59-3A28-C642-9937-C57165E0EBCC}" type="slidenum">
              <a:rPr lang="en-US"/>
              <a:pPr>
                <a:defRPr/>
              </a:pPr>
              <a:t>‹#›</a:t>
            </a:fld>
            <a:endParaRPr lang="en-US"/>
          </a:p>
        </p:txBody>
      </p:sp>
    </p:spTree>
    <p:extLst>
      <p:ext uri="{BB962C8B-B14F-4D97-AF65-F5344CB8AC3E}">
        <p14:creationId xmlns:p14="http://schemas.microsoft.com/office/powerpoint/2010/main" val="12682492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C5966C-ECB8-434C-B5D9-70A770B43FD7}" type="slidenum">
              <a:rPr lang="en-US"/>
              <a:pPr>
                <a:defRPr/>
              </a:pPr>
              <a:t>‹#›</a:t>
            </a:fld>
            <a:endParaRPr lang="en-US"/>
          </a:p>
        </p:txBody>
      </p:sp>
    </p:spTree>
    <p:extLst>
      <p:ext uri="{BB962C8B-B14F-4D97-AF65-F5344CB8AC3E}">
        <p14:creationId xmlns:p14="http://schemas.microsoft.com/office/powerpoint/2010/main" val="4187795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5782044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918B8C0-B892-2345-B242-1A16C5F493C0}" type="slidenum">
              <a:rPr lang="en-US"/>
              <a:pPr>
                <a:defRPr/>
              </a:pPr>
              <a:t>‹#›</a:t>
            </a:fld>
            <a:endParaRPr lang="en-US"/>
          </a:p>
        </p:txBody>
      </p:sp>
    </p:spTree>
    <p:extLst>
      <p:ext uri="{BB962C8B-B14F-4D97-AF65-F5344CB8AC3E}">
        <p14:creationId xmlns:p14="http://schemas.microsoft.com/office/powerpoint/2010/main" val="35967026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062106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7992963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3047075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2535807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023434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1983836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63142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878670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323339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7980733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79267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388780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7999583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14177273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8364066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1714356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6264056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38435056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5322354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4032959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53070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35080779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5412566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40659173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860753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5043759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5924749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996077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5460545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7502613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3106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7293765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286952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926926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302133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171594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26316"/>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14865"/>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596132"/>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139430"/>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408853"/>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930134"/>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3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32065138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145610"/>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6278"/>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090758"/>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718033"/>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33210"/>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713924"/>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6813539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5066323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20555278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974512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19395832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34378632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3244069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4485762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7556975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35752458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42271320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28356380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10626627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3957567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25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88204324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64877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52346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10912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21085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34359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87496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12044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7194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96169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4991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17624138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D7704-E6AE-7446-9C51-E08F3932083E}" type="slidenum">
              <a:rPr lang="en-US"/>
              <a:pPr>
                <a:defRPr/>
              </a:pPr>
              <a:t>‹#›</a:t>
            </a:fld>
            <a:endParaRPr lang="en-US"/>
          </a:p>
        </p:txBody>
      </p:sp>
    </p:spTree>
    <p:extLst>
      <p:ext uri="{BB962C8B-B14F-4D97-AF65-F5344CB8AC3E}">
        <p14:creationId xmlns:p14="http://schemas.microsoft.com/office/powerpoint/2010/main" val="3988256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896FF-3BA7-CB42-A7BE-355775F31908}" type="slidenum">
              <a:rPr lang="en-US"/>
              <a:pPr>
                <a:defRPr/>
              </a:pPr>
              <a:t>‹#›</a:t>
            </a:fld>
            <a:endParaRPr lang="en-US"/>
          </a:p>
        </p:txBody>
      </p:sp>
    </p:spTree>
    <p:extLst>
      <p:ext uri="{BB962C8B-B14F-4D97-AF65-F5344CB8AC3E}">
        <p14:creationId xmlns:p14="http://schemas.microsoft.com/office/powerpoint/2010/main" val="6562030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876A24-AC57-F843-97A6-93BC1E88A4AF}" type="slidenum">
              <a:rPr lang="en-US"/>
              <a:pPr>
                <a:defRPr/>
              </a:pPr>
              <a:t>‹#›</a:t>
            </a:fld>
            <a:endParaRPr lang="en-US"/>
          </a:p>
        </p:txBody>
      </p:sp>
    </p:spTree>
    <p:extLst>
      <p:ext uri="{BB962C8B-B14F-4D97-AF65-F5344CB8AC3E}">
        <p14:creationId xmlns:p14="http://schemas.microsoft.com/office/powerpoint/2010/main" val="13755990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6C4DD8-90C8-0F48-8ED2-8C7EDF32B87F}" type="slidenum">
              <a:rPr lang="en-US"/>
              <a:pPr>
                <a:defRPr/>
              </a:pPr>
              <a:t>‹#›</a:t>
            </a:fld>
            <a:endParaRPr lang="en-US"/>
          </a:p>
        </p:txBody>
      </p:sp>
    </p:spTree>
    <p:extLst>
      <p:ext uri="{BB962C8B-B14F-4D97-AF65-F5344CB8AC3E}">
        <p14:creationId xmlns:p14="http://schemas.microsoft.com/office/powerpoint/2010/main" val="13712325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CB6287-5024-F548-B421-FBE42085CE22}" type="slidenum">
              <a:rPr lang="en-US"/>
              <a:pPr>
                <a:defRPr/>
              </a:pPr>
              <a:t>‹#›</a:t>
            </a:fld>
            <a:endParaRPr lang="en-US"/>
          </a:p>
        </p:txBody>
      </p:sp>
    </p:spTree>
    <p:extLst>
      <p:ext uri="{BB962C8B-B14F-4D97-AF65-F5344CB8AC3E}">
        <p14:creationId xmlns:p14="http://schemas.microsoft.com/office/powerpoint/2010/main" val="24780749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C246-ED64-C04B-B932-EBAABDF71995}" type="slidenum">
              <a:rPr lang="en-US"/>
              <a:pPr>
                <a:defRPr/>
              </a:pPr>
              <a:t>‹#›</a:t>
            </a:fld>
            <a:endParaRPr lang="en-US"/>
          </a:p>
        </p:txBody>
      </p:sp>
    </p:spTree>
    <p:extLst>
      <p:ext uri="{BB962C8B-B14F-4D97-AF65-F5344CB8AC3E}">
        <p14:creationId xmlns:p14="http://schemas.microsoft.com/office/powerpoint/2010/main" val="22713001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ADE791-DB7C-1845-81A6-CBE6DA68BF49}" type="slidenum">
              <a:rPr lang="en-US"/>
              <a:pPr>
                <a:defRPr/>
              </a:pPr>
              <a:t>‹#›</a:t>
            </a:fld>
            <a:endParaRPr lang="en-US"/>
          </a:p>
        </p:txBody>
      </p:sp>
    </p:spTree>
    <p:extLst>
      <p:ext uri="{BB962C8B-B14F-4D97-AF65-F5344CB8AC3E}">
        <p14:creationId xmlns:p14="http://schemas.microsoft.com/office/powerpoint/2010/main" val="37982606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1643C-7CF3-D94E-8E11-D5F1ABE42CB8}" type="slidenum">
              <a:rPr lang="en-US"/>
              <a:pPr>
                <a:defRPr/>
              </a:pPr>
              <a:t>‹#›</a:t>
            </a:fld>
            <a:endParaRPr lang="en-US"/>
          </a:p>
        </p:txBody>
      </p:sp>
    </p:spTree>
    <p:extLst>
      <p:ext uri="{BB962C8B-B14F-4D97-AF65-F5344CB8AC3E}">
        <p14:creationId xmlns:p14="http://schemas.microsoft.com/office/powerpoint/2010/main" val="7725865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E130C-33C9-344E-B94E-CDB5403C48AD}" type="slidenum">
              <a:rPr lang="en-US"/>
              <a:pPr>
                <a:defRPr/>
              </a:pPr>
              <a:t>‹#›</a:t>
            </a:fld>
            <a:endParaRPr lang="en-US"/>
          </a:p>
        </p:txBody>
      </p:sp>
    </p:spTree>
    <p:extLst>
      <p:ext uri="{BB962C8B-B14F-4D97-AF65-F5344CB8AC3E}">
        <p14:creationId xmlns:p14="http://schemas.microsoft.com/office/powerpoint/2010/main" val="38249708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4ABD5-1B6B-8F4B-8C36-9ED9F66C2993}" type="slidenum">
              <a:rPr lang="en-US"/>
              <a:pPr>
                <a:defRPr/>
              </a:pPr>
              <a:t>‹#›</a:t>
            </a:fld>
            <a:endParaRPr lang="en-US"/>
          </a:p>
        </p:txBody>
      </p:sp>
    </p:spTree>
    <p:extLst>
      <p:ext uri="{BB962C8B-B14F-4D97-AF65-F5344CB8AC3E}">
        <p14:creationId xmlns:p14="http://schemas.microsoft.com/office/powerpoint/2010/main" val="568975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7266796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7223E-B8DA-5149-ADF1-2604C83A8338}" type="slidenum">
              <a:rPr lang="en-US"/>
              <a:pPr>
                <a:defRPr/>
              </a:pPr>
              <a:t>‹#›</a:t>
            </a:fld>
            <a:endParaRPr lang="en-US"/>
          </a:p>
        </p:txBody>
      </p:sp>
    </p:spTree>
    <p:extLst>
      <p:ext uri="{BB962C8B-B14F-4D97-AF65-F5344CB8AC3E}">
        <p14:creationId xmlns:p14="http://schemas.microsoft.com/office/powerpoint/2010/main" val="39469925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B8C65-D2C4-F14E-95FD-F91EE8AB9BFB}" type="slidenum">
              <a:rPr lang="en-US"/>
              <a:pPr>
                <a:defRPr/>
              </a:pPr>
              <a:t>‹#›</a:t>
            </a:fld>
            <a:endParaRPr lang="en-US"/>
          </a:p>
        </p:txBody>
      </p:sp>
    </p:spTree>
    <p:extLst>
      <p:ext uri="{BB962C8B-B14F-4D97-AF65-F5344CB8AC3E}">
        <p14:creationId xmlns:p14="http://schemas.microsoft.com/office/powerpoint/2010/main" val="27705777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00BD-0AF3-504D-A79F-40087FADE72D}" type="slidenum">
              <a:rPr lang="en-US"/>
              <a:pPr>
                <a:defRPr/>
              </a:pPr>
              <a:t>‹#›</a:t>
            </a:fld>
            <a:endParaRPr lang="en-US"/>
          </a:p>
        </p:txBody>
      </p:sp>
    </p:spTree>
    <p:extLst>
      <p:ext uri="{BB962C8B-B14F-4D97-AF65-F5344CB8AC3E}">
        <p14:creationId xmlns:p14="http://schemas.microsoft.com/office/powerpoint/2010/main" val="9789547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9080D-E043-C94F-8B81-0A7BE90ED907}" type="slidenum">
              <a:rPr lang="en-US"/>
              <a:pPr>
                <a:defRPr/>
              </a:pPr>
              <a:t>‹#›</a:t>
            </a:fld>
            <a:endParaRPr lang="en-US"/>
          </a:p>
        </p:txBody>
      </p:sp>
    </p:spTree>
    <p:extLst>
      <p:ext uri="{BB962C8B-B14F-4D97-AF65-F5344CB8AC3E}">
        <p14:creationId xmlns:p14="http://schemas.microsoft.com/office/powerpoint/2010/main" val="19734074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0C1F-177D-4C4B-86F4-03218B90C664}" type="slidenum">
              <a:rPr lang="en-US"/>
              <a:pPr>
                <a:defRPr/>
              </a:pPr>
              <a:t>‹#›</a:t>
            </a:fld>
            <a:endParaRPr lang="en-US"/>
          </a:p>
        </p:txBody>
      </p:sp>
    </p:spTree>
    <p:extLst>
      <p:ext uri="{BB962C8B-B14F-4D97-AF65-F5344CB8AC3E}">
        <p14:creationId xmlns:p14="http://schemas.microsoft.com/office/powerpoint/2010/main" val="11474861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EE9CEB-CC93-4548-8694-B596AC2908B9}" type="slidenum">
              <a:rPr lang="en-US"/>
              <a:pPr>
                <a:defRPr/>
              </a:pPr>
              <a:t>‹#›</a:t>
            </a:fld>
            <a:endParaRPr lang="en-US"/>
          </a:p>
        </p:txBody>
      </p:sp>
    </p:spTree>
    <p:extLst>
      <p:ext uri="{BB962C8B-B14F-4D97-AF65-F5344CB8AC3E}">
        <p14:creationId xmlns:p14="http://schemas.microsoft.com/office/powerpoint/2010/main" val="20720006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7515C2-AA85-EE43-822C-73E8AF2BA50E}" type="slidenum">
              <a:rPr lang="en-US"/>
              <a:pPr>
                <a:defRPr/>
              </a:pPr>
              <a:t>‹#›</a:t>
            </a:fld>
            <a:endParaRPr lang="en-US"/>
          </a:p>
        </p:txBody>
      </p:sp>
    </p:spTree>
    <p:extLst>
      <p:ext uri="{BB962C8B-B14F-4D97-AF65-F5344CB8AC3E}">
        <p14:creationId xmlns:p14="http://schemas.microsoft.com/office/powerpoint/2010/main" val="32348371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85B08-B237-C740-9310-4993592DEEB2}" type="slidenum">
              <a:rPr lang="en-US"/>
              <a:pPr>
                <a:defRPr/>
              </a:pPr>
              <a:t>‹#›</a:t>
            </a:fld>
            <a:endParaRPr lang="en-US"/>
          </a:p>
        </p:txBody>
      </p:sp>
    </p:spTree>
    <p:extLst>
      <p:ext uri="{BB962C8B-B14F-4D97-AF65-F5344CB8AC3E}">
        <p14:creationId xmlns:p14="http://schemas.microsoft.com/office/powerpoint/2010/main" val="6371075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E075F-BB97-BC4C-AE25-CE665FEE1563}" type="slidenum">
              <a:rPr lang="en-US"/>
              <a:pPr>
                <a:defRPr/>
              </a:pPr>
              <a:t>‹#›</a:t>
            </a:fld>
            <a:endParaRPr lang="en-US"/>
          </a:p>
        </p:txBody>
      </p:sp>
    </p:spTree>
    <p:extLst>
      <p:ext uri="{BB962C8B-B14F-4D97-AF65-F5344CB8AC3E}">
        <p14:creationId xmlns:p14="http://schemas.microsoft.com/office/powerpoint/2010/main" val="35306683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00251-0795-184D-8A8E-059DF7467C75}" type="slidenum">
              <a:rPr lang="en-US"/>
              <a:pPr>
                <a:defRPr/>
              </a:pPr>
              <a:t>‹#›</a:t>
            </a:fld>
            <a:endParaRPr lang="en-US"/>
          </a:p>
        </p:txBody>
      </p:sp>
    </p:spTree>
    <p:extLst>
      <p:ext uri="{BB962C8B-B14F-4D97-AF65-F5344CB8AC3E}">
        <p14:creationId xmlns:p14="http://schemas.microsoft.com/office/powerpoint/2010/main" val="3469067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42180739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4CA04-D781-5E4C-A48E-0C2D72802E4D}" type="slidenum">
              <a:rPr lang="en-US"/>
              <a:pPr>
                <a:defRPr/>
              </a:pPr>
              <a:t>‹#›</a:t>
            </a:fld>
            <a:endParaRPr lang="en-US"/>
          </a:p>
        </p:txBody>
      </p:sp>
    </p:spTree>
    <p:extLst>
      <p:ext uri="{BB962C8B-B14F-4D97-AF65-F5344CB8AC3E}">
        <p14:creationId xmlns:p14="http://schemas.microsoft.com/office/powerpoint/2010/main" val="41190002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1B026-8A21-3D4D-9592-1F8BF8AD8592}" type="slidenum">
              <a:rPr lang="en-US"/>
              <a:pPr>
                <a:defRPr/>
              </a:pPr>
              <a:t>‹#›</a:t>
            </a:fld>
            <a:endParaRPr lang="en-US"/>
          </a:p>
        </p:txBody>
      </p:sp>
    </p:spTree>
    <p:extLst>
      <p:ext uri="{BB962C8B-B14F-4D97-AF65-F5344CB8AC3E}">
        <p14:creationId xmlns:p14="http://schemas.microsoft.com/office/powerpoint/2010/main" val="101839694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70C8A8-38F6-0849-B227-20FCBAD9AEB9}" type="slidenum">
              <a:rPr lang="en-US"/>
              <a:pPr>
                <a:defRPr/>
              </a:pPr>
              <a:t>‹#›</a:t>
            </a:fld>
            <a:endParaRPr lang="en-US"/>
          </a:p>
        </p:txBody>
      </p:sp>
    </p:spTree>
    <p:extLst>
      <p:ext uri="{BB962C8B-B14F-4D97-AF65-F5344CB8AC3E}">
        <p14:creationId xmlns:p14="http://schemas.microsoft.com/office/powerpoint/2010/main" val="13306037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491674-AE9D-1547-B2FE-ADFA71C5CEF6}" type="slidenum">
              <a:rPr lang="en-US"/>
              <a:pPr>
                <a:defRPr/>
              </a:pPr>
              <a:t>‹#›</a:t>
            </a:fld>
            <a:endParaRPr lang="en-US"/>
          </a:p>
        </p:txBody>
      </p:sp>
    </p:spTree>
    <p:extLst>
      <p:ext uri="{BB962C8B-B14F-4D97-AF65-F5344CB8AC3E}">
        <p14:creationId xmlns:p14="http://schemas.microsoft.com/office/powerpoint/2010/main" val="42896160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16EA36-F046-8341-88E6-D3DF74A7DC67}" type="slidenum">
              <a:rPr lang="en-US"/>
              <a:pPr>
                <a:defRPr/>
              </a:pPr>
              <a:t>‹#›</a:t>
            </a:fld>
            <a:endParaRPr lang="en-US"/>
          </a:p>
        </p:txBody>
      </p:sp>
    </p:spTree>
    <p:extLst>
      <p:ext uri="{BB962C8B-B14F-4D97-AF65-F5344CB8AC3E}">
        <p14:creationId xmlns:p14="http://schemas.microsoft.com/office/powerpoint/2010/main" val="24194745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C7A9C67-C478-8444-9019-4EFB521B353D}" type="slidenum">
              <a:rPr lang="en-US"/>
              <a:pPr>
                <a:defRPr/>
              </a:pPr>
              <a:t>‹#›</a:t>
            </a:fld>
            <a:endParaRPr lang="en-US"/>
          </a:p>
        </p:txBody>
      </p:sp>
    </p:spTree>
    <p:extLst>
      <p:ext uri="{BB962C8B-B14F-4D97-AF65-F5344CB8AC3E}">
        <p14:creationId xmlns:p14="http://schemas.microsoft.com/office/powerpoint/2010/main" val="7020606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15D9AF9-02CB-5A4B-B6C6-0DECFF1EE87C}" type="slidenum">
              <a:rPr lang="en-US"/>
              <a:pPr>
                <a:defRPr/>
              </a:pPr>
              <a:t>‹#›</a:t>
            </a:fld>
            <a:endParaRPr lang="en-US"/>
          </a:p>
        </p:txBody>
      </p:sp>
    </p:spTree>
    <p:extLst>
      <p:ext uri="{BB962C8B-B14F-4D97-AF65-F5344CB8AC3E}">
        <p14:creationId xmlns:p14="http://schemas.microsoft.com/office/powerpoint/2010/main" val="115662296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BA4218C-CF78-CD4B-9E5E-168FFE46EED9}" type="slidenum">
              <a:rPr lang="en-US"/>
              <a:pPr>
                <a:defRPr/>
              </a:pPr>
              <a:t>‹#›</a:t>
            </a:fld>
            <a:endParaRPr lang="en-US"/>
          </a:p>
        </p:txBody>
      </p:sp>
    </p:spTree>
    <p:extLst>
      <p:ext uri="{BB962C8B-B14F-4D97-AF65-F5344CB8AC3E}">
        <p14:creationId xmlns:p14="http://schemas.microsoft.com/office/powerpoint/2010/main" val="35625589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EF09469-3C4F-074B-B77A-7B3DAAB4B40F}" type="slidenum">
              <a:rPr lang="en-US"/>
              <a:pPr>
                <a:defRPr/>
              </a:pPr>
              <a:t>‹#›</a:t>
            </a:fld>
            <a:endParaRPr lang="en-US"/>
          </a:p>
        </p:txBody>
      </p:sp>
    </p:spTree>
    <p:extLst>
      <p:ext uri="{BB962C8B-B14F-4D97-AF65-F5344CB8AC3E}">
        <p14:creationId xmlns:p14="http://schemas.microsoft.com/office/powerpoint/2010/main" val="21920720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E6188BC-B836-5140-AAB1-0D752A00259A}" type="slidenum">
              <a:rPr lang="en-US"/>
              <a:pPr>
                <a:defRPr/>
              </a:pPr>
              <a:t>‹#›</a:t>
            </a:fld>
            <a:endParaRPr lang="en-US"/>
          </a:p>
        </p:txBody>
      </p:sp>
    </p:spTree>
    <p:extLst>
      <p:ext uri="{BB962C8B-B14F-4D97-AF65-F5344CB8AC3E}">
        <p14:creationId xmlns:p14="http://schemas.microsoft.com/office/powerpoint/2010/main" val="2753140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69175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D4BBBCA-5918-2246-98CC-280FDAC71F53}" type="slidenum">
              <a:rPr lang="en-US"/>
              <a:pPr>
                <a:defRPr/>
              </a:pPr>
              <a:t>‹#›</a:t>
            </a:fld>
            <a:endParaRPr lang="en-US"/>
          </a:p>
        </p:txBody>
      </p:sp>
    </p:spTree>
    <p:extLst>
      <p:ext uri="{BB962C8B-B14F-4D97-AF65-F5344CB8AC3E}">
        <p14:creationId xmlns:p14="http://schemas.microsoft.com/office/powerpoint/2010/main" val="241855553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3EB609-DB7F-4C41-BDD7-9DCDD5CCC4FF}" type="slidenum">
              <a:rPr lang="en-US"/>
              <a:pPr>
                <a:defRPr/>
              </a:pPr>
              <a:t>‹#›</a:t>
            </a:fld>
            <a:endParaRPr lang="en-US"/>
          </a:p>
        </p:txBody>
      </p:sp>
    </p:spTree>
    <p:extLst>
      <p:ext uri="{BB962C8B-B14F-4D97-AF65-F5344CB8AC3E}">
        <p14:creationId xmlns:p14="http://schemas.microsoft.com/office/powerpoint/2010/main" val="281924300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2075FA8-8615-0848-93CB-DC2D18F0D064}" type="slidenum">
              <a:rPr lang="en-US"/>
              <a:pPr>
                <a:defRPr/>
              </a:pPr>
              <a:t>‹#›</a:t>
            </a:fld>
            <a:endParaRPr lang="en-US"/>
          </a:p>
        </p:txBody>
      </p:sp>
    </p:spTree>
    <p:extLst>
      <p:ext uri="{BB962C8B-B14F-4D97-AF65-F5344CB8AC3E}">
        <p14:creationId xmlns:p14="http://schemas.microsoft.com/office/powerpoint/2010/main" val="32507144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26D81C-DECD-6740-BC44-7DD36D11515F}" type="slidenum">
              <a:rPr lang="en-US"/>
              <a:pPr>
                <a:defRPr/>
              </a:pPr>
              <a:t>‹#›</a:t>
            </a:fld>
            <a:endParaRPr lang="en-US"/>
          </a:p>
        </p:txBody>
      </p:sp>
    </p:spTree>
    <p:extLst>
      <p:ext uri="{BB962C8B-B14F-4D97-AF65-F5344CB8AC3E}">
        <p14:creationId xmlns:p14="http://schemas.microsoft.com/office/powerpoint/2010/main" val="3659158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28E71F-F6D6-CB46-BA13-3219F9F05275}" type="slidenum">
              <a:rPr lang="en-US"/>
              <a:pPr>
                <a:defRPr/>
              </a:pPr>
              <a:t>‹#›</a:t>
            </a:fld>
            <a:endParaRPr lang="en-US"/>
          </a:p>
        </p:txBody>
      </p:sp>
    </p:spTree>
    <p:extLst>
      <p:ext uri="{BB962C8B-B14F-4D97-AF65-F5344CB8AC3E}">
        <p14:creationId xmlns:p14="http://schemas.microsoft.com/office/powerpoint/2010/main" val="42814330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84173231"/>
      </p:ext>
    </p:extLst>
  </p:cSld>
  <p:clrMapOvr>
    <a:masterClrMapping/>
  </p:clrMapOvr>
  <p:transition>
    <p:wheel spokes="0"/>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802931"/>
      </p:ext>
    </p:extLst>
  </p:cSld>
  <p:clrMapOvr>
    <a:masterClrMapping/>
  </p:clrMapOvr>
  <p:transition>
    <p:wheel spokes="0"/>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11376905"/>
      </p:ext>
    </p:extLst>
  </p:cSld>
  <p:clrMapOvr>
    <a:masterClrMapping/>
  </p:clrMapOvr>
  <p:transition>
    <p:wheel spokes="0"/>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151339"/>
      </p:ext>
    </p:extLst>
  </p:cSld>
  <p:clrMapOvr>
    <a:masterClrMapping/>
  </p:clrMapOvr>
  <p:transition>
    <p:wheel spokes="0"/>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149177"/>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60128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97359630"/>
      </p:ext>
    </p:extLst>
  </p:cSld>
  <p:clrMapOvr>
    <a:masterClrMapping/>
  </p:clrMapOvr>
  <p:transition>
    <p:wheel spokes="0"/>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9896"/>
      </p:ext>
    </p:extLst>
  </p:cSld>
  <p:clrMapOvr>
    <a:masterClrMapping/>
  </p:clrMapOvr>
  <p:transition>
    <p:wheel spokes="0"/>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8827129"/>
      </p:ext>
    </p:extLst>
  </p:cSld>
  <p:clrMapOvr>
    <a:masterClrMapping/>
  </p:clrMapOvr>
  <p:transition>
    <p:wheel spokes="0"/>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9837091"/>
      </p:ext>
    </p:extLst>
  </p:cSld>
  <p:clrMapOvr>
    <a:masterClrMapping/>
  </p:clrMapOvr>
  <p:transition>
    <p:wheel spokes="0"/>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419340"/>
      </p:ext>
    </p:extLst>
  </p:cSld>
  <p:clrMapOvr>
    <a:masterClrMapping/>
  </p:clrMapOvr>
  <p:transition>
    <p:wheel spokes="0"/>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48329"/>
      </p:ext>
    </p:extLst>
  </p:cSld>
  <p:clrMapOvr>
    <a:masterClrMapping/>
  </p:clrMapOvr>
  <p:transition>
    <p:wheel spokes="0"/>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270192160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41474506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25233365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2409002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8585833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243441320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42719558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22543832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2378698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27487228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8249791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41071059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38097134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40407559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4288641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5950732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37190805"/>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93233537"/>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2250824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86679745"/>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35577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0168295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7783000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93204417"/>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5213756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306602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294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918520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34956858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186321570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5782265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3323409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319748289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14638113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417169606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40640398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116494858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3663596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999204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24923655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8135725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31420156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2886021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13039871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240523516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191877966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254515376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25293180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3468280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83572780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6396638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30045864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0D6058-A2D2-F54D-84DF-B0C8EE5177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3235061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76807110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763793133"/>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321605234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39207952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2716557707"/>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416536927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83306436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82150364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809679114"/>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3113931837"/>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1993845934"/>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21849832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0353289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7820371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0394638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74463051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2166961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16097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27122558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2559763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63835598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11568607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9840501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32092310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95014983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446605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569155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34767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2D9FF-CBC7-5E49-9B2D-E33A9AA8CC45}" type="slidenum">
              <a:rPr lang="en-US"/>
              <a:pPr>
                <a:defRPr/>
              </a:pPr>
              <a:t>‹#›</a:t>
            </a:fld>
            <a:endParaRPr lang="en-US"/>
          </a:p>
        </p:txBody>
      </p:sp>
    </p:spTree>
    <p:extLst>
      <p:ext uri="{BB962C8B-B14F-4D97-AF65-F5344CB8AC3E}">
        <p14:creationId xmlns:p14="http://schemas.microsoft.com/office/powerpoint/2010/main" val="1620458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7D24-038E-E84D-8E3B-2589BE43AAED}" type="slidenum">
              <a:rPr lang="en-US"/>
              <a:pPr>
                <a:defRPr/>
              </a:pPr>
              <a:t>‹#›</a:t>
            </a:fld>
            <a:endParaRPr lang="en-US"/>
          </a:p>
        </p:txBody>
      </p:sp>
    </p:spTree>
    <p:extLst>
      <p:ext uri="{BB962C8B-B14F-4D97-AF65-F5344CB8AC3E}">
        <p14:creationId xmlns:p14="http://schemas.microsoft.com/office/powerpoint/2010/main" val="2921033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AA8B4-2B30-3A4F-BE29-0DB4C69E5FCE}" type="slidenum">
              <a:rPr lang="en-US"/>
              <a:pPr>
                <a:defRPr/>
              </a:pPr>
              <a:t>‹#›</a:t>
            </a:fld>
            <a:endParaRPr lang="en-US"/>
          </a:p>
        </p:txBody>
      </p:sp>
    </p:spTree>
    <p:extLst>
      <p:ext uri="{BB962C8B-B14F-4D97-AF65-F5344CB8AC3E}">
        <p14:creationId xmlns:p14="http://schemas.microsoft.com/office/powerpoint/2010/main" val="238702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086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08290-FC8D-2A44-896C-7914F0B566AD}" type="slidenum">
              <a:rPr lang="en-US"/>
              <a:pPr>
                <a:defRPr/>
              </a:pPr>
              <a:t>‹#›</a:t>
            </a:fld>
            <a:endParaRPr lang="en-US"/>
          </a:p>
        </p:txBody>
      </p:sp>
    </p:spTree>
    <p:extLst>
      <p:ext uri="{BB962C8B-B14F-4D97-AF65-F5344CB8AC3E}">
        <p14:creationId xmlns:p14="http://schemas.microsoft.com/office/powerpoint/2010/main" val="3917217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54EB0A-7A42-5247-8075-40E2C889D6E4}" type="slidenum">
              <a:rPr lang="en-US"/>
              <a:pPr>
                <a:defRPr/>
              </a:pPr>
              <a:t>‹#›</a:t>
            </a:fld>
            <a:endParaRPr lang="en-US"/>
          </a:p>
        </p:txBody>
      </p:sp>
    </p:spTree>
    <p:extLst>
      <p:ext uri="{BB962C8B-B14F-4D97-AF65-F5344CB8AC3E}">
        <p14:creationId xmlns:p14="http://schemas.microsoft.com/office/powerpoint/2010/main" val="2080440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6E2F2C-AE3F-C44B-B812-75866A3033F5}" type="slidenum">
              <a:rPr lang="en-US"/>
              <a:pPr>
                <a:defRPr/>
              </a:pPr>
              <a:t>‹#›</a:t>
            </a:fld>
            <a:endParaRPr lang="en-US"/>
          </a:p>
        </p:txBody>
      </p:sp>
    </p:spTree>
    <p:extLst>
      <p:ext uri="{BB962C8B-B14F-4D97-AF65-F5344CB8AC3E}">
        <p14:creationId xmlns:p14="http://schemas.microsoft.com/office/powerpoint/2010/main" val="2663042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FA46C-B7DB-234B-AADD-64FB31DA95F5}" type="slidenum">
              <a:rPr lang="en-US"/>
              <a:pPr>
                <a:defRPr/>
              </a:pPr>
              <a:t>‹#›</a:t>
            </a:fld>
            <a:endParaRPr lang="en-US"/>
          </a:p>
        </p:txBody>
      </p:sp>
    </p:spTree>
    <p:extLst>
      <p:ext uri="{BB962C8B-B14F-4D97-AF65-F5344CB8AC3E}">
        <p14:creationId xmlns:p14="http://schemas.microsoft.com/office/powerpoint/2010/main" val="214657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D33D1-BEC8-F547-A5C0-B8CFAF747FBB}" type="slidenum">
              <a:rPr lang="en-US"/>
              <a:pPr>
                <a:defRPr/>
              </a:pPr>
              <a:t>‹#›</a:t>
            </a:fld>
            <a:endParaRPr lang="en-US"/>
          </a:p>
        </p:txBody>
      </p:sp>
    </p:spTree>
    <p:extLst>
      <p:ext uri="{BB962C8B-B14F-4D97-AF65-F5344CB8AC3E}">
        <p14:creationId xmlns:p14="http://schemas.microsoft.com/office/powerpoint/2010/main" val="1148009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0C409-4E56-C746-BBA2-F421336434A6}" type="slidenum">
              <a:rPr lang="en-US"/>
              <a:pPr>
                <a:defRPr/>
              </a:pPr>
              <a:t>‹#›</a:t>
            </a:fld>
            <a:endParaRPr lang="en-US"/>
          </a:p>
        </p:txBody>
      </p:sp>
    </p:spTree>
    <p:extLst>
      <p:ext uri="{BB962C8B-B14F-4D97-AF65-F5344CB8AC3E}">
        <p14:creationId xmlns:p14="http://schemas.microsoft.com/office/powerpoint/2010/main" val="3911471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0E13E-2F8D-CA46-AC4F-DA7FCB6289AE}" type="slidenum">
              <a:rPr lang="en-US"/>
              <a:pPr>
                <a:defRPr/>
              </a:pPr>
              <a:t>‹#›</a:t>
            </a:fld>
            <a:endParaRPr lang="en-US"/>
          </a:p>
        </p:txBody>
      </p:sp>
    </p:spTree>
    <p:extLst>
      <p:ext uri="{BB962C8B-B14F-4D97-AF65-F5344CB8AC3E}">
        <p14:creationId xmlns:p14="http://schemas.microsoft.com/office/powerpoint/2010/main" val="3430759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BE2B3-EF1A-0042-A11E-6ADC83A6FC66}" type="slidenum">
              <a:rPr lang="en-US"/>
              <a:pPr>
                <a:defRPr/>
              </a:pPr>
              <a:t>‹#›</a:t>
            </a:fld>
            <a:endParaRPr lang="en-US"/>
          </a:p>
        </p:txBody>
      </p:sp>
    </p:spTree>
    <p:extLst>
      <p:ext uri="{BB962C8B-B14F-4D97-AF65-F5344CB8AC3E}">
        <p14:creationId xmlns:p14="http://schemas.microsoft.com/office/powerpoint/2010/main" val="2863095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916D56-D424-FC40-A065-828783449D72}" type="slidenum">
              <a:rPr lang="en-US"/>
              <a:pPr>
                <a:defRPr/>
              </a:pPr>
              <a:t>‹#›</a:t>
            </a:fld>
            <a:endParaRPr lang="en-US"/>
          </a:p>
        </p:txBody>
      </p:sp>
    </p:spTree>
    <p:extLst>
      <p:ext uri="{BB962C8B-B14F-4D97-AF65-F5344CB8AC3E}">
        <p14:creationId xmlns:p14="http://schemas.microsoft.com/office/powerpoint/2010/main" val="413644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48BDB6-852F-D44B-8C4A-9F8770279452}" type="slidenum">
              <a:rPr lang="en-US"/>
              <a:pPr>
                <a:defRPr/>
              </a:pPr>
              <a:t>‹#›</a:t>
            </a:fld>
            <a:endParaRPr lang="en-US"/>
          </a:p>
        </p:txBody>
      </p:sp>
    </p:spTree>
    <p:extLst>
      <p:ext uri="{BB962C8B-B14F-4D97-AF65-F5344CB8AC3E}">
        <p14:creationId xmlns:p14="http://schemas.microsoft.com/office/powerpoint/2010/main" val="386652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934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4186608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D22CB892-76EB-4A46-A330-C906DB68109D}" type="slidenum">
              <a:rPr lang="en-US"/>
              <a:pPr>
                <a:defRPr/>
              </a:pPr>
              <a:t>‹#›</a:t>
            </a:fld>
            <a:endParaRPr lang="en-US"/>
          </a:p>
        </p:txBody>
      </p:sp>
    </p:spTree>
    <p:extLst>
      <p:ext uri="{BB962C8B-B14F-4D97-AF65-F5344CB8AC3E}">
        <p14:creationId xmlns:p14="http://schemas.microsoft.com/office/powerpoint/2010/main" val="3867508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0C3D6E5-3DB4-3542-8CA6-204D7423AE71}" type="slidenum">
              <a:rPr lang="en-US"/>
              <a:pPr>
                <a:defRPr/>
              </a:pPr>
              <a:t>‹#›</a:t>
            </a:fld>
            <a:endParaRPr lang="en-US"/>
          </a:p>
        </p:txBody>
      </p:sp>
    </p:spTree>
    <p:extLst>
      <p:ext uri="{BB962C8B-B14F-4D97-AF65-F5344CB8AC3E}">
        <p14:creationId xmlns:p14="http://schemas.microsoft.com/office/powerpoint/2010/main" val="4239730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52CBD80-2EB9-DD42-8749-EF69BC75CB38}" type="slidenum">
              <a:rPr lang="en-US"/>
              <a:pPr>
                <a:defRPr/>
              </a:pPr>
              <a:t>‹#›</a:t>
            </a:fld>
            <a:endParaRPr lang="en-US"/>
          </a:p>
        </p:txBody>
      </p:sp>
    </p:spTree>
    <p:extLst>
      <p:ext uri="{BB962C8B-B14F-4D97-AF65-F5344CB8AC3E}">
        <p14:creationId xmlns:p14="http://schemas.microsoft.com/office/powerpoint/2010/main" val="1804353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20C5C070-FE54-AB47-A3CF-1D39CCB85EA0}" type="slidenum">
              <a:rPr lang="en-US"/>
              <a:pPr>
                <a:defRPr/>
              </a:pPr>
              <a:t>‹#›</a:t>
            </a:fld>
            <a:endParaRPr lang="en-US"/>
          </a:p>
        </p:txBody>
      </p:sp>
    </p:spTree>
    <p:extLst>
      <p:ext uri="{BB962C8B-B14F-4D97-AF65-F5344CB8AC3E}">
        <p14:creationId xmlns:p14="http://schemas.microsoft.com/office/powerpoint/2010/main" val="3201328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F801793-3D05-664E-93B9-A0A5A786A987}" type="slidenum">
              <a:rPr lang="en-US"/>
              <a:pPr>
                <a:defRPr/>
              </a:pPr>
              <a:t>‹#›</a:t>
            </a:fld>
            <a:endParaRPr lang="en-US"/>
          </a:p>
        </p:txBody>
      </p:sp>
    </p:spTree>
    <p:extLst>
      <p:ext uri="{BB962C8B-B14F-4D97-AF65-F5344CB8AC3E}">
        <p14:creationId xmlns:p14="http://schemas.microsoft.com/office/powerpoint/2010/main" val="3462080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7D1355D6-D4D9-4244-ABC5-5A092B862247}" type="slidenum">
              <a:rPr lang="en-US"/>
              <a:pPr>
                <a:defRPr/>
              </a:pPr>
              <a:t>‹#›</a:t>
            </a:fld>
            <a:endParaRPr lang="en-US"/>
          </a:p>
        </p:txBody>
      </p:sp>
    </p:spTree>
    <p:extLst>
      <p:ext uri="{BB962C8B-B14F-4D97-AF65-F5344CB8AC3E}">
        <p14:creationId xmlns:p14="http://schemas.microsoft.com/office/powerpoint/2010/main" val="605046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CCE1EF26-EEF9-844B-81D9-C9CB2777E7B3}" type="slidenum">
              <a:rPr lang="en-US"/>
              <a:pPr>
                <a:defRPr/>
              </a:pPr>
              <a:t>‹#›</a:t>
            </a:fld>
            <a:endParaRPr lang="en-US"/>
          </a:p>
        </p:txBody>
      </p:sp>
    </p:spTree>
    <p:extLst>
      <p:ext uri="{BB962C8B-B14F-4D97-AF65-F5344CB8AC3E}">
        <p14:creationId xmlns:p14="http://schemas.microsoft.com/office/powerpoint/2010/main" val="14766838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376F4210-9F6D-1244-B4CA-B6EF1A0B1055}" type="slidenum">
              <a:rPr lang="en-US"/>
              <a:pPr>
                <a:defRPr/>
              </a:pPr>
              <a:t>‹#›</a:t>
            </a:fld>
            <a:endParaRPr lang="en-US"/>
          </a:p>
        </p:txBody>
      </p:sp>
    </p:spTree>
    <p:extLst>
      <p:ext uri="{BB962C8B-B14F-4D97-AF65-F5344CB8AC3E}">
        <p14:creationId xmlns:p14="http://schemas.microsoft.com/office/powerpoint/2010/main" val="2416525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A1DAF8D-2E78-4746-B594-0C27E70B30BF}" type="slidenum">
              <a:rPr lang="en-US"/>
              <a:pPr>
                <a:defRPr/>
              </a:pPr>
              <a:t>‹#›</a:t>
            </a:fld>
            <a:endParaRPr lang="en-US"/>
          </a:p>
        </p:txBody>
      </p:sp>
    </p:spTree>
    <p:extLst>
      <p:ext uri="{BB962C8B-B14F-4D97-AF65-F5344CB8AC3E}">
        <p14:creationId xmlns:p14="http://schemas.microsoft.com/office/powerpoint/2010/main" val="1203022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380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2A89CB3D-1130-E04D-9468-166D4D03A233}" type="slidenum">
              <a:rPr lang="en-US"/>
              <a:pPr>
                <a:defRPr/>
              </a:pPr>
              <a:t>‹#›</a:t>
            </a:fld>
            <a:endParaRPr lang="en-US"/>
          </a:p>
        </p:txBody>
      </p:sp>
    </p:spTree>
    <p:extLst>
      <p:ext uri="{BB962C8B-B14F-4D97-AF65-F5344CB8AC3E}">
        <p14:creationId xmlns:p14="http://schemas.microsoft.com/office/powerpoint/2010/main" val="890125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7AC8952-72DB-F141-A8F4-69E51B1B79F4}" type="slidenum">
              <a:rPr lang="en-US"/>
              <a:pPr>
                <a:defRPr/>
              </a:pPr>
              <a:t>‹#›</a:t>
            </a:fld>
            <a:endParaRPr lang="en-US"/>
          </a:p>
        </p:txBody>
      </p:sp>
    </p:spTree>
    <p:extLst>
      <p:ext uri="{BB962C8B-B14F-4D97-AF65-F5344CB8AC3E}">
        <p14:creationId xmlns:p14="http://schemas.microsoft.com/office/powerpoint/2010/main" val="2052106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551BDA-A708-6C48-8A0C-1DE5D93640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1027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041F8B-CA2A-4D46-92E2-23EA1AA9DC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6543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63F4AE-731C-D64E-A5A4-27CFA45698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1914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152B50D-4032-4B4D-A41C-613AB3C5A6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395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07F1C0A-483D-6A4C-AF1B-1FFF39AD4B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037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FEDDB1-6570-224A-B504-83C195200A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431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64F555D-72C0-5949-B78D-887E8F81E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072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71D30A-84F4-2C4F-8F34-129163B070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224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404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6120842-B606-6D4F-AD95-EBEF4FBBB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4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386F40-4242-AB48-AEE9-49F4CAFE9D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6068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F49B5F-1720-1B4B-A713-647267B6E8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3185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2058825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2316578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3974619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23190213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2695613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2006803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348762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5498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1040429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11666972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1543631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15074155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51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4503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52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1600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23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52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708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2477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267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623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540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767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257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84591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30226406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168299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2D9FF-CBC7-5E49-9B2D-E33A9AA8CC45}" type="slidenum">
              <a:rPr lang="en-US"/>
              <a:pPr>
                <a:defRPr/>
              </a:pPr>
              <a:t>‹#›</a:t>
            </a:fld>
            <a:endParaRPr lang="en-US"/>
          </a:p>
        </p:txBody>
      </p:sp>
    </p:spTree>
    <p:extLst>
      <p:ext uri="{BB962C8B-B14F-4D97-AF65-F5344CB8AC3E}">
        <p14:creationId xmlns:p14="http://schemas.microsoft.com/office/powerpoint/2010/main" val="2230701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10.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3.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2.jpe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2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9.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5.jpe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0.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jpe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1.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2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3.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theme" Target="../theme/theme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5616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989200"/>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38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3452906110"/>
      </p:ext>
    </p:extLst>
  </p:cSld>
  <p:clrMap bg1="lt1" tx1="dk1" bg2="lt2" tx2="dk2" accent1="accent1" accent2="accent2" accent3="accent3" accent4="accent4" accent5="accent5" accent6="accent6" hlink="hlink" folHlink="folHlink"/>
  <p:sldLayoutIdLst>
    <p:sldLayoutId id="214748423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D584AC9-0C89-1849-B7A4-3DFAC25191F5}" type="slidenum">
              <a:rPr lang="en-US"/>
              <a:pPr>
                <a:defRPr/>
              </a:pPr>
              <a:t>‹#›</a:t>
            </a:fld>
            <a:endParaRPr lang="en-US"/>
          </a:p>
        </p:txBody>
      </p:sp>
    </p:spTree>
    <p:extLst>
      <p:ext uri="{BB962C8B-B14F-4D97-AF65-F5344CB8AC3E}">
        <p14:creationId xmlns:p14="http://schemas.microsoft.com/office/powerpoint/2010/main" val="705316064"/>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8/22/24</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2872209761"/>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706749633"/>
      </p:ext>
    </p:extLst>
  </p:cSld>
  <p:clrMap bg1="lt1" tx1="dk1" bg2="lt2" tx2="dk2" accent1="accent1" accent2="accent2" accent3="accent3" accent4="accent4" accent5="accent5" accent6="accent6" hlink="hlink" folHlink="folHlink"/>
  <p:sldLayoutIdLst>
    <p:sldLayoutId id="214748426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468313" y="381000"/>
            <a:ext cx="8280400" cy="1219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l" rtl="0">
              <a:spcBef>
                <a:spcPct val="50000"/>
              </a:spcBef>
              <a:defRPr sz="1200" b="1" smtClean="0">
                <a:solidFill>
                  <a:srgbClr val="000000"/>
                </a:solidFill>
              </a:defRPr>
            </a:lvl1pPr>
          </a:lstStyle>
          <a:p>
            <a:pPr>
              <a:defRPr/>
            </a:pPr>
            <a:fld id="{F2FBA30B-A1EC-46D8-A5E0-B4321953C422}" type="datetime1">
              <a:rPr lang="en-US"/>
              <a:pPr>
                <a:defRPr/>
              </a:pPr>
              <a:t>8/22/24</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rtl="0">
              <a:spcBef>
                <a:spcPct val="50000"/>
              </a:spcBef>
              <a:defRPr sz="1200" b="1" smtClean="0">
                <a:solidFill>
                  <a:srgbClr val="000000"/>
                </a:solidFill>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rtl="0">
              <a:spcBef>
                <a:spcPct val="50000"/>
              </a:spcBef>
              <a:defRPr sz="1200" b="1" smtClean="0">
                <a:solidFill>
                  <a:srgbClr val="000000"/>
                </a:solidFill>
              </a:defRPr>
            </a:lvl1pPr>
          </a:lstStyle>
          <a:p>
            <a:pPr>
              <a:defRPr/>
            </a:pPr>
            <a:fld id="{6E12BFDD-597E-412A-B2D4-11296F1A4070}" type="slidenum">
              <a:rPr lang="en-US"/>
              <a:pPr>
                <a:defRPr/>
              </a:pPr>
              <a:t>‹#›</a:t>
            </a:fld>
            <a:endParaRPr lang="en-US"/>
          </a:p>
        </p:txBody>
      </p:sp>
      <p:sp>
        <p:nvSpPr>
          <p:cNvPr id="28678" name="Rectangle 1030"/>
          <p:cNvSpPr>
            <a:spLocks noGrp="1" noChangeArrowheads="1"/>
          </p:cNvSpPr>
          <p:nvPr>
            <p:ph type="body" idx="1"/>
          </p:nvPr>
        </p:nvSpPr>
        <p:spPr bwMode="auto">
          <a:xfrm>
            <a:off x="547688" y="1828800"/>
            <a:ext cx="8118475"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473496"/>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MS PGothic" pitchFamily="34"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2pPr>
      <a:lvl3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3pPr>
      <a:lvl4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4pPr>
      <a:lvl5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Arial"/>
          <a:ea typeface="MS PGothic" pitchFamily="34"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B0C2012-7DDE-BD40-B063-C7F83703E6DB}" type="slidenum">
              <a:rPr lang="en-US"/>
              <a:pPr>
                <a:defRPr/>
              </a:pPr>
              <a:t>‹#›</a:t>
            </a:fld>
            <a:endParaRPr lang="en-US"/>
          </a:p>
        </p:txBody>
      </p:sp>
    </p:spTree>
    <p:extLst>
      <p:ext uri="{BB962C8B-B14F-4D97-AF65-F5344CB8AC3E}">
        <p14:creationId xmlns:p14="http://schemas.microsoft.com/office/powerpoint/2010/main" val="709361078"/>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6A8AE46-A1C8-DC43-AB27-BCD4F68B84F7}" type="slidenum">
              <a:rPr lang="en-US"/>
              <a:pPr>
                <a:defRPr/>
              </a:pPr>
              <a:t>‹#›</a:t>
            </a:fld>
            <a:endParaRPr lang="en-US"/>
          </a:p>
        </p:txBody>
      </p:sp>
    </p:spTree>
    <p:extLst>
      <p:ext uri="{BB962C8B-B14F-4D97-AF65-F5344CB8AC3E}">
        <p14:creationId xmlns:p14="http://schemas.microsoft.com/office/powerpoint/2010/main" val="4158547763"/>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890162442"/>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3180758-3820-2544-A8C4-1510ADC4E937}" type="slidenum">
              <a:rPr lang="en-US"/>
              <a:pPr>
                <a:defRPr/>
              </a:pPr>
              <a:t>‹#›</a:t>
            </a:fld>
            <a:endParaRPr lang="en-US"/>
          </a:p>
        </p:txBody>
      </p:sp>
    </p:spTree>
    <p:extLst>
      <p:ext uri="{BB962C8B-B14F-4D97-AF65-F5344CB8AC3E}">
        <p14:creationId xmlns:p14="http://schemas.microsoft.com/office/powerpoint/2010/main" val="1909330528"/>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69092948"/>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3934752990"/>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672844"/>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3819583377"/>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347980"/>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8F9FCF8-5B21-3C4E-B8B4-B33CB21F4883}" type="slidenum">
              <a:rPr lang="en-US"/>
              <a:pPr>
                <a:defRPr/>
              </a:pPr>
              <a:t>‹#›</a:t>
            </a:fld>
            <a:endParaRPr lang="en-US"/>
          </a:p>
        </p:txBody>
      </p:sp>
    </p:spTree>
    <p:extLst>
      <p:ext uri="{BB962C8B-B14F-4D97-AF65-F5344CB8AC3E}">
        <p14:creationId xmlns:p14="http://schemas.microsoft.com/office/powerpoint/2010/main" val="1784814486"/>
      </p:ext>
    </p:extLst>
  </p:cSld>
  <p:clrMap bg1="dk2" tx1="lt1" bg2="dk1" tx2="lt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60FCCD-D45C-9548-9AB0-442B4FC364A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52693700"/>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 id="21474844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94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94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DE1D647-F50D-C54D-AFAE-594342D524D9}" type="slidenum">
              <a:rPr lang="en-US"/>
              <a:pPr>
                <a:defRPr/>
              </a:pPr>
              <a:t>‹#›</a:t>
            </a:fld>
            <a:endParaRPr lang="en-US"/>
          </a:p>
        </p:txBody>
      </p:sp>
    </p:spTree>
    <p:extLst>
      <p:ext uri="{BB962C8B-B14F-4D97-AF65-F5344CB8AC3E}">
        <p14:creationId xmlns:p14="http://schemas.microsoft.com/office/powerpoint/2010/main" val="1080018373"/>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1362" name="Group 1026"/>
          <p:cNvGrpSpPr>
            <a:grpSpLocks/>
          </p:cNvGrpSpPr>
          <p:nvPr/>
        </p:nvGrpSpPr>
        <p:grpSpPr bwMode="auto">
          <a:xfrm>
            <a:off x="0" y="0"/>
            <a:ext cx="9144000" cy="6858000"/>
            <a:chOff x="0" y="0"/>
            <a:chExt cx="5753" cy="4312"/>
          </a:xfrm>
        </p:grpSpPr>
        <p:sp>
          <p:nvSpPr>
            <p:cNvPr id="271363"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nvGrpSpPr>
            <p:cNvPr id="271364" name="Group 1028"/>
            <p:cNvGrpSpPr>
              <a:grpSpLocks/>
            </p:cNvGrpSpPr>
            <p:nvPr/>
          </p:nvGrpSpPr>
          <p:grpSpPr bwMode="auto">
            <a:xfrm>
              <a:off x="246" y="204"/>
              <a:ext cx="5271" cy="3889"/>
              <a:chOff x="246" y="204"/>
              <a:chExt cx="5271" cy="3889"/>
            </a:xfrm>
          </p:grpSpPr>
          <p:sp>
            <p:nvSpPr>
              <p:cNvPr id="271365"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solidFill>
                    <a:srgbClr val="FFFFFF"/>
                  </a:solidFill>
                </a:endParaRPr>
              </a:p>
            </p:txBody>
          </p:sp>
          <p:sp>
            <p:nvSpPr>
              <p:cNvPr id="27136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grpSp>
        <p:grpSp>
          <p:nvGrpSpPr>
            <p:cNvPr id="271388" name="Group 1052"/>
            <p:cNvGrpSpPr>
              <a:grpSpLocks/>
            </p:cNvGrpSpPr>
            <p:nvPr/>
          </p:nvGrpSpPr>
          <p:grpSpPr bwMode="auto">
            <a:xfrm>
              <a:off x="0" y="0"/>
              <a:ext cx="1246" cy="1232"/>
              <a:chOff x="0" y="0"/>
              <a:chExt cx="1246" cy="1232"/>
            </a:xfrm>
          </p:grpSpPr>
          <p:sp>
            <p:nvSpPr>
              <p:cNvPr id="271389"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0"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1"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grpSp>
      <p:sp>
        <p:nvSpPr>
          <p:cNvPr id="271392"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271393" name="Rectangle 1057"/>
          <p:cNvSpPr>
            <a:spLocks noChangeArrowheads="1"/>
          </p:cNvSpPr>
          <p:nvPr/>
        </p:nvSpPr>
        <p:spPr bwMode="auto">
          <a:xfrm>
            <a:off x="7559675" y="650875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8.0.03f.</a:t>
            </a:r>
          </a:p>
        </p:txBody>
      </p:sp>
    </p:spTree>
    <p:extLst>
      <p:ext uri="{BB962C8B-B14F-4D97-AF65-F5344CB8AC3E}">
        <p14:creationId xmlns:p14="http://schemas.microsoft.com/office/powerpoint/2010/main" val="2911641741"/>
      </p:ext>
    </p:extLst>
  </p:cSld>
  <p:clrMap bg1="dk2" tx1="lt1" bg2="dk1"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extLst>
      <p:ext uri="{BB962C8B-B14F-4D97-AF65-F5344CB8AC3E}">
        <p14:creationId xmlns:p14="http://schemas.microsoft.com/office/powerpoint/2010/main" val="109145383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516134274"/>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611713730"/>
      </p:ext>
    </p:extLst>
  </p:cSld>
  <p:clrMap bg1="lt1" tx1="dk1" bg2="lt2" tx2="dk2" accent1="accent1" accent2="accent2" accent3="accent3" accent4="accent4" accent5="accent5" accent6="accent6" hlink="hlink" folHlink="folHlink"/>
  <p:sldLayoutIdLst>
    <p:sldLayoutId id="214748371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extLst>
      <p:ext uri="{BB962C8B-B14F-4D97-AF65-F5344CB8AC3E}">
        <p14:creationId xmlns:p14="http://schemas.microsoft.com/office/powerpoint/2010/main" val="4011121296"/>
      </p:ext>
    </p:extLst>
  </p:cSld>
  <p:clrMap bg1="dk2" tx1="lt1" bg2="dk1" tx2="lt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新細明體" charset="0"/>
                <a:cs typeface="新細明體" charset="0"/>
              </a:defRPr>
            </a:lvl1pPr>
          </a:lstStyle>
          <a:p>
            <a:fld id="{6823E370-B35E-884C-A8EC-C377277D2AE1}" type="slidenum">
              <a:rPr lang="en-US" altLang="zh-TW"/>
              <a:pPr/>
              <a:t>‹#›</a:t>
            </a:fld>
            <a:endParaRPr lang="en-US" altLang="zh-TW"/>
          </a:p>
        </p:txBody>
      </p:sp>
    </p:spTree>
    <p:extLst>
      <p:ext uri="{BB962C8B-B14F-4D97-AF65-F5344CB8AC3E}">
        <p14:creationId xmlns:p14="http://schemas.microsoft.com/office/powerpoint/2010/main" val="2589246596"/>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eaLnBrk="1" hangingPunct="1">
              <a:defRPr/>
            </a:pPr>
            <a:endParaRPr lang="en-US">
              <a:solidFill>
                <a:srgbClr val="000000"/>
              </a:solidFill>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1" hangingPunct="1">
              <a:defRPr/>
            </a:pPr>
            <a:endParaRPr lang="en-US">
              <a:solidFill>
                <a:srgbClr val="000000"/>
              </a:solidFill>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F3F20BCA-C9FD-3C46-BEA9-47E4B4EFDB8D}"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802934896"/>
      </p:ext>
    </p:extLst>
  </p:cSld>
  <p:clrMap bg1="lt1" tx1="dk1" bg2="lt2" tx2="dk2" accent1="accent1" accent2="accent2" accent3="accent3" accent4="accent4" accent5="accent5" accent6="accent6" hlink="hlink" folHlink="folHlink"/>
  <p:sldLayoutIdLst>
    <p:sldLayoutId id="214748448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666776410"/>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602694397"/>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2397825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AD584AC9-0C89-1849-B7A4-3DFAC25191F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7867865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889141"/>
      </p:ext>
    </p:extLst>
  </p:cSld>
  <p:clrMap bg1="dk2" tx1="lt1" bg2="dk1" tx2="lt2" accent1="accent1" accent2="accent2" accent3="accent3" accent4="accent4" accent5="accent5" accent6="accent6" hlink="hlink" folHlink="folHlink"/>
  <p:sldLayoutIdLst>
    <p:sldLayoutId id="21474839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304800" y="274638"/>
            <a:ext cx="8839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11878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11879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FB3283C1-A511-AD47-99AB-A12F7AAE778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060124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Arial" charset="0"/>
          <a:ea typeface="ＭＳ Ｐゴシック" charset="0"/>
        </a:defRPr>
      </a:lvl6pPr>
      <a:lvl7pPr marL="914400" algn="ctr" rtl="0" fontAlgn="base">
        <a:spcBef>
          <a:spcPct val="0"/>
        </a:spcBef>
        <a:spcAft>
          <a:spcPct val="0"/>
        </a:spcAft>
        <a:defRPr sz="4400" b="1">
          <a:solidFill>
            <a:schemeClr val="tx1"/>
          </a:solidFill>
          <a:latin typeface="Arial" charset="0"/>
          <a:ea typeface="ＭＳ Ｐゴシック" charset="0"/>
        </a:defRPr>
      </a:lvl7pPr>
      <a:lvl8pPr marL="1371600" algn="ctr" rtl="0" fontAlgn="base">
        <a:spcBef>
          <a:spcPct val="0"/>
        </a:spcBef>
        <a:spcAft>
          <a:spcPct val="0"/>
        </a:spcAft>
        <a:defRPr sz="4400" b="1">
          <a:solidFill>
            <a:schemeClr val="tx1"/>
          </a:solidFill>
          <a:latin typeface="Arial" charset="0"/>
          <a:ea typeface="ＭＳ Ｐゴシック" charset="0"/>
        </a:defRPr>
      </a:lvl8pPr>
      <a:lvl9pPr marL="1828800" algn="ctr" rtl="0" fontAlgn="base">
        <a:spcBef>
          <a:spcPct val="0"/>
        </a:spcBef>
        <a:spcAft>
          <a:spcPct val="0"/>
        </a:spcAft>
        <a:defRPr sz="4400" b="1">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CD24823C-3D3E-4A47-B16A-149940216613}"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2650552"/>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eaLnBrk="0" fontAlgn="base" hangingPunct="0">
              <a:spcBef>
                <a:spcPct val="0"/>
              </a:spcBef>
              <a:spcAft>
                <a:spcPct val="0"/>
              </a:spcAft>
            </a:pPr>
            <a:endParaRPr lang="en-US">
              <a:solidFill>
                <a:srgbClr val="000000"/>
              </a:solidFill>
              <a:latin typeface="Tahoma"/>
              <a:ea typeface="ＭＳ Ｐゴシック" charset="0"/>
              <a:cs typeface="ＭＳ Ｐゴシック" charset="0"/>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eaLnBrk="0" fontAlgn="base" hangingPunct="0">
              <a:spcBef>
                <a:spcPct val="0"/>
              </a:spcBef>
              <a:spcAft>
                <a:spcPct val="0"/>
              </a:spcAft>
            </a:pPr>
            <a:endParaRPr lang="en-US">
              <a:solidFill>
                <a:srgbClr val="000000"/>
              </a:solidFill>
              <a:latin typeface="Tahoma"/>
              <a:ea typeface="ＭＳ Ｐゴシック" charset="0"/>
              <a:cs typeface="ＭＳ Ｐゴシック" charset="0"/>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eaLnBrk="0" fontAlgn="base" hangingPunct="0">
              <a:spcBef>
                <a:spcPct val="0"/>
              </a:spcBef>
              <a:spcAft>
                <a:spcPct val="0"/>
              </a:spcAft>
            </a:pPr>
            <a:fld id="{04610774-638C-BD4B-9B5B-B2DA750FC424}" type="slidenum">
              <a:rPr lang="en-US" smtClean="0">
                <a:solidFill>
                  <a:srgbClr val="000000"/>
                </a:solidFill>
                <a:latin typeface="Tahoma"/>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ahoma"/>
              <a:ea typeface="ＭＳ Ｐゴシック" charset="0"/>
              <a:cs typeface="ＭＳ Ｐゴシック" charset="0"/>
            </a:endParaRPr>
          </a:p>
        </p:txBody>
      </p:sp>
    </p:spTree>
    <p:extLst>
      <p:ext uri="{BB962C8B-B14F-4D97-AF65-F5344CB8AC3E}">
        <p14:creationId xmlns:p14="http://schemas.microsoft.com/office/powerpoint/2010/main" val="4189825583"/>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3.xml"/><Relationship Id="rId1" Type="http://schemas.openxmlformats.org/officeDocument/2006/relationships/slideLayout" Target="../slideLayouts/slideLayout28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4.xml"/><Relationship Id="rId1" Type="http://schemas.openxmlformats.org/officeDocument/2006/relationships/slideLayout" Target="../slideLayouts/slideLayout294.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5.xml"/><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6.xml"/><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7.xml"/><Relationship Id="rId1" Type="http://schemas.openxmlformats.org/officeDocument/2006/relationships/slideLayout" Target="../slideLayouts/slideLayout17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8.xml"/><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9.xml"/><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0.xml"/><Relationship Id="rId1" Type="http://schemas.openxmlformats.org/officeDocument/2006/relationships/slideLayout" Target="../slideLayouts/slideLayout15.xml"/><Relationship Id="rId5" Type="http://schemas.openxmlformats.org/officeDocument/2006/relationships/image" Target="../media/image156.jpeg"/><Relationship Id="rId4" Type="http://schemas.openxmlformats.org/officeDocument/2006/relationships/image" Target="../media/image15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1.xml"/><Relationship Id="rId1" Type="http://schemas.openxmlformats.org/officeDocument/2006/relationships/slideLayout" Target="../slideLayouts/slideLayout301.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0.xml"/></Relationships>
</file>

<file path=ppt/slides/_rels/slide11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2.xml"/><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4.xml"/><Relationship Id="rId1" Type="http://schemas.openxmlformats.org/officeDocument/2006/relationships/slideLayout" Target="../slideLayouts/slideLayout3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5.xml"/><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6.xml"/><Relationship Id="rId1" Type="http://schemas.openxmlformats.org/officeDocument/2006/relationships/slideLayout" Target="../slideLayouts/slideLayout84.xml"/></Relationships>
</file>

<file path=ppt/slides/_rels/slide11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7.xml"/><Relationship Id="rId1" Type="http://schemas.openxmlformats.org/officeDocument/2006/relationships/slideLayout" Target="../slideLayouts/slideLayout84.xml"/></Relationships>
</file>

<file path=ppt/slides/_rels/slide1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8.xml"/><Relationship Id="rId1" Type="http://schemas.openxmlformats.org/officeDocument/2006/relationships/slideLayout" Target="../slideLayouts/slideLayout8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70.xml"/><Relationship Id="rId1" Type="http://schemas.openxmlformats.org/officeDocument/2006/relationships/tags" Target="../tags/tag2.xml"/><Relationship Id="rId5" Type="http://schemas.openxmlformats.org/officeDocument/2006/relationships/image" Target="../media/image1750.jpeg"/><Relationship Id="rId4" Type="http://schemas.openxmlformats.org/officeDocument/2006/relationships/image" Target="../media/image14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0.xml"/><Relationship Id="rId1" Type="http://schemas.openxmlformats.org/officeDocument/2006/relationships/slideLayout" Target="../slideLayouts/slideLayout322.xml"/><Relationship Id="rId4" Type="http://schemas.openxmlformats.org/officeDocument/2006/relationships/image" Target="../media/image166.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1.xml"/><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2.xml"/><Relationship Id="rId1" Type="http://schemas.openxmlformats.org/officeDocument/2006/relationships/slideLayout" Target="../slideLayouts/slideLayout328.xml"/></Relationships>
</file>

<file path=ppt/slides/_rels/slide12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13.xml"/><Relationship Id="rId1" Type="http://schemas.openxmlformats.org/officeDocument/2006/relationships/slideLayout" Target="../slideLayouts/slideLayout33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78.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83.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4.xml"/><Relationship Id="rId1" Type="http://schemas.openxmlformats.org/officeDocument/2006/relationships/themeOverride" Target="../theme/themeOverride1.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9.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9.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4.xml"/><Relationship Id="rId1" Type="http://schemas.openxmlformats.org/officeDocument/2006/relationships/themeOverride" Target="../theme/themeOverride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8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8.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8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8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84.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178.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178.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78.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0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4.xml"/><Relationship Id="rId1" Type="http://schemas.openxmlformats.org/officeDocument/2006/relationships/themeOverride" Target="../theme/themeOverride3.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84.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178.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19.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84.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oleObject" Target="../embeddings/oleObject1.bin"/><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07.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image" Target="../media/image91.jpeg"/><Relationship Id="rId1" Type="http://schemas.openxmlformats.org/officeDocument/2006/relationships/slideLayout" Target="../slideLayouts/slideLayout19.xml"/><Relationship Id="rId6" Type="http://schemas.openxmlformats.org/officeDocument/2006/relationships/image" Target="../media/image95.jpeg"/><Relationship Id="rId11" Type="http://schemas.openxmlformats.org/officeDocument/2006/relationships/image" Target="../media/image100.pn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74.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notesSlide" Target="../notesSlides/notesSlide68.xml"/><Relationship Id="rId1" Type="http://schemas.openxmlformats.org/officeDocument/2006/relationships/slideLayout" Target="../slideLayouts/slideLayout235.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241.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241.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241.xml"/></Relationships>
</file>

<file path=ppt/slides/_rels/slide7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4.xml"/><Relationship Id="rId1" Type="http://schemas.openxmlformats.org/officeDocument/2006/relationships/slideLayout" Target="../slideLayouts/slideLayout178.xml"/><Relationship Id="rId4" Type="http://schemas.openxmlformats.org/officeDocument/2006/relationships/image" Target="../media/image121.jpeg"/></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5.xml"/><Relationship Id="rId1" Type="http://schemas.openxmlformats.org/officeDocument/2006/relationships/slideLayout" Target="../slideLayouts/slideLayout206.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6.xml"/><Relationship Id="rId1" Type="http://schemas.openxmlformats.org/officeDocument/2006/relationships/slideLayout" Target="../slideLayouts/slideLayout178.xml"/><Relationship Id="rId4" Type="http://schemas.openxmlformats.org/officeDocument/2006/relationships/image" Target="../media/image124.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8.xml"/><Relationship Id="rId1" Type="http://schemas.openxmlformats.org/officeDocument/2006/relationships/slideLayout" Target="../slideLayouts/slideLayout178.xml"/><Relationship Id="rId4" Type="http://schemas.openxmlformats.org/officeDocument/2006/relationships/image" Target="../media/image127.jpeg"/></Relationships>
</file>

<file path=ppt/slides/_rels/slide8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9.xml"/><Relationship Id="rId1" Type="http://schemas.openxmlformats.org/officeDocument/2006/relationships/slideLayout" Target="../slideLayouts/slideLayout178.xml"/><Relationship Id="rId4" Type="http://schemas.openxmlformats.org/officeDocument/2006/relationships/image" Target="../media/image129.jpeg"/></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0.xml"/><Relationship Id="rId1" Type="http://schemas.openxmlformats.org/officeDocument/2006/relationships/slideLayout" Target="../slideLayouts/slideLayout255.xml"/></Relationships>
</file>

<file path=ppt/slides/_rels/slide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206.xml"/></Relationships>
</file>

<file path=ppt/slides/_rels/slide8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31.xml"/></Relationships>
</file>

<file path=ppt/slides/_rels/slide8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2.xml"/><Relationship Id="rId1" Type="http://schemas.openxmlformats.org/officeDocument/2006/relationships/slideLayout" Target="../slideLayouts/slideLayout178.xml"/><Relationship Id="rId4" Type="http://schemas.openxmlformats.org/officeDocument/2006/relationships/image" Target="../media/image13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3.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4.xml"/><Relationship Id="rId1" Type="http://schemas.openxmlformats.org/officeDocument/2006/relationships/slideLayout" Target="../slideLayouts/slideLayout178.xml"/><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5.xml"/><Relationship Id="rId1" Type="http://schemas.openxmlformats.org/officeDocument/2006/relationships/slideLayout" Target="../slideLayouts/slideLayout178.xml"/><Relationship Id="rId4" Type="http://schemas.openxmlformats.org/officeDocument/2006/relationships/image" Target="../media/image138.jpeg"/></Relationships>
</file>

<file path=ppt/slides/_rels/slide9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6.xml"/><Relationship Id="rId1" Type="http://schemas.openxmlformats.org/officeDocument/2006/relationships/slideLayout" Target="../slideLayouts/slideLayout178.xml"/><Relationship Id="rId4" Type="http://schemas.openxmlformats.org/officeDocument/2006/relationships/image" Target="../media/image140.jpeg"/></Relationships>
</file>

<file path=ppt/slides/_rels/slide9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7.xml"/><Relationship Id="rId1" Type="http://schemas.openxmlformats.org/officeDocument/2006/relationships/slideLayout" Target="../slideLayouts/slideLayout178.xml"/><Relationship Id="rId4" Type="http://schemas.openxmlformats.org/officeDocument/2006/relationships/image" Target="../media/image142.jpeg"/></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8.xml"/><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70.xml"/><Relationship Id="rId1" Type="http://schemas.openxmlformats.org/officeDocument/2006/relationships/tags" Target="../tags/tag1.xml"/><Relationship Id="rId5" Type="http://schemas.openxmlformats.org/officeDocument/2006/relationships/image" Target="../media/image1750.jpeg"/><Relationship Id="rId4" Type="http://schemas.openxmlformats.org/officeDocument/2006/relationships/image" Target="../media/image143.jpeg"/></Relationships>
</file>

<file path=ppt/slides/_rels/slide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255.xml"/></Relationships>
</file>

<file path=ppt/slides/_rels/slide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1.xml"/><Relationship Id="rId1" Type="http://schemas.openxmlformats.org/officeDocument/2006/relationships/slideLayout" Target="../slideLayouts/slideLayout255.xml"/></Relationships>
</file>

<file path=ppt/slides/_rels/slide9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2.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8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a:xfrm>
            <a:off x="0" y="0"/>
            <a:ext cx="9144000" cy="2348332"/>
          </a:xfrm>
        </p:spPr>
        <p:txBody>
          <a:bodyPr/>
          <a:lstStyle/>
          <a:p>
            <a:r>
              <a:rPr lang="ar-SA" sz="6000" b="1" dirty="0">
                <a:solidFill>
                  <a:srgbClr val="FFFFFF"/>
                </a:solidFill>
                <a:effectLst>
                  <a:glow rad="215900">
                    <a:schemeClr val="tx1"/>
                  </a:glow>
                </a:effectLst>
                <a:latin typeface="Arial"/>
                <a:ea typeface="ＭＳ Ｐゴシック" charset="0"/>
                <a:cs typeface="Arial"/>
              </a:rPr>
              <a:t> </a:t>
            </a:r>
            <a:r>
              <a:rPr lang="ar-JO" sz="6000" b="1" dirty="0">
                <a:solidFill>
                  <a:srgbClr val="FFFFFF"/>
                </a:solidFill>
                <a:effectLst>
                  <a:glow rad="215900">
                    <a:schemeClr val="tx1"/>
                  </a:glow>
                </a:effectLst>
                <a:latin typeface="Arial"/>
                <a:ea typeface="ＭＳ Ｐゴシック" charset="0"/>
                <a:cs typeface="Arial"/>
              </a:rPr>
              <a:t>أورشليم الجديدة</a:t>
            </a:r>
            <a:br>
              <a:rPr lang="en-US" sz="6000" b="1" dirty="0">
                <a:solidFill>
                  <a:srgbClr val="FFFFFF"/>
                </a:solidFill>
                <a:effectLst>
                  <a:glow rad="215900">
                    <a:schemeClr val="tx1"/>
                  </a:glow>
                </a:effectLst>
                <a:latin typeface="Arial"/>
                <a:ea typeface="ＭＳ Ｐゴシック" charset="0"/>
                <a:cs typeface="Arial"/>
              </a:rPr>
            </a:br>
            <a:r>
              <a:rPr lang="ar-SA" sz="6000" b="1" dirty="0">
                <a:solidFill>
                  <a:srgbClr val="FFFFFF"/>
                </a:solidFill>
                <a:effectLst>
                  <a:glow rad="215900">
                    <a:schemeClr val="tx1"/>
                  </a:glow>
                </a:effectLst>
                <a:latin typeface="Arial"/>
                <a:ea typeface="ＭＳ Ｐゴシック" charset="0"/>
                <a:cs typeface="Arial"/>
              </a:rPr>
              <a:t>(</a:t>
            </a:r>
            <a:r>
              <a:rPr kumimoji="0" lang="ar-SA" sz="6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رؤيا ٢١-٢٢)</a:t>
            </a:r>
            <a:endParaRPr lang="en-US" sz="6000" b="1" dirty="0">
              <a:solidFill>
                <a:srgbClr val="FFFFFF"/>
              </a:solidFill>
              <a:effectLst>
                <a:glow rad="215900">
                  <a:schemeClr val="tx1"/>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45764" y="2379920"/>
            <a:ext cx="9233928" cy="4102286"/>
          </a:xfrm>
          <a:prstGeom prst="rect">
            <a:avLst/>
          </a:prstGeom>
        </p:spPr>
      </p:pic>
      <p:sp>
        <p:nvSpPr>
          <p:cNvPr id="2" name="Text Box 1028">
            <a:extLst>
              <a:ext uri="{FF2B5EF4-FFF2-40B4-BE49-F238E27FC236}">
                <a16:creationId xmlns:a16="http://schemas.microsoft.com/office/drawing/2014/main" id="{DC7D6146-9A2E-4150-A966-0C8E4DA61627}"/>
              </a:ext>
            </a:extLst>
          </p:cNvPr>
          <p:cNvSpPr txBox="1">
            <a:spLocks noChangeArrowheads="1"/>
          </p:cNvSpPr>
          <p:nvPr/>
        </p:nvSpPr>
        <p:spPr bwMode="auto">
          <a:xfrm>
            <a:off x="0"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p>
        </p:txBody>
      </p:sp>
    </p:spTree>
    <p:extLst>
      <p:ext uri="{BB962C8B-B14F-4D97-AF65-F5344CB8AC3E}">
        <p14:creationId xmlns:p14="http://schemas.microsoft.com/office/powerpoint/2010/main" val="1284382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7970" name="Rectangle 4"/>
          <p:cNvSpPr>
            <a:spLocks noChangeArrowheads="1"/>
          </p:cNvSpPr>
          <p:nvPr/>
        </p:nvSpPr>
        <p:spPr bwMode="auto">
          <a:xfrm>
            <a:off x="0" y="3197077"/>
            <a:ext cx="181822" cy="463846"/>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2146" name="Rectangle 2"/>
          <p:cNvSpPr>
            <a:spLocks noGrp="1" noChangeArrowheads="1"/>
          </p:cNvSpPr>
          <p:nvPr>
            <p:ph type="ctrTitle"/>
          </p:nvPr>
        </p:nvSpPr>
        <p:spPr>
          <a:xfrm>
            <a:off x="4572000" y="0"/>
            <a:ext cx="4572000" cy="809469"/>
          </a:xfrm>
          <a:solidFill>
            <a:schemeClr val="tx1">
              <a:lumMod val="75000"/>
              <a:lumOff val="25000"/>
            </a:schemeClr>
          </a:solidFill>
          <a:effectLst>
            <a:outerShdw blurRad="63500" dist="35921" dir="2700000" algn="ctr" rotWithShape="0">
              <a:schemeClr val="tx2">
                <a:alpha val="74998"/>
              </a:schemeClr>
            </a:outerShdw>
          </a:effectLst>
        </p:spPr>
        <p:txBody>
          <a:bodyPr/>
          <a:lstStyle/>
          <a:p>
            <a:pPr>
              <a:defRPr/>
            </a:pPr>
            <a:r>
              <a:rPr lang="ar-SA" altLang="ja-JP" sz="3200" b="1" dirty="0">
                <a:latin typeface="Arial" panose="020B0604020202020204" pitchFamily="34" charset="0"/>
                <a:ea typeface="ＭＳ Ｐゴシック" charset="0"/>
                <a:cs typeface="Arial" panose="020B0604020202020204" pitchFamily="34" charset="0"/>
              </a:rPr>
              <a:t>ربط الشيطان</a:t>
            </a:r>
            <a:endParaRPr lang="en-US" sz="3600" dirty="0">
              <a:latin typeface="Arial" panose="020B0604020202020204" pitchFamily="34" charset="0"/>
              <a:ea typeface="ＭＳ Ｐゴシック" charset="0"/>
              <a:cs typeface="Arial" panose="020B0604020202020204" pitchFamily="34" charset="0"/>
            </a:endParaRPr>
          </a:p>
        </p:txBody>
      </p:sp>
      <p:pic>
        <p:nvPicPr>
          <p:cNvPr id="1107972" name="Picture 1" descr="27 Drag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4633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6513"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6" name="Rectangle 2"/>
          <p:cNvSpPr txBox="1">
            <a:spLocks noChangeArrowheads="1"/>
          </p:cNvSpPr>
          <p:nvPr/>
        </p:nvSpPr>
        <p:spPr bwMode="auto">
          <a:xfrm>
            <a:off x="4692650" y="1409075"/>
            <a:ext cx="4343400" cy="55648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فقبض على التنين، الحية القديمة، الذي هو إبليس والشيطان، وقيده ألف سنة،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وطرحه في الهاوية وأغلق عليه، وختم عليه لكي لا يضل الأمم في ما بعد، حتى تتم الألف السنة. وبعد ذلك لا بد أن يحل زمانا</a:t>
            </a:r>
            <a:r>
              <a:rPr lang="ar-JO" altLang="ja-JP" sz="3600" b="1" dirty="0">
                <a:solidFill>
                  <a:srgbClr val="FFFFFF"/>
                </a:solidFill>
                <a:latin typeface="Arial" panose="020B0604020202020204" pitchFamily="34" charset="0"/>
                <a:ea typeface="ＭＳ Ｐゴシック" charset="0"/>
                <a:cs typeface="Arial" panose="020B0604020202020204" pitchFamily="34" charset="0"/>
              </a:rPr>
              <a:t>ً</a:t>
            </a: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يسيرا</a:t>
            </a: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8" name="Text Box 37"/>
          <p:cNvSpPr txBox="1">
            <a:spLocks noChangeArrowheads="1"/>
          </p:cNvSpPr>
          <p:nvPr/>
        </p:nvSpPr>
        <p:spPr bwMode="auto">
          <a:xfrm>
            <a:off x="8451168" y="413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9B430BE-E548-494B-89F5-423668171D7C}"/>
              </a:ext>
            </a:extLst>
          </p:cNvPr>
          <p:cNvSpPr txBox="1">
            <a:spLocks noChangeArrowheads="1"/>
          </p:cNvSpPr>
          <p:nvPr/>
        </p:nvSpPr>
        <p:spPr bwMode="auto">
          <a:xfrm>
            <a:off x="4557010" y="599606"/>
            <a:ext cx="4572000" cy="809469"/>
          </a:xfrm>
          <a:prstGeom prst="rect">
            <a:avLst/>
          </a:prstGeom>
          <a:solidFill>
            <a:schemeClr val="tx1">
              <a:lumMod val="75000"/>
              <a:lumOff val="25000"/>
            </a:scheme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٢٠ : ٢-٣</a:t>
            </a:r>
          </a:p>
        </p:txBody>
      </p:sp>
    </p:spTree>
    <p:extLst>
      <p:ext uri="{BB962C8B-B14F-4D97-AF65-F5344CB8AC3E}">
        <p14:creationId xmlns:p14="http://schemas.microsoft.com/office/powerpoint/2010/main" val="13951907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7"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7458" name="Rectangle 3"/>
          <p:cNvSpPr>
            <a:spLocks noGrp="1" noChangeArrowheads="1"/>
          </p:cNvSpPr>
          <p:nvPr>
            <p:ph type="title" idx="4294967295"/>
          </p:nvPr>
        </p:nvSpPr>
        <p:spPr>
          <a:xfrm>
            <a:off x="0" y="333375"/>
            <a:ext cx="9144000" cy="1143000"/>
          </a:xfrm>
        </p:spPr>
        <p:txBody>
          <a:bodyPr/>
          <a:lstStyle/>
          <a:p>
            <a:r>
              <a:rPr lang="ar-JO" altLang="ja-JP" sz="4800" b="1" dirty="0">
                <a:latin typeface="Arial" panose="020B0604020202020204" pitchFamily="34" charset="0"/>
                <a:ea typeface="ＭＳ Ｐゴシック" charset="0"/>
                <a:cs typeface="Arial" panose="020B0604020202020204" pitchFamily="34" charset="0"/>
              </a:rPr>
              <a:t>لملاقاة الرب في الهواء</a:t>
            </a:r>
            <a:br>
              <a:rPr lang="ar-JO" altLang="ja-JP"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(1 تس 4: 17)</a:t>
            </a:r>
            <a:endParaRPr lang="en-US" sz="4800" b="1" dirty="0">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0" y="5939657"/>
            <a:ext cx="9144000" cy="916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الوشيك = في أي لحظة</a:t>
            </a:r>
            <a:endParaRPr kumimoji="0" lang="en-US"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0" y="3260242"/>
            <a:ext cx="9144000" cy="916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ja-JP" sz="4400" b="1" i="1"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Arial"/>
              </a:rPr>
              <a:t>tachus</a:t>
            </a:r>
            <a:r>
              <a:rPr kumimoji="0" lang="en-US"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 = </a:t>
            </a:r>
            <a:r>
              <a:rPr kumimoji="0" lang="ar-JO" altLang="ja-JP" sz="44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Arial"/>
              </a:rPr>
              <a:t>قريباً </a:t>
            </a:r>
            <a:r>
              <a:rPr kumimoji="0" lang="ar-JO"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a:t>
            </a:r>
            <a:endParaRPr kumimoji="0" lang="en-US"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923832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b="1" dirty="0">
                <a:effectLst>
                  <a:glow rad="165100">
                    <a:schemeClr val="tx1"/>
                  </a:glow>
                </a:effectLst>
                <a:latin typeface="Arial" panose="020B0604020202020204" pitchFamily="34" charset="0"/>
                <a:cs typeface="Arial" panose="020B0604020202020204" pitchFamily="34" charset="0"/>
              </a:rPr>
              <a:t>المسيح ينتصر</a:t>
            </a:r>
            <a:endParaRPr lang="en-US" sz="9600" b="1" dirty="0">
              <a:effectLst>
                <a:glow rad="165100">
                  <a:schemeClr val="tx1"/>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سلسلة عن</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الرؤيا</a:t>
            </a:r>
            <a:endParaRPr kumimoji="0" lang="en-US" sz="3600" b="1" i="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30284" y="3485904"/>
            <a:ext cx="9144000" cy="140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ja-JP" sz="4400" b="1" i="1"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Arial"/>
              </a:rPr>
              <a:t>tachus</a:t>
            </a:r>
            <a:r>
              <a:rPr kumimoji="0" lang="en-US"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 = </a:t>
            </a:r>
            <a:r>
              <a:rPr kumimoji="0" lang="ar-JO"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 </a:t>
            </a:r>
            <a:r>
              <a:rPr kumimoji="0" lang="ar-JO" altLang="ja-JP"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سريع، بسرعة، </a:t>
            </a:r>
            <a:r>
              <a:rPr kumimoji="0" lang="ar-JO" altLang="ja-JP" sz="44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سريعاً  </a:t>
            </a:r>
            <a:r>
              <a:rPr kumimoji="0" lang="ar-JO" altLang="ja-JP"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(BADG; NAU)?</a:t>
            </a:r>
            <a:endParaRPr kumimoji="0" lang="en-US"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08606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JO" sz="4000" b="1" dirty="0">
                <a:effectLst>
                  <a:glow rad="177800">
                    <a:schemeClr val="tx1"/>
                  </a:glow>
                </a:effectLst>
                <a:latin typeface="Arial" panose="020B0604020202020204" pitchFamily="34" charset="0"/>
                <a:ea typeface="ＭＳ Ｐゴシック" charset="0"/>
                <a:cs typeface="Arial" panose="020B0604020202020204" pitchFamily="34" charset="0"/>
              </a:rPr>
              <a:t>يشجعنا المسيح أن نعيش كما لو أنه سيأتي في أي لحظة (22: 7- 17)</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1769" y="3573756"/>
            <a:ext cx="6148633" cy="3284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7)</a:t>
            </a:r>
          </a:p>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12)</a:t>
            </a:r>
          </a:p>
        </p:txBody>
      </p:sp>
      <p:sp>
        <p:nvSpPr>
          <p:cNvPr id="3" name="Rectangle 2"/>
          <p:cNvSpPr/>
          <p:nvPr/>
        </p:nvSpPr>
        <p:spPr>
          <a:xfrm rot="20639860">
            <a:off x="6805294" y="2851870"/>
            <a:ext cx="167064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البركة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rot="20639860">
            <a:off x="6780478" y="3627296"/>
            <a:ext cx="198964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المكافأة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3771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2872" cy="6891374"/>
          </a:xfrm>
          <a:prstGeom prst="rect">
            <a:avLst/>
          </a:prstGeom>
        </p:spPr>
      </p:pic>
      <p:sp>
        <p:nvSpPr>
          <p:cNvPr id="1361923" name="Rectangle 2"/>
          <p:cNvSpPr>
            <a:spLocks noGrp="1" noChangeArrowheads="1"/>
          </p:cNvSpPr>
          <p:nvPr>
            <p:ph type="ctrTitle"/>
          </p:nvPr>
        </p:nvSpPr>
        <p:spPr>
          <a:xfrm>
            <a:off x="0" y="4673600"/>
            <a:ext cx="2839571" cy="655903"/>
          </a:xfrm>
        </p:spPr>
        <p:txBody>
          <a:bodyPr anchor="t"/>
          <a:lstStyle/>
          <a:p>
            <a:pPr lvl="0">
              <a:defRPr/>
            </a:pPr>
            <a:r>
              <a:rPr lang="ar-SA" sz="3200" b="1" dirty="0">
                <a:solidFill>
                  <a:srgbClr val="FFFFFF"/>
                </a:solidFill>
                <a:effectLst>
                  <a:glow rad="177800">
                    <a:srgbClr val="000000"/>
                  </a:glow>
                </a:effectLst>
                <a:latin typeface="Arial" charset="0"/>
                <a:ea typeface="ＭＳ Ｐゴシック" charset="0"/>
              </a:rPr>
              <a:t>رؤيا ٢٢ : ١٢-١٣</a:t>
            </a:r>
          </a:p>
        </p:txBody>
      </p:sp>
      <p:sp>
        <p:nvSpPr>
          <p:cNvPr id="4" name="Rectangle 2"/>
          <p:cNvSpPr txBox="1">
            <a:spLocks noChangeArrowheads="1"/>
          </p:cNvSpPr>
          <p:nvPr/>
        </p:nvSpPr>
        <p:spPr bwMode="auto">
          <a:xfrm>
            <a:off x="3199362" y="59736"/>
            <a:ext cx="5973509" cy="300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12 وها أنا آتي سريعا</a:t>
            </a: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a:t>
            </a: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وأجرتي معي</a:t>
            </a: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a:t>
            </a: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لأجازي كل واحد كما يكون عمله.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13 أنا الألف والياء، البداية والنهاية، الأول والآخر.</a:t>
            </a:r>
          </a:p>
        </p:txBody>
      </p:sp>
      <p:sp>
        <p:nvSpPr>
          <p:cNvPr id="5" name="Rectangle 2">
            <a:extLst>
              <a:ext uri="{FF2B5EF4-FFF2-40B4-BE49-F238E27FC236}">
                <a16:creationId xmlns:a16="http://schemas.microsoft.com/office/drawing/2014/main" id="{56E207BC-2C01-C84F-8536-130E2A065658}"/>
              </a:ext>
            </a:extLst>
          </p:cNvPr>
          <p:cNvSpPr txBox="1">
            <a:spLocks noChangeArrowheads="1"/>
          </p:cNvSpPr>
          <p:nvPr/>
        </p:nvSpPr>
        <p:spPr bwMode="auto">
          <a:xfrm>
            <a:off x="0" y="2667000"/>
            <a:ext cx="2839571" cy="1856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dirty="0">
                <a:solidFill>
                  <a:srgbClr val="FFFFFF"/>
                </a:solidFill>
                <a:effectLst>
                  <a:glow rad="177800">
                    <a:srgbClr val="000000"/>
                  </a:glow>
                </a:effectLst>
                <a:latin typeface="Arial" charset="0"/>
                <a:ea typeface="ＭＳ Ｐゴシック" charset="0"/>
              </a:rPr>
              <a:t>أنا آتي سريعاً</a:t>
            </a:r>
            <a:endParaRPr kumimoji="0" lang="ar-SA" sz="6000" b="1" i="0" u="none" strike="noStrike" kern="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8279466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1842" name="Picture 2" descr="rev 21 church glass window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60488"/>
            <a:ext cx="9180513" cy="552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24"/>
          <p:cNvSpPr txBox="1">
            <a:spLocks noChangeArrowheads="1"/>
          </p:cNvSpPr>
          <p:nvPr/>
        </p:nvSpPr>
        <p:spPr bwMode="auto">
          <a:xfrm>
            <a:off x="250825" y="1628775"/>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الراحة الأولى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1-3)</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25"/>
          <p:cNvSpPr txBox="1">
            <a:spLocks noChangeArrowheads="1"/>
          </p:cNvSpPr>
          <p:nvPr/>
        </p:nvSpPr>
        <p:spPr bwMode="auto">
          <a:xfrm>
            <a:off x="4518025" y="16287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الراحة الأخيرة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 13)</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0499603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ar-SA" sz="3600" b="1" dirty="0">
                <a:effectLst>
                  <a:glow rad="177800">
                    <a:schemeClr val="tx1"/>
                  </a:glow>
                </a:effectLst>
                <a:latin typeface="Arial" charset="0"/>
                <a:ea typeface="ＭＳ Ｐゴシック" charset="0"/>
              </a:rPr>
              <a:t>رؤيا ٢٢ : ٥</a:t>
            </a:r>
            <a:br>
              <a:rPr lang="ar-SA" sz="3600" b="1" dirty="0">
                <a:effectLst>
                  <a:glow rad="177800">
                    <a:schemeClr val="tx1"/>
                  </a:glow>
                </a:effectLst>
                <a:latin typeface="Arial" charset="0"/>
                <a:ea typeface="ＭＳ Ｐゴシック" charset="0"/>
              </a:rPr>
            </a:br>
            <a:br>
              <a:rPr lang="en-US" sz="3600" b="1" dirty="0">
                <a:effectLst>
                  <a:glow rad="177800">
                    <a:schemeClr val="tx1"/>
                  </a:glow>
                </a:effectLst>
                <a:latin typeface="Arial" charset="0"/>
                <a:ea typeface="ＭＳ Ｐゴシック" charset="0"/>
              </a:rPr>
            </a:br>
            <a:r>
              <a:rPr lang="ar-SA" sz="3600" b="1" dirty="0">
                <a:effectLst>
                  <a:glow rad="177800">
                    <a:schemeClr val="tx1"/>
                  </a:glow>
                </a:effectLst>
                <a:latin typeface="Arial" charset="0"/>
                <a:ea typeface="ＭＳ Ｐゴシック" charset="0"/>
              </a:rPr>
              <a:t>ولا يكون ليل هناك، ولا يحتاجون إلى سراج أو نور شمس، لأن الرب الإله ينير عليهم، وهم سيملكون إلى أبد الآبدين.</a:t>
            </a:r>
          </a:p>
        </p:txBody>
      </p:sp>
    </p:spTree>
    <p:extLst>
      <p:ext uri="{BB962C8B-B14F-4D97-AF65-F5344CB8AC3E}">
        <p14:creationId xmlns:p14="http://schemas.microsoft.com/office/powerpoint/2010/main" val="28995066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3969" name="Picture 2" descr="Bible1"/>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3970" name="Text Box 3"/>
          <p:cNvSpPr txBox="1">
            <a:spLocks noChangeArrowheads="1"/>
          </p:cNvSpPr>
          <p:nvPr/>
        </p:nvSpPr>
        <p:spPr bwMode="auto">
          <a:xfrm>
            <a:off x="0" y="457200"/>
            <a:ext cx="9144000" cy="6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48640" rIns="54864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altLang="zh-CN" sz="4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63971" name="Rectangle 4"/>
          <p:cNvSpPr>
            <a:spLocks noGrp="1" noChangeArrowheads="1"/>
          </p:cNvSpPr>
          <p:nvPr>
            <p:ph type="ctrTitle"/>
          </p:nvPr>
        </p:nvSpPr>
        <p:spPr>
          <a:xfrm>
            <a:off x="533400" y="115888"/>
            <a:ext cx="8077200" cy="2603500"/>
          </a:xfrm>
        </p:spPr>
        <p:txBody>
          <a:bodyPr/>
          <a:lstStyle/>
          <a:p>
            <a:pPr eaLnBrk="1" hangingPunct="1"/>
            <a:r>
              <a:rPr lang="ar-JO" sz="4800" dirty="0">
                <a:solidFill>
                  <a:schemeClr val="bg1"/>
                </a:solidFill>
                <a:latin typeface="Arial" panose="020B0604020202020204" pitchFamily="34" charset="0"/>
                <a:ea typeface="ＭＳ Ｐゴシック" charset="0"/>
                <a:cs typeface="Arial" panose="020B0604020202020204" pitchFamily="34" charset="0"/>
              </a:rPr>
              <a:t>يحفظ الله كلمته بإدانة الذين يعبثون بها (رؤيا 18:22-19).</a:t>
            </a:r>
            <a:endParaRPr lang="en-US" dirty="0">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472</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11403002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4993"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1600200" y="1066800"/>
            <a:ext cx="7543800" cy="609600"/>
          </a:xfrm>
          <a:effectLst>
            <a:outerShdw blurRad="63500" dist="35921" dir="2700000" algn="ctr" rotWithShape="0">
              <a:schemeClr val="bg1">
                <a:alpha val="74998"/>
              </a:schemeClr>
            </a:outerShdw>
          </a:effectLst>
        </p:spPr>
        <p:txBody>
          <a:bodyPr/>
          <a:lstStyle/>
          <a:p>
            <a:pPr eaLnBrk="1" hangingPunct="1">
              <a:defRPr/>
            </a:pPr>
            <a:r>
              <a:rPr lang="ar-SA" sz="5400" dirty="0">
                <a:latin typeface="Arial" panose="020B0604020202020204" pitchFamily="34" charset="0"/>
                <a:ea typeface="ＭＳ Ｐゴシック" charset="0"/>
                <a:cs typeface="Arial" panose="020B0604020202020204" pitchFamily="34" charset="0"/>
              </a:rPr>
              <a:t>رؤيا ٢٢ : ١٨-١٩</a:t>
            </a:r>
          </a:p>
        </p:txBody>
      </p:sp>
      <p:sp>
        <p:nvSpPr>
          <p:cNvPr id="119813" name="Rectangle 5"/>
          <p:cNvSpPr>
            <a:spLocks noChangeArrowheads="1"/>
          </p:cNvSpPr>
          <p:nvPr/>
        </p:nvSpPr>
        <p:spPr bwMode="auto">
          <a:xfrm>
            <a:off x="2051050" y="3473450"/>
            <a:ext cx="6781800" cy="3384550"/>
          </a:xfrm>
          <a:prstGeom prst="rect">
            <a:avLst/>
          </a:prstGeom>
          <a:noFill/>
          <a:ln>
            <a:noFill/>
          </a:ln>
          <a:effectLst>
            <a:outerShdw blurRad="63500" dist="35921" dir="2700000" algn="ctr" rotWithShape="0">
              <a:schemeClr val="tx2">
                <a:alpha val="74998"/>
              </a:schemeClr>
            </a:outerShdw>
          </a:effectLst>
        </p:spPr>
        <p:txBody>
          <a:bodyPr/>
          <a:lstStyle/>
          <a:p>
            <a:pPr marL="508000" marR="0" lvl="0" indent="-508000" algn="r" defTabSz="914400" rtl="1" eaLnBrk="1" fontAlgn="base" latinLnBrk="0" hangingPunct="1">
              <a:lnSpc>
                <a:spcPct val="90000"/>
              </a:lnSpc>
              <a:spcBef>
                <a:spcPct val="20000"/>
              </a:spcBef>
              <a:spcAft>
                <a:spcPct val="0"/>
              </a:spcAft>
              <a:buClrTx/>
              <a:buSzTx/>
              <a:buFontTx/>
              <a:buChar char="•"/>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كان أحد يزيد على هذا، يزيد الله عليه الضربات المكتوبة في هذا الكتاب.</a:t>
            </a:r>
          </a:p>
          <a:p>
            <a:pPr marL="508000" marR="0" lvl="0" indent="-508000" algn="r" defTabSz="914400" rtl="1" eaLnBrk="1" fontAlgn="base" latinLnBrk="0" hangingPunct="1">
              <a:lnSpc>
                <a:spcPct val="90000"/>
              </a:lnSpc>
              <a:spcBef>
                <a:spcPct val="20000"/>
              </a:spcBef>
              <a:spcAft>
                <a:spcPct val="0"/>
              </a:spcAft>
              <a:buClrTx/>
              <a:buSzTx/>
              <a:buFontTx/>
              <a:buChar char="•"/>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وإن كان أحد يحذف من أقوال كتاب هذه النبوة، يحذف الله نصيبه من سفر الحياة، ومن المدينة المقدسة، ومن المكتوب في هذا الكتاب.</a:t>
            </a:r>
          </a:p>
        </p:txBody>
      </p:sp>
      <p:sp>
        <p:nvSpPr>
          <p:cNvPr id="6" name="Rectangle 4"/>
          <p:cNvSpPr txBox="1">
            <a:spLocks noChangeArrowheads="1"/>
          </p:cNvSpPr>
          <p:nvPr/>
        </p:nvSpPr>
        <p:spPr bwMode="auto">
          <a:xfrm>
            <a:off x="2051050" y="2174875"/>
            <a:ext cx="6877050" cy="114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لأني أشهد لكل من يسمع أقوال نبوة هذا الكتاب:</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472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1467989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1" name="Rectangle 2"/>
          <p:cNvSpPr>
            <a:spLocks noGrp="1" noChangeArrowheads="1"/>
          </p:cNvSpPr>
          <p:nvPr>
            <p:ph type="title"/>
          </p:nvPr>
        </p:nvSpPr>
        <p:spPr>
          <a:xfrm>
            <a:off x="4495800" y="0"/>
            <a:ext cx="4648200" cy="2237290"/>
          </a:xfrm>
          <a:solidFill>
            <a:srgbClr val="FA0020"/>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يضيف بعض الليبراليين أسفاراً</a:t>
            </a:r>
            <a:endParaRPr lang="en-US" b="1" dirty="0">
              <a:latin typeface="Arial" panose="020B0604020202020204" pitchFamily="34" charset="0"/>
              <a:ea typeface="ＭＳ Ｐゴシック" charset="0"/>
              <a:cs typeface="Arial" panose="020B0604020202020204" pitchFamily="34" charset="0"/>
            </a:endParaRPr>
          </a:p>
        </p:txBody>
      </p:sp>
      <p:pic>
        <p:nvPicPr>
          <p:cNvPr id="122884" name="Picture 4"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5" name="Picture 5"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6"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572000" y="2279650"/>
            <a:ext cx="4419600" cy="2373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تدرس إيلين باجلز في جامعة برينستون أن المسيحية في القرن الأول كانت غنوسية أيضاً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9"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472</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1458511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blinds(horizontal)">
                                      <p:cBhvr>
                                        <p:cTn id="7" dur="500"/>
                                        <p:tgtEl>
                                          <p:spTgt spid="12288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22885"/>
                                        </p:tgtEl>
                                        <p:attrNameLst>
                                          <p:attrName>style.visibility</p:attrName>
                                        </p:attrNameLst>
                                      </p:cBhvr>
                                      <p:to>
                                        <p:strVal val="visible"/>
                                      </p:to>
                                    </p:set>
                                    <p:animEffect transition="in" filter="blinds(horizontal)">
                                      <p:cBhvr>
                                        <p:cTn id="11" dur="500"/>
                                        <p:tgtEl>
                                          <p:spTgt spid="122885"/>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22886"/>
                                        </p:tgtEl>
                                        <p:attrNameLst>
                                          <p:attrName>style.visibility</p:attrName>
                                        </p:attrNameLst>
                                      </p:cBhvr>
                                      <p:to>
                                        <p:strVal val="visible"/>
                                      </p:to>
                                    </p:set>
                                    <p:animEffect transition="in" filter="blinds(horizontal)">
                                      <p:cBhvr>
                                        <p:cTn id="15" dur="500"/>
                                        <p:tgtEl>
                                          <p:spTgt spid="122886"/>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linds(horizontal)">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أنظر ماذا يفعل الذين اعتمدوا باسمك؟ قال يسوع: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 (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طويلة حسب أش 65 :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4. إظهار فساد القلب البشري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5. تتميم العهد الإبراهيمي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4677"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986619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1377" name="Picture 1" descr="rev 6 judgment_day_terr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025"/>
            <a:ext cx="9144000" cy="720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3" name="Rectangle 5"/>
          <p:cNvSpPr>
            <a:spLocks noGrp="1" noChangeArrowheads="1"/>
          </p:cNvSpPr>
          <p:nvPr>
            <p:ph type="title"/>
          </p:nvPr>
        </p:nvSpPr>
        <p:spPr>
          <a:xfrm>
            <a:off x="1295400" y="4017963"/>
            <a:ext cx="7848600" cy="2808287"/>
          </a:xfrm>
          <a:effectLst>
            <a:outerShdw blurRad="63500" dist="107763" dir="2700000" algn="ctr" rotWithShape="0">
              <a:schemeClr val="tx2">
                <a:alpha val="74998"/>
              </a:schemeClr>
            </a:outerShdw>
          </a:effectLst>
        </p:spPr>
        <p:txBody>
          <a:bodyPr/>
          <a:lstStyle/>
          <a:p>
            <a:pPr eaLnBrk="1" hangingPunct="1">
              <a:defRPr/>
            </a:pPr>
            <a:r>
              <a:rPr lang="ar-JO" sz="6600" b="1" dirty="0">
                <a:solidFill>
                  <a:schemeClr val="bg1"/>
                </a:solidFill>
                <a:latin typeface="Arial" panose="020B0604020202020204" pitchFamily="34" charset="0"/>
                <a:ea typeface="ヒラギノ角ゴ Pro W3" charset="0"/>
                <a:cs typeface="Arial" panose="020B0604020202020204" pitchFamily="34" charset="0"/>
              </a:rPr>
              <a:t>دينونات                  الحذف</a:t>
            </a:r>
            <a:endParaRPr lang="en-US" sz="8000" dirty="0">
              <a:latin typeface="Arial" panose="020B0604020202020204" pitchFamily="34" charset="0"/>
              <a:ea typeface="ヒラギノ角ゴ Pro W3" charset="0"/>
              <a:cs typeface="Arial" panose="020B0604020202020204" pitchFamily="34" charset="0"/>
            </a:endParaRPr>
          </a:p>
        </p:txBody>
      </p:sp>
      <p:sp>
        <p:nvSpPr>
          <p:cNvPr id="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472</a:t>
            </a:r>
            <a:endParaRPr kumimoji="0" lang="en-US" sz="2400" b="1" i="0" u="none" strike="noStrike" kern="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37305374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82402" name="Picture 2" descr="Our Sun Logo"/>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t="2702" b="8846"/>
          <a:stretch>
            <a:fillRect/>
          </a:stretch>
        </p:blipFill>
        <p:spPr bwMode="auto">
          <a:xfrm>
            <a:off x="0" y="0"/>
            <a:ext cx="845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3" name="Rectangle 3"/>
          <p:cNvSpPr>
            <a:spLocks noGrp="1" noChangeArrowheads="1"/>
          </p:cNvSpPr>
          <p:nvPr>
            <p:ph type="title"/>
          </p:nvPr>
        </p:nvSpPr>
        <p:spPr>
          <a:xfrm>
            <a:off x="457200" y="609600"/>
            <a:ext cx="8229600" cy="1143000"/>
          </a:xfrm>
          <a:effectLst>
            <a:outerShdw blurRad="63500" dist="113592" dir="9206097" algn="ctr" rotWithShape="0">
              <a:schemeClr val="tx2">
                <a:alpha val="74998"/>
              </a:schemeClr>
            </a:outerShdw>
          </a:effectLst>
        </p:spPr>
        <p:txBody>
          <a:bodyPr/>
          <a:lstStyle/>
          <a:p>
            <a:pPr eaLnBrk="1" hangingPunct="1">
              <a:defRPr/>
            </a:pPr>
            <a:r>
              <a:rPr lang="ar-JO" sz="6600" dirty="0">
                <a:solidFill>
                  <a:schemeClr val="bg1"/>
                </a:solidFill>
                <a:latin typeface="Arial" panose="020B0604020202020204" pitchFamily="34" charset="0"/>
                <a:ea typeface="ＭＳ Ｐゴシック" charset="0"/>
                <a:cs typeface="Arial" panose="020B0604020202020204" pitchFamily="34" charset="0"/>
              </a:rPr>
              <a:t>الذين يحذفون</a:t>
            </a:r>
            <a:endParaRPr lang="en-US" b="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04804" name="Text Box 4"/>
          <p:cNvSpPr txBox="1">
            <a:spLocks noChangeArrowheads="1"/>
          </p:cNvSpPr>
          <p:nvPr/>
        </p:nvSpPr>
        <p:spPr bwMode="auto">
          <a:xfrm>
            <a:off x="-12833" y="2220329"/>
            <a:ext cx="9150976" cy="357778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6600" b="1">
                <a:solidFill>
                  <a:schemeClr val="bg1"/>
                </a:solidFill>
                <a:latin typeface="Bizarro Regular" charset="0"/>
              </a:defRPr>
            </a:lvl1pPr>
            <a:lvl2pPr algn="ctr">
              <a:defRPr sz="4400" b="1">
                <a:latin typeface="Arial" charset="0"/>
              </a:defRPr>
            </a:lvl2pPr>
            <a:lvl3pPr algn="ctr">
              <a:defRPr sz="4400" b="1">
                <a:latin typeface="Arial" charset="0"/>
              </a:defRPr>
            </a:lvl3pPr>
            <a:lvl4pPr algn="ctr">
              <a:defRPr sz="4400" b="1">
                <a:latin typeface="Arial" charset="0"/>
              </a:defRPr>
            </a:lvl4pPr>
            <a:lvl5pPr algn="ctr">
              <a:defRPr sz="4400" b="1">
                <a:latin typeface="Arial" charset="0"/>
              </a:defRPr>
            </a:lvl5pPr>
            <a:lvl6pPr marL="457200" algn="ctr" fontAlgn="base">
              <a:spcBef>
                <a:spcPct val="0"/>
              </a:spcBef>
              <a:spcAft>
                <a:spcPct val="0"/>
              </a:spcAft>
              <a:defRPr sz="4400" b="1">
                <a:latin typeface="Arial" charset="0"/>
              </a:defRPr>
            </a:lvl6pPr>
            <a:lvl7pPr marL="914400" algn="ctr" fontAlgn="base">
              <a:spcBef>
                <a:spcPct val="0"/>
              </a:spcBef>
              <a:spcAft>
                <a:spcPct val="0"/>
              </a:spcAft>
              <a:defRPr sz="4400" b="1">
                <a:latin typeface="Arial" charset="0"/>
              </a:defRPr>
            </a:lvl7pPr>
            <a:lvl8pPr marL="1371600" algn="ctr" fontAlgn="base">
              <a:spcBef>
                <a:spcPct val="0"/>
              </a:spcBef>
              <a:spcAft>
                <a:spcPct val="0"/>
              </a:spcAft>
              <a:defRPr sz="4400" b="1">
                <a:latin typeface="Arial" charset="0"/>
              </a:defRPr>
            </a:lvl8pPr>
            <a:lvl9pPr marL="1828800" algn="ctr" fontAlgn="base">
              <a:spcBef>
                <a:spcPct val="0"/>
              </a:spcBef>
              <a:spcAft>
                <a:spcPct val="0"/>
              </a:spcAft>
              <a:defRPr sz="4400" b="1">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114300" dir="2700000" algn="tl" rotWithShape="0">
                    <a:srgbClr val="000000">
                      <a:alpha val="88000"/>
                    </a:srgbClr>
                  </a:outerShdw>
                </a:effectLst>
                <a:uLnTx/>
                <a:uFillTx/>
                <a:latin typeface="Arial" panose="020B0604020202020204" pitchFamily="34" charset="0"/>
                <a:ea typeface="ＭＳ Ｐゴシック" charset="0"/>
                <a:cs typeface="Arial" panose="020B0604020202020204" pitchFamily="34" charset="0"/>
              </a:rPr>
              <a:t>ماركيون (170 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114300" dir="2700000" algn="tl" rotWithShape="0">
                    <a:srgbClr val="000000">
                      <a:alpha val="88000"/>
                    </a:srgbClr>
                  </a:outerShdw>
                </a:effectLst>
                <a:uLnTx/>
                <a:uFillTx/>
                <a:latin typeface="Arial" panose="020B0604020202020204" pitchFamily="34" charset="0"/>
                <a:ea typeface="ＭＳ Ｐゴシック" charset="0"/>
                <a:cs typeface="Arial" panose="020B0604020202020204" pitchFamily="34" charset="0"/>
              </a:rPr>
              <a:t>توماس جيفرسون (1813)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114300" dir="2700000" algn="tl" rotWithShape="0">
                    <a:srgbClr val="000000">
                      <a:alpha val="88000"/>
                    </a:srgbClr>
                  </a:outerShdw>
                </a:effectLst>
                <a:uLnTx/>
                <a:uFillTx/>
                <a:latin typeface="Arial" panose="020B0604020202020204" pitchFamily="34" charset="0"/>
                <a:ea typeface="ＭＳ Ｐゴシック" charset="0"/>
                <a:cs typeface="Arial" panose="020B0604020202020204" pitchFamily="34" charset="0"/>
              </a:rPr>
              <a:t>شهود يهوه (1961)</a:t>
            </a:r>
            <a:endParaRPr kumimoji="0" lang="en-US" sz="4800" b="1" i="0" u="none" strike="noStrike" kern="1200" cap="none" spc="0" normalizeH="0" baseline="0" noProof="0" dirty="0">
              <a:ln>
                <a:noFill/>
              </a:ln>
              <a:solidFill>
                <a:srgbClr val="FFFFFF"/>
              </a:solidFill>
              <a:effectLst>
                <a:outerShdw blurRad="38100" dist="114300" dir="2700000" algn="tl" rotWithShape="0">
                  <a:srgbClr val="000000">
                    <a:alpha val="88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472</a:t>
            </a:r>
            <a:endParaRPr kumimoji="0" lang="en-US" sz="2400" b="1" i="0" u="none" strike="noStrike" kern="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915793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4"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4449" name="Picture 5" descr="plates5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1463" y="173038"/>
            <a:ext cx="8599487" cy="651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8" name="Rectangle 2"/>
          <p:cNvSpPr>
            <a:spLocks noGrp="1" noChangeArrowheads="1"/>
          </p:cNvSpPr>
          <p:nvPr>
            <p:ph type="ctrTitle"/>
          </p:nvPr>
        </p:nvSpPr>
        <p:spPr>
          <a:xfrm>
            <a:off x="533400" y="457200"/>
            <a:ext cx="8229600" cy="1371600"/>
          </a:xfrm>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المورمون يزيدون ويحذفون</a:t>
            </a:r>
            <a:endParaRPr lang="en-US" dirty="0">
              <a:solidFill>
                <a:schemeClr val="bg1"/>
              </a:solidFill>
              <a:latin typeface="Arial" panose="020B0604020202020204" pitchFamily="34" charset="0"/>
              <a:cs typeface="Arial" panose="020B0604020202020204" pitchFamily="34" charset="0"/>
            </a:endParaRPr>
          </a:p>
        </p:txBody>
      </p:sp>
      <p:sp>
        <p:nvSpPr>
          <p:cNvPr id="1384451" name="Rectangle 3"/>
          <p:cNvSpPr txBox="1">
            <a:spLocks noChangeArrowheads="1"/>
          </p:cNvSpPr>
          <p:nvPr/>
        </p:nvSpPr>
        <p:spPr bwMode="auto">
          <a:xfrm>
            <a:off x="5435600" y="5445125"/>
            <a:ext cx="3398838"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الألواح الذهبية    المزعومة</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472</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68121583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JO" sz="4000" b="1" dirty="0">
                <a:effectLst>
                  <a:glow rad="177800">
                    <a:schemeClr val="tx1"/>
                  </a:glow>
                </a:effectLst>
                <a:latin typeface="Arial" panose="020B0604020202020204" pitchFamily="34" charset="0"/>
                <a:ea typeface="ＭＳ Ｐゴシック" charset="0"/>
                <a:cs typeface="Arial" panose="020B0604020202020204" pitchFamily="34" charset="0"/>
              </a:rPr>
              <a:t>يشجعنا المسيح أن نعيش كما لو أنه سيأتي في أي لحظة (22: 7- 17)</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1770" y="3573756"/>
            <a:ext cx="5852558" cy="3284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7)</a:t>
            </a:r>
          </a:p>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12)</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230188" indent="-230188" algn="r" rtl="1">
              <a:buFont typeface="Arial"/>
              <a:buChar char="•"/>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20)</a:t>
            </a:r>
          </a:p>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endPar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rot="20639860">
            <a:off x="6805294" y="2851870"/>
            <a:ext cx="167064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البركة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rot="20639860">
            <a:off x="6780478" y="3627296"/>
            <a:ext cx="198964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المكافأة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122A6835-A855-9D35-0A9C-04B372C5EDA7}"/>
              </a:ext>
            </a:extLst>
          </p:cNvPr>
          <p:cNvSpPr/>
          <p:nvPr/>
        </p:nvSpPr>
        <p:spPr>
          <a:xfrm rot="20639860">
            <a:off x="6812291" y="4399327"/>
            <a:ext cx="1656223" cy="1015663"/>
          </a:xfrm>
          <a:prstGeom prst="rect">
            <a:avLst/>
          </a:prstGeom>
          <a:noFill/>
        </p:spPr>
        <p:txBody>
          <a:bodyPr wrap="none" lIns="91440" tIns="45720" rIns="91440" bIns="45720">
            <a:spAutoFit/>
          </a:bodyPr>
          <a:lstStyle/>
          <a:p>
            <a:pPr algn="ctr"/>
            <a:r>
              <a:rPr lang="ar-JO" sz="6000" b="1">
                <a:ln w="12700">
                  <a:solidFill>
                    <a:schemeClr val="tx2">
                      <a:satMod val="155000"/>
                    </a:schemeClr>
                  </a:solidFill>
                  <a:prstDash val="solid"/>
                </a:ln>
                <a:solidFill>
                  <a:srgbClr val="FFFF00"/>
                </a:solidFill>
                <a:effectLst>
                  <a:glow rad="101600">
                    <a:schemeClr val="tx1">
                      <a:alpha val="75000"/>
                    </a:schemeClr>
                  </a:glow>
                  <a:outerShdw blurRad="41275" dist="20320" dir="1800000" algn="tl" rotWithShape="0">
                    <a:srgbClr val="000000">
                      <a:alpha val="40000"/>
                    </a:srgbClr>
                  </a:outerShdw>
                </a:effectLst>
              </a:rPr>
              <a:t>النعمة</a:t>
            </a:r>
            <a:endParaRPr lang="en-US" sz="6000" b="1" cap="none" spc="0" dirty="0">
              <a:ln w="12700">
                <a:solidFill>
                  <a:schemeClr val="tx2">
                    <a:satMod val="155000"/>
                  </a:schemeClr>
                </a:solidFill>
                <a:prstDash val="solid"/>
              </a:ln>
              <a:solidFill>
                <a:srgbClr val="FFFF00"/>
              </a:solidFill>
              <a:effectLst>
                <a:glow rad="101600">
                  <a:schemeClr val="tx1">
                    <a:alpha val="75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07716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5511800"/>
            <a:ext cx="9052171" cy="1283939"/>
          </a:xfrm>
        </p:spPr>
        <p:txBody>
          <a:bodyPr anchor="t"/>
          <a:lstStyle/>
          <a:p>
            <a:r>
              <a:rPr lang="ar-SA" sz="3200" b="1" dirty="0">
                <a:solidFill>
                  <a:srgbClr val="FFFFFF"/>
                </a:solidFill>
                <a:effectLst>
                  <a:glow rad="215900">
                    <a:schemeClr val="tx1"/>
                  </a:glow>
                </a:effectLst>
                <a:latin typeface="Arial" panose="020B0604020202020204" pitchFamily="34" charset="0"/>
                <a:ea typeface="ＭＳ Ｐゴシック" charset="0"/>
                <a:cs typeface="Arial" panose="020B0604020202020204" pitchFamily="34" charset="0"/>
              </a:rPr>
              <a:t>يقول الشاهد بهذا: نعم! أنا آتي سريعا</a:t>
            </a:r>
            <a:r>
              <a:rPr lang="ar-JO" sz="3200" b="1" dirty="0">
                <a:solidFill>
                  <a:srgbClr val="FFFFFF"/>
                </a:solidFill>
                <a:effectLst>
                  <a:glow rad="215900">
                    <a:schemeClr val="tx1"/>
                  </a:glow>
                </a:effectLst>
                <a:latin typeface="Arial" panose="020B0604020202020204" pitchFamily="34" charset="0"/>
                <a:ea typeface="ＭＳ Ｐゴシック" charset="0"/>
                <a:cs typeface="Arial" panose="020B0604020202020204" pitchFamily="34" charset="0"/>
              </a:rPr>
              <a:t>ً.</a:t>
            </a:r>
            <a:r>
              <a:rPr lang="ar-SA" sz="3200" b="1" dirty="0">
                <a:solidFill>
                  <a:srgbClr val="FFFFFF"/>
                </a:solidFill>
                <a:effectLst>
                  <a:glow rad="215900">
                    <a:schemeClr val="tx1"/>
                  </a:glow>
                </a:effectLst>
                <a:latin typeface="Arial" panose="020B0604020202020204" pitchFamily="34" charset="0"/>
                <a:ea typeface="ＭＳ Ｐゴシック" charset="0"/>
                <a:cs typeface="Arial" panose="020B0604020202020204" pitchFamily="34" charset="0"/>
              </a:rPr>
              <a:t> آمين تعال أيها الرب يسوع</a:t>
            </a:r>
            <a:r>
              <a:rPr lang="ar-JO" sz="3200" b="1" dirty="0">
                <a:solidFill>
                  <a:srgbClr val="FFFFFF"/>
                </a:solidFill>
                <a:effectLst>
                  <a:glow rad="215900">
                    <a:schemeClr val="tx1"/>
                  </a:glow>
                </a:effectLst>
                <a:latin typeface="Arial" panose="020B0604020202020204" pitchFamily="34" charset="0"/>
                <a:ea typeface="ＭＳ Ｐゴシック" charset="0"/>
                <a:cs typeface="Arial" panose="020B0604020202020204" pitchFamily="34" charset="0"/>
              </a:rPr>
              <a:t>،</a:t>
            </a:r>
            <a:br>
              <a:rPr lang="ar-SA" sz="3200" b="1" dirty="0">
                <a:solidFill>
                  <a:srgbClr val="FFFFFF"/>
                </a:solidFill>
                <a:effectLst>
                  <a:glow rad="215900">
                    <a:schemeClr val="tx1"/>
                  </a:glow>
                </a:effectLst>
                <a:latin typeface="Arial" panose="020B0604020202020204" pitchFamily="34" charset="0"/>
                <a:ea typeface="ＭＳ Ｐゴシック" charset="0"/>
                <a:cs typeface="Arial" panose="020B0604020202020204" pitchFamily="34" charset="0"/>
              </a:rPr>
            </a:br>
            <a:r>
              <a:rPr lang="ar-SA" sz="3200" b="1" dirty="0">
                <a:solidFill>
                  <a:srgbClr val="FFFFFF"/>
                </a:solidFill>
                <a:effectLst>
                  <a:glow rad="215900">
                    <a:schemeClr val="tx1"/>
                  </a:glow>
                </a:effectLst>
                <a:latin typeface="Arial" panose="020B0604020202020204" pitchFamily="34" charset="0"/>
                <a:ea typeface="ＭＳ Ｐゴシック" charset="0"/>
                <a:cs typeface="Arial" panose="020B0604020202020204" pitchFamily="34" charset="0"/>
              </a:rPr>
              <a:t>نعمة ربنا يسوع المسيح مع جميعكم. آمين.</a:t>
            </a:r>
          </a:p>
        </p:txBody>
      </p:sp>
      <p:sp>
        <p:nvSpPr>
          <p:cNvPr id="4" name="Rectangle 5">
            <a:extLst>
              <a:ext uri="{FF2B5EF4-FFF2-40B4-BE49-F238E27FC236}">
                <a16:creationId xmlns:a16="http://schemas.microsoft.com/office/drawing/2014/main" id="{185B37AC-546D-3746-8D27-745D8C442700}"/>
              </a:ext>
            </a:extLst>
          </p:cNvPr>
          <p:cNvSpPr txBox="1">
            <a:spLocks noChangeArrowheads="1"/>
          </p:cNvSpPr>
          <p:nvPr/>
        </p:nvSpPr>
        <p:spPr bwMode="auto">
          <a:xfrm>
            <a:off x="285749" y="219775"/>
            <a:ext cx="8572501" cy="783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رؤيا ٢٢ : ٢٠-٢١ </a:t>
            </a:r>
          </a:p>
        </p:txBody>
      </p:sp>
    </p:spTree>
    <p:extLst>
      <p:ext uri="{BB962C8B-B14F-4D97-AF65-F5344CB8AC3E}">
        <p14:creationId xmlns:p14="http://schemas.microsoft.com/office/powerpoint/2010/main" val="3228409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81946"/>
            <a:ext cx="9049932" cy="7239946"/>
          </a:xfrm>
          <a:prstGeom prst="rect">
            <a:avLst/>
          </a:prstGeom>
        </p:spPr>
      </p:pic>
      <p:sp>
        <p:nvSpPr>
          <p:cNvPr id="1361923" name="Rectangle 2"/>
          <p:cNvSpPr>
            <a:spLocks noGrp="1" noChangeArrowheads="1"/>
          </p:cNvSpPr>
          <p:nvPr>
            <p:ph type="ctrTitle"/>
          </p:nvPr>
        </p:nvSpPr>
        <p:spPr>
          <a:xfrm>
            <a:off x="0" y="-14596"/>
            <a:ext cx="9144000" cy="3085115"/>
          </a:xfrm>
        </p:spPr>
        <p:txBody>
          <a:bodyPr/>
          <a:lstStyle/>
          <a:p>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كيف يمكننا تلخيص</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السماء الجديدة،</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والأرض الجديدة، </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وأورشليم الجديدة؟</a:t>
            </a:r>
            <a:endParaRPr lang="en-US" sz="48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641380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الفكرة الرئيسية في رؤيا 21- 22</a:t>
            </a:r>
            <a:endParaRPr lang="en-US" sz="48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SA"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إن عيش</a:t>
            </a:r>
            <a:r>
              <a:rPr kumimoji="0" lang="ar-SA"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المسيح </a:t>
            </a:r>
            <a:r>
              <a:rPr kumimoji="0" lang="ar-SA"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معنا</a:t>
            </a:r>
            <a:endParaRPr kumimoji="0" lang="ar-JO"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يشجعنا على العيش </a:t>
            </a:r>
            <a:r>
              <a:rPr kumimoji="0" lang="ar-SA"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للمسيح </a:t>
            </a:r>
          </a:p>
        </p:txBody>
      </p:sp>
    </p:spTree>
    <p:extLst>
      <p:ext uri="{BB962C8B-B14F-4D97-AF65-F5344CB8AC3E}">
        <p14:creationId xmlns:p14="http://schemas.microsoft.com/office/powerpoint/2010/main" val="194353847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11664" cy="6196495"/>
          </a:xfrm>
          <a:prstGeom prst="rect">
            <a:avLst/>
          </a:prstGeom>
        </p:spPr>
      </p:pic>
      <p:sp>
        <p:nvSpPr>
          <p:cNvPr id="1361923" name="Rectangle 2"/>
          <p:cNvSpPr>
            <a:spLocks noGrp="1" noChangeArrowheads="1"/>
          </p:cNvSpPr>
          <p:nvPr>
            <p:ph type="ctrTitle"/>
          </p:nvPr>
        </p:nvSpPr>
        <p:spPr>
          <a:xfrm>
            <a:off x="615694" y="307900"/>
            <a:ext cx="6324188" cy="2751859"/>
          </a:xfrm>
        </p:spPr>
        <p:txBody>
          <a:bodyPr/>
          <a:lstStyle/>
          <a:p>
            <a:r>
              <a:rPr lang="ar-JO" sz="4800" b="1" dirty="0">
                <a:effectLst>
                  <a:glow rad="228600">
                    <a:schemeClr val="accent4">
                      <a:satMod val="175000"/>
                      <a:alpha val="82000"/>
                    </a:schemeClr>
                  </a:glow>
                </a:effectLst>
                <a:latin typeface="Arial" charset="0"/>
                <a:ea typeface="ＭＳ Ｐゴシック" charset="0"/>
              </a:rPr>
              <a:t>هل تركز على</a:t>
            </a:r>
            <a:br>
              <a:rPr lang="ar-JO" sz="4800" b="1" dirty="0">
                <a:effectLst>
                  <a:glow rad="228600">
                    <a:schemeClr val="accent4">
                      <a:satMod val="175000"/>
                      <a:alpha val="82000"/>
                    </a:schemeClr>
                  </a:glow>
                </a:effectLst>
                <a:latin typeface="Arial" charset="0"/>
                <a:ea typeface="ＭＳ Ｐゴシック" charset="0"/>
              </a:rPr>
            </a:br>
            <a:r>
              <a:rPr lang="ar-JO" sz="4800" b="1" dirty="0">
                <a:effectLst>
                  <a:glow rad="228600">
                    <a:schemeClr val="accent4">
                      <a:satMod val="175000"/>
                      <a:alpha val="82000"/>
                    </a:schemeClr>
                  </a:glow>
                </a:effectLst>
                <a:latin typeface="Arial" charset="0"/>
                <a:ea typeface="ＭＳ Ｐゴシック" charset="0"/>
              </a:rPr>
              <a:t>عطايا الله أم</a:t>
            </a:r>
            <a:br>
              <a:rPr lang="ar-JO" sz="4800" b="1" dirty="0">
                <a:effectLst>
                  <a:glow rad="228600">
                    <a:schemeClr val="accent4">
                      <a:satMod val="175000"/>
                      <a:alpha val="82000"/>
                    </a:schemeClr>
                  </a:glow>
                </a:effectLst>
                <a:latin typeface="Arial" charset="0"/>
                <a:ea typeface="ＭＳ Ｐゴシック" charset="0"/>
              </a:rPr>
            </a:br>
            <a:r>
              <a:rPr lang="ar-JO" sz="4800" b="1" dirty="0">
                <a:effectLst>
                  <a:glow rad="228600">
                    <a:schemeClr val="accent4">
                      <a:satMod val="175000"/>
                      <a:alpha val="82000"/>
                    </a:schemeClr>
                  </a:glow>
                </a:effectLst>
                <a:latin typeface="Arial" charset="0"/>
                <a:ea typeface="ＭＳ Ｐゴシック" charset="0"/>
              </a:rPr>
              <a:t>حضور الله؟</a:t>
            </a:r>
            <a:endParaRPr lang="en-US" sz="4800" b="1" dirty="0">
              <a:solidFill>
                <a:srgbClr val="CC0000"/>
              </a:solidFill>
              <a:effectLst>
                <a:glow rad="228600">
                  <a:schemeClr val="accent4">
                    <a:satMod val="175000"/>
                    <a:alpha val="82000"/>
                  </a:schemeClr>
                </a:glow>
              </a:effectLst>
              <a:latin typeface="Arial" charset="0"/>
              <a:ea typeface="ＭＳ Ｐゴシック" charset="0"/>
            </a:endParaRPr>
          </a:p>
        </p:txBody>
      </p:sp>
    </p:spTree>
    <p:extLst>
      <p:ext uri="{BB962C8B-B14F-4D97-AF65-F5344CB8AC3E}">
        <p14:creationId xmlns:p14="http://schemas.microsoft.com/office/powerpoint/2010/main" val="116767244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47811" name="Rectangle 1027"/>
          <p:cNvSpPr>
            <a:spLocks noGrp="1" noChangeArrowheads="1"/>
          </p:cNvSpPr>
          <p:nvPr>
            <p:ph type="title"/>
          </p:nvPr>
        </p:nvSpPr>
        <p:spPr>
          <a:xfrm>
            <a:off x="899592" y="5234307"/>
            <a:ext cx="7560840" cy="1424363"/>
          </a:xfrm>
          <a:effectLst>
            <a:outerShdw blurRad="63500" dist="35921" dir="2700000" algn="ctr" rotWithShape="0">
              <a:schemeClr val="tx2">
                <a:alpha val="74998"/>
              </a:schemeClr>
            </a:outerShdw>
          </a:effectLst>
        </p:spPr>
        <p:txBody>
          <a:bodyPr/>
          <a:lstStyle/>
          <a:p>
            <a:pPr rtl="1"/>
            <a:r>
              <a:rPr lang="ar-JO" sz="4800" b="1" dirty="0">
                <a:solidFill>
                  <a:schemeClr val="bg1"/>
                </a:solidFill>
                <a:effectLst>
                  <a:glow rad="254000">
                    <a:schemeClr val="tx1"/>
                  </a:glow>
                </a:effectLst>
              </a:rPr>
              <a:t>1. </a:t>
            </a:r>
            <a:r>
              <a:rPr lang="ar-JO" sz="4800" b="1" dirty="0">
                <a:solidFill>
                  <a:srgbClr val="FFFF00"/>
                </a:solidFill>
                <a:effectLst>
                  <a:glow rad="254000">
                    <a:schemeClr val="tx1"/>
                  </a:glow>
                </a:effectLst>
              </a:rPr>
              <a:t>سيعيش</a:t>
            </a:r>
            <a:r>
              <a:rPr lang="ar-JO" sz="4800" b="1" dirty="0">
                <a:solidFill>
                  <a:schemeClr val="bg1"/>
                </a:solidFill>
                <a:effectLst>
                  <a:glow rad="254000">
                    <a:schemeClr val="tx1"/>
                  </a:glow>
                </a:effectLst>
              </a:rPr>
              <a:t> الله مع الإنسان</a:t>
            </a:r>
            <a:br>
              <a:rPr lang="ar-JO" sz="4800" b="1" dirty="0">
                <a:solidFill>
                  <a:schemeClr val="bg1"/>
                </a:solidFill>
                <a:effectLst>
                  <a:glow rad="254000">
                    <a:schemeClr val="tx1"/>
                  </a:glow>
                </a:effectLst>
              </a:rPr>
            </a:br>
            <a:r>
              <a:rPr lang="ar-JO" sz="4800" b="1" dirty="0">
                <a:solidFill>
                  <a:schemeClr val="bg1"/>
                </a:solidFill>
                <a:effectLst>
                  <a:glow rad="254000">
                    <a:schemeClr val="tx1"/>
                  </a:glow>
                </a:effectLst>
              </a:rPr>
              <a:t>    مرة أخرى (21: 1 – 22: 6)</a:t>
            </a:r>
            <a:endParaRPr lang="en-US" sz="3600" dirty="0">
              <a:solidFill>
                <a:schemeClr val="bg1"/>
              </a:solidFill>
              <a:effectLst>
                <a:glow rad="254000">
                  <a:schemeClr val="tx1"/>
                </a:glow>
              </a:effectLst>
            </a:endParaRPr>
          </a:p>
        </p:txBody>
      </p:sp>
    </p:spTree>
    <p:extLst>
      <p:ext uri="{BB962C8B-B14F-4D97-AF65-F5344CB8AC3E}">
        <p14:creationId xmlns:p14="http://schemas.microsoft.com/office/powerpoint/2010/main" val="256335207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2390" name="Rectangle 6"/>
          <p:cNvSpPr>
            <a:spLocks noChangeArrowheads="1"/>
          </p:cNvSpPr>
          <p:nvPr/>
        </p:nvSpPr>
        <p:spPr bwMode="auto">
          <a:xfrm>
            <a:off x="631825" y="596900"/>
            <a:ext cx="7869238" cy="5651500"/>
          </a:xfrm>
          <a:prstGeom prst="rect">
            <a:avLst/>
          </a:prstGeom>
          <a:noFill/>
          <a:ln w="15557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7961" dir="81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72392" name="Rectangle 8"/>
          <p:cNvSpPr>
            <a:spLocks noGrp="1" noChangeArrowheads="1"/>
          </p:cNvSpPr>
          <p:nvPr>
            <p:ph type="title"/>
          </p:nvPr>
        </p:nvSpPr>
        <p:spPr bwMode="auto">
          <a:xfrm>
            <a:off x="533400" y="838200"/>
            <a:ext cx="8077200" cy="222156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ar-JO" sz="4800" b="1" dirty="0">
                <a:solidFill>
                  <a:schemeClr val="accent2"/>
                </a:solidFill>
                <a:latin typeface="Arial"/>
                <a:cs typeface="Arial"/>
              </a:rPr>
              <a:t>2. </a:t>
            </a:r>
            <a:r>
              <a:rPr lang="ar-JO" sz="4800" b="1" dirty="0">
                <a:solidFill>
                  <a:srgbClr val="3333FF"/>
                </a:solidFill>
                <a:latin typeface="Arial"/>
                <a:cs typeface="Arial"/>
              </a:rPr>
              <a:t>عيشوا</a:t>
            </a:r>
            <a:r>
              <a:rPr lang="ar-JO" sz="4800" b="1" dirty="0">
                <a:solidFill>
                  <a:schemeClr val="accent2"/>
                </a:solidFill>
                <a:latin typeface="Arial"/>
                <a:cs typeface="Arial"/>
              </a:rPr>
              <a:t> في نور النهاية</a:t>
            </a:r>
            <a:br>
              <a:rPr lang="ar-JO" sz="4800" b="1" dirty="0">
                <a:solidFill>
                  <a:schemeClr val="accent2"/>
                </a:solidFill>
                <a:latin typeface="Arial"/>
                <a:cs typeface="Arial"/>
              </a:rPr>
            </a:br>
            <a:r>
              <a:rPr lang="ar-JO" sz="4800" b="1" dirty="0">
                <a:solidFill>
                  <a:schemeClr val="accent2"/>
                </a:solidFill>
                <a:latin typeface="Arial"/>
                <a:cs typeface="Arial"/>
              </a:rPr>
              <a:t>(22: 7- 21)</a:t>
            </a:r>
            <a:endParaRPr lang="en-US" sz="4800" b="1" dirty="0">
              <a:solidFill>
                <a:schemeClr val="accent2"/>
              </a:solidFill>
              <a:latin typeface="Arial"/>
              <a:cs typeface="Arial"/>
            </a:endParaRPr>
          </a:p>
        </p:txBody>
      </p:sp>
    </p:spTree>
    <p:extLst>
      <p:ext uri="{BB962C8B-B14F-4D97-AF65-F5344CB8AC3E}">
        <p14:creationId xmlns:p14="http://schemas.microsoft.com/office/powerpoint/2010/main" val="2377647615"/>
      </p:ext>
    </p:extLst>
  </p:cSld>
  <p:clrMapOvr>
    <a:masterClrMapping/>
  </p:clrMapOvr>
  <p:transition>
    <p:wheel spokes="0"/>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953" name="Picture 3" descr="Rev 19 horse-white-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75" y="-26988"/>
            <a:ext cx="92598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0"/>
            <a:ext cx="2592388" cy="2636838"/>
          </a:xfrm>
        </p:spPr>
        <p:txBody>
          <a:bodyPr/>
          <a:lstStyle/>
          <a:p>
            <a:pPr rtl="1">
              <a:defRPr/>
            </a:pPr>
            <a:r>
              <a:rPr lang="ar-JO" sz="4000" b="1" dirty="0">
                <a:effectLst>
                  <a:outerShdw blurRad="38100" dist="38100" dir="2700000" algn="tl">
                    <a:srgbClr val="000000">
                      <a:alpha val="43137"/>
                    </a:srgbClr>
                  </a:outerShdw>
                </a:effectLst>
              </a:rPr>
              <a:t>سيفوز </a:t>
            </a:r>
            <a:r>
              <a:rPr lang="ar-EG" sz="4000" b="1" dirty="0">
                <a:effectLst>
                  <a:outerShdw blurRad="38100" dist="38100" dir="2700000" algn="tl">
                    <a:srgbClr val="000000">
                      <a:alpha val="43137"/>
                    </a:srgbClr>
                  </a:outerShdw>
                </a:effectLst>
              </a:rPr>
              <a:t>المسيح  في المعركة الأخيرة</a:t>
            </a:r>
            <a:endParaRPr lang="en-US" sz="4000" b="1" dirty="0">
              <a:effectLst>
                <a:outerShdw blurRad="38100" dist="38100" dir="2700000" algn="tl">
                  <a:srgbClr val="000000">
                    <a:alpha val="43137"/>
                  </a:srgbClr>
                </a:outerShd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65469111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2 forest fall tebyan_nature_871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rev 22 water on h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2123577" cy="1590633"/>
          </a:xfrm>
          <a:prstGeom prst="rect">
            <a:avLst/>
          </a:prstGeom>
        </p:spPr>
      </p:pic>
      <p:sp>
        <p:nvSpPr>
          <p:cNvPr id="214019" name="Rectangle 3"/>
          <p:cNvSpPr>
            <a:spLocks noGrp="1" noChangeArrowheads="1"/>
          </p:cNvSpPr>
          <p:nvPr>
            <p:ph type="title" idx="4294967295"/>
          </p:nvPr>
        </p:nvSpPr>
        <p:spPr>
          <a:xfrm>
            <a:off x="0" y="0"/>
            <a:ext cx="7188200" cy="1143000"/>
          </a:xfrm>
          <a:effectLst/>
        </p:spPr>
        <p:txBody>
          <a:bodyPr/>
          <a:lstStyle/>
          <a:p>
            <a:pPr algn="r" eaLnBrk="1" hangingPunct="1">
              <a:defRPr/>
            </a:pPr>
            <a:r>
              <a:rPr lang="ar-JO" sz="72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تعال</a:t>
            </a:r>
            <a:endParaRPr lang="en-US" sz="7200"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4283968" y="1124744"/>
            <a:ext cx="4860033" cy="53886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رؤيا ٢٢ : ١٧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والروح والعروس يقولان: </a:t>
            </a:r>
            <a:r>
              <a:rPr kumimoji="0" lang="ar-JO" sz="44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JO"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يسمع فليقل: </a:t>
            </a:r>
            <a:r>
              <a:rPr kumimoji="0" lang="ar-JO" sz="44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JO"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يعطش </a:t>
            </a:r>
            <a:r>
              <a:rPr kumimoji="0" lang="ar-JO" sz="44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فليأتِ</a:t>
            </a:r>
            <a:r>
              <a:rPr kumimoji="0" lang="ar-JO"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يرد فليأخذ ماء حياة مجاناً.</a:t>
            </a: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906707145"/>
      </p:ext>
    </p:extLst>
  </p:cSld>
  <p:clrMapOvr>
    <a:masterClrMapping/>
  </p:clrMapOvr>
  <p:transition spd="slow">
    <p:dissolve/>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4992613" y="1243798"/>
            <a:ext cx="4125157" cy="5105400"/>
          </a:xfrm>
        </p:spPr>
        <p:txBody>
          <a:bodyPr anchor="t"/>
          <a:lstStyle/>
          <a:p>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هل تشتاق</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لعودة</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المسيح؟</a:t>
            </a:r>
            <a:br>
              <a:rPr lang="en-US" sz="4800" b="1" dirty="0">
                <a:effectLst>
                  <a:glow rad="177800">
                    <a:schemeClr val="tx1"/>
                  </a:glow>
                </a:effectLst>
                <a:latin typeface="Arial" charset="0"/>
                <a:ea typeface="ＭＳ Ｐゴシック" charset="0"/>
              </a:rPr>
            </a:br>
            <a:br>
              <a:rPr lang="en-US"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لمَ ولمَ لا؟</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8663419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3031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sym typeface="Arial"/>
              </a:rPr>
              <a:t>أ</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3"/>
          <p:cNvSpPr>
            <a:spLocks noChangeArrowheads="1"/>
          </p:cNvSpPr>
          <p:nvPr/>
        </p:nvSpPr>
        <p:spPr bwMode="auto">
          <a:xfrm>
            <a:off x="-36513" y="0"/>
            <a:ext cx="9144001"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6002" name="Rectangle 2"/>
          <p:cNvSpPr>
            <a:spLocks noGrp="1" noChangeArrowheads="1"/>
          </p:cNvSpPr>
          <p:nvPr>
            <p:ph type="ctrTitle"/>
          </p:nvPr>
        </p:nvSpPr>
        <p:spPr>
          <a:xfrm>
            <a:off x="5508625" y="457200"/>
            <a:ext cx="3490913" cy="4556125"/>
          </a:xfrm>
          <a:effectLst>
            <a:outerShdw blurRad="63500" dist="35921" dir="2700000" algn="ctr" rotWithShape="0">
              <a:schemeClr val="tx2">
                <a:alpha val="74998"/>
              </a:schemeClr>
            </a:outerShdw>
          </a:effectLst>
        </p:spPr>
        <p:txBody>
          <a:bodyPr/>
          <a:lstStyle/>
          <a:p>
            <a:pPr rtl="1">
              <a:defRPr/>
            </a:pPr>
            <a:r>
              <a:rPr lang="ar-JO" b="1" dirty="0">
                <a:latin typeface="Arial" panose="020B0604020202020204" pitchFamily="34" charset="0"/>
                <a:cs typeface="Arial" panose="020B0604020202020204" pitchFamily="34" charset="0"/>
              </a:rPr>
              <a:t>وإبليس الذي كان يضلهم طرح في بحيرة النار والكبريت</a:t>
            </a:r>
            <a:br>
              <a:rPr lang="ar-EG" b="1" dirty="0">
                <a:latin typeface="Arial" panose="020B0604020202020204" pitchFamily="34" charset="0"/>
                <a:cs typeface="Arial" panose="020B0604020202020204" pitchFamily="34" charset="0"/>
              </a:rPr>
            </a:br>
            <a:r>
              <a:rPr lang="ar-EG" sz="4000" b="1" dirty="0">
                <a:latin typeface="Arial" panose="020B0604020202020204" pitchFamily="34" charset="0"/>
                <a:ea typeface="ＭＳ Ｐゴシック" charset="0"/>
                <a:cs typeface="Arial" panose="020B0604020202020204" pitchFamily="34" charset="0"/>
              </a:rPr>
              <a:t>(٢٠: ١٠)</a:t>
            </a:r>
            <a:endParaRPr lang="en-US" dirty="0">
              <a:latin typeface="Arial" panose="020B0604020202020204" pitchFamily="34" charset="0"/>
              <a:ea typeface="ＭＳ Ｐゴシック" charset="0"/>
              <a:cs typeface="Arial" panose="020B0604020202020204" pitchFamily="34" charset="0"/>
            </a:endParaRPr>
          </a:p>
        </p:txBody>
      </p:sp>
      <p:pic>
        <p:nvPicPr>
          <p:cNvPr id="171012" name="Picture 2" descr="29 Dragon Thrown Into Lake of Fi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48927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ar-SA" altLang="ja-JP" sz="3600" b="1" dirty="0">
                <a:solidFill>
                  <a:schemeClr val="bg1"/>
                </a:solidFill>
                <a:latin typeface="Arial" charset="0"/>
                <a:ea typeface="ＭＳ Ｐゴシック" charset="0"/>
                <a:cs typeface="Arial" panose="020B0604020202020204" pitchFamily="34" charset="0"/>
              </a:rPr>
              <a:t>رؤيا ٢٠ : ١١</a:t>
            </a:r>
            <a:br>
              <a:rPr lang="ar-SA" altLang="ja-JP" sz="3600" b="1" dirty="0">
                <a:solidFill>
                  <a:schemeClr val="bg1"/>
                </a:solidFill>
                <a:latin typeface="Arial" charset="0"/>
                <a:ea typeface="ＭＳ Ｐゴシック" charset="0"/>
                <a:cs typeface="Arial" panose="020B0604020202020204" pitchFamily="34" charset="0"/>
              </a:rPr>
            </a:br>
            <a:br>
              <a:rPr lang="en-US" altLang="ja-JP" sz="3600" b="1" dirty="0">
                <a:solidFill>
                  <a:schemeClr val="bg1"/>
                </a:solidFill>
                <a:latin typeface="Arial" charset="0"/>
                <a:ea typeface="ＭＳ Ｐゴシック" charset="0"/>
                <a:cs typeface="Arial" panose="020B0604020202020204" pitchFamily="34" charset="0"/>
              </a:rPr>
            </a:br>
            <a:r>
              <a:rPr lang="ar-JO" altLang="ja-JP" b="1" dirty="0">
                <a:solidFill>
                  <a:schemeClr val="bg1"/>
                </a:solidFill>
                <a:latin typeface="Arial" charset="0"/>
                <a:ea typeface="ＭＳ Ｐゴシック" charset="0"/>
                <a:cs typeface="Arial" panose="020B0604020202020204" pitchFamily="34" charset="0"/>
              </a:rPr>
              <a:t>ثم رأيت عرشاً عظيماً أبيض</a:t>
            </a:r>
            <a:endParaRPr lang="ar-SA" altLang="ja-JP" sz="3600" b="1" dirty="0">
              <a:solidFill>
                <a:schemeClr val="bg1"/>
              </a:solidFill>
              <a:latin typeface="Arial" charset="0"/>
              <a:ea typeface="ＭＳ Ｐゴシック" charset="0"/>
              <a:cs typeface="Arial" panose="020B0604020202020204" pitchFamily="34"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8370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4475" cy="578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9134659" y="957676"/>
            <a:ext cx="3059243" cy="5105400"/>
          </a:xfrm>
        </p:spPr>
        <p:txBody>
          <a:bodyPr/>
          <a:lstStyle/>
          <a:p>
            <a:pPr>
              <a:defRPr/>
            </a:pP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السماء</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حقيقية</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6084757" y="0"/>
            <a:ext cx="3059243" cy="5105400"/>
          </a:xfrm>
        </p:spPr>
        <p:txBody>
          <a:bodyPr/>
          <a:lstStyle/>
          <a:p>
            <a:pPr>
              <a:defRPr/>
            </a:pP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السماء</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حقيقية</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7263"/>
            <a:ext cx="90757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6075416" y="0"/>
            <a:ext cx="3059243" cy="5105400"/>
          </a:xfrm>
        </p:spPr>
        <p:txBody>
          <a:bodyPr/>
          <a:lstStyle/>
          <a:p>
            <a:pPr>
              <a:defRPr/>
            </a:pP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السماء</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حقيقية</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1026" descr="Throne"/>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253538" cy="68580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47811" name="Rectangle 1027"/>
          <p:cNvSpPr>
            <a:spLocks noGrp="1" noChangeArrowheads="1"/>
          </p:cNvSpPr>
          <p:nvPr>
            <p:ph type="title"/>
          </p:nvPr>
        </p:nvSpPr>
        <p:spPr>
          <a:xfrm>
            <a:off x="0" y="5553640"/>
            <a:ext cx="9144000" cy="1105030"/>
          </a:xfrm>
          <a:effectLst>
            <a:outerShdw blurRad="63500" dist="35921" dir="2700000" algn="ctr" rotWithShape="0">
              <a:schemeClr val="tx2">
                <a:alpha val="74998"/>
              </a:schemeClr>
            </a:outerShdw>
          </a:effectLst>
        </p:spPr>
        <p:txBody>
          <a:bodyPr/>
          <a:lstStyle/>
          <a:p>
            <a:r>
              <a:rPr lang="ar-JO" b="1" dirty="0">
                <a:solidFill>
                  <a:schemeClr val="bg1"/>
                </a:solidFill>
                <a:effectLst>
                  <a:glow rad="254000">
                    <a:schemeClr val="tx1"/>
                  </a:glow>
                </a:effectLst>
                <a:latin typeface="Arial" panose="020B0604020202020204" pitchFamily="34" charset="0"/>
                <a:cs typeface="Arial" panose="020B0604020202020204" pitchFamily="34" charset="0"/>
              </a:rPr>
              <a:t>نص اليوم (رؤ 21-22)</a:t>
            </a:r>
            <a:endParaRPr lang="en-US" sz="3200" dirty="0">
              <a:solidFill>
                <a:schemeClr val="bg1"/>
              </a:solidFill>
              <a:effectLst>
                <a:glow rad="254000">
                  <a:schemeClr val="tx1"/>
                </a:glow>
              </a:effectLst>
              <a:latin typeface="Arial" panose="020B0604020202020204" pitchFamily="34" charset="0"/>
              <a:cs typeface="Arial" panose="020B0604020202020204" pitchFamily="34" charset="0"/>
            </a:endParaRPr>
          </a:p>
        </p:txBody>
      </p:sp>
      <p:sp>
        <p:nvSpPr>
          <p:cNvPr id="4" name="Rectangle 1027"/>
          <p:cNvSpPr txBox="1">
            <a:spLocks noChangeArrowheads="1"/>
          </p:cNvSpPr>
          <p:nvPr/>
        </p:nvSpPr>
        <p:spPr bwMode="auto">
          <a:xfrm>
            <a:off x="0" y="3763546"/>
            <a:ext cx="4084061" cy="127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ar-JO" sz="5400" b="1" dirty="0">
                <a:solidFill>
                  <a:schemeClr val="bg1"/>
                </a:solidFill>
                <a:effectLst>
                  <a:glow rad="254000">
                    <a:schemeClr val="tx1"/>
                  </a:glow>
                </a:effectLst>
                <a:latin typeface="Arial" panose="020B0604020202020204" pitchFamily="34" charset="0"/>
                <a:cs typeface="Arial" panose="020B0604020202020204" pitchFamily="34" charset="0"/>
              </a:rPr>
              <a:t>ماذا؟</a:t>
            </a:r>
            <a:endParaRPr lang="en-US" sz="5400" b="1" dirty="0">
              <a:solidFill>
                <a:schemeClr val="bg1"/>
              </a:solidFill>
              <a:effectLst>
                <a:glow rad="254000">
                  <a:schemeClr val="tx1"/>
                </a:glow>
              </a:effectLst>
              <a:latin typeface="Arial" panose="020B0604020202020204" pitchFamily="34" charset="0"/>
              <a:cs typeface="Arial" panose="020B0604020202020204" pitchFamily="34" charset="0"/>
            </a:endParaRPr>
          </a:p>
          <a:p>
            <a:r>
              <a:rPr lang="en-US" sz="4000" b="1" dirty="0">
                <a:solidFill>
                  <a:schemeClr val="bg1"/>
                </a:solidFill>
                <a:effectLst>
                  <a:glow rad="254000">
                    <a:schemeClr val="tx1"/>
                  </a:glow>
                </a:effectLst>
                <a:latin typeface="Arial" panose="020B0604020202020204" pitchFamily="34" charset="0"/>
                <a:cs typeface="Arial" panose="020B0604020202020204" pitchFamily="34" charset="0"/>
              </a:rPr>
              <a:t>(</a:t>
            </a:r>
            <a:r>
              <a:rPr lang="ar-JO" sz="4000" b="1" dirty="0">
                <a:solidFill>
                  <a:schemeClr val="bg1"/>
                </a:solidFill>
                <a:effectLst>
                  <a:glow rad="254000">
                    <a:schemeClr val="tx1"/>
                  </a:glow>
                </a:effectLst>
                <a:latin typeface="Arial" panose="020B0604020202020204" pitchFamily="34" charset="0"/>
                <a:cs typeface="Arial" panose="020B0604020202020204" pitchFamily="34" charset="0"/>
              </a:rPr>
              <a:t>وصف</a:t>
            </a:r>
            <a:r>
              <a:rPr lang="en-US" sz="4000" b="1" dirty="0">
                <a:solidFill>
                  <a:schemeClr val="bg1"/>
                </a:solidFill>
                <a:effectLst>
                  <a:glow rad="254000">
                    <a:schemeClr val="tx1"/>
                  </a:glow>
                </a:effectLst>
                <a:latin typeface="Arial" panose="020B0604020202020204" pitchFamily="34" charset="0"/>
                <a:cs typeface="Arial" panose="020B0604020202020204" pitchFamily="34" charset="0"/>
              </a:rPr>
              <a:t>)</a:t>
            </a:r>
            <a:endParaRPr lang="en-US" sz="4000" dirty="0">
              <a:solidFill>
                <a:schemeClr val="bg1"/>
              </a:solidFill>
              <a:effectLst>
                <a:glow rad="254000">
                  <a:schemeClr val="tx1"/>
                </a:glow>
              </a:effectLst>
              <a:latin typeface="Arial" panose="020B0604020202020204" pitchFamily="34" charset="0"/>
              <a:cs typeface="Arial" panose="020B0604020202020204" pitchFamily="34" charset="0"/>
            </a:endParaRPr>
          </a:p>
        </p:txBody>
      </p:sp>
      <p:sp>
        <p:nvSpPr>
          <p:cNvPr id="5" name="Rectangle 1027"/>
          <p:cNvSpPr txBox="1">
            <a:spLocks noChangeArrowheads="1"/>
          </p:cNvSpPr>
          <p:nvPr/>
        </p:nvSpPr>
        <p:spPr bwMode="auto">
          <a:xfrm>
            <a:off x="5169477" y="3791459"/>
            <a:ext cx="4084061" cy="127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ar-JO" sz="5400" b="1" dirty="0">
                <a:solidFill>
                  <a:schemeClr val="bg1"/>
                </a:solidFill>
                <a:effectLst>
                  <a:glow rad="254000">
                    <a:schemeClr val="tx1"/>
                  </a:glow>
                </a:effectLst>
                <a:latin typeface="Arial" panose="020B0604020202020204" pitchFamily="34" charset="0"/>
                <a:cs typeface="Arial" panose="020B0604020202020204" pitchFamily="34" charset="0"/>
              </a:rPr>
              <a:t>كيف؟</a:t>
            </a:r>
            <a:endParaRPr lang="en-US" sz="5400" b="1" dirty="0">
              <a:solidFill>
                <a:schemeClr val="bg1"/>
              </a:solidFill>
              <a:effectLst>
                <a:glow rad="254000">
                  <a:schemeClr val="tx1"/>
                </a:glow>
              </a:effectLst>
              <a:latin typeface="Arial" panose="020B0604020202020204" pitchFamily="34" charset="0"/>
              <a:cs typeface="Arial" panose="020B0604020202020204" pitchFamily="34" charset="0"/>
            </a:endParaRPr>
          </a:p>
          <a:p>
            <a:r>
              <a:rPr lang="en-US" sz="4000" b="1" dirty="0">
                <a:solidFill>
                  <a:schemeClr val="bg1"/>
                </a:solidFill>
                <a:effectLst>
                  <a:glow rad="254000">
                    <a:schemeClr val="tx1"/>
                  </a:glow>
                </a:effectLst>
                <a:latin typeface="Arial" panose="020B0604020202020204" pitchFamily="34" charset="0"/>
                <a:cs typeface="Arial" panose="020B0604020202020204" pitchFamily="34" charset="0"/>
              </a:rPr>
              <a:t>(</a:t>
            </a:r>
            <a:r>
              <a:rPr lang="ar-JO" sz="4000" b="1" dirty="0">
                <a:solidFill>
                  <a:schemeClr val="bg1"/>
                </a:solidFill>
                <a:effectLst>
                  <a:glow rad="254000">
                    <a:schemeClr val="tx1"/>
                  </a:glow>
                </a:effectLst>
                <a:latin typeface="Arial" panose="020B0604020202020204" pitchFamily="34" charset="0"/>
                <a:cs typeface="Arial" panose="020B0604020202020204" pitchFamily="34" charset="0"/>
              </a:rPr>
              <a:t>وصفة</a:t>
            </a:r>
            <a:r>
              <a:rPr lang="en-US" sz="4000" b="1" dirty="0">
                <a:solidFill>
                  <a:schemeClr val="bg1"/>
                </a:solidFill>
                <a:effectLst>
                  <a:glow rad="254000">
                    <a:schemeClr val="tx1"/>
                  </a:glow>
                </a:effectLst>
                <a:latin typeface="Arial" panose="020B0604020202020204" pitchFamily="34" charset="0"/>
                <a:cs typeface="Arial" panose="020B0604020202020204" pitchFamily="34" charset="0"/>
              </a:rPr>
              <a:t>)</a:t>
            </a:r>
            <a:endParaRPr lang="en-US" sz="4000" dirty="0">
              <a:solidFill>
                <a:schemeClr val="bg1"/>
              </a:solidFill>
              <a:effectLst>
                <a:glow rad="254000">
                  <a:schemeClr val="tx1"/>
                </a:glow>
              </a:effectLst>
              <a:latin typeface="Arial" panose="020B0604020202020204" pitchFamily="34" charset="0"/>
              <a:cs typeface="Arial" panose="020B0604020202020204" pitchFamily="34" charset="0"/>
            </a:endParaRPr>
          </a:p>
        </p:txBody>
      </p:sp>
      <p:sp>
        <p:nvSpPr>
          <p:cNvPr id="2" name="Right Arrow 1"/>
          <p:cNvSpPr/>
          <p:nvPr/>
        </p:nvSpPr>
        <p:spPr bwMode="auto">
          <a:xfrm>
            <a:off x="4084061" y="3894301"/>
            <a:ext cx="1070821" cy="1173508"/>
          </a:xfrm>
          <a:prstGeom prst="rightArrow">
            <a:avLst/>
          </a:prstGeom>
          <a:solidFill>
            <a:schemeClr val="tx1"/>
          </a:solid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727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47811" name="Rectangle 1027"/>
          <p:cNvSpPr>
            <a:spLocks noGrp="1" noChangeArrowheads="1"/>
          </p:cNvSpPr>
          <p:nvPr>
            <p:ph type="title"/>
          </p:nvPr>
        </p:nvSpPr>
        <p:spPr>
          <a:xfrm>
            <a:off x="899592" y="5234307"/>
            <a:ext cx="7560840" cy="1424363"/>
          </a:xfrm>
          <a:effectLst>
            <a:outerShdw blurRad="63500" dist="35921" dir="2700000" algn="ctr" rotWithShape="0">
              <a:schemeClr val="tx2">
                <a:alpha val="74998"/>
              </a:schemeClr>
            </a:outerShdw>
          </a:effectLst>
        </p:spPr>
        <p:txBody>
          <a:bodyPr/>
          <a:lstStyle/>
          <a:p>
            <a:pPr rtl="1"/>
            <a:r>
              <a:rPr lang="ar-JO" sz="4800" b="1" dirty="0">
                <a:solidFill>
                  <a:schemeClr val="bg1"/>
                </a:solidFill>
                <a:effectLst>
                  <a:glow rad="254000">
                    <a:schemeClr val="tx1"/>
                  </a:glow>
                </a:effectLst>
              </a:rPr>
              <a:t>1. </a:t>
            </a:r>
            <a:r>
              <a:rPr lang="ar-JO" sz="4800" b="1" dirty="0">
                <a:solidFill>
                  <a:srgbClr val="FFFF00"/>
                </a:solidFill>
                <a:effectLst>
                  <a:glow rad="254000">
                    <a:schemeClr val="tx1"/>
                  </a:glow>
                </a:effectLst>
              </a:rPr>
              <a:t>سيعيش</a:t>
            </a:r>
            <a:r>
              <a:rPr lang="ar-JO" sz="4800" b="1" dirty="0">
                <a:solidFill>
                  <a:schemeClr val="bg1"/>
                </a:solidFill>
                <a:effectLst>
                  <a:glow rad="254000">
                    <a:schemeClr val="tx1"/>
                  </a:glow>
                </a:effectLst>
              </a:rPr>
              <a:t> الله مع الإنسان</a:t>
            </a:r>
            <a:br>
              <a:rPr lang="ar-JO" sz="4800" b="1" dirty="0">
                <a:solidFill>
                  <a:schemeClr val="bg1"/>
                </a:solidFill>
                <a:effectLst>
                  <a:glow rad="254000">
                    <a:schemeClr val="tx1"/>
                  </a:glow>
                </a:effectLst>
              </a:rPr>
            </a:br>
            <a:r>
              <a:rPr lang="ar-JO" sz="4800" b="1" dirty="0">
                <a:solidFill>
                  <a:schemeClr val="bg1"/>
                </a:solidFill>
                <a:effectLst>
                  <a:glow rad="254000">
                    <a:schemeClr val="tx1"/>
                  </a:glow>
                </a:effectLst>
              </a:rPr>
              <a:t>    مرة أخرى (21: 1 – 22: 6)</a:t>
            </a:r>
            <a:endParaRPr lang="en-US" sz="3600" dirty="0">
              <a:solidFill>
                <a:schemeClr val="bg1"/>
              </a:solidFill>
              <a:effectLst>
                <a:glow rad="254000">
                  <a:schemeClr val="tx1"/>
                </a:glow>
              </a:effectLst>
            </a:endParaRPr>
          </a:p>
        </p:txBody>
      </p:sp>
    </p:spTree>
    <p:extLst>
      <p:ext uri="{BB962C8B-B14F-4D97-AF65-F5344CB8AC3E}">
        <p14:creationId xmlns:p14="http://schemas.microsoft.com/office/powerpoint/2010/main" val="37940298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240" y="-1"/>
            <a:ext cx="9163240" cy="6858001"/>
          </a:xfrm>
          <a:prstGeom prst="rect">
            <a:avLst/>
          </a:prstGeom>
        </p:spPr>
      </p:pic>
      <p:pic>
        <p:nvPicPr>
          <p:cNvPr id="2" name="Picture 1"/>
          <p:cNvPicPr>
            <a:picLocks noChangeAspect="1"/>
          </p:cNvPicPr>
          <p:nvPr/>
        </p:nvPicPr>
        <p:blipFill>
          <a:blip r:embed="rId4"/>
          <a:stretch>
            <a:fillRect/>
          </a:stretch>
        </p:blipFill>
        <p:spPr>
          <a:xfrm>
            <a:off x="3957374" y="3970996"/>
            <a:ext cx="3846931" cy="2887003"/>
          </a:xfrm>
          <a:prstGeom prst="rect">
            <a:avLst/>
          </a:prstGeom>
        </p:spPr>
      </p:pic>
      <p:sp>
        <p:nvSpPr>
          <p:cNvPr id="30722" name="Rectangle 2"/>
          <p:cNvSpPr>
            <a:spLocks noGrp="1" noChangeArrowheads="1"/>
          </p:cNvSpPr>
          <p:nvPr>
            <p:ph type="ctrTitle"/>
          </p:nvPr>
        </p:nvSpPr>
        <p:spPr>
          <a:xfrm>
            <a:off x="370303" y="395451"/>
            <a:ext cx="6628374" cy="3912780"/>
          </a:xfrm>
          <a:solidFill>
            <a:schemeClr val="tx1"/>
          </a:solidFill>
        </p:spPr>
        <p:txBody>
          <a:bodyPr/>
          <a:lstStyle/>
          <a:p>
            <a:pPr algn="ctr"/>
            <a:r>
              <a:rPr lang="ar-JO" sz="6000" b="1" i="0" dirty="0">
                <a:solidFill>
                  <a:schemeClr val="bg1"/>
                </a:solidFill>
                <a:latin typeface="Arial" panose="020B0604020202020204" pitchFamily="34" charset="0"/>
                <a:cs typeface="Arial" panose="020B0604020202020204" pitchFamily="34" charset="0"/>
              </a:rPr>
              <a:t>ليس هناك مكان</a:t>
            </a:r>
            <a:br>
              <a:rPr lang="ar-JO" sz="6000" b="1" i="0" dirty="0">
                <a:solidFill>
                  <a:schemeClr val="bg1"/>
                </a:solidFill>
                <a:latin typeface="Arial" panose="020B0604020202020204" pitchFamily="34" charset="0"/>
                <a:cs typeface="Arial" panose="020B0604020202020204" pitchFamily="34" charset="0"/>
              </a:rPr>
            </a:br>
            <a:r>
              <a:rPr lang="ar-JO" sz="6000" b="1" i="0" dirty="0">
                <a:solidFill>
                  <a:schemeClr val="bg1"/>
                </a:solidFill>
                <a:latin typeface="Arial" panose="020B0604020202020204" pitchFamily="34" charset="0"/>
                <a:cs typeface="Arial" panose="020B0604020202020204" pitchFamily="34" charset="0"/>
              </a:rPr>
              <a:t>مثل البيت</a:t>
            </a:r>
            <a:endParaRPr lang="en-US" sz="6000" i="0" dirty="0">
              <a:solidFill>
                <a:schemeClr val="bg1"/>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rot="20497356">
            <a:off x="2748392" y="4007516"/>
            <a:ext cx="3526802" cy="1010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r" rtl="0" fontAlgn="base">
              <a:spcBef>
                <a:spcPct val="20000"/>
              </a:spcBef>
              <a:spcAft>
                <a:spcPct val="0"/>
              </a:spcAft>
              <a:buClr>
                <a:srgbClr val="800040"/>
              </a:buClr>
              <a:buFont typeface="Wingdings" charset="0"/>
              <a:buNone/>
              <a:defRPr sz="2800" i="1">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a:lstStyle>
          <a:p>
            <a:pPr algn="ctr"/>
            <a:r>
              <a:rPr lang="ar-JO" sz="7200" b="1" i="0" dirty="0">
                <a:solidFill>
                  <a:schemeClr val="bg1"/>
                </a:solidFill>
                <a:effectLst>
                  <a:glow rad="165100">
                    <a:schemeClr val="tx1"/>
                  </a:glow>
                </a:effectLst>
                <a:latin typeface="Arial" panose="020B0604020202020204" pitchFamily="34" charset="0"/>
                <a:cs typeface="Arial" panose="020B0604020202020204" pitchFamily="34" charset="0"/>
              </a:rPr>
              <a:t>لماذا؟</a:t>
            </a:r>
            <a:endParaRPr lang="en-US" sz="7200" b="1" i="0" dirty="0">
              <a:solidFill>
                <a:schemeClr val="bg1"/>
              </a:solidFill>
              <a:effectLst>
                <a:glow rad="1651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43" name="Rectangle 3"/>
          <p:cNvSpPr>
            <a:spLocks noGrp="1" noChangeArrowheads="1"/>
          </p:cNvSpPr>
          <p:nvPr>
            <p:ph type="ctrTitle"/>
          </p:nvPr>
        </p:nvSpPr>
        <p:spPr>
          <a:xfrm>
            <a:off x="5791316" y="287338"/>
            <a:ext cx="3352685" cy="6310312"/>
          </a:xfrm>
        </p:spPr>
        <p:txBody>
          <a:bodyPr/>
          <a:lstStyle/>
          <a:p>
            <a:r>
              <a:rPr lang="ar-SA" sz="3200" b="1" dirty="0">
                <a:effectLst>
                  <a:glow rad="228600">
                    <a:schemeClr val="tx1"/>
                  </a:glow>
                </a:effectLst>
                <a:latin typeface="Arial" charset="0"/>
                <a:ea typeface="ＭＳ Ｐゴシック" charset="0"/>
              </a:rPr>
              <a:t>رؤيا ٢١ : ١</a:t>
            </a:r>
            <a:br>
              <a:rPr lang="ar-SA" sz="3200" b="1" dirty="0">
                <a:effectLst>
                  <a:glow rad="228600">
                    <a:schemeClr val="tx1"/>
                  </a:glow>
                </a:effectLst>
                <a:latin typeface="Arial" charset="0"/>
                <a:ea typeface="ＭＳ Ｐゴシック" charset="0"/>
              </a:rPr>
            </a:br>
            <a:br>
              <a:rPr lang="en-US" sz="3200" b="1" dirty="0">
                <a:effectLst>
                  <a:glow rad="228600">
                    <a:schemeClr val="tx1"/>
                  </a:glow>
                </a:effectLst>
                <a:latin typeface="Arial" charset="0"/>
                <a:ea typeface="ＭＳ Ｐゴシック" charset="0"/>
              </a:rPr>
            </a:br>
            <a:r>
              <a:rPr lang="ar-JO" sz="4000" b="1" dirty="0">
                <a:effectLst>
                  <a:glow rad="228600">
                    <a:schemeClr val="tx1"/>
                  </a:glow>
                </a:effectLst>
                <a:latin typeface="Arial" charset="0"/>
                <a:ea typeface="ＭＳ Ｐゴシック" charset="0"/>
              </a:rPr>
              <a:t>ثم رأيت سماء جديدة وأرضاً جديدة، لأن السماء الأولى والأرض الأولى مضتا.</a:t>
            </a:r>
            <a:endParaRPr lang="ar-SA" sz="3200" b="1" dirty="0">
              <a:effectLst>
                <a:glow rad="228600">
                  <a:schemeClr val="tx1"/>
                </a:glow>
              </a:effectLst>
              <a:latin typeface="Arial" charset="0"/>
              <a:ea typeface="ＭＳ Ｐゴシック" charset="0"/>
            </a:endParaRPr>
          </a:p>
        </p:txBody>
      </p:sp>
      <p:sp>
        <p:nvSpPr>
          <p:cNvPr id="5"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11066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62819"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44463"/>
            <a:ext cx="5876925"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0" name="Rectangle 2"/>
          <p:cNvSpPr>
            <a:spLocks noGrp="1" noChangeArrowheads="1"/>
          </p:cNvSpPr>
          <p:nvPr>
            <p:ph type="title"/>
          </p:nvPr>
        </p:nvSpPr>
        <p:spPr>
          <a:xfrm>
            <a:off x="6011863" y="-26988"/>
            <a:ext cx="3132137" cy="5638801"/>
          </a:xfrm>
        </p:spPr>
        <p:txBody>
          <a:bodyPr/>
          <a:lstStyle/>
          <a:p>
            <a:pPr rtl="1"/>
            <a:r>
              <a:rPr lang="ar-JO" sz="7200" dirty="0">
                <a:latin typeface="Arial" panose="020B0604020202020204" pitchFamily="34" charset="0"/>
                <a:cs typeface="Arial" panose="020B0604020202020204" pitchFamily="34" charset="0"/>
              </a:rPr>
              <a:t>سماء جديدة وأرضاً جديدة</a:t>
            </a:r>
            <a:endParaRPr lang="ar-SA"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323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1025"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a:ea typeface="ＭＳ Ｐゴシック" charset="0"/>
                <a:cs typeface="Arial"/>
              </a:rPr>
              <a:t>تكوين 1- 3</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a:ea typeface="ＭＳ Ｐゴシック" charset="0"/>
                <a:cs typeface="Arial"/>
              </a:rPr>
              <a:t>رؤيا 20- 22</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0" name="Text Box 18"/>
          <p:cNvSpPr txBox="1">
            <a:spLocks noChangeArrowheads="1"/>
          </p:cNvSpPr>
          <p:nvPr/>
        </p:nvSpPr>
        <p:spPr bwMode="auto">
          <a:xfrm>
            <a:off x="317500" y="15525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البدء خلق الله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السماوات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والأرض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ثم رأيت</a:t>
            </a:r>
            <a:r>
              <a:rPr kumimoji="0" lang="ar-JO" sz="36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سماء جديدة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وأرضاً جديدة</a:t>
            </a:r>
            <a:r>
              <a:rPr kumimoji="0" lang="ar-JO" sz="36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1).</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175</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Tree>
    <p:extLst>
      <p:ext uri="{BB962C8B-B14F-4D97-AF65-F5344CB8AC3E}">
        <p14:creationId xmlns:p14="http://schemas.microsoft.com/office/powerpoint/2010/main" val="26690885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55711" y="1508125"/>
            <a:ext cx="408349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نور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255712" y="2879725"/>
            <a:ext cx="408768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والمياه</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228600" y="4708525"/>
            <a:ext cx="4114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واليابسة</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386832" y="1219200"/>
            <a:ext cx="462109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والقمر والنجوم</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386832" y="2879725"/>
            <a:ext cx="4549082"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386832" y="4708525"/>
            <a:ext cx="4549082"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 3 - 31</a:t>
            </a:r>
            <a:endParaRPr kumimoji="0" lang="en-US" sz="2800" b="1" i="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rPr>
              <a:t>64</a:t>
            </a: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خربة</a:t>
            </a:r>
            <a:endParaRPr kumimoji="0" lang="en-US"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خالية</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تشكيل</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ملأ</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58069" name="Rectangle 22"/>
          <p:cNvSpPr>
            <a:spLocks noGrp="1" noChangeArrowheads="1"/>
          </p:cNvSpPr>
          <p:nvPr>
            <p:ph type="title" idx="4294967295"/>
          </p:nvPr>
        </p:nvSpPr>
        <p:spPr>
          <a:xfrm>
            <a:off x="152399" y="0"/>
            <a:ext cx="8963715" cy="838200"/>
          </a:xfrm>
        </p:spPr>
        <p:txBody>
          <a:bodyPr/>
          <a:lstStyle/>
          <a:p>
            <a:pPr eaLnBrk="1" hangingPunct="1">
              <a:defRPr/>
            </a:pPr>
            <a:r>
              <a:rPr lang="ar-JO" sz="5400" b="1" dirty="0">
                <a:solidFill>
                  <a:srgbClr val="FAFE1E"/>
                </a:solidFill>
                <a:effectLst>
                  <a:glow rad="101600">
                    <a:schemeClr val="tx1">
                      <a:alpha val="91000"/>
                    </a:schemeClr>
                  </a:glow>
                </a:effectLst>
                <a:latin typeface="Arial" panose="020B0604020202020204" pitchFamily="34" charset="0"/>
                <a:ea typeface="ＭＳ Ｐゴシック" charset="0"/>
                <a:cs typeface="Arial" panose="020B0604020202020204" pitchFamily="34" charset="0"/>
              </a:rPr>
              <a:t>أيام الخلق</a:t>
            </a:r>
            <a:endParaRPr lang="en-US" b="1" dirty="0">
              <a:effectLst>
                <a:glow rad="101600">
                  <a:schemeClr val="tx1">
                    <a:alpha val="91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وقال الله لتخرج الأرض ذوات أنفس حية كجنسها بهائم ودبابات ووحوش كأجناسها وكان كذلك فعمل الله وحوش الأرض كأجناسها والبهائم كأجناسها وجميع دبابات الأرض كأجناسها ورأى الله ذلك أنه حسن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(تكوين 1 : 24 – 25)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1154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خلق الله .... اليوم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وقال الله نعمل الإنسان على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صورتنا</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كشبهنا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فيتسلطون</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على سمك البحر وعلى طير السماء وعلى البهائم وعلى كل الأرض وعلى جميع الدبابات التي تدب على الأرض</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(تكوين 1 : 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82395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خلق الله .... اليوم 6</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على صورة الله خلقه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فخلق الله الإنسان على صورته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ذكراً وأنثى خلقهم (تكوين 1 : 27)</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48907"/>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كل حيوان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يدب على الأرض </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(تكوين 1 : 28)</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طير</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السماء</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وتسلطوا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سمك</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البحر</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وباركهم الله وقال لهم أثمروا وأكثروا واملأوا الأرض وأخضعوها</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0" y="1029773"/>
            <a:ext cx="3733800" cy="5105400"/>
          </a:xfrm>
        </p:spPr>
        <p:txBody>
          <a:bodyPr/>
          <a:lstStyle/>
          <a:p>
            <a:r>
              <a:rPr lang="ar-JO" sz="4800" b="1" dirty="0">
                <a:effectLst>
                  <a:glow rad="177800">
                    <a:schemeClr val="tx1"/>
                  </a:glow>
                </a:effectLst>
                <a:latin typeface="Arial" charset="0"/>
                <a:ea typeface="ＭＳ Ｐゴシック" charset="0"/>
              </a:rPr>
              <a:t>سيكون لنا</a:t>
            </a:r>
            <a:br>
              <a:rPr lang="ar-JO"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أجساد</a:t>
            </a:r>
            <a:br>
              <a:rPr lang="ar-JO"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ممجدة</a:t>
            </a:r>
            <a:endParaRPr lang="en-US" sz="4800" b="1" dirty="0">
              <a:solidFill>
                <a:srgbClr val="CC0000"/>
              </a:solidFill>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185017" y="0"/>
            <a:ext cx="4958983" cy="6900753"/>
          </a:xfrm>
          <a:prstGeom prst="rect">
            <a:avLst/>
          </a:prstGeom>
        </p:spPr>
      </p:pic>
    </p:spTree>
    <p:extLst>
      <p:ext uri="{BB962C8B-B14F-4D97-AF65-F5344CB8AC3E}">
        <p14:creationId xmlns:p14="http://schemas.microsoft.com/office/powerpoint/2010/main" val="30050484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29122" y="68363"/>
            <a:ext cx="4479382" cy="6199095"/>
          </a:xfrm>
        </p:spPr>
        <p:txBody>
          <a:bodyPr/>
          <a:lstStyle/>
          <a:p>
            <a:r>
              <a:rPr lang="ar-JO" sz="5400" b="1" dirty="0">
                <a:solidFill>
                  <a:srgbClr val="3366FF"/>
                </a:solidFill>
                <a:latin typeface="Arial" panose="020B0604020202020204" pitchFamily="34" charset="0"/>
                <a:cs typeface="Arial" panose="020B0604020202020204" pitchFamily="34" charset="0"/>
              </a:rPr>
              <a:t>فكيف</a:t>
            </a:r>
            <a:br>
              <a:rPr lang="ar-JO" sz="5400" b="1" dirty="0">
                <a:solidFill>
                  <a:srgbClr val="3366FF"/>
                </a:solidFill>
                <a:latin typeface="Arial" panose="020B0604020202020204" pitchFamily="34" charset="0"/>
                <a:cs typeface="Arial" panose="020B0604020202020204" pitchFamily="34" charset="0"/>
              </a:rPr>
            </a:br>
            <a:r>
              <a:rPr lang="ar-JO" sz="5400" b="1" dirty="0">
                <a:solidFill>
                  <a:srgbClr val="3366FF"/>
                </a:solidFill>
                <a:latin typeface="Arial" panose="020B0604020202020204" pitchFamily="34" charset="0"/>
                <a:cs typeface="Arial" panose="020B0604020202020204" pitchFamily="34" charset="0"/>
              </a:rPr>
              <a:t>ستكون</a:t>
            </a:r>
            <a:br>
              <a:rPr lang="ar-JO" sz="5400" b="1" dirty="0">
                <a:solidFill>
                  <a:srgbClr val="3366FF"/>
                </a:solidFill>
                <a:latin typeface="Arial" panose="020B0604020202020204" pitchFamily="34" charset="0"/>
                <a:cs typeface="Arial" panose="020B0604020202020204" pitchFamily="34" charset="0"/>
              </a:rPr>
            </a:br>
            <a:r>
              <a:rPr lang="ar-JO" sz="5400" b="1" dirty="0">
                <a:solidFill>
                  <a:srgbClr val="3366FF"/>
                </a:solidFill>
                <a:latin typeface="Arial" panose="020B0604020202020204" pitchFamily="34" charset="0"/>
                <a:cs typeface="Arial" panose="020B0604020202020204" pitchFamily="34" charset="0"/>
              </a:rPr>
              <a:t>أجسادنا</a:t>
            </a:r>
            <a:br>
              <a:rPr lang="ar-JO" sz="5400" b="1" dirty="0">
                <a:solidFill>
                  <a:srgbClr val="3366FF"/>
                </a:solidFill>
                <a:latin typeface="Arial" panose="020B0604020202020204" pitchFamily="34" charset="0"/>
                <a:cs typeface="Arial" panose="020B0604020202020204" pitchFamily="34" charset="0"/>
              </a:rPr>
            </a:br>
            <a:r>
              <a:rPr lang="ar-JO" sz="5400" b="1" dirty="0">
                <a:solidFill>
                  <a:srgbClr val="3366FF"/>
                </a:solidFill>
                <a:latin typeface="Arial" panose="020B0604020202020204" pitchFamily="34" charset="0"/>
                <a:cs typeface="Arial" panose="020B0604020202020204" pitchFamily="34" charset="0"/>
              </a:rPr>
              <a:t>الممجدة؟</a:t>
            </a:r>
            <a:endParaRPr lang="en-US" sz="5400" b="1" dirty="0">
              <a:solidFill>
                <a:srgbClr val="3366FF"/>
              </a:solidFill>
              <a:latin typeface="Arial" panose="020B0604020202020204" pitchFamily="34" charset="0"/>
              <a:cs typeface="Arial" panose="020B0604020202020204" pitchFamily="34" charset="0"/>
            </a:endParaRPr>
          </a:p>
        </p:txBody>
      </p:sp>
      <p:pic>
        <p:nvPicPr>
          <p:cNvPr id="3" name="Picture 2" descr="rev 20 body spirit-so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271"/>
            <a:ext cx="4593514" cy="6890271"/>
          </a:xfrm>
          <a:prstGeom prst="rect">
            <a:avLst/>
          </a:prstGeom>
        </p:spPr>
      </p:pic>
      <p:sp>
        <p:nvSpPr>
          <p:cNvPr id="4" name="Text Box 1041"/>
          <p:cNvSpPr txBox="1">
            <a:spLocks noChangeArrowheads="1"/>
          </p:cNvSpPr>
          <p:nvPr/>
        </p:nvSpPr>
        <p:spPr bwMode="auto">
          <a:xfrm>
            <a:off x="838842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187</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70987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1074" name="Rectangle 2"/>
          <p:cNvSpPr>
            <a:spLocks noGrp="1" noChangeArrowheads="1"/>
          </p:cNvSpPr>
          <p:nvPr>
            <p:ph type="title"/>
          </p:nvPr>
        </p:nvSpPr>
        <p:spPr>
          <a:xfrm>
            <a:off x="304800" y="274638"/>
            <a:ext cx="8382000" cy="5440362"/>
          </a:xfrm>
          <a:effectLst>
            <a:outerShdw blurRad="63500" dist="35921" dir="2700000" algn="ctr" rotWithShape="0">
              <a:srgbClr val="000000">
                <a:alpha val="74998"/>
              </a:srgbClr>
            </a:outerShdw>
          </a:effectLst>
        </p:spPr>
        <p:txBody>
          <a:bodyPr/>
          <a:lstStyle/>
          <a:p>
            <a:r>
              <a:rPr lang="ar-JO" sz="6000" b="1" dirty="0">
                <a:effectLst>
                  <a:glow rad="152400">
                    <a:schemeClr val="tx2"/>
                  </a:glow>
                </a:effectLst>
                <a:latin typeface="Arial" panose="020B0604020202020204" pitchFamily="34" charset="0"/>
                <a:cs typeface="Arial" panose="020B0604020202020204" pitchFamily="34" charset="0"/>
              </a:rPr>
              <a:t>ما هي </a:t>
            </a:r>
            <a:br>
              <a:rPr lang="ar-JO" sz="6000" b="1" dirty="0">
                <a:effectLst>
                  <a:glow rad="152400">
                    <a:schemeClr val="tx2"/>
                  </a:glow>
                </a:effectLst>
                <a:latin typeface="Arial" panose="020B0604020202020204" pitchFamily="34" charset="0"/>
                <a:cs typeface="Arial" panose="020B0604020202020204" pitchFamily="34" charset="0"/>
              </a:rPr>
            </a:br>
            <a:r>
              <a:rPr lang="ar-JO" sz="6000" b="1" dirty="0">
                <a:solidFill>
                  <a:srgbClr val="FFFF00"/>
                </a:solidFill>
                <a:effectLst>
                  <a:glow rad="152400">
                    <a:schemeClr val="tx2"/>
                  </a:glow>
                </a:effectLst>
                <a:latin typeface="Arial" panose="020B0604020202020204" pitchFamily="34" charset="0"/>
                <a:cs typeface="Arial" panose="020B0604020202020204" pitchFamily="34" charset="0"/>
              </a:rPr>
              <a:t>أعظم حقيقة</a:t>
            </a:r>
            <a:br>
              <a:rPr lang="ar-JO" sz="6000" b="1" dirty="0">
                <a:effectLst>
                  <a:glow rad="152400">
                    <a:schemeClr val="tx2"/>
                  </a:glow>
                </a:effectLst>
                <a:latin typeface="Arial" panose="020B0604020202020204" pitchFamily="34" charset="0"/>
                <a:cs typeface="Arial" panose="020B0604020202020204" pitchFamily="34" charset="0"/>
              </a:rPr>
            </a:br>
            <a:r>
              <a:rPr lang="ar-JO" sz="6000" b="1" dirty="0">
                <a:effectLst>
                  <a:glow rad="152400">
                    <a:schemeClr val="tx2"/>
                  </a:glow>
                </a:effectLst>
                <a:latin typeface="Arial" panose="020B0604020202020204" pitchFamily="34" charset="0"/>
                <a:cs typeface="Arial" panose="020B0604020202020204" pitchFamily="34" charset="0"/>
              </a:rPr>
              <a:t>عن منزلك الأبدي؟</a:t>
            </a:r>
            <a:br>
              <a:rPr lang="en-US" sz="6000" b="1" dirty="0">
                <a:effectLst>
                  <a:glow rad="152400">
                    <a:schemeClr val="tx2"/>
                  </a:glow>
                </a:effectLst>
              </a:rPr>
            </a:br>
            <a:br>
              <a:rPr lang="en-US" sz="6000" b="1" dirty="0">
                <a:effectLst>
                  <a:glow rad="152400">
                    <a:schemeClr val="tx2"/>
                  </a:glow>
                </a:effectLst>
              </a:rPr>
            </a:br>
            <a:r>
              <a:rPr lang="ar-JO" sz="6000" b="1" dirty="0">
                <a:effectLst>
                  <a:glow rad="152400">
                    <a:schemeClr val="tx2"/>
                  </a:glow>
                </a:effectLst>
              </a:rPr>
              <a:t>ما هو أكثر شيء</a:t>
            </a:r>
            <a:br>
              <a:rPr lang="ar-JO" sz="6000" b="1" dirty="0">
                <a:effectLst>
                  <a:glow rad="152400">
                    <a:schemeClr val="tx2"/>
                  </a:glow>
                </a:effectLst>
              </a:rPr>
            </a:br>
            <a:r>
              <a:rPr lang="ar-JO" sz="6000" b="1" dirty="0">
                <a:effectLst>
                  <a:glow rad="152400">
                    <a:schemeClr val="tx2"/>
                  </a:glow>
                </a:effectLst>
              </a:rPr>
              <a:t>تشتاق إليه في السماء؟</a:t>
            </a:r>
            <a:endParaRPr lang="en-US" b="1" dirty="0">
              <a:effectLst>
                <a:glow rad="152400">
                  <a:schemeClr val="tx2"/>
                </a:glow>
              </a:effectLst>
            </a:endParaRPr>
          </a:p>
        </p:txBody>
      </p:sp>
    </p:spTree>
    <p:extLst>
      <p:ext uri="{BB962C8B-B14F-4D97-AF65-F5344CB8AC3E}">
        <p14:creationId xmlns:p14="http://schemas.microsoft.com/office/powerpoint/2010/main" val="3094402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6749"/>
            <a:ext cx="9144000" cy="881251"/>
          </a:xfrm>
        </p:spPr>
        <p:txBody>
          <a:bodyPr/>
          <a:lstStyle/>
          <a:p>
            <a:r>
              <a:rPr lang="ar-JO" sz="3200" b="1" dirty="0"/>
              <a:t>اعتقد الرومان أن بإمكان عطارد أن يطير</a:t>
            </a:r>
            <a:endParaRPr lang="en-US" sz="3200" b="1" dirty="0"/>
          </a:p>
        </p:txBody>
      </p:sp>
      <p:pic>
        <p:nvPicPr>
          <p:cNvPr id="7" name="Picture 6" descr="rev 20 WingedMercuryCapitoli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6" y="0"/>
            <a:ext cx="9144000" cy="6088364"/>
          </a:xfrm>
          <a:prstGeom prst="rect">
            <a:avLst/>
          </a:prstGeom>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187</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41117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20 flying 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5976749"/>
            <a:ext cx="9144000" cy="881251"/>
          </a:xfrm>
        </p:spPr>
        <p:txBody>
          <a:bodyPr/>
          <a:lstStyle/>
          <a:p>
            <a:r>
              <a:rPr lang="ar-JO" sz="3600" b="1" dirty="0"/>
              <a:t>ستكون أجسادنا مثل جسد المسيح</a:t>
            </a:r>
            <a:endParaRPr lang="en-US" sz="3600" b="1" dirty="0"/>
          </a:p>
        </p:txBody>
      </p:sp>
      <p:sp>
        <p:nvSpPr>
          <p:cNvPr id="7" name="Text Box 1041"/>
          <p:cNvSpPr txBox="1">
            <a:spLocks noChangeArrowheads="1"/>
          </p:cNvSpPr>
          <p:nvPr/>
        </p:nvSpPr>
        <p:spPr bwMode="auto">
          <a:xfrm>
            <a:off x="8316416"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188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464085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1403648" y="3581400"/>
            <a:ext cx="6521152" cy="1828800"/>
          </a:xfrm>
        </p:spPr>
        <p:txBody>
          <a:bodyPr/>
          <a:lstStyle/>
          <a:p>
            <a:pPr algn="l"/>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استكشاف</a:t>
            </a:r>
            <a:endParaRPr lang="en-US" i="0" dirty="0">
              <a:solidFill>
                <a:schemeClr val="bg1"/>
              </a:solidFill>
              <a:effectLst>
                <a:glow rad="190500">
                  <a:schemeClr val="tx1"/>
                </a:glow>
              </a:effectLst>
              <a:latin typeface="Arial" panose="020B0604020202020204" pitchFamily="34" charset="0"/>
              <a:cs typeface="Arial" panose="020B0604020202020204" pitchFamily="34" charset="0"/>
            </a:endParaRPr>
          </a:p>
        </p:txBody>
      </p:sp>
      <p:pic>
        <p:nvPicPr>
          <p:cNvPr id="305158" name="Picture 6" descr="M51aGradi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2863" y="0"/>
            <a:ext cx="4021137" cy="4038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52349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305158"/>
                                        </p:tgtEl>
                                        <p:attrNameLst>
                                          <p:attrName>style.visibility</p:attrName>
                                        </p:attrNameLst>
                                      </p:cBhvr>
                                      <p:to>
                                        <p:strVal val="visible"/>
                                      </p:to>
                                    </p:set>
                                    <p:animEffect transition="in" filter="dissolve">
                                      <p:cBhvr>
                                        <p:cTn id="7" dur="2000"/>
                                        <p:tgtEl>
                                          <p:spTgt spid="30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50900"/>
            <a:ext cx="9144000" cy="5138928"/>
          </a:xfrm>
          <a:prstGeom prst="rect">
            <a:avLst/>
          </a:prstGeom>
        </p:spPr>
      </p:pic>
      <p:sp>
        <p:nvSpPr>
          <p:cNvPr id="1290243" name="Rectangle 3"/>
          <p:cNvSpPr>
            <a:spLocks noGrp="1" noChangeArrowheads="1"/>
          </p:cNvSpPr>
          <p:nvPr>
            <p:ph type="ctrTitle"/>
          </p:nvPr>
        </p:nvSpPr>
        <p:spPr>
          <a:xfrm>
            <a:off x="6372225" y="287338"/>
            <a:ext cx="2771775" cy="6310312"/>
          </a:xfrm>
        </p:spPr>
        <p:txBody>
          <a:bodyPr/>
          <a:lstStyle/>
          <a:p>
            <a: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t>ثم رأيت         سماء </a:t>
            </a:r>
            <a:r>
              <a:rPr lang="ar-JO" sz="3200"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جديدة</a:t>
            </a:r>
            <a: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t>   وأرضاً </a:t>
            </a:r>
            <a:r>
              <a:rPr lang="ar-JO" sz="3200"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جديدة</a:t>
            </a:r>
            <a: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t>،    لأن السماء الأولى والأرض الأولى مضتا.</a:t>
            </a:r>
            <a:b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t>(21: 1 أ)</a:t>
            </a:r>
            <a:endParaRPr lang="en-US" sz="3200" b="1" dirty="0">
              <a:solidFill>
                <a:srgbClr val="CC0000"/>
              </a:solidFill>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041"/>
          <p:cNvSpPr txBox="1">
            <a:spLocks noChangeArrowheads="1"/>
          </p:cNvSpPr>
          <p:nvPr/>
        </p:nvSpPr>
        <p:spPr bwMode="auto">
          <a:xfrm>
            <a:off x="838842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176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7" name="Rectangle 3"/>
          <p:cNvSpPr txBox="1">
            <a:spLocks noChangeArrowheads="1"/>
          </p:cNvSpPr>
          <p:nvPr/>
        </p:nvSpPr>
        <p:spPr bwMode="auto">
          <a:xfrm>
            <a:off x="1391663" y="510572"/>
            <a:ext cx="2771775" cy="631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أرض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متجددة</a:t>
            </a: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CC0000"/>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140209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0520" y="-1"/>
            <a:ext cx="9144002" cy="6858001"/>
          </a:xfrm>
          <a:prstGeom prst="rect">
            <a:avLst/>
          </a:prstGeom>
        </p:spPr>
      </p:pic>
      <p:sp>
        <p:nvSpPr>
          <p:cNvPr id="1292292" name="Rectangle 3"/>
          <p:cNvSpPr>
            <a:spLocks noGrp="1" noChangeArrowheads="1"/>
          </p:cNvSpPr>
          <p:nvPr>
            <p:ph type="ctrTitle"/>
          </p:nvPr>
        </p:nvSpPr>
        <p:spPr>
          <a:xfrm>
            <a:off x="107950" y="0"/>
            <a:ext cx="8351838" cy="1125538"/>
          </a:xfrm>
        </p:spPr>
        <p:txBody>
          <a:bodyPr/>
          <a:lstStyle/>
          <a:p>
            <a:r>
              <a:rPr lang="ar-JO" sz="3200" b="1" dirty="0">
                <a:latin typeface="Arial" panose="020B0604020202020204" pitchFamily="34" charset="0"/>
                <a:ea typeface="ＭＳ Ｐゴシック" charset="0"/>
                <a:cs typeface="Arial" panose="020B0604020202020204" pitchFamily="34" charset="0"/>
              </a:rPr>
              <a:t>والبحر لا يوجد فيما بعد (21: 1 ب)</a:t>
            </a:r>
            <a:endParaRPr lang="en-US" sz="3200" b="1" dirty="0">
              <a:solidFill>
                <a:srgbClr val="CC00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07950" y="930265"/>
            <a:ext cx="5594793" cy="2418394"/>
          </a:xfrm>
          <a:prstGeom prst="rect">
            <a:avLst/>
          </a:prstGeom>
        </p:spPr>
      </p:pic>
      <p:sp>
        <p:nvSpPr>
          <p:cNvPr id="8"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176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185723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rPr>
              <a:t>تحول عالم آدم إلى عالم اليوم</a:t>
            </a:r>
            <a:endParaRPr kumimoji="0" lang="en-US" altLang="zh-CN" sz="2400" b="0" i="0"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latin typeface="Arial" panose="020B0604020202020204" pitchFamily="34" charset="0"/>
                <a:ea typeface="ＭＳ Ｐゴシック" charset="0"/>
                <a:cs typeface="Arial" panose="020B0604020202020204" pitchFamily="34" charset="0"/>
              </a:rPr>
              <a:t>رودينيا – العالم الذي هلك</a:t>
            </a:r>
            <a:endParaRPr lang="en-US" altLang="zh-CN"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latin typeface="Arial" panose="020B0604020202020204" pitchFamily="34" charset="0"/>
                <a:ea typeface="ＭＳ Ｐゴシック" charset="0"/>
                <a:cs typeface="Arial" panose="020B0604020202020204" pitchFamily="34" charset="0"/>
              </a:rPr>
              <a:t>العالم الذي هلك</a:t>
            </a:r>
            <a:endParaRPr lang="en-US" altLang="zh-CN" dirty="0">
              <a:latin typeface="Arial" panose="020B0604020202020204" pitchFamily="34" charset="0"/>
              <a:ea typeface="ＭＳ Ｐゴシック" charset="0"/>
              <a:cs typeface="Arial" panose="020B0604020202020204" pitchFamily="34"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rPr>
              <a:t>تحول عالم آدم إلى عالم اليوم</a:t>
            </a:r>
            <a:endParaRPr kumimoji="0" lang="en-US" altLang="zh-CN" sz="1600" b="0" i="0"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2 gold ci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84479"/>
          </a:xfrm>
          <a:prstGeom prst="rect">
            <a:avLst/>
          </a:prstGeom>
        </p:spPr>
      </p:pic>
      <p:sp>
        <p:nvSpPr>
          <p:cNvPr id="1361923" name="Rectangle 2"/>
          <p:cNvSpPr>
            <a:spLocks noGrp="1" noChangeArrowheads="1"/>
          </p:cNvSpPr>
          <p:nvPr>
            <p:ph type="ctrTitle"/>
          </p:nvPr>
        </p:nvSpPr>
        <p:spPr>
          <a:xfrm>
            <a:off x="0" y="1047451"/>
            <a:ext cx="9144000" cy="1627433"/>
          </a:xfrm>
        </p:spPr>
        <p:txBody>
          <a:bodyPr/>
          <a:lstStyle/>
          <a:p>
            <a:r>
              <a:rPr lang="ar-JO" sz="8000" b="1" dirty="0">
                <a:effectLst>
                  <a:glow rad="177800">
                    <a:schemeClr val="tx1"/>
                  </a:glow>
                </a:effectLst>
                <a:latin typeface="Arial" charset="0"/>
                <a:ea typeface="ＭＳ Ｐゴシック" charset="0"/>
              </a:rPr>
              <a:t>أورشليم الجديدة</a:t>
            </a:r>
            <a:endParaRPr lang="en-US" sz="8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04770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6386" name="Rectangle 4"/>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9638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9338" y="0"/>
            <a:ext cx="5554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6388" name="Rectangle 3"/>
          <p:cNvSpPr>
            <a:spLocks noGrp="1" noChangeArrowheads="1"/>
          </p:cNvSpPr>
          <p:nvPr>
            <p:ph type="ctrTitle"/>
          </p:nvPr>
        </p:nvSpPr>
        <p:spPr>
          <a:xfrm>
            <a:off x="107950" y="0"/>
            <a:ext cx="3352800" cy="6858000"/>
          </a:xfrm>
        </p:spPr>
        <p:txBody>
          <a:bodyPr/>
          <a:lstStyle/>
          <a:p>
            <a:r>
              <a:rPr lang="ar-SA" sz="3600" b="1" dirty="0">
                <a:latin typeface="Arial" panose="020B0604020202020204" pitchFamily="34" charset="0"/>
                <a:ea typeface="ＭＳ Ｐゴシック" charset="0"/>
                <a:cs typeface="Arial" panose="020B0604020202020204" pitchFamily="34" charset="0"/>
              </a:rPr>
              <a:t>رؤيا ٢١ : ٢</a:t>
            </a:r>
            <a:br>
              <a:rPr lang="ar-SA" sz="3600" b="1" dirty="0">
                <a:latin typeface="Arial" panose="020B0604020202020204" pitchFamily="34" charset="0"/>
                <a:ea typeface="ＭＳ Ｐゴシック" charset="0"/>
                <a:cs typeface="Arial" panose="020B0604020202020204" pitchFamily="34" charset="0"/>
              </a:rPr>
            </a:br>
            <a:br>
              <a:rPr lang="en-US" sz="3600" b="1" dirty="0">
                <a:latin typeface="Arial" panose="020B0604020202020204" pitchFamily="34" charset="0"/>
                <a:ea typeface="ＭＳ Ｐゴシック" charset="0"/>
                <a:cs typeface="Arial" panose="020B0604020202020204" pitchFamily="34" charset="0"/>
              </a:rPr>
            </a:br>
            <a:r>
              <a:rPr lang="ar-SA" sz="3600" b="1" dirty="0">
                <a:latin typeface="Arial" panose="020B0604020202020204" pitchFamily="34" charset="0"/>
                <a:ea typeface="ＭＳ Ｐゴシック" charset="0"/>
                <a:cs typeface="Arial" panose="020B0604020202020204" pitchFamily="34" charset="0"/>
              </a:rPr>
              <a:t>2 وأنا يوحنا رأيت المدينة المقدسة أورشليم الجديدة نازلة من السماء من عند الله مهيأة كعروس مزينة لرجلها.</a:t>
            </a:r>
          </a:p>
        </p:txBody>
      </p:sp>
      <p:sp>
        <p:nvSpPr>
          <p:cNvPr id="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181</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8032751"/>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حضور الله في جنّة عدن</a:t>
            </a:r>
            <a:endParaRPr lang="en-US" i="0"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653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80289"/>
            <a:ext cx="6578527" cy="4377711"/>
          </a:xfrm>
          <a:prstGeom prst="rect">
            <a:avLst/>
          </a:prstGeom>
        </p:spPr>
      </p:pic>
      <p:sp>
        <p:nvSpPr>
          <p:cNvPr id="906242" name="Rectangle 2"/>
          <p:cNvSpPr>
            <a:spLocks noGrp="1" noChangeArrowheads="1"/>
          </p:cNvSpPr>
          <p:nvPr>
            <p:ph type="ctrTitle"/>
          </p:nvPr>
        </p:nvSpPr>
        <p:spPr>
          <a:xfrm>
            <a:off x="4924937" y="2560485"/>
            <a:ext cx="3635375" cy="3810000"/>
          </a:xfrm>
          <a:effectLst>
            <a:outerShdw blurRad="63500" dist="35921" dir="2700000" algn="ctr" rotWithShape="0">
              <a:schemeClr val="tx2">
                <a:alpha val="74998"/>
              </a:schemeClr>
            </a:outerShdw>
          </a:effectLst>
        </p:spPr>
        <p:txBody>
          <a:bodyPr/>
          <a:lstStyle/>
          <a:p>
            <a:pPr>
              <a:defRPr/>
            </a:pP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تخيّل التزلج</a:t>
            </a:r>
            <a:b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b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حيث لا يمكن</a:t>
            </a:r>
            <a:b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b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أن تتأذى</a:t>
            </a:r>
            <a:endParaRPr lang="en-US" sz="5400"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80290" y="169900"/>
            <a:ext cx="2959100" cy="2743200"/>
          </a:xfrm>
          <a:prstGeom prst="rect">
            <a:avLst/>
          </a:prstGeom>
        </p:spPr>
      </p:pic>
    </p:spTree>
    <p:extLst>
      <p:ext uri="{BB962C8B-B14F-4D97-AF65-F5344CB8AC3E}">
        <p14:creationId xmlns:p14="http://schemas.microsoft.com/office/powerpoint/2010/main" val="159560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345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حضور الله</a:t>
            </a:r>
            <a:b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b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في خيمة الإجتماع</a:t>
            </a:r>
            <a:endParaRPr lang="en-US" i="0"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524363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حضور الله</a:t>
            </a:r>
            <a:b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b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في الهيكل</a:t>
            </a:r>
            <a:endParaRPr lang="en-US" i="0"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408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0" y="4874520"/>
            <a:ext cx="9144000" cy="1432282"/>
          </a:xfrm>
        </p:spPr>
        <p:txBody>
          <a:bodyPr/>
          <a:lstStyle/>
          <a:p>
            <a:r>
              <a:rPr lang="ar-SA" sz="6000" b="1" dirty="0">
                <a:effectLst>
                  <a:glow rad="177800">
                    <a:schemeClr val="tx1"/>
                  </a:glow>
                </a:effectLst>
                <a:latin typeface="Arial" charset="0"/>
                <a:ea typeface="ＭＳ Ｐゴシック" charset="0"/>
              </a:rPr>
              <a:t>مهيأة كعروس مزينة لرجلها.</a:t>
            </a:r>
            <a:endParaRPr lang="en-US" sz="6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433701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5820"/>
          </a:xfrm>
          <a:prstGeom prst="rect">
            <a:avLst/>
          </a:prstGeom>
        </p:spPr>
      </p:pic>
      <p:sp>
        <p:nvSpPr>
          <p:cNvPr id="1302532" name="Rectangle 3"/>
          <p:cNvSpPr>
            <a:spLocks noGrp="1" noChangeArrowheads="1"/>
          </p:cNvSpPr>
          <p:nvPr>
            <p:ph type="ctrTitle"/>
          </p:nvPr>
        </p:nvSpPr>
        <p:spPr>
          <a:xfrm>
            <a:off x="0" y="3637073"/>
            <a:ext cx="8915400" cy="3068527"/>
          </a:xfrm>
        </p:spPr>
        <p:txBody>
          <a:bodyPr/>
          <a:lstStyle/>
          <a:p>
            <a:r>
              <a:rPr lang="ar-JO" sz="5400" b="1" dirty="0">
                <a:effectLst>
                  <a:glow rad="190500">
                    <a:schemeClr val="tx1"/>
                  </a:glow>
                </a:effectLst>
                <a:latin typeface="Arial" panose="020B0604020202020204" pitchFamily="34" charset="0"/>
                <a:cs typeface="Arial" panose="020B0604020202020204" pitchFamily="34" charset="0"/>
              </a:rPr>
              <a:t>لماذا تنزل أورشليم الجديدة</a:t>
            </a:r>
            <a:br>
              <a:rPr lang="ar-JO" sz="5400" b="1" dirty="0">
                <a:effectLst>
                  <a:glow rad="190500">
                    <a:schemeClr val="tx1"/>
                  </a:glow>
                </a:effectLst>
                <a:latin typeface="Arial" panose="020B0604020202020204" pitchFamily="34" charset="0"/>
                <a:cs typeface="Arial" panose="020B0604020202020204" pitchFamily="34" charset="0"/>
              </a:rPr>
            </a:br>
            <a:r>
              <a:rPr lang="ar-JO" sz="5400" b="1" dirty="0">
                <a:effectLst>
                  <a:glow rad="190500">
                    <a:schemeClr val="tx1"/>
                  </a:glow>
                </a:effectLst>
                <a:latin typeface="Arial" panose="020B0604020202020204" pitchFamily="34" charset="0"/>
                <a:cs typeface="Arial" panose="020B0604020202020204" pitchFamily="34" charset="0"/>
              </a:rPr>
              <a:t>من السماء</a:t>
            </a:r>
            <a:br>
              <a:rPr lang="ar-JO" sz="5400" b="1" dirty="0">
                <a:effectLst>
                  <a:glow rad="190500">
                    <a:schemeClr val="tx1"/>
                  </a:glow>
                </a:effectLst>
                <a:latin typeface="Arial" panose="020B0604020202020204" pitchFamily="34" charset="0"/>
                <a:cs typeface="Arial" panose="020B0604020202020204" pitchFamily="34" charset="0"/>
              </a:rPr>
            </a:br>
            <a:r>
              <a:rPr lang="ar-JO" sz="5400" b="1" dirty="0">
                <a:effectLst>
                  <a:glow rad="190500">
                    <a:schemeClr val="tx1"/>
                  </a:glow>
                </a:effectLst>
                <a:latin typeface="Arial" panose="020B0604020202020204" pitchFamily="34" charset="0"/>
                <a:cs typeface="Arial" panose="020B0604020202020204" pitchFamily="34" charset="0"/>
              </a:rPr>
              <a:t>(21: 2)؟</a:t>
            </a:r>
            <a:br>
              <a:rPr lang="ar-JO" sz="5400" b="1" dirty="0">
                <a:effectLst>
                  <a:glow rad="190500">
                    <a:schemeClr val="tx1"/>
                  </a:glow>
                </a:effectLst>
                <a:latin typeface="Arial" panose="020B0604020202020204" pitchFamily="34" charset="0"/>
                <a:cs typeface="Arial" panose="020B0604020202020204" pitchFamily="34" charset="0"/>
              </a:rPr>
            </a:br>
            <a:endParaRPr lang="en-US" sz="3600" b="1" dirty="0">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181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37037121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1" descr="Rev 21 Heaven descending 3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052" name="Rectangle 3"/>
          <p:cNvSpPr>
            <a:spLocks noGrp="1" noChangeArrowheads="1"/>
          </p:cNvSpPr>
          <p:nvPr>
            <p:ph type="ctrTitle"/>
          </p:nvPr>
        </p:nvSpPr>
        <p:spPr>
          <a:xfrm>
            <a:off x="0" y="4077072"/>
            <a:ext cx="9164671" cy="2636912"/>
          </a:xfrm>
        </p:spPr>
        <p:txBody>
          <a:bodyPr/>
          <a:lstStyle/>
          <a:p>
            <a:pPr rtl="1">
              <a:defRPr/>
            </a:pPr>
            <a:r>
              <a:rPr lang="ar-SA" sz="3200" b="1" dirty="0">
                <a:effectLst>
                  <a:glow rad="228600">
                    <a:schemeClr val="tx1"/>
                  </a:glow>
                </a:effectLst>
                <a:latin typeface="Arial" charset="0"/>
                <a:ea typeface="ＭＳ Ｐゴシック" charset="0"/>
              </a:rPr>
              <a:t>رؤيا ٢١ : ٣</a:t>
            </a:r>
            <a:br>
              <a:rPr lang="ar-SA" sz="3200" b="1" dirty="0">
                <a:effectLst>
                  <a:glow rad="228600">
                    <a:schemeClr val="tx1"/>
                  </a:glow>
                </a:effectLst>
                <a:latin typeface="Arial" charset="0"/>
                <a:ea typeface="ＭＳ Ｐゴシック" charset="0"/>
              </a:rPr>
            </a:br>
            <a:br>
              <a:rPr lang="en-US" sz="3200" b="1" dirty="0">
                <a:effectLst>
                  <a:glow rad="228600">
                    <a:schemeClr val="tx1"/>
                  </a:glow>
                </a:effectLst>
                <a:latin typeface="Arial" charset="0"/>
                <a:ea typeface="ＭＳ Ｐゴシック" charset="0"/>
              </a:rPr>
            </a:br>
            <a:r>
              <a:rPr lang="ar-SA" sz="3200" b="1" dirty="0">
                <a:effectLst>
                  <a:glow rad="228600">
                    <a:schemeClr val="tx1"/>
                  </a:glow>
                </a:effectLst>
                <a:latin typeface="Arial" charset="0"/>
                <a:ea typeface="ＭＳ Ｐゴシック" charset="0"/>
              </a:rPr>
              <a:t>وسمعت صوتا</a:t>
            </a:r>
            <a:r>
              <a:rPr lang="ar-JO" sz="3200" b="1" dirty="0">
                <a:effectLst>
                  <a:glow rad="228600">
                    <a:schemeClr val="tx1"/>
                  </a:glow>
                </a:effectLst>
                <a:latin typeface="Arial" charset="0"/>
                <a:ea typeface="ＭＳ Ｐゴシック" charset="0"/>
              </a:rPr>
              <a:t>ً</a:t>
            </a:r>
            <a:r>
              <a:rPr lang="ar-SA" sz="3200" b="1" dirty="0">
                <a:effectLst>
                  <a:glow rad="228600">
                    <a:schemeClr val="tx1"/>
                  </a:glow>
                </a:effectLst>
                <a:latin typeface="Arial" charset="0"/>
                <a:ea typeface="ＭＳ Ｐゴシック" charset="0"/>
              </a:rPr>
              <a:t> عظيما</a:t>
            </a:r>
            <a:r>
              <a:rPr lang="ar-JO" sz="3200" b="1" dirty="0">
                <a:effectLst>
                  <a:glow rad="228600">
                    <a:schemeClr val="tx1"/>
                  </a:glow>
                </a:effectLst>
                <a:latin typeface="Arial" charset="0"/>
                <a:ea typeface="ＭＳ Ｐゴシック" charset="0"/>
              </a:rPr>
              <a:t>ً</a:t>
            </a:r>
            <a:r>
              <a:rPr lang="ar-SA" sz="3200" b="1" dirty="0">
                <a:effectLst>
                  <a:glow rad="228600">
                    <a:schemeClr val="tx1"/>
                  </a:glow>
                </a:effectLst>
                <a:latin typeface="Arial" charset="0"/>
                <a:ea typeface="ＭＳ Ｐゴシック" charset="0"/>
              </a:rPr>
              <a:t> من السماء قائلا</a:t>
            </a:r>
            <a:r>
              <a:rPr lang="ar-JO" sz="3200" b="1" dirty="0">
                <a:effectLst>
                  <a:glow rad="228600">
                    <a:schemeClr val="tx1"/>
                  </a:glow>
                </a:effectLst>
                <a:latin typeface="Arial" charset="0"/>
                <a:ea typeface="ＭＳ Ｐゴシック" charset="0"/>
              </a:rPr>
              <a:t>ً</a:t>
            </a:r>
            <a:r>
              <a:rPr lang="ar-SA" sz="3200" b="1" dirty="0">
                <a:effectLst>
                  <a:glow rad="228600">
                    <a:schemeClr val="tx1"/>
                  </a:glow>
                </a:effectLst>
                <a:latin typeface="Arial" charset="0"/>
                <a:ea typeface="ＭＳ Ｐゴシック" charset="0"/>
              </a:rPr>
              <a:t>: </a:t>
            </a:r>
            <a:br>
              <a:rPr lang="ar-JO" sz="3200" b="1" dirty="0">
                <a:effectLst>
                  <a:glow rad="228600">
                    <a:schemeClr val="tx1"/>
                  </a:glow>
                </a:effectLst>
                <a:latin typeface="Arial" charset="0"/>
                <a:ea typeface="ＭＳ Ｐゴシック" charset="0"/>
              </a:rPr>
            </a:br>
            <a:r>
              <a:rPr lang="ar-SA" sz="3200" b="1" dirty="0">
                <a:effectLst>
                  <a:glow rad="228600">
                    <a:schemeClr val="tx1"/>
                  </a:glow>
                </a:effectLst>
                <a:latin typeface="Arial" charset="0"/>
                <a:ea typeface="ＭＳ Ｐゴシック" charset="0"/>
              </a:rPr>
              <a:t>هوذا مسكن الله مع الناس، وهو سيسكن معهم، وهم يكونون له شعبا</a:t>
            </a:r>
            <a:r>
              <a:rPr lang="ar-JO" sz="3200" b="1" dirty="0">
                <a:effectLst>
                  <a:glow rad="228600">
                    <a:schemeClr val="tx1"/>
                  </a:glow>
                </a:effectLst>
                <a:latin typeface="Arial" charset="0"/>
                <a:ea typeface="ＭＳ Ｐゴシック" charset="0"/>
              </a:rPr>
              <a:t>ً</a:t>
            </a:r>
            <a:r>
              <a:rPr lang="ar-SA" sz="3200" b="1" dirty="0">
                <a:effectLst>
                  <a:glow rad="228600">
                    <a:schemeClr val="tx1"/>
                  </a:glow>
                </a:effectLst>
                <a:latin typeface="Arial" charset="0"/>
                <a:ea typeface="ＭＳ Ｐゴシック" charset="0"/>
              </a:rPr>
              <a:t>، والله نفسه يكون معهم إلها</a:t>
            </a:r>
            <a:r>
              <a:rPr lang="ar-JO" sz="3200" b="1" dirty="0">
                <a:effectLst>
                  <a:glow rad="228600">
                    <a:schemeClr val="tx1"/>
                  </a:glow>
                </a:effectLst>
                <a:latin typeface="Arial" charset="0"/>
                <a:ea typeface="ＭＳ Ｐゴシック" charset="0"/>
              </a:rPr>
              <a:t>ً</a:t>
            </a:r>
            <a:r>
              <a:rPr lang="ar-SA" sz="3200" b="1" dirty="0">
                <a:effectLst>
                  <a:glow rad="228600">
                    <a:schemeClr val="tx1"/>
                  </a:glow>
                </a:effectLst>
                <a:latin typeface="Arial" charset="0"/>
                <a:ea typeface="ＭＳ Ｐゴシック" charset="0"/>
              </a:rPr>
              <a:t> لهم.</a:t>
            </a:r>
          </a:p>
        </p:txBody>
      </p:sp>
      <p:sp>
        <p:nvSpPr>
          <p:cNvPr id="5"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1549165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65539" name="Picture 6" descr="HeavenDirections"/>
            <p:cNvPicPr>
              <a:picLocks noChangeAspect="1" noChangeArrowheads="1"/>
            </p:cNvPicPr>
            <p:nvPr/>
          </p:nvPicPr>
          <p:blipFill>
            <a:blip r:embed="rId3" cstate="screen">
              <a:extLst>
                <a:ext uri="{28A0092B-C50C-407E-A947-70E740481C1C}">
                  <a14:useLocalDpi xmlns:a14="http://schemas.microsoft.com/office/drawing/2010/main"/>
                </a:ext>
              </a:extLst>
            </a:blip>
            <a:srcRect l="12743" t="8775" r="16612" b="5307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5115113" y="776045"/>
              <a:ext cx="446838" cy="764286"/>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65537" name="Rectangle 2"/>
          <p:cNvSpPr>
            <a:spLocks noGrp="1" noChangeArrowheads="1"/>
          </p:cNvSpPr>
          <p:nvPr>
            <p:ph type="title"/>
          </p:nvPr>
        </p:nvSpPr>
        <p:spPr>
          <a:xfrm>
            <a:off x="4891694" y="568597"/>
            <a:ext cx="905434" cy="912945"/>
          </a:xfrm>
        </p:spPr>
        <p:txBody>
          <a:bodyPr/>
          <a:lstStyle/>
          <a:p>
            <a:pPr eaLnBrk="1" hangingPunct="1">
              <a:lnSpc>
                <a:spcPct val="93000"/>
              </a:lnSpc>
            </a:pPr>
            <a:r>
              <a:rPr lang="en-US" altLang="zh-CN" sz="2000" dirty="0"/>
              <a:t>You are here</a:t>
            </a:r>
            <a:endParaRPr lang="en-GB" sz="2000" b="1" dirty="0">
              <a:solidFill>
                <a:srgbClr val="000090"/>
              </a:solidFill>
              <a:latin typeface="Arial" charset="0"/>
              <a:cs typeface="Arial" charset="0"/>
            </a:endParaRPr>
          </a:p>
        </p:txBody>
      </p:sp>
      <p:sp>
        <p:nvSpPr>
          <p:cNvPr id="20485" name="Rectangle 5"/>
          <p:cNvSpPr>
            <a:spLocks noChangeArrowheads="1"/>
          </p:cNvSpPr>
          <p:nvPr/>
        </p:nvSpPr>
        <p:spPr bwMode="auto">
          <a:xfrm>
            <a:off x="0" y="0"/>
            <a:ext cx="9144000" cy="6858000"/>
          </a:xfrm>
          <a:prstGeom prst="rect">
            <a:avLst/>
          </a:prstGeom>
          <a:solidFill>
            <a:schemeClr val="accent2">
              <a:alpha val="26000"/>
            </a:schemeClr>
          </a:solidFill>
          <a:ln w="9525">
            <a:solidFill>
              <a:schemeClr val="tx1"/>
            </a:solidFill>
            <a:miter lim="800000"/>
            <a:headEnd/>
            <a:tailEnd/>
          </a:ln>
        </p:spPr>
        <p:txBody>
          <a:bodyPr wrap="none" anchor="ctr"/>
          <a:lstStyle/>
          <a:p>
            <a:pPr algn="ctr"/>
            <a:endParaRPr lang="en-US">
              <a:solidFill>
                <a:srgbClr val="000000"/>
              </a:solidFill>
            </a:endParaRPr>
          </a:p>
        </p:txBody>
      </p:sp>
      <p:sp>
        <p:nvSpPr>
          <p:cNvPr id="7"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ar-JO" b="1" dirty="0">
                <a:solidFill>
                  <a:srgbClr val="000090"/>
                </a:solidFill>
                <a:latin typeface="Arial" charset="0"/>
                <a:cs typeface="Arial" charset="0"/>
              </a:rPr>
              <a:t>454</a:t>
            </a:r>
            <a:endParaRPr lang="en-GB" b="1" dirty="0">
              <a:solidFill>
                <a:srgbClr val="000090"/>
              </a:solidFill>
              <a:latin typeface="Arial" charset="0"/>
              <a:cs typeface="Arial" charset="0"/>
            </a:endParaRPr>
          </a:p>
        </p:txBody>
      </p:sp>
    </p:spTree>
    <p:extLst>
      <p:ext uri="{BB962C8B-B14F-4D97-AF65-F5344CB8AC3E}">
        <p14:creationId xmlns:p14="http://schemas.microsoft.com/office/powerpoint/2010/main" val="116424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dissolve">
                                      <p:cBhvr>
                                        <p:cTn id="7" dur="5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406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
            <a:ext cx="8636000" cy="486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3"/>
          <p:cNvSpPr>
            <a:spLocks noGrp="1" noChangeArrowheads="1"/>
          </p:cNvSpPr>
          <p:nvPr>
            <p:ph type="ctrTitle"/>
          </p:nvPr>
        </p:nvSpPr>
        <p:spPr>
          <a:xfrm>
            <a:off x="0" y="5105400"/>
            <a:ext cx="8915400" cy="1600200"/>
          </a:xfrm>
        </p:spPr>
        <p:txBody>
          <a:bodyPr/>
          <a:lstStyle/>
          <a:p>
            <a:r>
              <a:rPr lang="ar-JO" sz="4800" b="1" dirty="0">
                <a:latin typeface="Arial" panose="020B0604020202020204" pitchFamily="34" charset="0"/>
                <a:ea typeface="ＭＳ Ｐゴシック" charset="0"/>
                <a:cs typeface="Arial" panose="020B0604020202020204" pitchFamily="34" charset="0"/>
              </a:rPr>
              <a:t>ليس من الأرض إلى السماء</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بل من السماء إلى الأرض</a:t>
            </a:r>
            <a:endParaRPr lang="en-US" sz="3200" b="1" dirty="0">
              <a:latin typeface="Arial" panose="020B0604020202020204" pitchFamily="34" charset="0"/>
              <a:ea typeface="ＭＳ Ｐゴシック" charset="0"/>
              <a:cs typeface="Arial" panose="020B0604020202020204" pitchFamily="34" charset="0"/>
            </a:endParaRPr>
          </a:p>
        </p:txBody>
      </p:sp>
      <p:sp>
        <p:nvSpPr>
          <p:cNvPr id="240645" name="Text Box 4"/>
          <p:cNvSpPr txBox="1">
            <a:spLocks noChangeArrowheads="1"/>
          </p:cNvSpPr>
          <p:nvPr/>
        </p:nvSpPr>
        <p:spPr bwMode="auto">
          <a:xfrm>
            <a:off x="8229600" y="76200"/>
            <a:ext cx="899605"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443281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75125" y="765175"/>
            <a:ext cx="4968875"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6547" name="Picture 1" descr="rev 21 DrivenOu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25" y="750888"/>
            <a:ext cx="4170363"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107950" y="4941888"/>
            <a:ext cx="4038600" cy="1877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الشركة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مكسورة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8-10</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1" name="Text Box 19"/>
          <p:cNvSpPr txBox="1">
            <a:spLocks noChangeArrowheads="1"/>
          </p:cNvSpPr>
          <p:nvPr/>
        </p:nvSpPr>
        <p:spPr bwMode="auto">
          <a:xfrm>
            <a:off x="4284663" y="4941888"/>
            <a:ext cx="4572000" cy="1877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الشركة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موصولة</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3</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5098477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2690"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ump for jo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638" y="863600"/>
            <a:ext cx="4932362" cy="599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317500" y="414496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تكثيراً أكثر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أتعاب</a:t>
            </a:r>
            <a:r>
              <a:rPr lang="ar-JO" sz="3600" b="1" dirty="0">
                <a:solidFill>
                  <a:srgbClr val="FFFFFF"/>
                </a:solidFill>
                <a:latin typeface="Arial" panose="020B0604020202020204" pitchFamily="34" charset="0"/>
                <a:cs typeface="Arial" panose="020B0604020202020204" pitchFamily="34" charset="0"/>
              </a:rPr>
              <a:t> حبلك</a:t>
            </a:r>
            <a:endPar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18"/>
          <p:cNvSpPr txBox="1">
            <a:spLocks noChangeArrowheads="1"/>
          </p:cNvSpPr>
          <p:nvPr/>
        </p:nvSpPr>
        <p:spPr bwMode="auto">
          <a:xfrm>
            <a:off x="173038" y="14128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لأنك يوم تأكل منها </a:t>
            </a:r>
            <a:r>
              <a:rPr lang="ar-JO" sz="3600" b="1" dirty="0">
                <a:solidFill>
                  <a:srgbClr val="FFFF00"/>
                </a:solidFill>
                <a:latin typeface="Arial" panose="020B0604020202020204" pitchFamily="34" charset="0"/>
                <a:cs typeface="Arial" panose="020B0604020202020204" pitchFamily="34" charset="0"/>
              </a:rPr>
              <a:t>موتاً تموت.</a:t>
            </a:r>
            <a:endPar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17)</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9"/>
          <p:cNvSpPr txBox="1">
            <a:spLocks noChangeArrowheads="1"/>
          </p:cNvSpPr>
          <p:nvPr/>
        </p:nvSpPr>
        <p:spPr bwMode="auto">
          <a:xfrm>
            <a:off x="4284663" y="14128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000000"/>
                </a:solidFill>
                <a:latin typeface="Arial" panose="020B0604020202020204" pitchFamily="34" charset="0"/>
                <a:cs typeface="Arial" panose="020B0604020202020204" pitchFamily="34" charset="0"/>
              </a:rPr>
              <a:t>و</a:t>
            </a:r>
            <a:r>
              <a:rPr lang="ar-JO" sz="3600" b="1" dirty="0">
                <a:solidFill>
                  <a:srgbClr val="FF0000"/>
                </a:solidFill>
                <a:latin typeface="Arial" panose="020B0604020202020204" pitchFamily="34" charset="0"/>
                <a:cs typeface="Arial" panose="020B0604020202020204" pitchFamily="34" charset="0"/>
              </a:rPr>
              <a:t>الموت</a:t>
            </a:r>
            <a:r>
              <a:rPr lang="ar-JO" sz="3600" b="1" dirty="0">
                <a:solidFill>
                  <a:srgbClr val="000000"/>
                </a:solidFill>
                <a:latin typeface="Arial" panose="020B0604020202020204" pitchFamily="34" charset="0"/>
                <a:cs typeface="Arial" panose="020B0604020202020204" pitchFamily="34" charset="0"/>
              </a:rPr>
              <a:t> لا يكون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في ما بعد</a:t>
            </a:r>
            <a:b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21: 4</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91" name="Text Box 19"/>
          <p:cNvSpPr txBox="1">
            <a:spLocks noChangeArrowheads="1"/>
          </p:cNvSpPr>
          <p:nvPr/>
        </p:nvSpPr>
        <p:spPr bwMode="auto">
          <a:xfrm>
            <a:off x="4284663" y="4144963"/>
            <a:ext cx="489585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ولا يكون حزن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ولا وجع في ما بعد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2957545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12" grpId="0"/>
      <p:bldP spid="13" grpId="0"/>
      <p:bldP spid="309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105"/>
            <a:ext cx="9143417" cy="6716895"/>
          </a:xfrm>
          <a:prstGeom prst="rect">
            <a:avLst/>
          </a:prstGeom>
        </p:spPr>
      </p:pic>
      <p:sp>
        <p:nvSpPr>
          <p:cNvPr id="1361923" name="Rectangle 2"/>
          <p:cNvSpPr>
            <a:spLocks noGrp="1" noChangeArrowheads="1"/>
          </p:cNvSpPr>
          <p:nvPr>
            <p:ph type="ctrTitle"/>
          </p:nvPr>
        </p:nvSpPr>
        <p:spPr>
          <a:xfrm>
            <a:off x="2296424" y="3720028"/>
            <a:ext cx="6471295" cy="2586774"/>
          </a:xfrm>
        </p:spPr>
        <p:txBody>
          <a:bodyPr/>
          <a:lstStyle/>
          <a:p>
            <a: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t>كلنا نختبر</a:t>
            </a:r>
            <a:b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t>الموت الآن</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18991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05 Rick&amp;SusanGriffithSingaporeApr2014sh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96002" name="Rectangle 2"/>
          <p:cNvSpPr>
            <a:spLocks noGrp="1" noChangeArrowheads="1"/>
          </p:cNvSpPr>
          <p:nvPr>
            <p:ph type="ctrTitle"/>
          </p:nvPr>
        </p:nvSpPr>
        <p:spPr>
          <a:xfrm>
            <a:off x="-79382" y="0"/>
            <a:ext cx="9288788" cy="708526"/>
          </a:xfrm>
          <a:solidFill>
            <a:srgbClr val="000000"/>
          </a:solidFill>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البيت = العلاقات</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8175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92" y="0"/>
            <a:ext cx="9845842" cy="6858000"/>
          </a:xfrm>
          <a:prstGeom prst="rect">
            <a:avLst/>
          </a:prstGeom>
        </p:spPr>
      </p:pic>
      <p:sp>
        <p:nvSpPr>
          <p:cNvPr id="1361923" name="Rectangle 2"/>
          <p:cNvSpPr>
            <a:spLocks noGrp="1" noChangeArrowheads="1"/>
          </p:cNvSpPr>
          <p:nvPr>
            <p:ph type="ctrTitle"/>
          </p:nvPr>
        </p:nvSpPr>
        <p:spPr>
          <a:xfrm>
            <a:off x="5271870" y="48341"/>
            <a:ext cx="3733800" cy="5105400"/>
          </a:xfrm>
        </p:spPr>
        <p:txBody>
          <a:bodyPr/>
          <a:lstStyle/>
          <a:p>
            <a: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t>الحزن جزء</a:t>
            </a:r>
            <a:b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t>من الحياة الآن</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61270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4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571999" y="838200"/>
            <a:ext cx="4492303" cy="3503996"/>
          </a:xfrm>
          <a:prstGeom prst="rect">
            <a:avLst/>
          </a:prstGeom>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317500" y="4381551"/>
            <a:ext cx="4038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تكثيراً أكثر </a:t>
            </a:r>
          </a:p>
          <a:p>
            <a:pPr marL="0" lvl="0" indent="0" algn="ct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أتعاب حبلك</a:t>
            </a:r>
          </a:p>
          <a:p>
            <a:pPr marL="0" lvl="0" indent="0" algn="ct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(3: 16)</a:t>
            </a:r>
          </a:p>
        </p:txBody>
      </p:sp>
      <p:sp>
        <p:nvSpPr>
          <p:cNvPr id="1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091" name="Text Box 19"/>
          <p:cNvSpPr txBox="1">
            <a:spLocks noChangeArrowheads="1"/>
          </p:cNvSpPr>
          <p:nvPr/>
        </p:nvSpPr>
        <p:spPr bwMode="auto">
          <a:xfrm>
            <a:off x="4284663" y="4381551"/>
            <a:ext cx="4859337"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ولا يكون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حزن</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ولا صراخ      في ما بعد.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20983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6626" name="Rectangle 4"/>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06627" name="Rectangle 3"/>
          <p:cNvSpPr>
            <a:spLocks noGrp="1" noChangeArrowheads="1"/>
          </p:cNvSpPr>
          <p:nvPr>
            <p:ph type="ctrTitle"/>
          </p:nvPr>
        </p:nvSpPr>
        <p:spPr>
          <a:xfrm>
            <a:off x="211138" y="260350"/>
            <a:ext cx="3568700" cy="6165850"/>
          </a:xfrm>
        </p:spPr>
        <p:txBody>
          <a:bodyPr/>
          <a:lstStyle/>
          <a:p>
            <a:pPr rtl="1"/>
            <a:r>
              <a:rPr lang="ar-SA" sz="3200" b="1" dirty="0">
                <a:latin typeface="Arial" panose="020B0604020202020204" pitchFamily="34" charset="0"/>
                <a:ea typeface="ＭＳ Ｐゴシック" charset="0"/>
                <a:cs typeface="Arial" panose="020B0604020202020204" pitchFamily="34" charset="0"/>
              </a:rPr>
              <a:t>رؤيا ٢١ : ٤</a:t>
            </a:r>
            <a:br>
              <a:rPr lang="ar-SA" sz="3200" b="1" dirty="0">
                <a:latin typeface="Arial" panose="020B0604020202020204" pitchFamily="34" charset="0"/>
                <a:ea typeface="ＭＳ Ｐゴシック" charset="0"/>
                <a:cs typeface="Arial" panose="020B0604020202020204" pitchFamily="34" charset="0"/>
              </a:rPr>
            </a:br>
            <a:br>
              <a:rPr lang="en-US" sz="3200" b="1" dirty="0">
                <a:latin typeface="Arial" panose="020B0604020202020204" pitchFamily="34" charset="0"/>
                <a:ea typeface="ＭＳ Ｐゴシック" charset="0"/>
                <a:cs typeface="Arial" panose="020B0604020202020204" pitchFamily="34" charset="0"/>
              </a:rPr>
            </a:br>
            <a:r>
              <a:rPr lang="ar-SA" sz="3200" b="1" dirty="0">
                <a:latin typeface="Arial" panose="020B0604020202020204" pitchFamily="34" charset="0"/>
                <a:ea typeface="ＭＳ Ｐゴシック" charset="0"/>
                <a:cs typeface="Arial" panose="020B0604020202020204" pitchFamily="34" charset="0"/>
              </a:rPr>
              <a:t>وسيمسح الله كل دمعة من عيونهم، والموت لا يكون في ما بعد، ولا يكون حزن ولا صراخ ولا وجع في ما بعد، لأن الأمور الأولى قد مضت».</a:t>
            </a:r>
          </a:p>
        </p:txBody>
      </p:sp>
      <p:sp>
        <p:nvSpPr>
          <p:cNvPr id="931844" name="Text Box 4"/>
          <p:cNvSpPr txBox="1">
            <a:spLocks noChangeArrowheads="1"/>
          </p:cNvSpPr>
          <p:nvPr/>
        </p:nvSpPr>
        <p:spPr bwMode="auto">
          <a:xfrm>
            <a:off x="8366125" y="76200"/>
            <a:ext cx="69923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340</a:t>
            </a:r>
          </a:p>
        </p:txBody>
      </p:sp>
      <p:pic>
        <p:nvPicPr>
          <p:cNvPr id="1306629" name="Picture 1" descr="rev 21 jo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7175" y="-17463"/>
            <a:ext cx="5076825"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058247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4197792"/>
            <a:ext cx="9070776" cy="1143000"/>
          </a:xfrm>
        </p:spPr>
        <p:txBody>
          <a:bodyPr/>
          <a:lstStyle/>
          <a:p>
            <a:pPr eaLnBrk="1" hangingPunct="1"/>
            <a:r>
              <a:rPr lang="en-US" sz="3600" b="1" dirty="0">
                <a:latin typeface="Arial" charset="0"/>
              </a:rPr>
              <a:t>Heaven Will Have Sins Forgiven</a:t>
            </a:r>
          </a:p>
        </p:txBody>
      </p:sp>
      <p:pic>
        <p:nvPicPr>
          <p:cNvPr id="108547" name="Picture 4" descr="HeavenRelationship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56" t="4847" b="56503"/>
          <a:stretch/>
        </p:blipFill>
        <p:spPr bwMode="auto">
          <a:xfrm>
            <a:off x="189162" y="0"/>
            <a:ext cx="8732587" cy="529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0"/>
            <a:ext cx="9144000"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الآباء الأعداء (1945)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40077018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eavenRelationship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56" t="4847" b="56503"/>
          <a:stretch/>
        </p:blipFill>
        <p:spPr bwMode="auto">
          <a:xfrm>
            <a:off x="189162" y="0"/>
            <a:ext cx="8732587" cy="529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6"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4888" b="4504"/>
          <a:stretch>
            <a:fillRect/>
          </a:stretch>
        </p:blipFill>
        <p:spPr bwMode="auto">
          <a:xfrm>
            <a:off x="69850" y="1981200"/>
            <a:ext cx="8921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0"/>
            <a:ext cx="9144000"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rPr>
              <a:t>الآباء الأعداء</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endParaRPr>
          </a:p>
        </p:txBody>
      </p:sp>
      <p:sp>
        <p:nvSpPr>
          <p:cNvPr id="7" name="Rectangle 2"/>
          <p:cNvSpPr txBox="1">
            <a:spLocks noChangeArrowheads="1"/>
          </p:cNvSpPr>
          <p:nvPr/>
        </p:nvSpPr>
        <p:spPr bwMode="auto">
          <a:xfrm>
            <a:off x="5026328" y="1918416"/>
            <a:ext cx="4023089"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rPr>
              <a:t>... والأبناء (1995)</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endParaRPr>
          </a:p>
        </p:txBody>
      </p:sp>
      <p:sp>
        <p:nvSpPr>
          <p:cNvPr id="8" name="Rectangle 2"/>
          <p:cNvSpPr txBox="1">
            <a:spLocks noChangeArrowheads="1"/>
          </p:cNvSpPr>
          <p:nvPr/>
        </p:nvSpPr>
        <p:spPr bwMode="auto">
          <a:xfrm>
            <a:off x="139700" y="2053515"/>
            <a:ext cx="4873117" cy="1688747"/>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العداوة بين آبائهم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نُسيت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في المصافحة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0593" name="Rectangle 2"/>
          <p:cNvSpPr>
            <a:spLocks noGrp="1" noChangeArrowheads="1"/>
          </p:cNvSpPr>
          <p:nvPr>
            <p:ph type="title"/>
          </p:nvPr>
        </p:nvSpPr>
        <p:spPr>
          <a:xfrm>
            <a:off x="0" y="5708824"/>
            <a:ext cx="9144000" cy="1143000"/>
          </a:xfrm>
          <a:solidFill>
            <a:srgbClr val="000090"/>
          </a:solidFill>
        </p:spPr>
        <p:txBody>
          <a:bodyPr anchor="ctr"/>
          <a:lstStyle/>
          <a:p>
            <a:pPr eaLnBrk="1" hangingPunct="1"/>
            <a:r>
              <a:rPr lang="ar-JO" dirty="0">
                <a:latin typeface="Arial" charset="0"/>
              </a:rPr>
              <a:t>السماء سوف تغفر الذنوب</a:t>
            </a:r>
            <a:endParaRPr lang="en-US" dirty="0">
              <a:latin typeface="Arial" charset="0"/>
            </a:endParaRPr>
          </a:p>
        </p:txBody>
      </p:sp>
    </p:spTree>
    <p:extLst>
      <p:ext uri="{BB962C8B-B14F-4D97-AF65-F5344CB8AC3E}">
        <p14:creationId xmlns:p14="http://schemas.microsoft.com/office/powerpoint/2010/main" val="465258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1" y="0"/>
            <a:ext cx="4391621" cy="6712486"/>
          </a:xfrm>
        </p:spPr>
        <p:txBody>
          <a:bodyPr/>
          <a:lstStyle/>
          <a:p>
            <a:r>
              <a:rPr lang="ar-JO" sz="4000" b="1" dirty="0">
                <a:effectLst>
                  <a:glow rad="177800">
                    <a:schemeClr val="tx1"/>
                  </a:glow>
                </a:effectLst>
                <a:latin typeface="Arial" charset="0"/>
                <a:ea typeface="ＭＳ Ｐゴシック" charset="0"/>
              </a:rPr>
              <a:t>سيكون لأورشليم الجديدة حماية (السور)، ووصول لإسرائيل (البوابات)، ووصول للكنيسة في أساسها (21: 12-14).</a:t>
            </a:r>
            <a:endParaRPr lang="en-US" sz="4000" b="1" dirty="0">
              <a:solidFill>
                <a:srgbClr val="CC0000"/>
              </a:solidFill>
              <a:effectLst>
                <a:glow rad="177800">
                  <a:schemeClr val="tx1"/>
                </a:glow>
              </a:effectLst>
              <a:latin typeface="Arial" charset="0"/>
              <a:ea typeface="ＭＳ Ｐゴシック" charset="0"/>
            </a:endParaRPr>
          </a:p>
        </p:txBody>
      </p:sp>
      <p:pic>
        <p:nvPicPr>
          <p:cNvPr id="3" name="Picture 3" descr="John Rev 2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1621" y="0"/>
            <a:ext cx="4752379" cy="6864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6400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6250" b="6000"/>
          <a:stretch>
            <a:fillRect/>
          </a:stretch>
        </p:blipFill>
        <p:spPr bwMode="auto">
          <a:xfrm>
            <a:off x="0" y="0"/>
            <a:ext cx="91440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6131" name="Rectangle 3"/>
          <p:cNvSpPr>
            <a:spLocks noGrp="1" noChangeArrowheads="1"/>
          </p:cNvSpPr>
          <p:nvPr>
            <p:ph type="title"/>
          </p:nvPr>
        </p:nvSpPr>
        <p:spPr>
          <a:xfrm>
            <a:off x="0" y="0"/>
            <a:ext cx="9144000" cy="1143000"/>
          </a:xfrm>
          <a:effectLst>
            <a:outerShdw blurRad="63500" dist="35921" dir="2700000" algn="ctr" rotWithShape="0">
              <a:srgbClr val="000000">
                <a:alpha val="74998"/>
              </a:srgb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مجازي أم حرفي؟</a:t>
            </a:r>
            <a:endParaRPr lang="en-US" b="1" dirty="0">
              <a:latin typeface="Arial" panose="020B0604020202020204" pitchFamily="34" charset="0"/>
              <a:ea typeface="ＭＳ Ｐゴシック" charset="0"/>
              <a:cs typeface="Arial" panose="020B0604020202020204" pitchFamily="34" charset="0"/>
            </a:endParaRPr>
          </a:p>
        </p:txBody>
      </p:sp>
      <p:sp>
        <p:nvSpPr>
          <p:cNvPr id="259075"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096838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3517"/>
            <a:ext cx="9144000" cy="4822658"/>
          </a:xfrm>
          <a:prstGeom prst="rect">
            <a:avLst/>
          </a:prstGeom>
        </p:spPr>
      </p:pic>
      <p:sp>
        <p:nvSpPr>
          <p:cNvPr id="1361923" name="Rectangle 2"/>
          <p:cNvSpPr>
            <a:spLocks noGrp="1" noChangeArrowheads="1"/>
          </p:cNvSpPr>
          <p:nvPr>
            <p:ph type="ctrTitle"/>
          </p:nvPr>
        </p:nvSpPr>
        <p:spPr>
          <a:xfrm>
            <a:off x="0" y="-1"/>
            <a:ext cx="9144000" cy="1834359"/>
          </a:xfrm>
        </p:spPr>
        <p:txBody>
          <a:bodyPr/>
          <a:lstStyle/>
          <a:p>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هل أورشليم الجديدة</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هي الكنيسة؟</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837701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47840"/>
          </a:xfrm>
          <a:prstGeom prst="rect">
            <a:avLst/>
          </a:prstGeom>
        </p:spPr>
      </p:pic>
      <p:sp>
        <p:nvSpPr>
          <p:cNvPr id="1361923" name="Rectangle 2"/>
          <p:cNvSpPr>
            <a:spLocks noGrp="1" noChangeArrowheads="1"/>
          </p:cNvSpPr>
          <p:nvPr>
            <p:ph type="ctrTitle"/>
          </p:nvPr>
        </p:nvSpPr>
        <p:spPr>
          <a:xfrm>
            <a:off x="1" y="0"/>
            <a:ext cx="9144000" cy="889510"/>
          </a:xfrm>
          <a:noFill/>
          <a:ln>
            <a:noFill/>
          </a:ln>
        </p:spPr>
        <p:txBody>
          <a:bodyPr vert="horz" wrap="square" lIns="91440" tIns="45720" rIns="91440" bIns="45720" numCol="1" anchor="ctr" anchorCtr="0" compatLnSpc="1">
            <a:prstTxWarp prst="textNoShape">
              <a:avLst/>
            </a:prstTxWarp>
          </a:bodyPr>
          <a:lstStyle/>
          <a:p>
            <a:pPr defTabSz="457200"/>
            <a:r>
              <a:rPr lang="ar-JO" b="1" kern="1200" dirty="0">
                <a:effectLst>
                  <a:glow rad="177800">
                    <a:schemeClr val="tx1"/>
                  </a:glow>
                </a:effectLst>
                <a:latin typeface="Arial" charset="0"/>
                <a:ea typeface="ＭＳ Ｐゴシック" charset="0"/>
              </a:rPr>
              <a:t>أورشليم الجديدة = الكنيسة؟</a:t>
            </a:r>
            <a:endParaRPr lang="en-US" b="1" kern="1200" dirty="0">
              <a:effectLst>
                <a:glow rad="177800">
                  <a:schemeClr val="tx1"/>
                </a:glow>
              </a:effectLst>
              <a:latin typeface="Arial" charset="0"/>
              <a:ea typeface="ＭＳ Ｐゴシック" charset="0"/>
            </a:endParaRPr>
          </a:p>
        </p:txBody>
      </p:sp>
      <p:sp>
        <p:nvSpPr>
          <p:cNvPr id="9" name="Rectangle 2"/>
          <p:cNvSpPr txBox="1">
            <a:spLocks noChangeArrowheads="1"/>
          </p:cNvSpPr>
          <p:nvPr/>
        </p:nvSpPr>
        <p:spPr bwMode="auto">
          <a:xfrm>
            <a:off x="1" y="1742440"/>
            <a:ext cx="9144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توصف المدينة بأنها </a:t>
            </a:r>
            <a:r>
              <a:rPr lang="ar-JO" sz="3200" b="1" dirty="0">
                <a:solidFill>
                  <a:srgbClr val="FFFFFF"/>
                </a:solidFill>
                <a:effectLst>
                  <a:glow rad="177800">
                    <a:srgbClr val="000000"/>
                  </a:glow>
                </a:effectLst>
                <a:latin typeface="Arial" charset="0"/>
                <a:ea typeface="ＭＳ Ｐゴシック" charset="0"/>
              </a:rPr>
              <a:t>كعروس مزينة لرجلها</a:t>
            </a: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(21: 2 أنظر أيضاً الآيتين 9-10)، وبما أن المصطلح عروس غالباً ما يشير إلى الكنيسة (إش 54: 5؛ أف 5: 32؛ الخ)، فقد يبدو الأمر كذلك هنا (هندريكس، 199).</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حتى في العهد القديم، يتم تمثيل الكنيسة تحت رمز المدينة (إش 26: 1؛ مز 48؛ الخ) (هندريكسن، 199).</a:t>
            </a:r>
            <a:b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b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70695958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48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0" y="5670376"/>
            <a:ext cx="9144000" cy="1143000"/>
          </a:xfrm>
          <a:effectLst>
            <a:outerShdw blurRad="63500" dist="35921" dir="2700000" algn="ctr" rotWithShape="0">
              <a:srgbClr val="000000">
                <a:alpha val="74998"/>
              </a:srgbClr>
            </a:outerShdw>
          </a:effectLst>
        </p:spPr>
        <p:txBody>
          <a:bodyPr/>
          <a:lstStyle/>
          <a:p>
            <a:pPr>
              <a:defRPr/>
            </a:pPr>
            <a:r>
              <a:rPr lang="ar-JO" sz="5400" b="1" dirty="0">
                <a:latin typeface="Arial" panose="020B0604020202020204" pitchFamily="34" charset="0"/>
                <a:ea typeface="ＭＳ Ｐゴシック" pitchFamily="-111" charset="-128"/>
                <a:cs typeface="Arial" panose="020B0604020202020204" pitchFamily="34" charset="0"/>
              </a:rPr>
              <a:t>أورشليم الجديدة</a:t>
            </a:r>
            <a:endParaRPr lang="en-US" sz="5400" b="1" dirty="0">
              <a:latin typeface="Arial" panose="020B0604020202020204" pitchFamily="34" charset="0"/>
              <a:ea typeface="ＭＳ Ｐゴシック" pitchFamily="-111" charset="-128"/>
              <a:cs typeface="Arial" panose="020B0604020202020204" pitchFamily="34" charset="0"/>
            </a:endParaRPr>
          </a:p>
        </p:txBody>
      </p:sp>
      <p:sp>
        <p:nvSpPr>
          <p:cNvPr id="93184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180</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5" name="Rectangle 2"/>
          <p:cNvSpPr txBox="1">
            <a:spLocks noChangeArrowheads="1"/>
          </p:cNvSpPr>
          <p:nvPr/>
        </p:nvSpPr>
        <p:spPr bwMode="auto">
          <a:xfrm>
            <a:off x="45837" y="96220"/>
            <a:ext cx="8320288" cy="590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r" defTabSz="457200" rtl="1" eaLnBrk="0" fontAlgn="base" latinLnBrk="0" hangingPunct="0">
              <a:lnSpc>
                <a:spcPct val="100000"/>
              </a:lnSpc>
              <a:spcBef>
                <a:spcPct val="0"/>
              </a:spcBef>
              <a:spcAft>
                <a:spcPct val="0"/>
              </a:spcAft>
              <a:buClrTx/>
              <a:buSzTx/>
              <a:buFontTx/>
              <a:buAutoNum type="arabicPeriod"/>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لم تُدعَ الكنيسة في العهد الجديد أبداً أنها</a:t>
            </a: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عروس المسيح</a:t>
            </a:r>
          </a:p>
          <a:p>
            <a:pPr marL="0" marR="0" lvl="0" indent="0" algn="r" defTabSz="457200" rtl="1"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742950" marR="0" lvl="0" indent="-742950" algn="r" defTabSz="457200" rtl="1" eaLnBrk="0" fontAlgn="base" latinLnBrk="0" hangingPunct="0">
              <a:lnSpc>
                <a:spcPct val="100000"/>
              </a:lnSpc>
              <a:spcBef>
                <a:spcPct val="0"/>
              </a:spcBef>
              <a:spcAft>
                <a:spcPct val="0"/>
              </a:spcAft>
              <a:buClrTx/>
              <a:buSzTx/>
              <a:buFontTx/>
              <a:buAutoNum type="arabicPeriod" startAt="2"/>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تشير الأعداد 9-10 إلى العروس أو الزوجة </a:t>
            </a: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باعتبارها أورشليم الجديدة نفسها – وليس  	 		  الكنيسة</a:t>
            </a:r>
            <a:endParaRPr kumimoji="0" lang="en-US" sz="4800" b="1" i="0" u="none" strike="noStrike" kern="1200" cap="none" spc="0" normalizeH="0" baseline="0" noProof="0" dirty="0">
              <a:ln>
                <a:noFill/>
              </a:ln>
              <a:solidFill>
                <a:srgbClr val="CC0000"/>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76232568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p:cTn id="24"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0021" cy="6874316"/>
          </a:xfrm>
          <a:prstGeom prst="rect">
            <a:avLst/>
          </a:prstGeom>
        </p:spPr>
      </p:pic>
      <p:sp>
        <p:nvSpPr>
          <p:cNvPr id="896002" name="Rectangle 2"/>
          <p:cNvSpPr>
            <a:spLocks noGrp="1" noChangeArrowheads="1"/>
          </p:cNvSpPr>
          <p:nvPr>
            <p:ph type="ctrTitle"/>
          </p:nvPr>
        </p:nvSpPr>
        <p:spPr>
          <a:xfrm>
            <a:off x="-99230" y="-21485"/>
            <a:ext cx="9307729" cy="708526"/>
          </a:xfrm>
          <a:solidFill>
            <a:srgbClr val="000000"/>
          </a:solidFill>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السماء = العلاقات</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539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1834" b="1259"/>
          <a:stretch/>
        </p:blipFill>
        <p:spPr>
          <a:xfrm>
            <a:off x="9863" y="0"/>
            <a:ext cx="9182563" cy="6858000"/>
          </a:xfrm>
          <a:prstGeom prst="rect">
            <a:avLst/>
          </a:prstGeom>
        </p:spPr>
      </p:pic>
      <p:sp>
        <p:nvSpPr>
          <p:cNvPr id="1361923" name="Rectangle 2"/>
          <p:cNvSpPr>
            <a:spLocks noGrp="1" noChangeArrowheads="1"/>
          </p:cNvSpPr>
          <p:nvPr>
            <p:ph type="ctrTitle"/>
          </p:nvPr>
        </p:nvSpPr>
        <p:spPr>
          <a:xfrm>
            <a:off x="9864" y="2959101"/>
            <a:ext cx="5451136" cy="3898900"/>
          </a:xfrm>
        </p:spPr>
        <p:txBody>
          <a:bodyPr anchor="b"/>
          <a:lstStyle/>
          <a:p>
            <a:r>
              <a:rPr lang="ar-SA" sz="3200" b="1" dirty="0">
                <a:effectLst>
                  <a:glow rad="177800">
                    <a:schemeClr val="tx1"/>
                  </a:glow>
                </a:effectLst>
                <a:latin typeface="Arial" charset="0"/>
                <a:ea typeface="ＭＳ Ｐゴシック" charset="0"/>
              </a:rPr>
              <a:t>رؤيا ٢١ : ٩</a:t>
            </a:r>
            <a:br>
              <a:rPr lang="ar-SA" sz="3200" b="1" dirty="0">
                <a:effectLst>
                  <a:glow rad="177800">
                    <a:schemeClr val="tx1"/>
                  </a:glow>
                </a:effectLst>
                <a:latin typeface="Arial" charset="0"/>
                <a:ea typeface="ＭＳ Ｐゴシック" charset="0"/>
              </a:rPr>
            </a:br>
            <a:br>
              <a:rPr lang="ar-JO" sz="3200" b="1" dirty="0">
                <a:effectLst>
                  <a:glow rad="177800">
                    <a:schemeClr val="tx1"/>
                  </a:glow>
                </a:effectLst>
                <a:latin typeface="Arial" charset="0"/>
                <a:ea typeface="ＭＳ Ｐゴシック" charset="0"/>
              </a:rPr>
            </a:br>
            <a:r>
              <a:rPr lang="ar-JO" sz="3200" b="1" dirty="0">
                <a:effectLst>
                  <a:glow rad="177800">
                    <a:schemeClr val="tx1"/>
                  </a:glow>
                </a:effectLst>
                <a:latin typeface="Arial" charset="0"/>
                <a:ea typeface="ＭＳ Ｐゴシック" charset="0"/>
              </a:rPr>
              <a:t>ثم جاء إليَّ واحد من السبعة الملائكة الذين معهم السبعة الجامات المملوة من السبع الضربات الأخيرة، وتكلم معي قائلاً: هلم فأريك العروس امرأة الخروف.</a:t>
            </a:r>
            <a:r>
              <a:rPr lang="ar-SA"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3251965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1361923" name="Rectangle 2"/>
          <p:cNvSpPr>
            <a:spLocks noGrp="1" noChangeArrowheads="1"/>
          </p:cNvSpPr>
          <p:nvPr>
            <p:ph type="ctrTitle"/>
          </p:nvPr>
        </p:nvSpPr>
        <p:spPr>
          <a:xfrm>
            <a:off x="2166544" y="5874187"/>
            <a:ext cx="6977456" cy="865230"/>
          </a:xfrm>
        </p:spPr>
        <p:txBody>
          <a:bodyPr/>
          <a:lstStyle/>
          <a:p>
            <a:r>
              <a:rPr lang="ar-JO" sz="3600" b="1" dirty="0">
                <a:effectLst>
                  <a:glow rad="177800">
                    <a:schemeClr val="tx1"/>
                  </a:glow>
                </a:effectLst>
                <a:latin typeface="Arial" charset="0"/>
                <a:ea typeface="ＭＳ Ｐゴシック" charset="0"/>
              </a:rPr>
              <a:t>المدينة النازلة</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ar-JO" sz="2800" b="1" dirty="0">
                <a:effectLst>
                  <a:glow rad="177800">
                    <a:schemeClr val="tx1"/>
                  </a:glow>
                </a:effectLst>
                <a:latin typeface="Arial" charset="0"/>
                <a:ea typeface="ＭＳ Ｐゴシック" charset="0"/>
              </a:rPr>
              <a:t>21: 10-11</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r="3573"/>
          <a:stretch/>
        </p:blipFill>
        <p:spPr>
          <a:xfrm>
            <a:off x="4515970" y="0"/>
            <a:ext cx="3205630" cy="3959411"/>
          </a:xfrm>
          <a:prstGeom prst="rect">
            <a:avLst/>
          </a:prstGeom>
        </p:spPr>
      </p:pic>
      <p:sp>
        <p:nvSpPr>
          <p:cNvPr id="4" name="Rectangle 2"/>
          <p:cNvSpPr txBox="1">
            <a:spLocks noChangeArrowheads="1"/>
          </p:cNvSpPr>
          <p:nvPr/>
        </p:nvSpPr>
        <p:spPr bwMode="auto">
          <a:xfrm>
            <a:off x="385500" y="1536700"/>
            <a:ext cx="8612821" cy="4206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رؤيا ٢١ : ١٠-١١</a:t>
            </a:r>
          </a:p>
          <a:p>
            <a:pPr lvl="0">
              <a:defRPr/>
            </a:pPr>
            <a:r>
              <a:rPr lang="ar-JO" sz="2800" b="1" dirty="0">
                <a:solidFill>
                  <a:srgbClr val="FFFFFF"/>
                </a:solidFill>
                <a:effectLst>
                  <a:glow rad="152400">
                    <a:srgbClr val="000000"/>
                  </a:glow>
                </a:effectLst>
              </a:rPr>
              <a:t>10 وذهب بي بالروح إلى جبل عظيم عال، وأراني المدينة العظيمة أورشليم المقدسة نازلة من السماء من عند الله 11 لها مجد الله، ولمعانها شبه أكرم حجر كحجر يشب بلوري.</a:t>
            </a:r>
            <a:endParaRPr kumimoji="0" lang="ar-SA"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110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8674" name="Picture 1" descr="Gen 2 Eve with 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glow rad="215900">
                    <a:schemeClr val="tx1"/>
                  </a:glow>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effectLst>
                <a:glow rad="215900">
                  <a:schemeClr val="tx1"/>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62425" y="836613"/>
            <a:ext cx="50180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0" y="801688"/>
            <a:ext cx="416242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162425" y="801688"/>
            <a:ext cx="498157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i="0"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094" name="Text Box 22"/>
          <p:cNvSpPr txBox="1">
            <a:spLocks noChangeArrowheads="1"/>
          </p:cNvSpPr>
          <p:nvPr/>
        </p:nvSpPr>
        <p:spPr bwMode="auto">
          <a:xfrm>
            <a:off x="34925" y="4846638"/>
            <a:ext cx="4038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الزوج والزوجة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(2: 18-25)</a:t>
            </a:r>
          </a:p>
        </p:txBody>
      </p:sp>
      <p:sp>
        <p:nvSpPr>
          <p:cNvPr id="3095" name="Text Box 23"/>
          <p:cNvSpPr txBox="1">
            <a:spLocks noChangeArrowheads="1"/>
          </p:cNvSpPr>
          <p:nvPr/>
        </p:nvSpPr>
        <p:spPr bwMode="auto">
          <a:xfrm>
            <a:off x="4376738" y="4797425"/>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الخروف والعروس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(19: 6-9؛ 21: 9-10)</a:t>
            </a:r>
          </a:p>
        </p:txBody>
      </p:sp>
      <p:sp>
        <p:nvSpPr>
          <p:cNvPr id="11"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1213411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43843"/>
            <a:ext cx="9144000" cy="527744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sz="4000" b="1" dirty="0">
                <a:solidFill>
                  <a:schemeClr val="bg1"/>
                </a:solidFill>
                <a:latin typeface="Arial" panose="020B0604020202020204" pitchFamily="34" charset="0"/>
                <a:cs typeface="Arial" panose="020B0604020202020204" pitchFamily="34" charset="0"/>
              </a:rPr>
              <a:t>مواطنو أورشليم الجديدة</a:t>
            </a:r>
            <a:endParaRPr lang="en-US" sz="40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261636" y="1052736"/>
            <a:ext cx="8858662" cy="49411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457200" lvl="0" indent="-457200" algn="r" defTabSz="914400" rtl="1" eaLnBrk="0" fontAlgn="base" hangingPunct="0">
              <a:spcBef>
                <a:spcPct val="0"/>
              </a:spcBef>
              <a:spcAft>
                <a:spcPct val="0"/>
              </a:spcAft>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بل قد أتيتم إلى جبل صهيون، وإلى مدينة الله الحي، أورشليم السماوية، وإلى </a:t>
            </a:r>
          </a:p>
          <a:p>
            <a:pPr marL="457200" lvl="0" indent="-457200" algn="r" defTabSz="914400" rtl="1" eaLnBrk="0" fontAlgn="base" hangingPunct="0">
              <a:spcBef>
                <a:spcPct val="0"/>
              </a:spcBef>
              <a:spcAft>
                <a:spcPct val="0"/>
              </a:spcAft>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ربوات هم محفل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ملائكة</a:t>
            </a:r>
            <a:r>
              <a:rPr lang="ar-JO" sz="2800" dirty="0">
                <a:effectLst>
                  <a:glow rad="127000">
                    <a:srgbClr val="000000">
                      <a:alpha val="96000"/>
                    </a:srgbClr>
                  </a:glow>
                </a:effectLst>
                <a:latin typeface="Arial" panose="020B0604020202020204" pitchFamily="34" charset="0"/>
                <a:cs typeface="Arial" panose="020B0604020202020204" pitchFamily="34" charset="0"/>
              </a:rPr>
              <a:t>،</a:t>
            </a:r>
          </a:p>
          <a:p>
            <a:pPr marL="457200" lvl="0" indent="-457200" algn="r" defTabSz="914400" rtl="1" eaLnBrk="0" fontAlgn="base" hangingPunct="0">
              <a:spcBef>
                <a:spcPct val="0"/>
              </a:spcBef>
              <a:spcAft>
                <a:spcPct val="0"/>
              </a:spcAft>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كنيسة</a:t>
            </a:r>
            <a:r>
              <a:rPr lang="ar-JO" sz="2800" dirty="0">
                <a:effectLst>
                  <a:glow rad="127000">
                    <a:srgbClr val="000000">
                      <a:alpha val="96000"/>
                    </a:srgbClr>
                  </a:glow>
                </a:effectLst>
                <a:latin typeface="Arial" panose="020B0604020202020204" pitchFamily="34" charset="0"/>
                <a:cs typeface="Arial" panose="020B0604020202020204" pitchFamily="34" charset="0"/>
              </a:rPr>
              <a:t> أبكار مكتوبين في السماوات، </a:t>
            </a:r>
          </a:p>
          <a:p>
            <a:pPr marL="457200" lvl="0" indent="-457200" algn="r" defTabSz="914400" rtl="1" eaLnBrk="0" fontAlgn="base" hangingPunct="0">
              <a:spcBef>
                <a:spcPct val="0"/>
              </a:spcBef>
              <a:spcAft>
                <a:spcPct val="0"/>
              </a:spcAft>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وإلى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الل</a:t>
            </a:r>
            <a:r>
              <a:rPr lang="ar-JO" sz="2800" dirty="0">
                <a:effectLst>
                  <a:glow rad="127000">
                    <a:srgbClr val="000000">
                      <a:alpha val="96000"/>
                    </a:srgbClr>
                  </a:glow>
                </a:effectLst>
                <a:latin typeface="Arial" panose="020B0604020202020204" pitchFamily="34" charset="0"/>
                <a:cs typeface="Arial" panose="020B0604020202020204" pitchFamily="34" charset="0"/>
              </a:rPr>
              <a:t>ه ديان الجميع، </a:t>
            </a:r>
          </a:p>
          <a:p>
            <a:pPr marL="457200" lvl="0" indent="-457200" algn="r" defTabSz="914400" rtl="1" eaLnBrk="0" fontAlgn="base" hangingPunct="0">
              <a:spcBef>
                <a:spcPct val="0"/>
              </a:spcBef>
              <a:spcAft>
                <a:spcPct val="0"/>
              </a:spcAft>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وإلى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أرواح أبرار </a:t>
            </a:r>
            <a:r>
              <a:rPr lang="ar-JO" sz="2800" dirty="0">
                <a:effectLst>
                  <a:glow rad="127000">
                    <a:srgbClr val="000000">
                      <a:alpha val="96000"/>
                    </a:srgbClr>
                  </a:glow>
                </a:effectLst>
                <a:latin typeface="Arial" panose="020B0604020202020204" pitchFamily="34" charset="0"/>
                <a:cs typeface="Arial" panose="020B0604020202020204" pitchFamily="34" charset="0"/>
              </a:rPr>
              <a:t>مكملين.</a:t>
            </a:r>
            <a:endParaRPr kumimoji="0" lang="ar-JO" sz="28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endParaRPr>
          </a:p>
        </p:txBody>
      </p:sp>
      <p:sp>
        <p:nvSpPr>
          <p:cNvPr id="6" name="Title 1"/>
          <p:cNvSpPr txBox="1">
            <a:spLocks/>
          </p:cNvSpPr>
          <p:nvPr/>
        </p:nvSpPr>
        <p:spPr bwMode="auto">
          <a:xfrm>
            <a:off x="-63900" y="30759"/>
            <a:ext cx="9217024" cy="7647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عبرانيين 12: 22-23</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652919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1570" cy="6858000"/>
          </a:xfrm>
          <a:prstGeom prst="rect">
            <a:avLst/>
          </a:prstGeom>
        </p:spPr>
      </p:pic>
      <p:sp>
        <p:nvSpPr>
          <p:cNvPr id="1361923" name="Rectangle 2"/>
          <p:cNvSpPr>
            <a:spLocks noGrp="1" noChangeArrowheads="1"/>
          </p:cNvSpPr>
          <p:nvPr>
            <p:ph type="ctrTitle"/>
          </p:nvPr>
        </p:nvSpPr>
        <p:spPr>
          <a:xfrm>
            <a:off x="4461154" y="5435600"/>
            <a:ext cx="4682846" cy="1303817"/>
          </a:xfrm>
        </p:spPr>
        <p:txBody>
          <a:bodyPr/>
          <a:lstStyle/>
          <a:p>
            <a:r>
              <a:rPr lang="ar-JO" b="1" dirty="0">
                <a:effectLst>
                  <a:glow rad="177800">
                    <a:schemeClr val="tx1"/>
                  </a:glow>
                </a:effectLst>
                <a:latin typeface="Arial" charset="0"/>
                <a:ea typeface="ＭＳ Ｐゴシック" charset="0"/>
              </a:rPr>
              <a:t>كل شيء جديداً</a:t>
            </a:r>
            <a:br>
              <a:rPr lang="en-US" sz="3600" b="1" dirty="0">
                <a:effectLst>
                  <a:glow rad="177800">
                    <a:schemeClr val="tx1"/>
                  </a:glow>
                </a:effectLst>
                <a:latin typeface="Arial" charset="0"/>
                <a:ea typeface="ＭＳ Ｐゴシック" charset="0"/>
              </a:rPr>
            </a:br>
            <a:r>
              <a:rPr lang="ar-SA" sz="3600" b="1" dirty="0">
                <a:effectLst>
                  <a:glow rad="177800">
                    <a:schemeClr val="tx1"/>
                  </a:glow>
                </a:effectLst>
                <a:latin typeface="Arial" charset="0"/>
                <a:ea typeface="ＭＳ Ｐゴシック" charset="0"/>
              </a:rPr>
              <a:t>رؤيا ٢١ : ٥-٧</a:t>
            </a:r>
            <a:endParaRPr lang="en-US" sz="60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0" y="118584"/>
            <a:ext cx="9144000" cy="5198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dirty="0">
                <a:solidFill>
                  <a:srgbClr val="FFFFFF"/>
                </a:solidFill>
                <a:effectLst>
                  <a:glow rad="152400">
                    <a:srgbClr val="000000"/>
                  </a:glow>
                </a:effectLst>
              </a:rPr>
              <a:t>5 وقال الجالس على العرش: ها أنا أصنع كل شيء جديدا</a:t>
            </a:r>
            <a:r>
              <a:rPr lang="ar-JO" sz="3600" b="1" dirty="0">
                <a:solidFill>
                  <a:srgbClr val="FFFFFF"/>
                </a:solidFill>
                <a:effectLst>
                  <a:glow rad="152400">
                    <a:srgbClr val="000000"/>
                  </a:glow>
                </a:effectLst>
              </a:rPr>
              <a:t>ً،</a:t>
            </a:r>
            <a:r>
              <a:rPr lang="ar-SA" sz="3600" b="1" dirty="0">
                <a:solidFill>
                  <a:srgbClr val="FFFFFF"/>
                </a:solidFill>
                <a:effectLst>
                  <a:glow rad="152400">
                    <a:srgbClr val="000000"/>
                  </a:glow>
                </a:effectLst>
              </a:rPr>
              <a:t> وقال لي: اكتب: فإن هذه الأقوال صادقة وأمينة</a:t>
            </a:r>
            <a:r>
              <a:rPr lang="ar-JO" sz="3600" b="1" dirty="0">
                <a:solidFill>
                  <a:srgbClr val="FFFFFF"/>
                </a:solidFill>
                <a:effectLst>
                  <a:glow rad="152400">
                    <a:srgbClr val="000000"/>
                  </a:glow>
                </a:effectLst>
              </a:rPr>
              <a:t> 6 </a:t>
            </a:r>
            <a:r>
              <a:rPr lang="ar-SA" sz="3600" b="1" dirty="0">
                <a:solidFill>
                  <a:srgbClr val="FFFFFF"/>
                </a:solidFill>
                <a:effectLst>
                  <a:glow rad="152400">
                    <a:srgbClr val="000000"/>
                  </a:glow>
                </a:effectLst>
              </a:rPr>
              <a:t>ثم قال لي: قد تم! أنا هو الألف والياء، البداية والنهاية. أنا أعطي العطشان من ينبوع ماء الحياة مجانا</a:t>
            </a:r>
            <a:r>
              <a:rPr lang="ar-JO" sz="3600" b="1" dirty="0">
                <a:solidFill>
                  <a:srgbClr val="FFFFFF"/>
                </a:solidFill>
                <a:effectLst>
                  <a:glow rad="152400">
                    <a:srgbClr val="000000"/>
                  </a:glow>
                </a:effectLst>
              </a:rPr>
              <a:t>ً 7 </a:t>
            </a:r>
            <a:r>
              <a:rPr lang="ar-SA" sz="3600" b="1" dirty="0">
                <a:solidFill>
                  <a:srgbClr val="FFFFFF"/>
                </a:solidFill>
                <a:effectLst>
                  <a:glow rad="152400">
                    <a:srgbClr val="000000"/>
                  </a:glow>
                </a:effectLst>
              </a:rPr>
              <a:t>من يغلب يرث كل شيء، وأكون له إلها</a:t>
            </a:r>
            <a:r>
              <a:rPr lang="ar-JO" sz="3600" b="1" dirty="0">
                <a:solidFill>
                  <a:srgbClr val="FFFFFF"/>
                </a:solidFill>
                <a:effectLst>
                  <a:glow rad="152400">
                    <a:srgbClr val="000000"/>
                  </a:glow>
                </a:effectLst>
              </a:rPr>
              <a:t>ً</a:t>
            </a:r>
            <a:r>
              <a:rPr lang="ar-SA" sz="3600" b="1" dirty="0">
                <a:solidFill>
                  <a:srgbClr val="FFFFFF"/>
                </a:solidFill>
                <a:effectLst>
                  <a:glow rad="152400">
                    <a:srgbClr val="000000"/>
                  </a:glow>
                </a:effectLst>
              </a:rPr>
              <a:t> وهو يكون لي ابنا</a:t>
            </a:r>
            <a:r>
              <a:rPr lang="ar-JO" sz="3600" b="1" dirty="0">
                <a:solidFill>
                  <a:srgbClr val="FFFFFF"/>
                </a:solidFill>
                <a:effectLst>
                  <a:glow rad="152400">
                    <a:srgbClr val="000000"/>
                  </a:glow>
                </a:effectLst>
              </a:rPr>
              <a:t>ً</a:t>
            </a:r>
            <a:r>
              <a:rPr lang="ar-SA" sz="3600" b="1" dirty="0">
                <a:solidFill>
                  <a:srgbClr val="FFFFFF"/>
                </a:solidFill>
                <a:effectLst>
                  <a:glow rad="152400">
                    <a:srgbClr val="000000"/>
                  </a:glow>
                </a:effectLst>
              </a:rPr>
              <a:t>.</a:t>
            </a:r>
            <a:endParaRPr kumimoji="0" lang="ar-SA" sz="36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7445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3229"/>
          </a:xfrm>
          <a:prstGeom prst="rect">
            <a:avLst/>
          </a:prstGeom>
        </p:spPr>
      </p:pic>
      <p:sp>
        <p:nvSpPr>
          <p:cNvPr id="1361923" name="Rectangle 2"/>
          <p:cNvSpPr>
            <a:spLocks noGrp="1" noChangeArrowheads="1"/>
          </p:cNvSpPr>
          <p:nvPr>
            <p:ph type="ctrTitle"/>
          </p:nvPr>
        </p:nvSpPr>
        <p:spPr>
          <a:xfrm>
            <a:off x="4461154" y="5608999"/>
            <a:ext cx="4682846" cy="865230"/>
          </a:xfrm>
        </p:spPr>
        <p:txBody>
          <a:bodyPr/>
          <a:lstStyle/>
          <a:p>
            <a:pPr lvl="0">
              <a:defRPr/>
            </a:pPr>
            <a:r>
              <a:rPr lang="ar-SA" sz="3600" b="1" dirty="0">
                <a:solidFill>
                  <a:srgbClr val="FFFFFF"/>
                </a:solidFill>
                <a:effectLst>
                  <a:glow rad="152400">
                    <a:srgbClr val="000000"/>
                  </a:glow>
                </a:effectLst>
              </a:rPr>
              <a:t>رؤيا ٢١ : ٨</a:t>
            </a:r>
          </a:p>
        </p:txBody>
      </p:sp>
      <p:sp>
        <p:nvSpPr>
          <p:cNvPr id="4" name="Rectangle 2"/>
          <p:cNvSpPr txBox="1">
            <a:spLocks noChangeArrowheads="1"/>
          </p:cNvSpPr>
          <p:nvPr/>
        </p:nvSpPr>
        <p:spPr bwMode="auto">
          <a:xfrm>
            <a:off x="215224" y="381000"/>
            <a:ext cx="8612821" cy="3636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dirty="0">
                <a:solidFill>
                  <a:srgbClr val="FFFFFF"/>
                </a:solidFill>
                <a:effectLst>
                  <a:glow rad="152400">
                    <a:srgbClr val="000000"/>
                  </a:glow>
                </a:effectLst>
              </a:rPr>
              <a:t>وأما الخائفون وغير المؤمنين والرجسون والقاتلون والزناة والسحرة وعبدة الأوثان وجميع الكذبة، فنصيبهم في البحيرة المتقدة بنار وكبريت، الذي هو الموت الثاني.</a:t>
            </a:r>
            <a:endParaRPr kumimoji="0" lang="ar-SA" sz="36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2870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31277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2772" name="Rectangle 1027"/>
          <p:cNvSpPr>
            <a:spLocks noGrp="1" noChangeArrowheads="1"/>
          </p:cNvSpPr>
          <p:nvPr>
            <p:ph type="ctrTitle"/>
          </p:nvPr>
        </p:nvSpPr>
        <p:spPr>
          <a:xfrm>
            <a:off x="304800" y="3752536"/>
            <a:ext cx="8610600" cy="2520934"/>
          </a:xfrm>
        </p:spPr>
        <p:txBody>
          <a:bodyPr/>
          <a:lstStyle/>
          <a:p>
            <a:r>
              <a:rPr lang="ar-JO" sz="48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سوف يستدعي المكعب الذي يبلغ طول ضلعه 2200 كيلومتراً حضور الله في قدس الأقداس (21: 15-16)</a:t>
            </a:r>
            <a:endParaRPr lang="en-US" sz="48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190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7903752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2752237"/>
            <a:ext cx="8026400" cy="3822700"/>
          </a:xfrm>
          <a:prstGeom prst="rect">
            <a:avLst/>
          </a:prstGeom>
        </p:spPr>
      </p:pic>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12772" name="Rectangle 1027"/>
          <p:cNvSpPr>
            <a:spLocks noGrp="1" noChangeArrowheads="1"/>
          </p:cNvSpPr>
          <p:nvPr>
            <p:ph type="ctrTitle"/>
          </p:nvPr>
        </p:nvSpPr>
        <p:spPr>
          <a:xfrm>
            <a:off x="304800" y="120525"/>
            <a:ext cx="8610600" cy="2520934"/>
          </a:xfrm>
        </p:spPr>
        <p:txBody>
          <a:bodyPr/>
          <a:lstStyle/>
          <a:p>
            <a: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كان قدس الأقداس </a:t>
            </a:r>
            <a:b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في خيمة الإجتماع والهيكل</a:t>
            </a:r>
            <a:b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 مكعباً مثالياً </a:t>
            </a:r>
            <a:endParaRPr lang="en-US"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190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cxnSp>
        <p:nvCxnSpPr>
          <p:cNvPr id="9" name="Straight Arrow Connector 8"/>
          <p:cNvCxnSpPr/>
          <p:nvPr/>
        </p:nvCxnSpPr>
        <p:spPr bwMode="auto">
          <a:xfrm flipH="1">
            <a:off x="3532786" y="2335884"/>
            <a:ext cx="1021880" cy="1489124"/>
          </a:xfrm>
          <a:prstGeom prst="straightConnector1">
            <a:avLst/>
          </a:prstGeom>
          <a:solidFill>
            <a:schemeClr val="accent1"/>
          </a:solidFill>
          <a:ln w="76200" cap="flat" cmpd="sng" algn="ctr">
            <a:solidFill>
              <a:srgbClr val="3366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Arrow Connector 3"/>
          <p:cNvCxnSpPr/>
          <p:nvPr/>
        </p:nvCxnSpPr>
        <p:spPr bwMode="auto">
          <a:xfrm flipH="1">
            <a:off x="3518186" y="2262885"/>
            <a:ext cx="1021880" cy="1489124"/>
          </a:xfrm>
          <a:prstGeom prst="straightConnector1">
            <a:avLst/>
          </a:prstGeom>
          <a:solidFill>
            <a:schemeClr val="accent1"/>
          </a:solidFill>
          <a:ln w="7620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36008590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3377" y="-68650"/>
            <a:ext cx="7829150" cy="6858000"/>
          </a:xfrm>
          <a:prstGeom prst="rect">
            <a:avLst/>
          </a:prstGeom>
        </p:spPr>
      </p:pic>
      <p:sp>
        <p:nvSpPr>
          <p:cNvPr id="1312772" name="Rectangle 1027"/>
          <p:cNvSpPr>
            <a:spLocks noGrp="1" noChangeArrowheads="1"/>
          </p:cNvSpPr>
          <p:nvPr>
            <p:ph type="ctrTitle"/>
          </p:nvPr>
        </p:nvSpPr>
        <p:spPr>
          <a:xfrm>
            <a:off x="647700" y="267455"/>
            <a:ext cx="2704433" cy="1849300"/>
          </a:xfrm>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فوق الولايات</a:t>
            </a:r>
            <a:br>
              <a:rPr lang="ar-JO" sz="4000" b="1" dirty="0">
                <a:solidFill>
                  <a:schemeClr val="tx1"/>
                </a:solidFill>
                <a:latin typeface="Arial" panose="020B0604020202020204" pitchFamily="34" charset="0"/>
                <a:ea typeface="ＭＳ Ｐゴシック" charset="0"/>
                <a:cs typeface="Arial" panose="020B0604020202020204" pitchFamily="34" charset="0"/>
              </a:rPr>
            </a:br>
            <a:r>
              <a:rPr lang="ar-JO" sz="4000" b="1" dirty="0">
                <a:solidFill>
                  <a:schemeClr val="tx1"/>
                </a:solidFill>
                <a:latin typeface="Arial" panose="020B0604020202020204" pitchFamily="34" charset="0"/>
                <a:ea typeface="ＭＳ Ｐゴシック" charset="0"/>
                <a:cs typeface="Arial" panose="020B0604020202020204" pitchFamily="34" charset="0"/>
              </a:rPr>
              <a:t>المتحدة الأمريكية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411889" y="30432"/>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04686089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252121"/>
            <a:ext cx="9144000" cy="1419516"/>
          </a:xfrm>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p>
            <a:pPr algn="ctr">
              <a:defRPr/>
            </a:pPr>
            <a:r>
              <a:rPr lang="ar-JO" sz="6600"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rPr>
              <a:t>أورشليم الجديدة</a:t>
            </a:r>
            <a:endParaRPr lang="en-US"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endParaRPr>
          </a:p>
        </p:txBody>
      </p:sp>
      <p:graphicFrame>
        <p:nvGraphicFramePr>
          <p:cNvPr id="167939" name="Object 2"/>
          <p:cNvGraphicFramePr>
            <a:graphicFrameLocks noGrp="1" noChangeAspect="1"/>
          </p:cNvGraphicFramePr>
          <p:nvPr>
            <p:ph type="clipArt" sz="half" idx="1"/>
          </p:nvPr>
        </p:nvGraphicFramePr>
        <p:xfrm>
          <a:off x="2743200" y="1524000"/>
          <a:ext cx="6191250" cy="4011613"/>
        </p:xfrm>
        <a:graphic>
          <a:graphicData uri="http://schemas.openxmlformats.org/presentationml/2006/ole">
            <mc:AlternateContent xmlns:mc="http://schemas.openxmlformats.org/markup-compatibility/2006">
              <mc:Choice xmlns:v="urn:schemas-microsoft-com:vml" Requires="v">
                <p:oleObj name="Clip" r:id="rId2" imgW="3629520" imgH="2349360" progId="">
                  <p:embed/>
                </p:oleObj>
              </mc:Choice>
              <mc:Fallback>
                <p:oleObj name="Clip" r:id="rId2" imgW="3629520" imgH="2349360" progId="">
                  <p:embed/>
                  <p:pic>
                    <p:nvPicPr>
                      <p:cNvPr id="167939"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0"/>
                        <a:ext cx="6191250" cy="401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4500" name="Rectangle 4"/>
          <p:cNvSpPr>
            <a:spLocks noChangeArrowheads="1"/>
          </p:cNvSpPr>
          <p:nvPr/>
        </p:nvSpPr>
        <p:spPr bwMode="auto">
          <a:xfrm>
            <a:off x="5105400" y="1828800"/>
            <a:ext cx="3736975" cy="3549650"/>
          </a:xfrm>
          <a:prstGeom prst="rect">
            <a:avLst/>
          </a:prstGeom>
          <a:solidFill>
            <a:srgbClr val="FFCC00">
              <a:alpha val="50195"/>
            </a:srgbClr>
          </a:solidFill>
          <a:ln w="9525">
            <a:solidFill>
              <a:schemeClr val="bg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grpSp>
        <p:nvGrpSpPr>
          <p:cNvPr id="167941" name="Group 5"/>
          <p:cNvGrpSpPr>
            <a:grpSpLocks/>
          </p:cNvGrpSpPr>
          <p:nvPr/>
        </p:nvGrpSpPr>
        <p:grpSpPr bwMode="auto">
          <a:xfrm>
            <a:off x="381000" y="3505200"/>
            <a:ext cx="2857500" cy="3030538"/>
            <a:chOff x="1923" y="1910"/>
            <a:chExt cx="1808" cy="1819"/>
          </a:xfrm>
        </p:grpSpPr>
        <p:sp>
          <p:nvSpPr>
            <p:cNvPr id="167945" name="Freeform 6"/>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close/>
                </a:path>
              </a:pathLst>
            </a:custGeom>
            <a:gradFill rotWithShape="0">
              <a:gsLst>
                <a:gs pos="0">
                  <a:srgbClr val="33CCFF"/>
                </a:gs>
                <a:gs pos="100000">
                  <a:srgbClr val="3333FF"/>
                </a:gs>
              </a:gsLst>
              <a:path path="rect">
                <a:fillToRect l="50000" t="50000" r="50000" b="50000"/>
              </a:path>
            </a:gra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6" name="Freeform 7"/>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7" name="Freeform 8"/>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8" name="Freeform 9"/>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9" name="Freeform 10"/>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0" name="Freeform 11"/>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1" name="Freeform 12"/>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2" name="Freeform 13"/>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3" name="Freeform 14"/>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4" name="Freeform 15"/>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5" name="Freeform 16"/>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6" name="Freeform 17"/>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7" name="Freeform 18"/>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8" name="Freeform 19"/>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9" name="Freeform 20"/>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0" name="Freeform 21"/>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1" name="Freeform 22"/>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2" name="Freeform 23"/>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3" name="Freeform 24"/>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4" name="Freeform 25"/>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5" name="Freeform 26"/>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6" name="Freeform 27"/>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7" name="Freeform 28"/>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8" name="Freeform 29"/>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9" name="Freeform 30"/>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0" name="Freeform 31"/>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1" name="Freeform 32"/>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2" name="Freeform 33"/>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3" name="Freeform 34"/>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4" name="Freeform 35"/>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5" name="Freeform 36"/>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6" name="Freeform 37"/>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7" name="Freeform 38"/>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8" name="Freeform 39"/>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9" name="Freeform 40"/>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0" name="Freeform 41"/>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1" name="Freeform 42"/>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2" name="Freeform 43"/>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3" name="Freeform 44"/>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4" name="Freeform 45"/>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5" name="Freeform 46"/>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6" name="Freeform 47"/>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7" name="Freeform 48"/>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8" name="Freeform 49"/>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9" name="Freeform 50"/>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0" name="Freeform 51"/>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1" name="Freeform 52"/>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2" name="Freeform 53"/>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3" name="Freeform 54"/>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4" name="Freeform 55"/>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5" name="Freeform 56"/>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6" name="Freeform 57"/>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7" name="Freeform 58"/>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8" name="Freeform 59"/>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9" name="Freeform 60"/>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0" name="Freeform 61"/>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1" name="Freeform 62"/>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2" name="Freeform 63"/>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3" name="Freeform 64"/>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4" name="Freeform 65"/>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5" name="Freeform 66"/>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6" name="Freeform 67"/>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7" name="Freeform 68"/>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8" name="Freeform 69"/>
            <p:cNvSpPr>
              <a:spLocks/>
            </p:cNvSpPr>
            <p:nvPr/>
          </p:nvSpPr>
          <p:spPr bwMode="auto">
            <a:xfrm>
              <a:off x="3040" y="2868"/>
              <a:ext cx="674" cy="628"/>
            </a:xfrm>
            <a:custGeom>
              <a:avLst/>
              <a:gdLst>
                <a:gd name="T0" fmla="*/ 337 w 1347"/>
                <a:gd name="T1" fmla="*/ 2 h 1254"/>
                <a:gd name="T2" fmla="*/ 333 w 1347"/>
                <a:gd name="T3" fmla="*/ 20 h 1254"/>
                <a:gd name="T4" fmla="*/ 333 w 1347"/>
                <a:gd name="T5" fmla="*/ 33 h 1254"/>
                <a:gd name="T6" fmla="*/ 326 w 1347"/>
                <a:gd name="T7" fmla="*/ 48 h 1254"/>
                <a:gd name="T8" fmla="*/ 321 w 1347"/>
                <a:gd name="T9" fmla="*/ 74 h 1254"/>
                <a:gd name="T10" fmla="*/ 318 w 1347"/>
                <a:gd name="T11" fmla="*/ 95 h 1254"/>
                <a:gd name="T12" fmla="*/ 313 w 1347"/>
                <a:gd name="T13" fmla="*/ 138 h 1254"/>
                <a:gd name="T14" fmla="*/ 303 w 1347"/>
                <a:gd name="T15" fmla="*/ 157 h 1254"/>
                <a:gd name="T16" fmla="*/ 294 w 1347"/>
                <a:gd name="T17" fmla="*/ 166 h 1254"/>
                <a:gd name="T18" fmla="*/ 288 w 1347"/>
                <a:gd name="T19" fmla="*/ 181 h 1254"/>
                <a:gd name="T20" fmla="*/ 283 w 1347"/>
                <a:gd name="T21" fmla="*/ 194 h 1254"/>
                <a:gd name="T22" fmla="*/ 277 w 1347"/>
                <a:gd name="T23" fmla="*/ 211 h 1254"/>
                <a:gd name="T24" fmla="*/ 274 w 1347"/>
                <a:gd name="T25" fmla="*/ 217 h 1254"/>
                <a:gd name="T26" fmla="*/ 265 w 1347"/>
                <a:gd name="T27" fmla="*/ 219 h 1254"/>
                <a:gd name="T28" fmla="*/ 260 w 1347"/>
                <a:gd name="T29" fmla="*/ 234 h 1254"/>
                <a:gd name="T30" fmla="*/ 257 w 1347"/>
                <a:gd name="T31" fmla="*/ 243 h 1254"/>
                <a:gd name="T32" fmla="*/ 247 w 1347"/>
                <a:gd name="T33" fmla="*/ 252 h 1254"/>
                <a:gd name="T34" fmla="*/ 239 w 1347"/>
                <a:gd name="T35" fmla="*/ 261 h 1254"/>
                <a:gd name="T36" fmla="*/ 231 w 1347"/>
                <a:gd name="T37" fmla="*/ 272 h 1254"/>
                <a:gd name="T38" fmla="*/ 223 w 1347"/>
                <a:gd name="T39" fmla="*/ 280 h 1254"/>
                <a:gd name="T40" fmla="*/ 210 w 1347"/>
                <a:gd name="T41" fmla="*/ 293 h 1254"/>
                <a:gd name="T42" fmla="*/ 204 w 1347"/>
                <a:gd name="T43" fmla="*/ 295 h 1254"/>
                <a:gd name="T44" fmla="*/ 191 w 1347"/>
                <a:gd name="T45" fmla="*/ 311 h 1254"/>
                <a:gd name="T46" fmla="*/ 183 w 1347"/>
                <a:gd name="T47" fmla="*/ 303 h 1254"/>
                <a:gd name="T48" fmla="*/ 193 w 1347"/>
                <a:gd name="T49" fmla="*/ 277 h 1254"/>
                <a:gd name="T50" fmla="*/ 191 w 1347"/>
                <a:gd name="T51" fmla="*/ 255 h 1254"/>
                <a:gd name="T52" fmla="*/ 199 w 1347"/>
                <a:gd name="T53" fmla="*/ 236 h 1254"/>
                <a:gd name="T54" fmla="*/ 206 w 1347"/>
                <a:gd name="T55" fmla="*/ 215 h 1254"/>
                <a:gd name="T56" fmla="*/ 218 w 1347"/>
                <a:gd name="T57" fmla="*/ 208 h 1254"/>
                <a:gd name="T58" fmla="*/ 213 w 1347"/>
                <a:gd name="T59" fmla="*/ 187 h 1254"/>
                <a:gd name="T60" fmla="*/ 213 w 1347"/>
                <a:gd name="T61" fmla="*/ 173 h 1254"/>
                <a:gd name="T62" fmla="*/ 207 w 1347"/>
                <a:gd name="T63" fmla="*/ 167 h 1254"/>
                <a:gd name="T64" fmla="*/ 198 w 1347"/>
                <a:gd name="T65" fmla="*/ 156 h 1254"/>
                <a:gd name="T66" fmla="*/ 201 w 1347"/>
                <a:gd name="T67" fmla="*/ 141 h 1254"/>
                <a:gd name="T68" fmla="*/ 194 w 1347"/>
                <a:gd name="T69" fmla="*/ 122 h 1254"/>
                <a:gd name="T70" fmla="*/ 191 w 1347"/>
                <a:gd name="T71" fmla="*/ 130 h 1254"/>
                <a:gd name="T72" fmla="*/ 184 w 1347"/>
                <a:gd name="T73" fmla="*/ 121 h 1254"/>
                <a:gd name="T74" fmla="*/ 177 w 1347"/>
                <a:gd name="T75" fmla="*/ 126 h 1254"/>
                <a:gd name="T76" fmla="*/ 168 w 1347"/>
                <a:gd name="T77" fmla="*/ 118 h 1254"/>
                <a:gd name="T78" fmla="*/ 162 w 1347"/>
                <a:gd name="T79" fmla="*/ 111 h 1254"/>
                <a:gd name="T80" fmla="*/ 137 w 1347"/>
                <a:gd name="T81" fmla="*/ 126 h 1254"/>
                <a:gd name="T82" fmla="*/ 129 w 1347"/>
                <a:gd name="T83" fmla="*/ 140 h 1254"/>
                <a:gd name="T84" fmla="*/ 119 w 1347"/>
                <a:gd name="T85" fmla="*/ 140 h 1254"/>
                <a:gd name="T86" fmla="*/ 112 w 1347"/>
                <a:gd name="T87" fmla="*/ 146 h 1254"/>
                <a:gd name="T88" fmla="*/ 90 w 1347"/>
                <a:gd name="T89" fmla="*/ 146 h 1254"/>
                <a:gd name="T90" fmla="*/ 68 w 1347"/>
                <a:gd name="T91" fmla="*/ 138 h 1254"/>
                <a:gd name="T92" fmla="*/ 56 w 1347"/>
                <a:gd name="T93" fmla="*/ 139 h 1254"/>
                <a:gd name="T94" fmla="*/ 41 w 1347"/>
                <a:gd name="T95" fmla="*/ 117 h 1254"/>
                <a:gd name="T96" fmla="*/ 31 w 1347"/>
                <a:gd name="T97" fmla="*/ 110 h 1254"/>
                <a:gd name="T98" fmla="*/ 30 w 1347"/>
                <a:gd name="T99" fmla="*/ 103 h 1254"/>
                <a:gd name="T100" fmla="*/ 26 w 1347"/>
                <a:gd name="T101" fmla="*/ 97 h 1254"/>
                <a:gd name="T102" fmla="*/ 7 w 1347"/>
                <a:gd name="T103" fmla="*/ 91 h 1254"/>
                <a:gd name="T104" fmla="*/ 7 w 1347"/>
                <a:gd name="T105" fmla="*/ 80 h 1254"/>
                <a:gd name="T106" fmla="*/ 2 w 1347"/>
                <a:gd name="T107" fmla="*/ 71 h 1254"/>
                <a:gd name="T108" fmla="*/ 7 w 1347"/>
                <a:gd name="T109" fmla="*/ 63 h 1254"/>
                <a:gd name="T110" fmla="*/ 19 w 1347"/>
                <a:gd name="T111" fmla="*/ 48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7"/>
                <a:gd name="T169" fmla="*/ 0 h 1254"/>
                <a:gd name="T170" fmla="*/ 1347 w 1347"/>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7" h="1254">
                  <a:moveTo>
                    <a:pt x="1329" y="1"/>
                  </a:moveTo>
                  <a:lnTo>
                    <a:pt x="1330" y="1"/>
                  </a:lnTo>
                  <a:lnTo>
                    <a:pt x="1334" y="0"/>
                  </a:lnTo>
                  <a:lnTo>
                    <a:pt x="1339" y="0"/>
                  </a:lnTo>
                  <a:lnTo>
                    <a:pt x="1344" y="1"/>
                  </a:lnTo>
                  <a:lnTo>
                    <a:pt x="1347" y="6"/>
                  </a:lnTo>
                  <a:lnTo>
                    <a:pt x="1347" y="13"/>
                  </a:lnTo>
                  <a:lnTo>
                    <a:pt x="1345" y="25"/>
                  </a:lnTo>
                  <a:lnTo>
                    <a:pt x="1338" y="43"/>
                  </a:lnTo>
                  <a:lnTo>
                    <a:pt x="1331" y="60"/>
                  </a:lnTo>
                  <a:lnTo>
                    <a:pt x="1328" y="71"/>
                  </a:lnTo>
                  <a:lnTo>
                    <a:pt x="1329" y="78"/>
                  </a:lnTo>
                  <a:lnTo>
                    <a:pt x="1331" y="83"/>
                  </a:lnTo>
                  <a:lnTo>
                    <a:pt x="1335" y="87"/>
                  </a:lnTo>
                  <a:lnTo>
                    <a:pt x="1337" y="93"/>
                  </a:lnTo>
                  <a:lnTo>
                    <a:pt x="1337" y="101"/>
                  </a:lnTo>
                  <a:lnTo>
                    <a:pt x="1335" y="115"/>
                  </a:lnTo>
                  <a:lnTo>
                    <a:pt x="1330" y="130"/>
                  </a:lnTo>
                  <a:lnTo>
                    <a:pt x="1324" y="143"/>
                  </a:lnTo>
                  <a:lnTo>
                    <a:pt x="1319" y="154"/>
                  </a:lnTo>
                  <a:lnTo>
                    <a:pt x="1313" y="164"/>
                  </a:lnTo>
                  <a:lnTo>
                    <a:pt x="1308" y="173"/>
                  </a:lnTo>
                  <a:lnTo>
                    <a:pt x="1305" y="182"/>
                  </a:lnTo>
                  <a:lnTo>
                    <a:pt x="1304" y="192"/>
                  </a:lnTo>
                  <a:lnTo>
                    <a:pt x="1305" y="205"/>
                  </a:lnTo>
                  <a:lnTo>
                    <a:pt x="1308" y="227"/>
                  </a:lnTo>
                  <a:lnTo>
                    <a:pt x="1306" y="248"/>
                  </a:lnTo>
                  <a:lnTo>
                    <a:pt x="1300" y="266"/>
                  </a:lnTo>
                  <a:lnTo>
                    <a:pt x="1292" y="282"/>
                  </a:lnTo>
                  <a:lnTo>
                    <a:pt x="1283" y="296"/>
                  </a:lnTo>
                  <a:lnTo>
                    <a:pt x="1276" y="306"/>
                  </a:lnTo>
                  <a:lnTo>
                    <a:pt x="1270" y="314"/>
                  </a:lnTo>
                  <a:lnTo>
                    <a:pt x="1269" y="319"/>
                  </a:lnTo>
                  <a:lnTo>
                    <a:pt x="1271" y="329"/>
                  </a:lnTo>
                  <a:lnTo>
                    <a:pt x="1273" y="349"/>
                  </a:lnTo>
                  <a:lnTo>
                    <a:pt x="1270" y="379"/>
                  </a:lnTo>
                  <a:lnTo>
                    <a:pt x="1263" y="420"/>
                  </a:lnTo>
                  <a:lnTo>
                    <a:pt x="1274" y="440"/>
                  </a:lnTo>
                  <a:lnTo>
                    <a:pt x="1276" y="465"/>
                  </a:lnTo>
                  <a:lnTo>
                    <a:pt x="1271" y="494"/>
                  </a:lnTo>
                  <a:lnTo>
                    <a:pt x="1263" y="524"/>
                  </a:lnTo>
                  <a:lnTo>
                    <a:pt x="1252" y="552"/>
                  </a:lnTo>
                  <a:lnTo>
                    <a:pt x="1240" y="576"/>
                  </a:lnTo>
                  <a:lnTo>
                    <a:pt x="1230" y="594"/>
                  </a:lnTo>
                  <a:lnTo>
                    <a:pt x="1224" y="604"/>
                  </a:lnTo>
                  <a:lnTo>
                    <a:pt x="1221" y="609"/>
                  </a:lnTo>
                  <a:lnTo>
                    <a:pt x="1215" y="617"/>
                  </a:lnTo>
                  <a:lnTo>
                    <a:pt x="1209" y="625"/>
                  </a:lnTo>
                  <a:lnTo>
                    <a:pt x="1202" y="634"/>
                  </a:lnTo>
                  <a:lnTo>
                    <a:pt x="1195" y="642"/>
                  </a:lnTo>
                  <a:lnTo>
                    <a:pt x="1187" y="647"/>
                  </a:lnTo>
                  <a:lnTo>
                    <a:pt x="1179" y="651"/>
                  </a:lnTo>
                  <a:lnTo>
                    <a:pt x="1170" y="651"/>
                  </a:lnTo>
                  <a:lnTo>
                    <a:pt x="1173" y="660"/>
                  </a:lnTo>
                  <a:lnTo>
                    <a:pt x="1176" y="675"/>
                  </a:lnTo>
                  <a:lnTo>
                    <a:pt x="1176" y="692"/>
                  </a:lnTo>
                  <a:lnTo>
                    <a:pt x="1171" y="707"/>
                  </a:lnTo>
                  <a:lnTo>
                    <a:pt x="1161" y="710"/>
                  </a:lnTo>
                  <a:lnTo>
                    <a:pt x="1154" y="715"/>
                  </a:lnTo>
                  <a:lnTo>
                    <a:pt x="1149" y="723"/>
                  </a:lnTo>
                  <a:lnTo>
                    <a:pt x="1146" y="734"/>
                  </a:lnTo>
                  <a:lnTo>
                    <a:pt x="1142" y="743"/>
                  </a:lnTo>
                  <a:lnTo>
                    <a:pt x="1139" y="751"/>
                  </a:lnTo>
                  <a:lnTo>
                    <a:pt x="1133" y="756"/>
                  </a:lnTo>
                  <a:lnTo>
                    <a:pt x="1125" y="757"/>
                  </a:lnTo>
                  <a:lnTo>
                    <a:pt x="1130" y="773"/>
                  </a:lnTo>
                  <a:lnTo>
                    <a:pt x="1130" y="788"/>
                  </a:lnTo>
                  <a:lnTo>
                    <a:pt x="1126" y="799"/>
                  </a:lnTo>
                  <a:lnTo>
                    <a:pt x="1120" y="811"/>
                  </a:lnTo>
                  <a:lnTo>
                    <a:pt x="1115" y="821"/>
                  </a:lnTo>
                  <a:lnTo>
                    <a:pt x="1109" y="832"/>
                  </a:lnTo>
                  <a:lnTo>
                    <a:pt x="1105" y="842"/>
                  </a:lnTo>
                  <a:lnTo>
                    <a:pt x="1105" y="855"/>
                  </a:lnTo>
                  <a:lnTo>
                    <a:pt x="1097" y="855"/>
                  </a:lnTo>
                  <a:lnTo>
                    <a:pt x="1095" y="859"/>
                  </a:lnTo>
                  <a:lnTo>
                    <a:pt x="1095" y="864"/>
                  </a:lnTo>
                  <a:lnTo>
                    <a:pt x="1096" y="866"/>
                  </a:lnTo>
                  <a:lnTo>
                    <a:pt x="1094" y="866"/>
                  </a:lnTo>
                  <a:lnTo>
                    <a:pt x="1089" y="866"/>
                  </a:lnTo>
                  <a:lnTo>
                    <a:pt x="1082" y="866"/>
                  </a:lnTo>
                  <a:lnTo>
                    <a:pt x="1074" y="867"/>
                  </a:lnTo>
                  <a:lnTo>
                    <a:pt x="1066" y="869"/>
                  </a:lnTo>
                  <a:lnTo>
                    <a:pt x="1061" y="871"/>
                  </a:lnTo>
                  <a:lnTo>
                    <a:pt x="1057" y="874"/>
                  </a:lnTo>
                  <a:lnTo>
                    <a:pt x="1058" y="879"/>
                  </a:lnTo>
                  <a:lnTo>
                    <a:pt x="1061" y="894"/>
                  </a:lnTo>
                  <a:lnTo>
                    <a:pt x="1058" y="913"/>
                  </a:lnTo>
                  <a:lnTo>
                    <a:pt x="1052" y="931"/>
                  </a:lnTo>
                  <a:lnTo>
                    <a:pt x="1047" y="935"/>
                  </a:lnTo>
                  <a:lnTo>
                    <a:pt x="1040" y="935"/>
                  </a:lnTo>
                  <a:lnTo>
                    <a:pt x="1033" y="941"/>
                  </a:lnTo>
                  <a:lnTo>
                    <a:pt x="1026" y="947"/>
                  </a:lnTo>
                  <a:lnTo>
                    <a:pt x="1024" y="950"/>
                  </a:lnTo>
                  <a:lnTo>
                    <a:pt x="1025" y="954"/>
                  </a:lnTo>
                  <a:lnTo>
                    <a:pt x="1026" y="962"/>
                  </a:lnTo>
                  <a:lnTo>
                    <a:pt x="1025" y="971"/>
                  </a:lnTo>
                  <a:lnTo>
                    <a:pt x="1019" y="978"/>
                  </a:lnTo>
                  <a:lnTo>
                    <a:pt x="1013" y="981"/>
                  </a:lnTo>
                  <a:lnTo>
                    <a:pt x="1007" y="986"/>
                  </a:lnTo>
                  <a:lnTo>
                    <a:pt x="1001" y="992"/>
                  </a:lnTo>
                  <a:lnTo>
                    <a:pt x="993" y="999"/>
                  </a:lnTo>
                  <a:lnTo>
                    <a:pt x="986" y="1007"/>
                  </a:lnTo>
                  <a:lnTo>
                    <a:pt x="979" y="1014"/>
                  </a:lnTo>
                  <a:lnTo>
                    <a:pt x="972" y="1019"/>
                  </a:lnTo>
                  <a:lnTo>
                    <a:pt x="966" y="1025"/>
                  </a:lnTo>
                  <a:lnTo>
                    <a:pt x="961" y="1031"/>
                  </a:lnTo>
                  <a:lnTo>
                    <a:pt x="958" y="1037"/>
                  </a:lnTo>
                  <a:lnTo>
                    <a:pt x="954" y="1042"/>
                  </a:lnTo>
                  <a:lnTo>
                    <a:pt x="951" y="1048"/>
                  </a:lnTo>
                  <a:lnTo>
                    <a:pt x="948" y="1054"/>
                  </a:lnTo>
                  <a:lnTo>
                    <a:pt x="942" y="1060"/>
                  </a:lnTo>
                  <a:lnTo>
                    <a:pt x="935" y="1064"/>
                  </a:lnTo>
                  <a:lnTo>
                    <a:pt x="926" y="1068"/>
                  </a:lnTo>
                  <a:lnTo>
                    <a:pt x="921" y="1087"/>
                  </a:lnTo>
                  <a:lnTo>
                    <a:pt x="915" y="1101"/>
                  </a:lnTo>
                  <a:lnTo>
                    <a:pt x="908" y="1109"/>
                  </a:lnTo>
                  <a:lnTo>
                    <a:pt x="901" y="1113"/>
                  </a:lnTo>
                  <a:lnTo>
                    <a:pt x="898" y="1114"/>
                  </a:lnTo>
                  <a:lnTo>
                    <a:pt x="893" y="1115"/>
                  </a:lnTo>
                  <a:lnTo>
                    <a:pt x="889" y="1116"/>
                  </a:lnTo>
                  <a:lnTo>
                    <a:pt x="884" y="1121"/>
                  </a:lnTo>
                  <a:lnTo>
                    <a:pt x="877" y="1125"/>
                  </a:lnTo>
                  <a:lnTo>
                    <a:pt x="870" y="1133"/>
                  </a:lnTo>
                  <a:lnTo>
                    <a:pt x="861" y="1144"/>
                  </a:lnTo>
                  <a:lnTo>
                    <a:pt x="851" y="1157"/>
                  </a:lnTo>
                  <a:lnTo>
                    <a:pt x="840" y="1168"/>
                  </a:lnTo>
                  <a:lnTo>
                    <a:pt x="833" y="1174"/>
                  </a:lnTo>
                  <a:lnTo>
                    <a:pt x="828" y="1176"/>
                  </a:lnTo>
                  <a:lnTo>
                    <a:pt x="824" y="1175"/>
                  </a:lnTo>
                  <a:lnTo>
                    <a:pt x="821" y="1175"/>
                  </a:lnTo>
                  <a:lnTo>
                    <a:pt x="817" y="1175"/>
                  </a:lnTo>
                  <a:lnTo>
                    <a:pt x="815" y="1177"/>
                  </a:lnTo>
                  <a:lnTo>
                    <a:pt x="812" y="1184"/>
                  </a:lnTo>
                  <a:lnTo>
                    <a:pt x="806" y="1195"/>
                  </a:lnTo>
                  <a:lnTo>
                    <a:pt x="798" y="1206"/>
                  </a:lnTo>
                  <a:lnTo>
                    <a:pt x="787" y="1218"/>
                  </a:lnTo>
                  <a:lnTo>
                    <a:pt x="775" y="1229"/>
                  </a:lnTo>
                  <a:lnTo>
                    <a:pt x="762" y="1241"/>
                  </a:lnTo>
                  <a:lnTo>
                    <a:pt x="749" y="1249"/>
                  </a:lnTo>
                  <a:lnTo>
                    <a:pt x="738" y="1253"/>
                  </a:lnTo>
                  <a:lnTo>
                    <a:pt x="729" y="1254"/>
                  </a:lnTo>
                  <a:lnTo>
                    <a:pt x="726" y="1245"/>
                  </a:lnTo>
                  <a:lnTo>
                    <a:pt x="726" y="1229"/>
                  </a:lnTo>
                  <a:lnTo>
                    <a:pt x="731" y="1211"/>
                  </a:lnTo>
                  <a:lnTo>
                    <a:pt x="747" y="1195"/>
                  </a:lnTo>
                  <a:lnTo>
                    <a:pt x="749" y="1151"/>
                  </a:lnTo>
                  <a:lnTo>
                    <a:pt x="757" y="1125"/>
                  </a:lnTo>
                  <a:lnTo>
                    <a:pt x="766" y="1114"/>
                  </a:lnTo>
                  <a:lnTo>
                    <a:pt x="770" y="1110"/>
                  </a:lnTo>
                  <a:lnTo>
                    <a:pt x="770" y="1105"/>
                  </a:lnTo>
                  <a:lnTo>
                    <a:pt x="769" y="1091"/>
                  </a:lnTo>
                  <a:lnTo>
                    <a:pt x="771" y="1071"/>
                  </a:lnTo>
                  <a:lnTo>
                    <a:pt x="777" y="1051"/>
                  </a:lnTo>
                  <a:lnTo>
                    <a:pt x="764" y="1040"/>
                  </a:lnTo>
                  <a:lnTo>
                    <a:pt x="760" y="1029"/>
                  </a:lnTo>
                  <a:lnTo>
                    <a:pt x="762" y="1016"/>
                  </a:lnTo>
                  <a:lnTo>
                    <a:pt x="767" y="1003"/>
                  </a:lnTo>
                  <a:lnTo>
                    <a:pt x="774" y="991"/>
                  </a:lnTo>
                  <a:lnTo>
                    <a:pt x="779" y="979"/>
                  </a:lnTo>
                  <a:lnTo>
                    <a:pt x="783" y="966"/>
                  </a:lnTo>
                  <a:lnTo>
                    <a:pt x="783" y="955"/>
                  </a:lnTo>
                  <a:lnTo>
                    <a:pt x="793" y="943"/>
                  </a:lnTo>
                  <a:lnTo>
                    <a:pt x="800" y="928"/>
                  </a:lnTo>
                  <a:lnTo>
                    <a:pt x="806" y="911"/>
                  </a:lnTo>
                  <a:lnTo>
                    <a:pt x="809" y="894"/>
                  </a:lnTo>
                  <a:lnTo>
                    <a:pt x="813" y="878"/>
                  </a:lnTo>
                  <a:lnTo>
                    <a:pt x="816" y="865"/>
                  </a:lnTo>
                  <a:lnTo>
                    <a:pt x="822" y="856"/>
                  </a:lnTo>
                  <a:lnTo>
                    <a:pt x="831" y="852"/>
                  </a:lnTo>
                  <a:lnTo>
                    <a:pt x="847" y="852"/>
                  </a:lnTo>
                  <a:lnTo>
                    <a:pt x="860" y="849"/>
                  </a:lnTo>
                  <a:lnTo>
                    <a:pt x="868" y="844"/>
                  </a:lnTo>
                  <a:lnTo>
                    <a:pt x="873" y="837"/>
                  </a:lnTo>
                  <a:lnTo>
                    <a:pt x="872" y="831"/>
                  </a:lnTo>
                  <a:lnTo>
                    <a:pt x="867" y="822"/>
                  </a:lnTo>
                  <a:lnTo>
                    <a:pt x="858" y="817"/>
                  </a:lnTo>
                  <a:lnTo>
                    <a:pt x="843" y="811"/>
                  </a:lnTo>
                  <a:lnTo>
                    <a:pt x="850" y="786"/>
                  </a:lnTo>
                  <a:lnTo>
                    <a:pt x="852" y="764"/>
                  </a:lnTo>
                  <a:lnTo>
                    <a:pt x="850" y="746"/>
                  </a:lnTo>
                  <a:lnTo>
                    <a:pt x="846" y="731"/>
                  </a:lnTo>
                  <a:lnTo>
                    <a:pt x="842" y="720"/>
                  </a:lnTo>
                  <a:lnTo>
                    <a:pt x="839" y="711"/>
                  </a:lnTo>
                  <a:lnTo>
                    <a:pt x="839" y="703"/>
                  </a:lnTo>
                  <a:lnTo>
                    <a:pt x="845" y="697"/>
                  </a:lnTo>
                  <a:lnTo>
                    <a:pt x="851" y="691"/>
                  </a:lnTo>
                  <a:lnTo>
                    <a:pt x="852" y="685"/>
                  </a:lnTo>
                  <a:lnTo>
                    <a:pt x="848" y="680"/>
                  </a:lnTo>
                  <a:lnTo>
                    <a:pt x="844" y="675"/>
                  </a:lnTo>
                  <a:lnTo>
                    <a:pt x="838" y="670"/>
                  </a:lnTo>
                  <a:lnTo>
                    <a:pt x="832" y="667"/>
                  </a:lnTo>
                  <a:lnTo>
                    <a:pt x="828" y="665"/>
                  </a:lnTo>
                  <a:lnTo>
                    <a:pt x="827" y="663"/>
                  </a:lnTo>
                  <a:lnTo>
                    <a:pt x="827" y="659"/>
                  </a:lnTo>
                  <a:lnTo>
                    <a:pt x="823" y="650"/>
                  </a:lnTo>
                  <a:lnTo>
                    <a:pt x="814" y="642"/>
                  </a:lnTo>
                  <a:lnTo>
                    <a:pt x="795" y="643"/>
                  </a:lnTo>
                  <a:lnTo>
                    <a:pt x="789" y="622"/>
                  </a:lnTo>
                  <a:lnTo>
                    <a:pt x="787" y="608"/>
                  </a:lnTo>
                  <a:lnTo>
                    <a:pt x="789" y="601"/>
                  </a:lnTo>
                  <a:lnTo>
                    <a:pt x="792" y="596"/>
                  </a:lnTo>
                  <a:lnTo>
                    <a:pt x="795" y="589"/>
                  </a:lnTo>
                  <a:lnTo>
                    <a:pt x="799" y="578"/>
                  </a:lnTo>
                  <a:lnTo>
                    <a:pt x="801" y="561"/>
                  </a:lnTo>
                  <a:lnTo>
                    <a:pt x="800" y="533"/>
                  </a:lnTo>
                  <a:lnTo>
                    <a:pt x="795" y="506"/>
                  </a:lnTo>
                  <a:lnTo>
                    <a:pt x="791" y="488"/>
                  </a:lnTo>
                  <a:lnTo>
                    <a:pt x="785" y="480"/>
                  </a:lnTo>
                  <a:lnTo>
                    <a:pt x="779" y="480"/>
                  </a:lnTo>
                  <a:lnTo>
                    <a:pt x="775" y="485"/>
                  </a:lnTo>
                  <a:lnTo>
                    <a:pt x="771" y="493"/>
                  </a:lnTo>
                  <a:lnTo>
                    <a:pt x="770" y="503"/>
                  </a:lnTo>
                  <a:lnTo>
                    <a:pt x="772" y="513"/>
                  </a:lnTo>
                  <a:lnTo>
                    <a:pt x="771" y="514"/>
                  </a:lnTo>
                  <a:lnTo>
                    <a:pt x="767" y="516"/>
                  </a:lnTo>
                  <a:lnTo>
                    <a:pt x="763" y="517"/>
                  </a:lnTo>
                  <a:lnTo>
                    <a:pt x="761" y="514"/>
                  </a:lnTo>
                  <a:lnTo>
                    <a:pt x="757" y="508"/>
                  </a:lnTo>
                  <a:lnTo>
                    <a:pt x="752" y="501"/>
                  </a:lnTo>
                  <a:lnTo>
                    <a:pt x="746" y="495"/>
                  </a:lnTo>
                  <a:lnTo>
                    <a:pt x="739" y="493"/>
                  </a:lnTo>
                  <a:lnTo>
                    <a:pt x="736" y="481"/>
                  </a:lnTo>
                  <a:lnTo>
                    <a:pt x="731" y="477"/>
                  </a:lnTo>
                  <a:lnTo>
                    <a:pt x="726" y="478"/>
                  </a:lnTo>
                  <a:lnTo>
                    <a:pt x="721" y="483"/>
                  </a:lnTo>
                  <a:lnTo>
                    <a:pt x="715" y="490"/>
                  </a:lnTo>
                  <a:lnTo>
                    <a:pt x="709" y="496"/>
                  </a:lnTo>
                  <a:lnTo>
                    <a:pt x="706" y="503"/>
                  </a:lnTo>
                  <a:lnTo>
                    <a:pt x="702" y="508"/>
                  </a:lnTo>
                  <a:lnTo>
                    <a:pt x="694" y="506"/>
                  </a:lnTo>
                  <a:lnTo>
                    <a:pt x="684" y="492"/>
                  </a:lnTo>
                  <a:lnTo>
                    <a:pt x="674" y="476"/>
                  </a:lnTo>
                  <a:lnTo>
                    <a:pt x="671" y="469"/>
                  </a:lnTo>
                  <a:lnTo>
                    <a:pt x="669" y="471"/>
                  </a:lnTo>
                  <a:lnTo>
                    <a:pt x="664" y="473"/>
                  </a:lnTo>
                  <a:lnTo>
                    <a:pt x="659" y="476"/>
                  </a:lnTo>
                  <a:lnTo>
                    <a:pt x="658" y="472"/>
                  </a:lnTo>
                  <a:lnTo>
                    <a:pt x="657" y="463"/>
                  </a:lnTo>
                  <a:lnTo>
                    <a:pt x="653" y="453"/>
                  </a:lnTo>
                  <a:lnTo>
                    <a:pt x="646" y="443"/>
                  </a:lnTo>
                  <a:lnTo>
                    <a:pt x="643" y="440"/>
                  </a:lnTo>
                  <a:lnTo>
                    <a:pt x="628" y="450"/>
                  </a:lnTo>
                  <a:lnTo>
                    <a:pt x="601" y="458"/>
                  </a:lnTo>
                  <a:lnTo>
                    <a:pt x="579" y="471"/>
                  </a:lnTo>
                  <a:lnTo>
                    <a:pt x="562" y="487"/>
                  </a:lnTo>
                  <a:lnTo>
                    <a:pt x="548" y="503"/>
                  </a:lnTo>
                  <a:lnTo>
                    <a:pt x="538" y="518"/>
                  </a:lnTo>
                  <a:lnTo>
                    <a:pt x="533" y="532"/>
                  </a:lnTo>
                  <a:lnTo>
                    <a:pt x="530" y="541"/>
                  </a:lnTo>
                  <a:lnTo>
                    <a:pt x="529" y="545"/>
                  </a:lnTo>
                  <a:lnTo>
                    <a:pt x="525" y="549"/>
                  </a:lnTo>
                  <a:lnTo>
                    <a:pt x="515" y="557"/>
                  </a:lnTo>
                  <a:lnTo>
                    <a:pt x="505" y="563"/>
                  </a:lnTo>
                  <a:lnTo>
                    <a:pt x="498" y="559"/>
                  </a:lnTo>
                  <a:lnTo>
                    <a:pt x="492" y="551"/>
                  </a:lnTo>
                  <a:lnTo>
                    <a:pt x="484" y="548"/>
                  </a:lnTo>
                  <a:lnTo>
                    <a:pt x="477" y="551"/>
                  </a:lnTo>
                  <a:lnTo>
                    <a:pt x="474" y="557"/>
                  </a:lnTo>
                  <a:lnTo>
                    <a:pt x="472" y="567"/>
                  </a:lnTo>
                  <a:lnTo>
                    <a:pt x="465" y="576"/>
                  </a:lnTo>
                  <a:lnTo>
                    <a:pt x="459" y="583"/>
                  </a:lnTo>
                  <a:lnTo>
                    <a:pt x="456" y="586"/>
                  </a:lnTo>
                  <a:lnTo>
                    <a:pt x="453" y="585"/>
                  </a:lnTo>
                  <a:lnTo>
                    <a:pt x="445" y="584"/>
                  </a:lnTo>
                  <a:lnTo>
                    <a:pt x="435" y="583"/>
                  </a:lnTo>
                  <a:lnTo>
                    <a:pt x="421" y="581"/>
                  </a:lnTo>
                  <a:lnTo>
                    <a:pt x="405" y="579"/>
                  </a:lnTo>
                  <a:lnTo>
                    <a:pt x="390" y="578"/>
                  </a:lnTo>
                  <a:lnTo>
                    <a:pt x="374" y="578"/>
                  </a:lnTo>
                  <a:lnTo>
                    <a:pt x="360" y="581"/>
                  </a:lnTo>
                  <a:lnTo>
                    <a:pt x="338" y="600"/>
                  </a:lnTo>
                  <a:lnTo>
                    <a:pt x="318" y="606"/>
                  </a:lnTo>
                  <a:lnTo>
                    <a:pt x="302" y="599"/>
                  </a:lnTo>
                  <a:lnTo>
                    <a:pt x="288" y="585"/>
                  </a:lnTo>
                  <a:lnTo>
                    <a:pt x="278" y="568"/>
                  </a:lnTo>
                  <a:lnTo>
                    <a:pt x="270" y="551"/>
                  </a:lnTo>
                  <a:lnTo>
                    <a:pt x="265" y="538"/>
                  </a:lnTo>
                  <a:lnTo>
                    <a:pt x="264" y="532"/>
                  </a:lnTo>
                  <a:lnTo>
                    <a:pt x="261" y="534"/>
                  </a:lnTo>
                  <a:lnTo>
                    <a:pt x="252" y="541"/>
                  </a:lnTo>
                  <a:lnTo>
                    <a:pt x="238" y="548"/>
                  </a:lnTo>
                  <a:lnTo>
                    <a:pt x="223" y="554"/>
                  </a:lnTo>
                  <a:lnTo>
                    <a:pt x="207" y="555"/>
                  </a:lnTo>
                  <a:lnTo>
                    <a:pt x="193" y="551"/>
                  </a:lnTo>
                  <a:lnTo>
                    <a:pt x="181" y="538"/>
                  </a:lnTo>
                  <a:lnTo>
                    <a:pt x="176" y="513"/>
                  </a:lnTo>
                  <a:lnTo>
                    <a:pt x="171" y="485"/>
                  </a:lnTo>
                  <a:lnTo>
                    <a:pt x="164" y="465"/>
                  </a:lnTo>
                  <a:lnTo>
                    <a:pt x="155" y="453"/>
                  </a:lnTo>
                  <a:lnTo>
                    <a:pt x="146" y="445"/>
                  </a:lnTo>
                  <a:lnTo>
                    <a:pt x="137" y="441"/>
                  </a:lnTo>
                  <a:lnTo>
                    <a:pt x="129" y="440"/>
                  </a:lnTo>
                  <a:lnTo>
                    <a:pt x="125" y="440"/>
                  </a:lnTo>
                  <a:lnTo>
                    <a:pt x="123" y="440"/>
                  </a:lnTo>
                  <a:lnTo>
                    <a:pt x="121" y="424"/>
                  </a:lnTo>
                  <a:lnTo>
                    <a:pt x="123" y="423"/>
                  </a:lnTo>
                  <a:lnTo>
                    <a:pt x="126" y="418"/>
                  </a:lnTo>
                  <a:lnTo>
                    <a:pt x="128" y="415"/>
                  </a:lnTo>
                  <a:lnTo>
                    <a:pt x="126" y="412"/>
                  </a:lnTo>
                  <a:lnTo>
                    <a:pt x="120" y="409"/>
                  </a:lnTo>
                  <a:lnTo>
                    <a:pt x="114" y="402"/>
                  </a:lnTo>
                  <a:lnTo>
                    <a:pt x="111" y="396"/>
                  </a:lnTo>
                  <a:lnTo>
                    <a:pt x="110" y="394"/>
                  </a:lnTo>
                  <a:lnTo>
                    <a:pt x="110" y="393"/>
                  </a:lnTo>
                  <a:lnTo>
                    <a:pt x="108" y="389"/>
                  </a:lnTo>
                  <a:lnTo>
                    <a:pt x="104" y="386"/>
                  </a:lnTo>
                  <a:lnTo>
                    <a:pt x="98" y="380"/>
                  </a:lnTo>
                  <a:lnTo>
                    <a:pt x="89" y="375"/>
                  </a:lnTo>
                  <a:lnTo>
                    <a:pt x="78" y="371"/>
                  </a:lnTo>
                  <a:lnTo>
                    <a:pt x="61" y="367"/>
                  </a:lnTo>
                  <a:lnTo>
                    <a:pt x="42" y="365"/>
                  </a:lnTo>
                  <a:lnTo>
                    <a:pt x="25" y="363"/>
                  </a:lnTo>
                  <a:lnTo>
                    <a:pt x="16" y="358"/>
                  </a:lnTo>
                  <a:lnTo>
                    <a:pt x="14" y="351"/>
                  </a:lnTo>
                  <a:lnTo>
                    <a:pt x="15" y="343"/>
                  </a:lnTo>
                  <a:lnTo>
                    <a:pt x="20" y="335"/>
                  </a:lnTo>
                  <a:lnTo>
                    <a:pt x="23" y="327"/>
                  </a:lnTo>
                  <a:lnTo>
                    <a:pt x="26" y="320"/>
                  </a:lnTo>
                  <a:lnTo>
                    <a:pt x="23" y="316"/>
                  </a:lnTo>
                  <a:lnTo>
                    <a:pt x="13" y="308"/>
                  </a:lnTo>
                  <a:lnTo>
                    <a:pt x="8" y="301"/>
                  </a:lnTo>
                  <a:lnTo>
                    <a:pt x="7" y="295"/>
                  </a:lnTo>
                  <a:lnTo>
                    <a:pt x="7" y="290"/>
                  </a:lnTo>
                  <a:lnTo>
                    <a:pt x="8" y="284"/>
                  </a:lnTo>
                  <a:lnTo>
                    <a:pt x="8" y="280"/>
                  </a:lnTo>
                  <a:lnTo>
                    <a:pt x="6" y="274"/>
                  </a:lnTo>
                  <a:lnTo>
                    <a:pt x="0" y="268"/>
                  </a:lnTo>
                  <a:lnTo>
                    <a:pt x="5" y="266"/>
                  </a:lnTo>
                  <a:lnTo>
                    <a:pt x="15" y="259"/>
                  </a:lnTo>
                  <a:lnTo>
                    <a:pt x="26" y="249"/>
                  </a:lnTo>
                  <a:lnTo>
                    <a:pt x="30" y="236"/>
                  </a:lnTo>
                  <a:lnTo>
                    <a:pt x="31" y="223"/>
                  </a:lnTo>
                  <a:lnTo>
                    <a:pt x="36" y="213"/>
                  </a:lnTo>
                  <a:lnTo>
                    <a:pt x="45" y="207"/>
                  </a:lnTo>
                  <a:lnTo>
                    <a:pt x="60" y="208"/>
                  </a:lnTo>
                  <a:lnTo>
                    <a:pt x="74" y="189"/>
                  </a:lnTo>
                  <a:lnTo>
                    <a:pt x="74" y="173"/>
                  </a:lnTo>
                  <a:lnTo>
                    <a:pt x="70" y="160"/>
                  </a:lnTo>
                  <a:lnTo>
                    <a:pt x="68" y="151"/>
                  </a:lnTo>
                  <a:lnTo>
                    <a:pt x="1329"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9" name="Freeform 70"/>
            <p:cNvSpPr>
              <a:spLocks/>
            </p:cNvSpPr>
            <p:nvPr/>
          </p:nvSpPr>
          <p:spPr bwMode="auto">
            <a:xfrm>
              <a:off x="3053" y="2553"/>
              <a:ext cx="665" cy="391"/>
            </a:xfrm>
            <a:custGeom>
              <a:avLst/>
              <a:gdLst>
                <a:gd name="T0" fmla="*/ 240 w 1330"/>
                <a:gd name="T1" fmla="*/ 4 h 782"/>
                <a:gd name="T2" fmla="*/ 237 w 1330"/>
                <a:gd name="T3" fmla="*/ 10 h 782"/>
                <a:gd name="T4" fmla="*/ 228 w 1330"/>
                <a:gd name="T5" fmla="*/ 14 h 782"/>
                <a:gd name="T6" fmla="*/ 223 w 1330"/>
                <a:gd name="T7" fmla="*/ 13 h 782"/>
                <a:gd name="T8" fmla="*/ 223 w 1330"/>
                <a:gd name="T9" fmla="*/ 15 h 782"/>
                <a:gd name="T10" fmla="*/ 212 w 1330"/>
                <a:gd name="T11" fmla="*/ 18 h 782"/>
                <a:gd name="T12" fmla="*/ 201 w 1330"/>
                <a:gd name="T13" fmla="*/ 22 h 782"/>
                <a:gd name="T14" fmla="*/ 195 w 1330"/>
                <a:gd name="T15" fmla="*/ 24 h 782"/>
                <a:gd name="T16" fmla="*/ 197 w 1330"/>
                <a:gd name="T17" fmla="*/ 29 h 782"/>
                <a:gd name="T18" fmla="*/ 196 w 1330"/>
                <a:gd name="T19" fmla="*/ 39 h 782"/>
                <a:gd name="T20" fmla="*/ 187 w 1330"/>
                <a:gd name="T21" fmla="*/ 44 h 782"/>
                <a:gd name="T22" fmla="*/ 175 w 1330"/>
                <a:gd name="T23" fmla="*/ 43 h 782"/>
                <a:gd name="T24" fmla="*/ 173 w 1330"/>
                <a:gd name="T25" fmla="*/ 40 h 782"/>
                <a:gd name="T26" fmla="*/ 167 w 1330"/>
                <a:gd name="T27" fmla="*/ 39 h 782"/>
                <a:gd name="T28" fmla="*/ 157 w 1330"/>
                <a:gd name="T29" fmla="*/ 41 h 782"/>
                <a:gd name="T30" fmla="*/ 150 w 1330"/>
                <a:gd name="T31" fmla="*/ 43 h 782"/>
                <a:gd name="T32" fmla="*/ 145 w 1330"/>
                <a:gd name="T33" fmla="*/ 35 h 782"/>
                <a:gd name="T34" fmla="*/ 145 w 1330"/>
                <a:gd name="T35" fmla="*/ 20 h 782"/>
                <a:gd name="T36" fmla="*/ 134 w 1330"/>
                <a:gd name="T37" fmla="*/ 18 h 782"/>
                <a:gd name="T38" fmla="*/ 127 w 1330"/>
                <a:gd name="T39" fmla="*/ 18 h 782"/>
                <a:gd name="T40" fmla="*/ 118 w 1330"/>
                <a:gd name="T41" fmla="*/ 23 h 782"/>
                <a:gd name="T42" fmla="*/ 108 w 1330"/>
                <a:gd name="T43" fmla="*/ 27 h 782"/>
                <a:gd name="T44" fmla="*/ 102 w 1330"/>
                <a:gd name="T45" fmla="*/ 35 h 782"/>
                <a:gd name="T46" fmla="*/ 94 w 1330"/>
                <a:gd name="T47" fmla="*/ 41 h 782"/>
                <a:gd name="T48" fmla="*/ 88 w 1330"/>
                <a:gd name="T49" fmla="*/ 48 h 782"/>
                <a:gd name="T50" fmla="*/ 79 w 1330"/>
                <a:gd name="T51" fmla="*/ 50 h 782"/>
                <a:gd name="T52" fmla="*/ 78 w 1330"/>
                <a:gd name="T53" fmla="*/ 53 h 782"/>
                <a:gd name="T54" fmla="*/ 73 w 1330"/>
                <a:gd name="T55" fmla="*/ 58 h 782"/>
                <a:gd name="T56" fmla="*/ 65 w 1330"/>
                <a:gd name="T57" fmla="*/ 61 h 782"/>
                <a:gd name="T58" fmla="*/ 56 w 1330"/>
                <a:gd name="T59" fmla="*/ 63 h 782"/>
                <a:gd name="T60" fmla="*/ 45 w 1330"/>
                <a:gd name="T61" fmla="*/ 71 h 782"/>
                <a:gd name="T62" fmla="*/ 38 w 1330"/>
                <a:gd name="T63" fmla="*/ 79 h 782"/>
                <a:gd name="T64" fmla="*/ 38 w 1330"/>
                <a:gd name="T65" fmla="*/ 94 h 782"/>
                <a:gd name="T66" fmla="*/ 25 w 1330"/>
                <a:gd name="T67" fmla="*/ 118 h 782"/>
                <a:gd name="T68" fmla="*/ 17 w 1330"/>
                <a:gd name="T69" fmla="*/ 122 h 782"/>
                <a:gd name="T70" fmla="*/ 17 w 1330"/>
                <a:gd name="T71" fmla="*/ 128 h 782"/>
                <a:gd name="T72" fmla="*/ 11 w 1330"/>
                <a:gd name="T73" fmla="*/ 144 h 782"/>
                <a:gd name="T74" fmla="*/ 1 w 1330"/>
                <a:gd name="T75" fmla="*/ 163 h 782"/>
                <a:gd name="T76" fmla="*/ 6 w 1330"/>
                <a:gd name="T77" fmla="*/ 192 h 782"/>
                <a:gd name="T78" fmla="*/ 328 w 1330"/>
                <a:gd name="T79" fmla="*/ 152 h 782"/>
                <a:gd name="T80" fmla="*/ 331 w 1330"/>
                <a:gd name="T81" fmla="*/ 139 h 782"/>
                <a:gd name="T82" fmla="*/ 328 w 1330"/>
                <a:gd name="T83" fmla="*/ 130 h 782"/>
                <a:gd name="T84" fmla="*/ 332 w 1330"/>
                <a:gd name="T85" fmla="*/ 120 h 782"/>
                <a:gd name="T86" fmla="*/ 330 w 1330"/>
                <a:gd name="T87" fmla="*/ 106 h 782"/>
                <a:gd name="T88" fmla="*/ 329 w 1330"/>
                <a:gd name="T89" fmla="*/ 90 h 782"/>
                <a:gd name="T90" fmla="*/ 326 w 1330"/>
                <a:gd name="T91" fmla="*/ 89 h 782"/>
                <a:gd name="T92" fmla="*/ 325 w 1330"/>
                <a:gd name="T93" fmla="*/ 106 h 782"/>
                <a:gd name="T94" fmla="*/ 314 w 1330"/>
                <a:gd name="T95" fmla="*/ 109 h 782"/>
                <a:gd name="T96" fmla="*/ 314 w 1330"/>
                <a:gd name="T97" fmla="*/ 100 h 782"/>
                <a:gd name="T98" fmla="*/ 307 w 1330"/>
                <a:gd name="T99" fmla="*/ 96 h 782"/>
                <a:gd name="T100" fmla="*/ 304 w 1330"/>
                <a:gd name="T101" fmla="*/ 95 h 782"/>
                <a:gd name="T102" fmla="*/ 300 w 1330"/>
                <a:gd name="T103" fmla="*/ 81 h 782"/>
                <a:gd name="T104" fmla="*/ 297 w 1330"/>
                <a:gd name="T105" fmla="*/ 77 h 782"/>
                <a:gd name="T106" fmla="*/ 288 w 1330"/>
                <a:gd name="T107" fmla="*/ 69 h 782"/>
                <a:gd name="T108" fmla="*/ 286 w 1330"/>
                <a:gd name="T109" fmla="*/ 61 h 782"/>
                <a:gd name="T110" fmla="*/ 279 w 1330"/>
                <a:gd name="T111" fmla="*/ 56 h 782"/>
                <a:gd name="T112" fmla="*/ 273 w 1330"/>
                <a:gd name="T113" fmla="*/ 48 h 782"/>
                <a:gd name="T114" fmla="*/ 272 w 1330"/>
                <a:gd name="T115" fmla="*/ 43 h 782"/>
                <a:gd name="T116" fmla="*/ 265 w 1330"/>
                <a:gd name="T117" fmla="*/ 39 h 782"/>
                <a:gd name="T118" fmla="*/ 262 w 1330"/>
                <a:gd name="T119" fmla="*/ 33 h 782"/>
                <a:gd name="T120" fmla="*/ 256 w 1330"/>
                <a:gd name="T121" fmla="*/ 28 h 782"/>
                <a:gd name="T122" fmla="*/ 253 w 1330"/>
                <a:gd name="T123" fmla="*/ 19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782"/>
                <a:gd name="T188" fmla="*/ 1330 w 1330"/>
                <a:gd name="T189" fmla="*/ 782 h 7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782">
                  <a:moveTo>
                    <a:pt x="974" y="0"/>
                  </a:moveTo>
                  <a:lnTo>
                    <a:pt x="962" y="3"/>
                  </a:lnTo>
                  <a:lnTo>
                    <a:pt x="959" y="8"/>
                  </a:lnTo>
                  <a:lnTo>
                    <a:pt x="959" y="13"/>
                  </a:lnTo>
                  <a:lnTo>
                    <a:pt x="961" y="19"/>
                  </a:lnTo>
                  <a:lnTo>
                    <a:pt x="962" y="26"/>
                  </a:lnTo>
                  <a:lnTo>
                    <a:pt x="959" y="33"/>
                  </a:lnTo>
                  <a:lnTo>
                    <a:pt x="948" y="38"/>
                  </a:lnTo>
                  <a:lnTo>
                    <a:pt x="929" y="42"/>
                  </a:lnTo>
                  <a:lnTo>
                    <a:pt x="923" y="49"/>
                  </a:lnTo>
                  <a:lnTo>
                    <a:pt x="917" y="54"/>
                  </a:lnTo>
                  <a:lnTo>
                    <a:pt x="910" y="55"/>
                  </a:lnTo>
                  <a:lnTo>
                    <a:pt x="904" y="55"/>
                  </a:lnTo>
                  <a:lnTo>
                    <a:pt x="899" y="54"/>
                  </a:lnTo>
                  <a:lnTo>
                    <a:pt x="894" y="53"/>
                  </a:lnTo>
                  <a:lnTo>
                    <a:pt x="891" y="51"/>
                  </a:lnTo>
                  <a:lnTo>
                    <a:pt x="889" y="50"/>
                  </a:lnTo>
                  <a:lnTo>
                    <a:pt x="889" y="51"/>
                  </a:lnTo>
                  <a:lnTo>
                    <a:pt x="891" y="55"/>
                  </a:lnTo>
                  <a:lnTo>
                    <a:pt x="889" y="58"/>
                  </a:lnTo>
                  <a:lnTo>
                    <a:pt x="886" y="63"/>
                  </a:lnTo>
                  <a:lnTo>
                    <a:pt x="878" y="66"/>
                  </a:lnTo>
                  <a:lnTo>
                    <a:pt x="865" y="69"/>
                  </a:lnTo>
                  <a:lnTo>
                    <a:pt x="847" y="69"/>
                  </a:lnTo>
                  <a:lnTo>
                    <a:pt x="820" y="65"/>
                  </a:lnTo>
                  <a:lnTo>
                    <a:pt x="817" y="76"/>
                  </a:lnTo>
                  <a:lnTo>
                    <a:pt x="811" y="83"/>
                  </a:lnTo>
                  <a:lnTo>
                    <a:pt x="802" y="86"/>
                  </a:lnTo>
                  <a:lnTo>
                    <a:pt x="793" y="88"/>
                  </a:lnTo>
                  <a:lnTo>
                    <a:pt x="783" y="89"/>
                  </a:lnTo>
                  <a:lnTo>
                    <a:pt x="778" y="92"/>
                  </a:lnTo>
                  <a:lnTo>
                    <a:pt x="777" y="94"/>
                  </a:lnTo>
                  <a:lnTo>
                    <a:pt x="781" y="99"/>
                  </a:lnTo>
                  <a:lnTo>
                    <a:pt x="787" y="104"/>
                  </a:lnTo>
                  <a:lnTo>
                    <a:pt x="789" y="109"/>
                  </a:lnTo>
                  <a:lnTo>
                    <a:pt x="788" y="114"/>
                  </a:lnTo>
                  <a:lnTo>
                    <a:pt x="786" y="119"/>
                  </a:lnTo>
                  <a:lnTo>
                    <a:pt x="782" y="127"/>
                  </a:lnTo>
                  <a:lnTo>
                    <a:pt x="780" y="138"/>
                  </a:lnTo>
                  <a:lnTo>
                    <a:pt x="781" y="153"/>
                  </a:lnTo>
                  <a:lnTo>
                    <a:pt x="785" y="171"/>
                  </a:lnTo>
                  <a:lnTo>
                    <a:pt x="774" y="174"/>
                  </a:lnTo>
                  <a:lnTo>
                    <a:pt x="762" y="175"/>
                  </a:lnTo>
                  <a:lnTo>
                    <a:pt x="748" y="175"/>
                  </a:lnTo>
                  <a:lnTo>
                    <a:pt x="733" y="175"/>
                  </a:lnTo>
                  <a:lnTo>
                    <a:pt x="719" y="174"/>
                  </a:lnTo>
                  <a:lnTo>
                    <a:pt x="707" y="174"/>
                  </a:lnTo>
                  <a:lnTo>
                    <a:pt x="699" y="172"/>
                  </a:lnTo>
                  <a:lnTo>
                    <a:pt x="695" y="171"/>
                  </a:lnTo>
                  <a:lnTo>
                    <a:pt x="694" y="169"/>
                  </a:lnTo>
                  <a:lnTo>
                    <a:pt x="691" y="164"/>
                  </a:lnTo>
                  <a:lnTo>
                    <a:pt x="689" y="159"/>
                  </a:lnTo>
                  <a:lnTo>
                    <a:pt x="685" y="154"/>
                  </a:lnTo>
                  <a:lnTo>
                    <a:pt x="681" y="151"/>
                  </a:lnTo>
                  <a:lnTo>
                    <a:pt x="675" y="152"/>
                  </a:lnTo>
                  <a:lnTo>
                    <a:pt x="667" y="156"/>
                  </a:lnTo>
                  <a:lnTo>
                    <a:pt x="656" y="167"/>
                  </a:lnTo>
                  <a:lnTo>
                    <a:pt x="646" y="166"/>
                  </a:lnTo>
                  <a:lnTo>
                    <a:pt x="637" y="164"/>
                  </a:lnTo>
                  <a:lnTo>
                    <a:pt x="628" y="164"/>
                  </a:lnTo>
                  <a:lnTo>
                    <a:pt x="620" y="166"/>
                  </a:lnTo>
                  <a:lnTo>
                    <a:pt x="612" y="166"/>
                  </a:lnTo>
                  <a:lnTo>
                    <a:pt x="605" y="168"/>
                  </a:lnTo>
                  <a:lnTo>
                    <a:pt x="598" y="169"/>
                  </a:lnTo>
                  <a:lnTo>
                    <a:pt x="592" y="171"/>
                  </a:lnTo>
                  <a:lnTo>
                    <a:pt x="578" y="170"/>
                  </a:lnTo>
                  <a:lnTo>
                    <a:pt x="576" y="155"/>
                  </a:lnTo>
                  <a:lnTo>
                    <a:pt x="578" y="138"/>
                  </a:lnTo>
                  <a:lnTo>
                    <a:pt x="577" y="126"/>
                  </a:lnTo>
                  <a:lnTo>
                    <a:pt x="576" y="114"/>
                  </a:lnTo>
                  <a:lnTo>
                    <a:pt x="579" y="94"/>
                  </a:lnTo>
                  <a:lnTo>
                    <a:pt x="579" y="78"/>
                  </a:lnTo>
                  <a:lnTo>
                    <a:pt x="568" y="72"/>
                  </a:lnTo>
                  <a:lnTo>
                    <a:pt x="555" y="73"/>
                  </a:lnTo>
                  <a:lnTo>
                    <a:pt x="544" y="73"/>
                  </a:lnTo>
                  <a:lnTo>
                    <a:pt x="535" y="71"/>
                  </a:lnTo>
                  <a:lnTo>
                    <a:pt x="526" y="70"/>
                  </a:lnTo>
                  <a:lnTo>
                    <a:pt x="520" y="69"/>
                  </a:lnTo>
                  <a:lnTo>
                    <a:pt x="514" y="69"/>
                  </a:lnTo>
                  <a:lnTo>
                    <a:pt x="507" y="70"/>
                  </a:lnTo>
                  <a:lnTo>
                    <a:pt x="501" y="75"/>
                  </a:lnTo>
                  <a:lnTo>
                    <a:pt x="493" y="80"/>
                  </a:lnTo>
                  <a:lnTo>
                    <a:pt x="483" y="86"/>
                  </a:lnTo>
                  <a:lnTo>
                    <a:pt x="471" y="92"/>
                  </a:lnTo>
                  <a:lnTo>
                    <a:pt x="460" y="96"/>
                  </a:lnTo>
                  <a:lnTo>
                    <a:pt x="447" y="101"/>
                  </a:lnTo>
                  <a:lnTo>
                    <a:pt x="438" y="104"/>
                  </a:lnTo>
                  <a:lnTo>
                    <a:pt x="430" y="107"/>
                  </a:lnTo>
                  <a:lnTo>
                    <a:pt x="424" y="108"/>
                  </a:lnTo>
                  <a:lnTo>
                    <a:pt x="419" y="119"/>
                  </a:lnTo>
                  <a:lnTo>
                    <a:pt x="414" y="130"/>
                  </a:lnTo>
                  <a:lnTo>
                    <a:pt x="405" y="139"/>
                  </a:lnTo>
                  <a:lnTo>
                    <a:pt x="397" y="147"/>
                  </a:lnTo>
                  <a:lnTo>
                    <a:pt x="388" y="154"/>
                  </a:lnTo>
                  <a:lnTo>
                    <a:pt x="380" y="160"/>
                  </a:lnTo>
                  <a:lnTo>
                    <a:pt x="373" y="163"/>
                  </a:lnTo>
                  <a:lnTo>
                    <a:pt x="367" y="164"/>
                  </a:lnTo>
                  <a:lnTo>
                    <a:pt x="365" y="175"/>
                  </a:lnTo>
                  <a:lnTo>
                    <a:pt x="359" y="183"/>
                  </a:lnTo>
                  <a:lnTo>
                    <a:pt x="350" y="189"/>
                  </a:lnTo>
                  <a:lnTo>
                    <a:pt x="341" y="193"/>
                  </a:lnTo>
                  <a:lnTo>
                    <a:pt x="331" y="195"/>
                  </a:lnTo>
                  <a:lnTo>
                    <a:pt x="321" y="197"/>
                  </a:lnTo>
                  <a:lnTo>
                    <a:pt x="316" y="198"/>
                  </a:lnTo>
                  <a:lnTo>
                    <a:pt x="313" y="198"/>
                  </a:lnTo>
                  <a:lnTo>
                    <a:pt x="313" y="199"/>
                  </a:lnTo>
                  <a:lnTo>
                    <a:pt x="313" y="204"/>
                  </a:lnTo>
                  <a:lnTo>
                    <a:pt x="312" y="209"/>
                  </a:lnTo>
                  <a:lnTo>
                    <a:pt x="311" y="215"/>
                  </a:lnTo>
                  <a:lnTo>
                    <a:pt x="306" y="222"/>
                  </a:lnTo>
                  <a:lnTo>
                    <a:pt x="301" y="228"/>
                  </a:lnTo>
                  <a:lnTo>
                    <a:pt x="291" y="231"/>
                  </a:lnTo>
                  <a:lnTo>
                    <a:pt x="280" y="233"/>
                  </a:lnTo>
                  <a:lnTo>
                    <a:pt x="270" y="236"/>
                  </a:lnTo>
                  <a:lnTo>
                    <a:pt x="264" y="239"/>
                  </a:lnTo>
                  <a:lnTo>
                    <a:pt x="260" y="243"/>
                  </a:lnTo>
                  <a:lnTo>
                    <a:pt x="257" y="247"/>
                  </a:lnTo>
                  <a:lnTo>
                    <a:pt x="251" y="250"/>
                  </a:lnTo>
                  <a:lnTo>
                    <a:pt x="241" y="252"/>
                  </a:lnTo>
                  <a:lnTo>
                    <a:pt x="222" y="251"/>
                  </a:lnTo>
                  <a:lnTo>
                    <a:pt x="195" y="247"/>
                  </a:lnTo>
                  <a:lnTo>
                    <a:pt x="192" y="261"/>
                  </a:lnTo>
                  <a:lnTo>
                    <a:pt x="187" y="274"/>
                  </a:lnTo>
                  <a:lnTo>
                    <a:pt x="180" y="284"/>
                  </a:lnTo>
                  <a:lnTo>
                    <a:pt x="173" y="293"/>
                  </a:lnTo>
                  <a:lnTo>
                    <a:pt x="165" y="300"/>
                  </a:lnTo>
                  <a:lnTo>
                    <a:pt x="157" y="307"/>
                  </a:lnTo>
                  <a:lnTo>
                    <a:pt x="151" y="313"/>
                  </a:lnTo>
                  <a:lnTo>
                    <a:pt x="147" y="319"/>
                  </a:lnTo>
                  <a:lnTo>
                    <a:pt x="147" y="330"/>
                  </a:lnTo>
                  <a:lnTo>
                    <a:pt x="150" y="350"/>
                  </a:lnTo>
                  <a:lnTo>
                    <a:pt x="152" y="375"/>
                  </a:lnTo>
                  <a:lnTo>
                    <a:pt x="151" y="403"/>
                  </a:lnTo>
                  <a:lnTo>
                    <a:pt x="144" y="429"/>
                  </a:lnTo>
                  <a:lnTo>
                    <a:pt x="128" y="454"/>
                  </a:lnTo>
                  <a:lnTo>
                    <a:pt x="100" y="470"/>
                  </a:lnTo>
                  <a:lnTo>
                    <a:pt x="56" y="475"/>
                  </a:lnTo>
                  <a:lnTo>
                    <a:pt x="55" y="478"/>
                  </a:lnTo>
                  <a:lnTo>
                    <a:pt x="60" y="481"/>
                  </a:lnTo>
                  <a:lnTo>
                    <a:pt x="66" y="485"/>
                  </a:lnTo>
                  <a:lnTo>
                    <a:pt x="69" y="487"/>
                  </a:lnTo>
                  <a:lnTo>
                    <a:pt x="69" y="490"/>
                  </a:lnTo>
                  <a:lnTo>
                    <a:pt x="69" y="498"/>
                  </a:lnTo>
                  <a:lnTo>
                    <a:pt x="67" y="509"/>
                  </a:lnTo>
                  <a:lnTo>
                    <a:pt x="59" y="519"/>
                  </a:lnTo>
                  <a:lnTo>
                    <a:pt x="52" y="533"/>
                  </a:lnTo>
                  <a:lnTo>
                    <a:pt x="48" y="553"/>
                  </a:lnTo>
                  <a:lnTo>
                    <a:pt x="41" y="574"/>
                  </a:lnTo>
                  <a:lnTo>
                    <a:pt x="26" y="593"/>
                  </a:lnTo>
                  <a:lnTo>
                    <a:pt x="16" y="606"/>
                  </a:lnTo>
                  <a:lnTo>
                    <a:pt x="8" y="626"/>
                  </a:lnTo>
                  <a:lnTo>
                    <a:pt x="2" y="652"/>
                  </a:lnTo>
                  <a:lnTo>
                    <a:pt x="0" y="682"/>
                  </a:lnTo>
                  <a:lnTo>
                    <a:pt x="2" y="712"/>
                  </a:lnTo>
                  <a:lnTo>
                    <a:pt x="9" y="740"/>
                  </a:lnTo>
                  <a:lnTo>
                    <a:pt x="22" y="765"/>
                  </a:lnTo>
                  <a:lnTo>
                    <a:pt x="41" y="782"/>
                  </a:lnTo>
                  <a:lnTo>
                    <a:pt x="1302" y="632"/>
                  </a:lnTo>
                  <a:lnTo>
                    <a:pt x="1304" y="624"/>
                  </a:lnTo>
                  <a:lnTo>
                    <a:pt x="1309" y="607"/>
                  </a:lnTo>
                  <a:lnTo>
                    <a:pt x="1317" y="588"/>
                  </a:lnTo>
                  <a:lnTo>
                    <a:pt x="1326" y="578"/>
                  </a:lnTo>
                  <a:lnTo>
                    <a:pt x="1330" y="569"/>
                  </a:lnTo>
                  <a:lnTo>
                    <a:pt x="1324" y="553"/>
                  </a:lnTo>
                  <a:lnTo>
                    <a:pt x="1316" y="539"/>
                  </a:lnTo>
                  <a:lnTo>
                    <a:pt x="1311" y="532"/>
                  </a:lnTo>
                  <a:lnTo>
                    <a:pt x="1311" y="528"/>
                  </a:lnTo>
                  <a:lnTo>
                    <a:pt x="1311" y="519"/>
                  </a:lnTo>
                  <a:lnTo>
                    <a:pt x="1315" y="510"/>
                  </a:lnTo>
                  <a:lnTo>
                    <a:pt x="1322" y="504"/>
                  </a:lnTo>
                  <a:lnTo>
                    <a:pt x="1327" y="495"/>
                  </a:lnTo>
                  <a:lnTo>
                    <a:pt x="1325" y="478"/>
                  </a:lnTo>
                  <a:lnTo>
                    <a:pt x="1318" y="462"/>
                  </a:lnTo>
                  <a:lnTo>
                    <a:pt x="1310" y="452"/>
                  </a:lnTo>
                  <a:lnTo>
                    <a:pt x="1316" y="440"/>
                  </a:lnTo>
                  <a:lnTo>
                    <a:pt x="1317" y="422"/>
                  </a:lnTo>
                  <a:lnTo>
                    <a:pt x="1316" y="405"/>
                  </a:lnTo>
                  <a:lnTo>
                    <a:pt x="1312" y="390"/>
                  </a:lnTo>
                  <a:lnTo>
                    <a:pt x="1312" y="374"/>
                  </a:lnTo>
                  <a:lnTo>
                    <a:pt x="1316" y="357"/>
                  </a:lnTo>
                  <a:lnTo>
                    <a:pt x="1317" y="341"/>
                  </a:lnTo>
                  <a:lnTo>
                    <a:pt x="1310" y="333"/>
                  </a:lnTo>
                  <a:lnTo>
                    <a:pt x="1303" y="345"/>
                  </a:lnTo>
                  <a:lnTo>
                    <a:pt x="1302" y="356"/>
                  </a:lnTo>
                  <a:lnTo>
                    <a:pt x="1303" y="368"/>
                  </a:lnTo>
                  <a:lnTo>
                    <a:pt x="1301" y="383"/>
                  </a:lnTo>
                  <a:lnTo>
                    <a:pt x="1299" y="403"/>
                  </a:lnTo>
                  <a:lnTo>
                    <a:pt x="1299" y="422"/>
                  </a:lnTo>
                  <a:lnTo>
                    <a:pt x="1294" y="440"/>
                  </a:lnTo>
                  <a:lnTo>
                    <a:pt x="1277" y="450"/>
                  </a:lnTo>
                  <a:lnTo>
                    <a:pt x="1259" y="447"/>
                  </a:lnTo>
                  <a:lnTo>
                    <a:pt x="1254" y="434"/>
                  </a:lnTo>
                  <a:lnTo>
                    <a:pt x="1255" y="419"/>
                  </a:lnTo>
                  <a:lnTo>
                    <a:pt x="1256" y="412"/>
                  </a:lnTo>
                  <a:lnTo>
                    <a:pt x="1256" y="409"/>
                  </a:lnTo>
                  <a:lnTo>
                    <a:pt x="1254" y="399"/>
                  </a:lnTo>
                  <a:lnTo>
                    <a:pt x="1248" y="391"/>
                  </a:lnTo>
                  <a:lnTo>
                    <a:pt x="1239" y="388"/>
                  </a:lnTo>
                  <a:lnTo>
                    <a:pt x="1231" y="387"/>
                  </a:lnTo>
                  <a:lnTo>
                    <a:pt x="1227" y="381"/>
                  </a:lnTo>
                  <a:lnTo>
                    <a:pt x="1226" y="374"/>
                  </a:lnTo>
                  <a:lnTo>
                    <a:pt x="1226" y="372"/>
                  </a:lnTo>
                  <a:lnTo>
                    <a:pt x="1222" y="374"/>
                  </a:lnTo>
                  <a:lnTo>
                    <a:pt x="1213" y="377"/>
                  </a:lnTo>
                  <a:lnTo>
                    <a:pt x="1205" y="375"/>
                  </a:lnTo>
                  <a:lnTo>
                    <a:pt x="1202" y="361"/>
                  </a:lnTo>
                  <a:lnTo>
                    <a:pt x="1202" y="341"/>
                  </a:lnTo>
                  <a:lnTo>
                    <a:pt x="1199" y="323"/>
                  </a:lnTo>
                  <a:lnTo>
                    <a:pt x="1197" y="313"/>
                  </a:lnTo>
                  <a:lnTo>
                    <a:pt x="1196" y="308"/>
                  </a:lnTo>
                  <a:lnTo>
                    <a:pt x="1194" y="308"/>
                  </a:lnTo>
                  <a:lnTo>
                    <a:pt x="1186" y="307"/>
                  </a:lnTo>
                  <a:lnTo>
                    <a:pt x="1178" y="303"/>
                  </a:lnTo>
                  <a:lnTo>
                    <a:pt x="1168" y="293"/>
                  </a:lnTo>
                  <a:lnTo>
                    <a:pt x="1156" y="286"/>
                  </a:lnTo>
                  <a:lnTo>
                    <a:pt x="1151" y="273"/>
                  </a:lnTo>
                  <a:lnTo>
                    <a:pt x="1152" y="259"/>
                  </a:lnTo>
                  <a:lnTo>
                    <a:pt x="1153" y="252"/>
                  </a:lnTo>
                  <a:lnTo>
                    <a:pt x="1150" y="250"/>
                  </a:lnTo>
                  <a:lnTo>
                    <a:pt x="1142" y="244"/>
                  </a:lnTo>
                  <a:lnTo>
                    <a:pt x="1134" y="233"/>
                  </a:lnTo>
                  <a:lnTo>
                    <a:pt x="1129" y="222"/>
                  </a:lnTo>
                  <a:lnTo>
                    <a:pt x="1123" y="223"/>
                  </a:lnTo>
                  <a:lnTo>
                    <a:pt x="1116" y="221"/>
                  </a:lnTo>
                  <a:lnTo>
                    <a:pt x="1110" y="214"/>
                  </a:lnTo>
                  <a:lnTo>
                    <a:pt x="1103" y="206"/>
                  </a:lnTo>
                  <a:lnTo>
                    <a:pt x="1097" y="197"/>
                  </a:lnTo>
                  <a:lnTo>
                    <a:pt x="1092" y="189"/>
                  </a:lnTo>
                  <a:lnTo>
                    <a:pt x="1090" y="182"/>
                  </a:lnTo>
                  <a:lnTo>
                    <a:pt x="1091" y="177"/>
                  </a:lnTo>
                  <a:lnTo>
                    <a:pt x="1091" y="174"/>
                  </a:lnTo>
                  <a:lnTo>
                    <a:pt x="1088" y="171"/>
                  </a:lnTo>
                  <a:lnTo>
                    <a:pt x="1082" y="168"/>
                  </a:lnTo>
                  <a:lnTo>
                    <a:pt x="1075" y="164"/>
                  </a:lnTo>
                  <a:lnTo>
                    <a:pt x="1067" y="161"/>
                  </a:lnTo>
                  <a:lnTo>
                    <a:pt x="1060" y="156"/>
                  </a:lnTo>
                  <a:lnTo>
                    <a:pt x="1054" y="151"/>
                  </a:lnTo>
                  <a:lnTo>
                    <a:pt x="1052" y="145"/>
                  </a:lnTo>
                  <a:lnTo>
                    <a:pt x="1050" y="139"/>
                  </a:lnTo>
                  <a:lnTo>
                    <a:pt x="1046" y="132"/>
                  </a:lnTo>
                  <a:lnTo>
                    <a:pt x="1042" y="126"/>
                  </a:lnTo>
                  <a:lnTo>
                    <a:pt x="1036" y="121"/>
                  </a:lnTo>
                  <a:lnTo>
                    <a:pt x="1030" y="116"/>
                  </a:lnTo>
                  <a:lnTo>
                    <a:pt x="1024" y="111"/>
                  </a:lnTo>
                  <a:lnTo>
                    <a:pt x="1020" y="109"/>
                  </a:lnTo>
                  <a:lnTo>
                    <a:pt x="1015" y="108"/>
                  </a:lnTo>
                  <a:lnTo>
                    <a:pt x="1012" y="98"/>
                  </a:lnTo>
                  <a:lnTo>
                    <a:pt x="1010" y="75"/>
                  </a:lnTo>
                  <a:lnTo>
                    <a:pt x="1012" y="53"/>
                  </a:lnTo>
                  <a:lnTo>
                    <a:pt x="1013" y="42"/>
                  </a:lnTo>
                  <a:lnTo>
                    <a:pt x="97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0" name="Freeform 71"/>
            <p:cNvSpPr>
              <a:spLocks/>
            </p:cNvSpPr>
            <p:nvPr/>
          </p:nvSpPr>
          <p:spPr bwMode="auto">
            <a:xfrm>
              <a:off x="3417" y="2151"/>
              <a:ext cx="285" cy="594"/>
            </a:xfrm>
            <a:custGeom>
              <a:avLst/>
              <a:gdLst>
                <a:gd name="T0" fmla="*/ 41 w 570"/>
                <a:gd name="T1" fmla="*/ 30 h 1186"/>
                <a:gd name="T2" fmla="*/ 73 w 570"/>
                <a:gd name="T3" fmla="*/ 70 h 1186"/>
                <a:gd name="T4" fmla="*/ 101 w 570"/>
                <a:gd name="T5" fmla="*/ 114 h 1186"/>
                <a:gd name="T6" fmla="*/ 109 w 570"/>
                <a:gd name="T7" fmla="*/ 138 h 1186"/>
                <a:gd name="T8" fmla="*/ 110 w 570"/>
                <a:gd name="T9" fmla="*/ 150 h 1186"/>
                <a:gd name="T10" fmla="*/ 112 w 570"/>
                <a:gd name="T11" fmla="*/ 160 h 1186"/>
                <a:gd name="T12" fmla="*/ 111 w 570"/>
                <a:gd name="T13" fmla="*/ 166 h 1186"/>
                <a:gd name="T14" fmla="*/ 100 w 570"/>
                <a:gd name="T15" fmla="*/ 164 h 1186"/>
                <a:gd name="T16" fmla="*/ 93 w 570"/>
                <a:gd name="T17" fmla="*/ 158 h 1186"/>
                <a:gd name="T18" fmla="*/ 93 w 570"/>
                <a:gd name="T19" fmla="*/ 168 h 1186"/>
                <a:gd name="T20" fmla="*/ 102 w 570"/>
                <a:gd name="T21" fmla="*/ 170 h 1186"/>
                <a:gd name="T22" fmla="*/ 110 w 570"/>
                <a:gd name="T23" fmla="*/ 183 h 1186"/>
                <a:gd name="T24" fmla="*/ 113 w 570"/>
                <a:gd name="T25" fmla="*/ 189 h 1186"/>
                <a:gd name="T26" fmla="*/ 119 w 570"/>
                <a:gd name="T27" fmla="*/ 184 h 1186"/>
                <a:gd name="T28" fmla="*/ 118 w 570"/>
                <a:gd name="T29" fmla="*/ 173 h 1186"/>
                <a:gd name="T30" fmla="*/ 124 w 570"/>
                <a:gd name="T31" fmla="*/ 185 h 1186"/>
                <a:gd name="T32" fmla="*/ 127 w 570"/>
                <a:gd name="T33" fmla="*/ 194 h 1186"/>
                <a:gd name="T34" fmla="*/ 133 w 570"/>
                <a:gd name="T35" fmla="*/ 226 h 1186"/>
                <a:gd name="T36" fmla="*/ 142 w 570"/>
                <a:gd name="T37" fmla="*/ 243 h 1186"/>
                <a:gd name="T38" fmla="*/ 143 w 570"/>
                <a:gd name="T39" fmla="*/ 263 h 1186"/>
                <a:gd name="T40" fmla="*/ 139 w 570"/>
                <a:gd name="T41" fmla="*/ 285 h 1186"/>
                <a:gd name="T42" fmla="*/ 135 w 570"/>
                <a:gd name="T43" fmla="*/ 291 h 1186"/>
                <a:gd name="T44" fmla="*/ 131 w 570"/>
                <a:gd name="T45" fmla="*/ 277 h 1186"/>
                <a:gd name="T46" fmla="*/ 123 w 570"/>
                <a:gd name="T47" fmla="*/ 274 h 1186"/>
                <a:gd name="T48" fmla="*/ 119 w 570"/>
                <a:gd name="T49" fmla="*/ 267 h 1186"/>
                <a:gd name="T50" fmla="*/ 113 w 570"/>
                <a:gd name="T51" fmla="*/ 256 h 1186"/>
                <a:gd name="T52" fmla="*/ 105 w 570"/>
                <a:gd name="T53" fmla="*/ 250 h 1186"/>
                <a:gd name="T54" fmla="*/ 97 w 570"/>
                <a:gd name="T55" fmla="*/ 236 h 1186"/>
                <a:gd name="T56" fmla="*/ 86 w 570"/>
                <a:gd name="T57" fmla="*/ 228 h 1186"/>
                <a:gd name="T58" fmla="*/ 84 w 570"/>
                <a:gd name="T59" fmla="*/ 224 h 1186"/>
                <a:gd name="T60" fmla="*/ 77 w 570"/>
                <a:gd name="T61" fmla="*/ 222 h 1186"/>
                <a:gd name="T62" fmla="*/ 62 w 570"/>
                <a:gd name="T63" fmla="*/ 201 h 1186"/>
                <a:gd name="T64" fmla="*/ 63 w 570"/>
                <a:gd name="T65" fmla="*/ 190 h 1186"/>
                <a:gd name="T66" fmla="*/ 55 w 570"/>
                <a:gd name="T67" fmla="*/ 170 h 1186"/>
                <a:gd name="T68" fmla="*/ 49 w 570"/>
                <a:gd name="T69" fmla="*/ 166 h 1186"/>
                <a:gd name="T70" fmla="*/ 50 w 570"/>
                <a:gd name="T71" fmla="*/ 177 h 1186"/>
                <a:gd name="T72" fmla="*/ 40 w 570"/>
                <a:gd name="T73" fmla="*/ 168 h 1186"/>
                <a:gd name="T74" fmla="*/ 34 w 570"/>
                <a:gd name="T75" fmla="*/ 181 h 1186"/>
                <a:gd name="T76" fmla="*/ 30 w 570"/>
                <a:gd name="T77" fmla="*/ 184 h 1186"/>
                <a:gd name="T78" fmla="*/ 24 w 570"/>
                <a:gd name="T79" fmla="*/ 185 h 1186"/>
                <a:gd name="T80" fmla="*/ 16 w 570"/>
                <a:gd name="T81" fmla="*/ 177 h 1186"/>
                <a:gd name="T82" fmla="*/ 17 w 570"/>
                <a:gd name="T83" fmla="*/ 175 h 1186"/>
                <a:gd name="T84" fmla="*/ 15 w 570"/>
                <a:gd name="T85" fmla="*/ 170 h 1186"/>
                <a:gd name="T86" fmla="*/ 9 w 570"/>
                <a:gd name="T87" fmla="*/ 163 h 1186"/>
                <a:gd name="T88" fmla="*/ 13 w 570"/>
                <a:gd name="T89" fmla="*/ 141 h 1186"/>
                <a:gd name="T90" fmla="*/ 19 w 570"/>
                <a:gd name="T91" fmla="*/ 135 h 1186"/>
                <a:gd name="T92" fmla="*/ 23 w 570"/>
                <a:gd name="T93" fmla="*/ 126 h 1186"/>
                <a:gd name="T94" fmla="*/ 36 w 570"/>
                <a:gd name="T95" fmla="*/ 116 h 1186"/>
                <a:gd name="T96" fmla="*/ 31 w 570"/>
                <a:gd name="T97" fmla="*/ 107 h 1186"/>
                <a:gd name="T98" fmla="*/ 25 w 570"/>
                <a:gd name="T99" fmla="*/ 103 h 1186"/>
                <a:gd name="T100" fmla="*/ 19 w 570"/>
                <a:gd name="T101" fmla="*/ 101 h 1186"/>
                <a:gd name="T102" fmla="*/ 10 w 570"/>
                <a:gd name="T103" fmla="*/ 99 h 1186"/>
                <a:gd name="T104" fmla="*/ 5 w 570"/>
                <a:gd name="T105" fmla="*/ 99 h 1186"/>
                <a:gd name="T106" fmla="*/ 5 w 570"/>
                <a:gd name="T107" fmla="*/ 89 h 1186"/>
                <a:gd name="T108" fmla="*/ 2 w 570"/>
                <a:gd name="T109" fmla="*/ 82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0"/>
                <a:gd name="T166" fmla="*/ 0 h 1186"/>
                <a:gd name="T167" fmla="*/ 570 w 570"/>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0" h="1186">
                  <a:moveTo>
                    <a:pt x="45" y="0"/>
                  </a:moveTo>
                  <a:lnTo>
                    <a:pt x="75" y="28"/>
                  </a:lnTo>
                  <a:lnTo>
                    <a:pt x="105" y="57"/>
                  </a:lnTo>
                  <a:lnTo>
                    <a:pt x="134" y="87"/>
                  </a:lnTo>
                  <a:lnTo>
                    <a:pt x="161" y="117"/>
                  </a:lnTo>
                  <a:lnTo>
                    <a:pt x="189" y="148"/>
                  </a:lnTo>
                  <a:lnTo>
                    <a:pt x="215" y="181"/>
                  </a:lnTo>
                  <a:lnTo>
                    <a:pt x="242" y="213"/>
                  </a:lnTo>
                  <a:lnTo>
                    <a:pt x="267" y="245"/>
                  </a:lnTo>
                  <a:lnTo>
                    <a:pt x="292" y="280"/>
                  </a:lnTo>
                  <a:lnTo>
                    <a:pt x="316" y="313"/>
                  </a:lnTo>
                  <a:lnTo>
                    <a:pt x="339" y="348"/>
                  </a:lnTo>
                  <a:lnTo>
                    <a:pt x="361" y="383"/>
                  </a:lnTo>
                  <a:lnTo>
                    <a:pt x="381" y="419"/>
                  </a:lnTo>
                  <a:lnTo>
                    <a:pt x="402" y="456"/>
                  </a:lnTo>
                  <a:lnTo>
                    <a:pt x="423" y="493"/>
                  </a:lnTo>
                  <a:lnTo>
                    <a:pt x="441" y="530"/>
                  </a:lnTo>
                  <a:lnTo>
                    <a:pt x="434" y="538"/>
                  </a:lnTo>
                  <a:lnTo>
                    <a:pt x="434" y="541"/>
                  </a:lnTo>
                  <a:lnTo>
                    <a:pt x="433" y="550"/>
                  </a:lnTo>
                  <a:lnTo>
                    <a:pt x="430" y="560"/>
                  </a:lnTo>
                  <a:lnTo>
                    <a:pt x="422" y="564"/>
                  </a:lnTo>
                  <a:lnTo>
                    <a:pt x="432" y="575"/>
                  </a:lnTo>
                  <a:lnTo>
                    <a:pt x="436" y="587"/>
                  </a:lnTo>
                  <a:lnTo>
                    <a:pt x="440" y="598"/>
                  </a:lnTo>
                  <a:lnTo>
                    <a:pt x="449" y="603"/>
                  </a:lnTo>
                  <a:lnTo>
                    <a:pt x="456" y="610"/>
                  </a:lnTo>
                  <a:lnTo>
                    <a:pt x="454" y="622"/>
                  </a:lnTo>
                  <a:lnTo>
                    <a:pt x="449" y="632"/>
                  </a:lnTo>
                  <a:lnTo>
                    <a:pt x="446" y="637"/>
                  </a:lnTo>
                  <a:lnTo>
                    <a:pt x="454" y="642"/>
                  </a:lnTo>
                  <a:lnTo>
                    <a:pt x="456" y="649"/>
                  </a:lnTo>
                  <a:lnTo>
                    <a:pt x="454" y="655"/>
                  </a:lnTo>
                  <a:lnTo>
                    <a:pt x="448" y="660"/>
                  </a:lnTo>
                  <a:lnTo>
                    <a:pt x="441" y="663"/>
                  </a:lnTo>
                  <a:lnTo>
                    <a:pt x="433" y="666"/>
                  </a:lnTo>
                  <a:lnTo>
                    <a:pt x="425" y="666"/>
                  </a:lnTo>
                  <a:lnTo>
                    <a:pt x="419" y="663"/>
                  </a:lnTo>
                  <a:lnTo>
                    <a:pt x="409" y="657"/>
                  </a:lnTo>
                  <a:lnTo>
                    <a:pt x="399" y="654"/>
                  </a:lnTo>
                  <a:lnTo>
                    <a:pt x="391" y="653"/>
                  </a:lnTo>
                  <a:lnTo>
                    <a:pt x="387" y="653"/>
                  </a:lnTo>
                  <a:lnTo>
                    <a:pt x="385" y="646"/>
                  </a:lnTo>
                  <a:lnTo>
                    <a:pt x="379" y="634"/>
                  </a:lnTo>
                  <a:lnTo>
                    <a:pt x="372" y="629"/>
                  </a:lnTo>
                  <a:lnTo>
                    <a:pt x="366" y="641"/>
                  </a:lnTo>
                  <a:lnTo>
                    <a:pt x="365" y="653"/>
                  </a:lnTo>
                  <a:lnTo>
                    <a:pt x="365" y="661"/>
                  </a:lnTo>
                  <a:lnTo>
                    <a:pt x="366" y="667"/>
                  </a:lnTo>
                  <a:lnTo>
                    <a:pt x="370" y="671"/>
                  </a:lnTo>
                  <a:lnTo>
                    <a:pt x="374" y="674"/>
                  </a:lnTo>
                  <a:lnTo>
                    <a:pt x="380" y="675"/>
                  </a:lnTo>
                  <a:lnTo>
                    <a:pt x="388" y="675"/>
                  </a:lnTo>
                  <a:lnTo>
                    <a:pt x="396" y="674"/>
                  </a:lnTo>
                  <a:lnTo>
                    <a:pt x="407" y="679"/>
                  </a:lnTo>
                  <a:lnTo>
                    <a:pt x="408" y="694"/>
                  </a:lnTo>
                  <a:lnTo>
                    <a:pt x="409" y="713"/>
                  </a:lnTo>
                  <a:lnTo>
                    <a:pt x="417" y="729"/>
                  </a:lnTo>
                  <a:lnTo>
                    <a:pt x="431" y="729"/>
                  </a:lnTo>
                  <a:lnTo>
                    <a:pt x="440" y="730"/>
                  </a:lnTo>
                  <a:lnTo>
                    <a:pt x="445" y="734"/>
                  </a:lnTo>
                  <a:lnTo>
                    <a:pt x="447" y="738"/>
                  </a:lnTo>
                  <a:lnTo>
                    <a:pt x="448" y="743"/>
                  </a:lnTo>
                  <a:lnTo>
                    <a:pt x="449" y="748"/>
                  </a:lnTo>
                  <a:lnTo>
                    <a:pt x="452" y="754"/>
                  </a:lnTo>
                  <a:lnTo>
                    <a:pt x="456" y="761"/>
                  </a:lnTo>
                  <a:lnTo>
                    <a:pt x="459" y="748"/>
                  </a:lnTo>
                  <a:lnTo>
                    <a:pt x="466" y="740"/>
                  </a:lnTo>
                  <a:lnTo>
                    <a:pt x="471" y="735"/>
                  </a:lnTo>
                  <a:lnTo>
                    <a:pt x="475" y="734"/>
                  </a:lnTo>
                  <a:lnTo>
                    <a:pt x="472" y="731"/>
                  </a:lnTo>
                  <a:lnTo>
                    <a:pt x="467" y="724"/>
                  </a:lnTo>
                  <a:lnTo>
                    <a:pt x="463" y="719"/>
                  </a:lnTo>
                  <a:lnTo>
                    <a:pt x="467" y="716"/>
                  </a:lnTo>
                  <a:lnTo>
                    <a:pt x="470" y="689"/>
                  </a:lnTo>
                  <a:lnTo>
                    <a:pt x="478" y="690"/>
                  </a:lnTo>
                  <a:lnTo>
                    <a:pt x="486" y="706"/>
                  </a:lnTo>
                  <a:lnTo>
                    <a:pt x="486" y="719"/>
                  </a:lnTo>
                  <a:lnTo>
                    <a:pt x="487" y="727"/>
                  </a:lnTo>
                  <a:lnTo>
                    <a:pt x="495" y="737"/>
                  </a:lnTo>
                  <a:lnTo>
                    <a:pt x="504" y="745"/>
                  </a:lnTo>
                  <a:lnTo>
                    <a:pt x="508" y="748"/>
                  </a:lnTo>
                  <a:lnTo>
                    <a:pt x="507" y="752"/>
                  </a:lnTo>
                  <a:lnTo>
                    <a:pt x="507" y="760"/>
                  </a:lnTo>
                  <a:lnTo>
                    <a:pt x="508" y="772"/>
                  </a:lnTo>
                  <a:lnTo>
                    <a:pt x="516" y="782"/>
                  </a:lnTo>
                  <a:lnTo>
                    <a:pt x="524" y="801"/>
                  </a:lnTo>
                  <a:lnTo>
                    <a:pt x="528" y="836"/>
                  </a:lnTo>
                  <a:lnTo>
                    <a:pt x="529" y="874"/>
                  </a:lnTo>
                  <a:lnTo>
                    <a:pt x="531" y="902"/>
                  </a:lnTo>
                  <a:lnTo>
                    <a:pt x="543" y="907"/>
                  </a:lnTo>
                  <a:lnTo>
                    <a:pt x="552" y="918"/>
                  </a:lnTo>
                  <a:lnTo>
                    <a:pt x="559" y="934"/>
                  </a:lnTo>
                  <a:lnTo>
                    <a:pt x="565" y="952"/>
                  </a:lnTo>
                  <a:lnTo>
                    <a:pt x="567" y="971"/>
                  </a:lnTo>
                  <a:lnTo>
                    <a:pt x="568" y="990"/>
                  </a:lnTo>
                  <a:lnTo>
                    <a:pt x="568" y="1008"/>
                  </a:lnTo>
                  <a:lnTo>
                    <a:pt x="566" y="1020"/>
                  </a:lnTo>
                  <a:lnTo>
                    <a:pt x="566" y="1039"/>
                  </a:lnTo>
                  <a:lnTo>
                    <a:pt x="569" y="1051"/>
                  </a:lnTo>
                  <a:lnTo>
                    <a:pt x="570" y="1065"/>
                  </a:lnTo>
                  <a:lnTo>
                    <a:pt x="566" y="1084"/>
                  </a:lnTo>
                  <a:lnTo>
                    <a:pt x="555" y="1095"/>
                  </a:lnTo>
                  <a:lnTo>
                    <a:pt x="552" y="1114"/>
                  </a:lnTo>
                  <a:lnTo>
                    <a:pt x="553" y="1137"/>
                  </a:lnTo>
                  <a:lnTo>
                    <a:pt x="553" y="1164"/>
                  </a:lnTo>
                  <a:lnTo>
                    <a:pt x="548" y="1184"/>
                  </a:lnTo>
                  <a:lnTo>
                    <a:pt x="543" y="1186"/>
                  </a:lnTo>
                  <a:lnTo>
                    <a:pt x="537" y="1178"/>
                  </a:lnTo>
                  <a:lnTo>
                    <a:pt x="538" y="1163"/>
                  </a:lnTo>
                  <a:lnTo>
                    <a:pt x="529" y="1151"/>
                  </a:lnTo>
                  <a:lnTo>
                    <a:pt x="525" y="1137"/>
                  </a:lnTo>
                  <a:lnTo>
                    <a:pt x="525" y="1124"/>
                  </a:lnTo>
                  <a:lnTo>
                    <a:pt x="525" y="1110"/>
                  </a:lnTo>
                  <a:lnTo>
                    <a:pt x="523" y="1104"/>
                  </a:lnTo>
                  <a:lnTo>
                    <a:pt x="519" y="1100"/>
                  </a:lnTo>
                  <a:lnTo>
                    <a:pt x="513" y="1098"/>
                  </a:lnTo>
                  <a:lnTo>
                    <a:pt x="506" y="1095"/>
                  </a:lnTo>
                  <a:lnTo>
                    <a:pt x="498" y="1094"/>
                  </a:lnTo>
                  <a:lnTo>
                    <a:pt x="492" y="1094"/>
                  </a:lnTo>
                  <a:lnTo>
                    <a:pt x="487" y="1093"/>
                  </a:lnTo>
                  <a:lnTo>
                    <a:pt x="486" y="1091"/>
                  </a:lnTo>
                  <a:lnTo>
                    <a:pt x="485" y="1084"/>
                  </a:lnTo>
                  <a:lnTo>
                    <a:pt x="482" y="1074"/>
                  </a:lnTo>
                  <a:lnTo>
                    <a:pt x="476" y="1064"/>
                  </a:lnTo>
                  <a:lnTo>
                    <a:pt x="466" y="1055"/>
                  </a:lnTo>
                  <a:lnTo>
                    <a:pt x="456" y="1045"/>
                  </a:lnTo>
                  <a:lnTo>
                    <a:pt x="452" y="1033"/>
                  </a:lnTo>
                  <a:lnTo>
                    <a:pt x="449" y="1024"/>
                  </a:lnTo>
                  <a:lnTo>
                    <a:pt x="449" y="1020"/>
                  </a:lnTo>
                  <a:lnTo>
                    <a:pt x="446" y="1022"/>
                  </a:lnTo>
                  <a:lnTo>
                    <a:pt x="439" y="1022"/>
                  </a:lnTo>
                  <a:lnTo>
                    <a:pt x="429" y="1020"/>
                  </a:lnTo>
                  <a:lnTo>
                    <a:pt x="417" y="1015"/>
                  </a:lnTo>
                  <a:lnTo>
                    <a:pt x="417" y="996"/>
                  </a:lnTo>
                  <a:lnTo>
                    <a:pt x="413" y="973"/>
                  </a:lnTo>
                  <a:lnTo>
                    <a:pt x="408" y="955"/>
                  </a:lnTo>
                  <a:lnTo>
                    <a:pt x="406" y="947"/>
                  </a:lnTo>
                  <a:lnTo>
                    <a:pt x="386" y="947"/>
                  </a:lnTo>
                  <a:lnTo>
                    <a:pt x="386" y="942"/>
                  </a:lnTo>
                  <a:lnTo>
                    <a:pt x="384" y="932"/>
                  </a:lnTo>
                  <a:lnTo>
                    <a:pt x="378" y="921"/>
                  </a:lnTo>
                  <a:lnTo>
                    <a:pt x="368" y="916"/>
                  </a:lnTo>
                  <a:lnTo>
                    <a:pt x="351" y="912"/>
                  </a:lnTo>
                  <a:lnTo>
                    <a:pt x="341" y="909"/>
                  </a:lnTo>
                  <a:lnTo>
                    <a:pt x="335" y="905"/>
                  </a:lnTo>
                  <a:lnTo>
                    <a:pt x="333" y="902"/>
                  </a:lnTo>
                  <a:lnTo>
                    <a:pt x="333" y="899"/>
                  </a:lnTo>
                  <a:lnTo>
                    <a:pt x="335" y="897"/>
                  </a:lnTo>
                  <a:lnTo>
                    <a:pt x="336" y="895"/>
                  </a:lnTo>
                  <a:lnTo>
                    <a:pt x="338" y="895"/>
                  </a:lnTo>
                  <a:lnTo>
                    <a:pt x="333" y="896"/>
                  </a:lnTo>
                  <a:lnTo>
                    <a:pt x="324" y="898"/>
                  </a:lnTo>
                  <a:lnTo>
                    <a:pt x="313" y="896"/>
                  </a:lnTo>
                  <a:lnTo>
                    <a:pt x="307" y="887"/>
                  </a:lnTo>
                  <a:lnTo>
                    <a:pt x="305" y="866"/>
                  </a:lnTo>
                  <a:lnTo>
                    <a:pt x="298" y="853"/>
                  </a:lnTo>
                  <a:lnTo>
                    <a:pt x="289" y="846"/>
                  </a:lnTo>
                  <a:lnTo>
                    <a:pt x="286" y="845"/>
                  </a:lnTo>
                  <a:lnTo>
                    <a:pt x="247" y="803"/>
                  </a:lnTo>
                  <a:lnTo>
                    <a:pt x="258" y="799"/>
                  </a:lnTo>
                  <a:lnTo>
                    <a:pt x="263" y="792"/>
                  </a:lnTo>
                  <a:lnTo>
                    <a:pt x="262" y="783"/>
                  </a:lnTo>
                  <a:lnTo>
                    <a:pt x="258" y="772"/>
                  </a:lnTo>
                  <a:lnTo>
                    <a:pt x="251" y="759"/>
                  </a:lnTo>
                  <a:lnTo>
                    <a:pt x="245" y="745"/>
                  </a:lnTo>
                  <a:lnTo>
                    <a:pt x="242" y="732"/>
                  </a:lnTo>
                  <a:lnTo>
                    <a:pt x="241" y="719"/>
                  </a:lnTo>
                  <a:lnTo>
                    <a:pt x="229" y="695"/>
                  </a:lnTo>
                  <a:lnTo>
                    <a:pt x="219" y="678"/>
                  </a:lnTo>
                  <a:lnTo>
                    <a:pt x="211" y="668"/>
                  </a:lnTo>
                  <a:lnTo>
                    <a:pt x="205" y="662"/>
                  </a:lnTo>
                  <a:lnTo>
                    <a:pt x="200" y="661"/>
                  </a:lnTo>
                  <a:lnTo>
                    <a:pt x="198" y="661"/>
                  </a:lnTo>
                  <a:lnTo>
                    <a:pt x="196" y="661"/>
                  </a:lnTo>
                  <a:lnTo>
                    <a:pt x="196" y="662"/>
                  </a:lnTo>
                  <a:lnTo>
                    <a:pt x="197" y="667"/>
                  </a:lnTo>
                  <a:lnTo>
                    <a:pt x="200" y="678"/>
                  </a:lnTo>
                  <a:lnTo>
                    <a:pt x="202" y="693"/>
                  </a:lnTo>
                  <a:lnTo>
                    <a:pt x="198" y="707"/>
                  </a:lnTo>
                  <a:lnTo>
                    <a:pt x="192" y="706"/>
                  </a:lnTo>
                  <a:lnTo>
                    <a:pt x="186" y="689"/>
                  </a:lnTo>
                  <a:lnTo>
                    <a:pt x="177" y="671"/>
                  </a:lnTo>
                  <a:lnTo>
                    <a:pt x="167" y="672"/>
                  </a:lnTo>
                  <a:lnTo>
                    <a:pt x="160" y="671"/>
                  </a:lnTo>
                  <a:lnTo>
                    <a:pt x="153" y="682"/>
                  </a:lnTo>
                  <a:lnTo>
                    <a:pt x="150" y="697"/>
                  </a:lnTo>
                  <a:lnTo>
                    <a:pt x="149" y="712"/>
                  </a:lnTo>
                  <a:lnTo>
                    <a:pt x="138" y="714"/>
                  </a:lnTo>
                  <a:lnTo>
                    <a:pt x="136" y="720"/>
                  </a:lnTo>
                  <a:lnTo>
                    <a:pt x="136" y="727"/>
                  </a:lnTo>
                  <a:lnTo>
                    <a:pt x="132" y="731"/>
                  </a:lnTo>
                  <a:lnTo>
                    <a:pt x="129" y="732"/>
                  </a:lnTo>
                  <a:lnTo>
                    <a:pt x="123" y="734"/>
                  </a:lnTo>
                  <a:lnTo>
                    <a:pt x="118" y="735"/>
                  </a:lnTo>
                  <a:lnTo>
                    <a:pt x="111" y="736"/>
                  </a:lnTo>
                  <a:lnTo>
                    <a:pt x="104" y="736"/>
                  </a:lnTo>
                  <a:lnTo>
                    <a:pt x="98" y="737"/>
                  </a:lnTo>
                  <a:lnTo>
                    <a:pt x="94" y="737"/>
                  </a:lnTo>
                  <a:lnTo>
                    <a:pt x="93" y="737"/>
                  </a:lnTo>
                  <a:lnTo>
                    <a:pt x="82" y="730"/>
                  </a:lnTo>
                  <a:lnTo>
                    <a:pt x="74" y="723"/>
                  </a:lnTo>
                  <a:lnTo>
                    <a:pt x="68" y="716"/>
                  </a:lnTo>
                  <a:lnTo>
                    <a:pt x="65" y="709"/>
                  </a:lnTo>
                  <a:lnTo>
                    <a:pt x="62" y="704"/>
                  </a:lnTo>
                  <a:lnTo>
                    <a:pt x="61" y="699"/>
                  </a:lnTo>
                  <a:lnTo>
                    <a:pt x="61" y="695"/>
                  </a:lnTo>
                  <a:lnTo>
                    <a:pt x="61" y="694"/>
                  </a:lnTo>
                  <a:lnTo>
                    <a:pt x="62" y="695"/>
                  </a:lnTo>
                  <a:lnTo>
                    <a:pt x="65" y="697"/>
                  </a:lnTo>
                  <a:lnTo>
                    <a:pt x="67" y="695"/>
                  </a:lnTo>
                  <a:lnTo>
                    <a:pt x="68" y="690"/>
                  </a:lnTo>
                  <a:lnTo>
                    <a:pt x="67" y="686"/>
                  </a:lnTo>
                  <a:lnTo>
                    <a:pt x="65" y="683"/>
                  </a:lnTo>
                  <a:lnTo>
                    <a:pt x="60" y="679"/>
                  </a:lnTo>
                  <a:lnTo>
                    <a:pt x="54" y="676"/>
                  </a:lnTo>
                  <a:lnTo>
                    <a:pt x="48" y="672"/>
                  </a:lnTo>
                  <a:lnTo>
                    <a:pt x="43" y="667"/>
                  </a:lnTo>
                  <a:lnTo>
                    <a:pt x="38" y="660"/>
                  </a:lnTo>
                  <a:lnTo>
                    <a:pt x="33" y="649"/>
                  </a:lnTo>
                  <a:lnTo>
                    <a:pt x="32" y="617"/>
                  </a:lnTo>
                  <a:lnTo>
                    <a:pt x="35" y="595"/>
                  </a:lnTo>
                  <a:lnTo>
                    <a:pt x="39" y="579"/>
                  </a:lnTo>
                  <a:lnTo>
                    <a:pt x="45" y="570"/>
                  </a:lnTo>
                  <a:lnTo>
                    <a:pt x="51" y="564"/>
                  </a:lnTo>
                  <a:lnTo>
                    <a:pt x="58" y="561"/>
                  </a:lnTo>
                  <a:lnTo>
                    <a:pt x="63" y="557"/>
                  </a:lnTo>
                  <a:lnTo>
                    <a:pt x="69" y="553"/>
                  </a:lnTo>
                  <a:lnTo>
                    <a:pt x="73" y="546"/>
                  </a:lnTo>
                  <a:lnTo>
                    <a:pt x="73" y="538"/>
                  </a:lnTo>
                  <a:lnTo>
                    <a:pt x="73" y="530"/>
                  </a:lnTo>
                  <a:lnTo>
                    <a:pt x="73" y="522"/>
                  </a:lnTo>
                  <a:lnTo>
                    <a:pt x="74" y="513"/>
                  </a:lnTo>
                  <a:lnTo>
                    <a:pt x="79" y="507"/>
                  </a:lnTo>
                  <a:lnTo>
                    <a:pt x="90" y="501"/>
                  </a:lnTo>
                  <a:lnTo>
                    <a:pt x="106" y="497"/>
                  </a:lnTo>
                  <a:lnTo>
                    <a:pt x="119" y="493"/>
                  </a:lnTo>
                  <a:lnTo>
                    <a:pt x="130" y="485"/>
                  </a:lnTo>
                  <a:lnTo>
                    <a:pt x="138" y="474"/>
                  </a:lnTo>
                  <a:lnTo>
                    <a:pt x="143" y="463"/>
                  </a:lnTo>
                  <a:lnTo>
                    <a:pt x="145" y="451"/>
                  </a:lnTo>
                  <a:lnTo>
                    <a:pt x="144" y="441"/>
                  </a:lnTo>
                  <a:lnTo>
                    <a:pt x="141" y="433"/>
                  </a:lnTo>
                  <a:lnTo>
                    <a:pt x="132" y="429"/>
                  </a:lnTo>
                  <a:lnTo>
                    <a:pt x="123" y="427"/>
                  </a:lnTo>
                  <a:lnTo>
                    <a:pt x="116" y="425"/>
                  </a:lnTo>
                  <a:lnTo>
                    <a:pt x="111" y="420"/>
                  </a:lnTo>
                  <a:lnTo>
                    <a:pt x="105" y="417"/>
                  </a:lnTo>
                  <a:lnTo>
                    <a:pt x="101" y="413"/>
                  </a:lnTo>
                  <a:lnTo>
                    <a:pt x="99" y="410"/>
                  </a:lnTo>
                  <a:lnTo>
                    <a:pt x="97" y="407"/>
                  </a:lnTo>
                  <a:lnTo>
                    <a:pt x="97" y="406"/>
                  </a:lnTo>
                  <a:lnTo>
                    <a:pt x="94" y="405"/>
                  </a:lnTo>
                  <a:lnTo>
                    <a:pt x="88" y="403"/>
                  </a:lnTo>
                  <a:lnTo>
                    <a:pt x="76" y="402"/>
                  </a:lnTo>
                  <a:lnTo>
                    <a:pt x="63" y="406"/>
                  </a:lnTo>
                  <a:lnTo>
                    <a:pt x="59" y="402"/>
                  </a:lnTo>
                  <a:lnTo>
                    <a:pt x="53" y="399"/>
                  </a:lnTo>
                  <a:lnTo>
                    <a:pt x="47" y="397"/>
                  </a:lnTo>
                  <a:lnTo>
                    <a:pt x="40" y="396"/>
                  </a:lnTo>
                  <a:lnTo>
                    <a:pt x="35" y="396"/>
                  </a:lnTo>
                  <a:lnTo>
                    <a:pt x="29" y="396"/>
                  </a:lnTo>
                  <a:lnTo>
                    <a:pt x="25" y="396"/>
                  </a:lnTo>
                  <a:lnTo>
                    <a:pt x="24" y="396"/>
                  </a:lnTo>
                  <a:lnTo>
                    <a:pt x="20" y="396"/>
                  </a:lnTo>
                  <a:lnTo>
                    <a:pt x="13" y="395"/>
                  </a:lnTo>
                  <a:lnTo>
                    <a:pt x="7" y="389"/>
                  </a:lnTo>
                  <a:lnTo>
                    <a:pt x="12" y="378"/>
                  </a:lnTo>
                  <a:lnTo>
                    <a:pt x="18" y="364"/>
                  </a:lnTo>
                  <a:lnTo>
                    <a:pt x="18" y="353"/>
                  </a:lnTo>
                  <a:lnTo>
                    <a:pt x="15" y="346"/>
                  </a:lnTo>
                  <a:lnTo>
                    <a:pt x="13" y="344"/>
                  </a:lnTo>
                  <a:lnTo>
                    <a:pt x="13" y="342"/>
                  </a:lnTo>
                  <a:lnTo>
                    <a:pt x="10" y="335"/>
                  </a:lnTo>
                  <a:lnTo>
                    <a:pt x="7" y="328"/>
                  </a:lnTo>
                  <a:lnTo>
                    <a:pt x="0" y="323"/>
                  </a:lnTo>
                  <a:lnTo>
                    <a:pt x="4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1" name="Freeform 72"/>
            <p:cNvSpPr>
              <a:spLocks/>
            </p:cNvSpPr>
            <p:nvPr/>
          </p:nvSpPr>
          <p:spPr bwMode="auto">
            <a:xfrm>
              <a:off x="3059" y="2051"/>
              <a:ext cx="380" cy="284"/>
            </a:xfrm>
            <a:custGeom>
              <a:avLst/>
              <a:gdLst>
                <a:gd name="T0" fmla="*/ 71 w 761"/>
                <a:gd name="T1" fmla="*/ 52 h 567"/>
                <a:gd name="T2" fmla="*/ 62 w 761"/>
                <a:gd name="T3" fmla="*/ 51 h 567"/>
                <a:gd name="T4" fmla="*/ 51 w 761"/>
                <a:gd name="T5" fmla="*/ 50 h 567"/>
                <a:gd name="T6" fmla="*/ 48 w 761"/>
                <a:gd name="T7" fmla="*/ 49 h 567"/>
                <a:gd name="T8" fmla="*/ 59 w 761"/>
                <a:gd name="T9" fmla="*/ 40 h 567"/>
                <a:gd name="T10" fmla="*/ 54 w 761"/>
                <a:gd name="T11" fmla="*/ 35 h 567"/>
                <a:gd name="T12" fmla="*/ 43 w 761"/>
                <a:gd name="T13" fmla="*/ 35 h 567"/>
                <a:gd name="T14" fmla="*/ 27 w 761"/>
                <a:gd name="T15" fmla="*/ 33 h 567"/>
                <a:gd name="T16" fmla="*/ 16 w 761"/>
                <a:gd name="T17" fmla="*/ 33 h 567"/>
                <a:gd name="T18" fmla="*/ 10 w 761"/>
                <a:gd name="T19" fmla="*/ 34 h 567"/>
                <a:gd name="T20" fmla="*/ 0 w 761"/>
                <a:gd name="T21" fmla="*/ 42 h 567"/>
                <a:gd name="T22" fmla="*/ 5 w 761"/>
                <a:gd name="T23" fmla="*/ 58 h 567"/>
                <a:gd name="T24" fmla="*/ 9 w 761"/>
                <a:gd name="T25" fmla="*/ 70 h 567"/>
                <a:gd name="T26" fmla="*/ 12 w 761"/>
                <a:gd name="T27" fmla="*/ 75 h 567"/>
                <a:gd name="T28" fmla="*/ 17 w 761"/>
                <a:gd name="T29" fmla="*/ 75 h 567"/>
                <a:gd name="T30" fmla="*/ 19 w 761"/>
                <a:gd name="T31" fmla="*/ 91 h 567"/>
                <a:gd name="T32" fmla="*/ 20 w 761"/>
                <a:gd name="T33" fmla="*/ 106 h 567"/>
                <a:gd name="T34" fmla="*/ 24 w 761"/>
                <a:gd name="T35" fmla="*/ 113 h 567"/>
                <a:gd name="T36" fmla="*/ 29 w 761"/>
                <a:gd name="T37" fmla="*/ 115 h 567"/>
                <a:gd name="T38" fmla="*/ 37 w 761"/>
                <a:gd name="T39" fmla="*/ 126 h 567"/>
                <a:gd name="T40" fmla="*/ 44 w 761"/>
                <a:gd name="T41" fmla="*/ 116 h 567"/>
                <a:gd name="T42" fmla="*/ 49 w 761"/>
                <a:gd name="T43" fmla="*/ 113 h 567"/>
                <a:gd name="T44" fmla="*/ 55 w 761"/>
                <a:gd name="T45" fmla="*/ 125 h 567"/>
                <a:gd name="T46" fmla="*/ 48 w 761"/>
                <a:gd name="T47" fmla="*/ 133 h 567"/>
                <a:gd name="T48" fmla="*/ 54 w 761"/>
                <a:gd name="T49" fmla="*/ 142 h 567"/>
                <a:gd name="T50" fmla="*/ 60 w 761"/>
                <a:gd name="T51" fmla="*/ 138 h 567"/>
                <a:gd name="T52" fmla="*/ 58 w 761"/>
                <a:gd name="T53" fmla="*/ 135 h 567"/>
                <a:gd name="T54" fmla="*/ 72 w 761"/>
                <a:gd name="T55" fmla="*/ 132 h 567"/>
                <a:gd name="T56" fmla="*/ 78 w 761"/>
                <a:gd name="T57" fmla="*/ 115 h 567"/>
                <a:gd name="T58" fmla="*/ 72 w 761"/>
                <a:gd name="T59" fmla="*/ 112 h 567"/>
                <a:gd name="T60" fmla="*/ 61 w 761"/>
                <a:gd name="T61" fmla="*/ 107 h 567"/>
                <a:gd name="T62" fmla="*/ 58 w 761"/>
                <a:gd name="T63" fmla="*/ 100 h 567"/>
                <a:gd name="T64" fmla="*/ 51 w 761"/>
                <a:gd name="T65" fmla="*/ 97 h 567"/>
                <a:gd name="T66" fmla="*/ 43 w 761"/>
                <a:gd name="T67" fmla="*/ 84 h 567"/>
                <a:gd name="T68" fmla="*/ 46 w 761"/>
                <a:gd name="T69" fmla="*/ 72 h 567"/>
                <a:gd name="T70" fmla="*/ 41 w 761"/>
                <a:gd name="T71" fmla="*/ 69 h 567"/>
                <a:gd name="T72" fmla="*/ 35 w 761"/>
                <a:gd name="T73" fmla="*/ 65 h 567"/>
                <a:gd name="T74" fmla="*/ 41 w 761"/>
                <a:gd name="T75" fmla="*/ 65 h 567"/>
                <a:gd name="T76" fmla="*/ 48 w 761"/>
                <a:gd name="T77" fmla="*/ 64 h 567"/>
                <a:gd name="T78" fmla="*/ 51 w 761"/>
                <a:gd name="T79" fmla="*/ 70 h 567"/>
                <a:gd name="T80" fmla="*/ 56 w 761"/>
                <a:gd name="T81" fmla="*/ 86 h 567"/>
                <a:gd name="T82" fmla="*/ 65 w 761"/>
                <a:gd name="T83" fmla="*/ 90 h 567"/>
                <a:gd name="T84" fmla="*/ 77 w 761"/>
                <a:gd name="T85" fmla="*/ 87 h 567"/>
                <a:gd name="T86" fmla="*/ 82 w 761"/>
                <a:gd name="T87" fmla="*/ 82 h 567"/>
                <a:gd name="T88" fmla="*/ 84 w 761"/>
                <a:gd name="T89" fmla="*/ 72 h 567"/>
                <a:gd name="T90" fmla="*/ 91 w 761"/>
                <a:gd name="T91" fmla="*/ 84 h 567"/>
                <a:gd name="T92" fmla="*/ 84 w 761"/>
                <a:gd name="T93" fmla="*/ 95 h 567"/>
                <a:gd name="T94" fmla="*/ 84 w 761"/>
                <a:gd name="T95" fmla="*/ 103 h 567"/>
                <a:gd name="T96" fmla="*/ 91 w 761"/>
                <a:gd name="T97" fmla="*/ 119 h 567"/>
                <a:gd name="T98" fmla="*/ 190 w 761"/>
                <a:gd name="T99" fmla="*/ 51 h 567"/>
                <a:gd name="T100" fmla="*/ 171 w 761"/>
                <a:gd name="T101" fmla="*/ 34 h 567"/>
                <a:gd name="T102" fmla="*/ 151 w 761"/>
                <a:gd name="T103" fmla="*/ 18 h 567"/>
                <a:gd name="T104" fmla="*/ 130 w 761"/>
                <a:gd name="T105" fmla="*/ 3 h 5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1"/>
                <a:gd name="T160" fmla="*/ 0 h 567"/>
                <a:gd name="T161" fmla="*/ 761 w 761"/>
                <a:gd name="T162" fmla="*/ 567 h 5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1" h="567">
                  <a:moveTo>
                    <a:pt x="282" y="175"/>
                  </a:moveTo>
                  <a:lnTo>
                    <a:pt x="291" y="186"/>
                  </a:lnTo>
                  <a:lnTo>
                    <a:pt x="294" y="195"/>
                  </a:lnTo>
                  <a:lnTo>
                    <a:pt x="292" y="201"/>
                  </a:lnTo>
                  <a:lnTo>
                    <a:pt x="285" y="205"/>
                  </a:lnTo>
                  <a:lnTo>
                    <a:pt x="276" y="208"/>
                  </a:lnTo>
                  <a:lnTo>
                    <a:pt x="267" y="208"/>
                  </a:lnTo>
                  <a:lnTo>
                    <a:pt x="259" y="206"/>
                  </a:lnTo>
                  <a:lnTo>
                    <a:pt x="253" y="204"/>
                  </a:lnTo>
                  <a:lnTo>
                    <a:pt x="248" y="201"/>
                  </a:lnTo>
                  <a:lnTo>
                    <a:pt x="240" y="198"/>
                  </a:lnTo>
                  <a:lnTo>
                    <a:pt x="232" y="197"/>
                  </a:lnTo>
                  <a:lnTo>
                    <a:pt x="223" y="196"/>
                  </a:lnTo>
                  <a:lnTo>
                    <a:pt x="214" y="197"/>
                  </a:lnTo>
                  <a:lnTo>
                    <a:pt x="204" y="198"/>
                  </a:lnTo>
                  <a:lnTo>
                    <a:pt x="197" y="200"/>
                  </a:lnTo>
                  <a:lnTo>
                    <a:pt x="192" y="203"/>
                  </a:lnTo>
                  <a:lnTo>
                    <a:pt x="186" y="205"/>
                  </a:lnTo>
                  <a:lnTo>
                    <a:pt x="187" y="200"/>
                  </a:lnTo>
                  <a:lnTo>
                    <a:pt x="193" y="193"/>
                  </a:lnTo>
                  <a:lnTo>
                    <a:pt x="203" y="189"/>
                  </a:lnTo>
                  <a:lnTo>
                    <a:pt x="211" y="185"/>
                  </a:lnTo>
                  <a:lnTo>
                    <a:pt x="215" y="176"/>
                  </a:lnTo>
                  <a:lnTo>
                    <a:pt x="222" y="166"/>
                  </a:lnTo>
                  <a:lnTo>
                    <a:pt x="237" y="158"/>
                  </a:lnTo>
                  <a:lnTo>
                    <a:pt x="244" y="155"/>
                  </a:lnTo>
                  <a:lnTo>
                    <a:pt x="242" y="150"/>
                  </a:lnTo>
                  <a:lnTo>
                    <a:pt x="237" y="145"/>
                  </a:lnTo>
                  <a:lnTo>
                    <a:pt x="227" y="141"/>
                  </a:lnTo>
                  <a:lnTo>
                    <a:pt x="216" y="138"/>
                  </a:lnTo>
                  <a:lnTo>
                    <a:pt x="204" y="136"/>
                  </a:lnTo>
                  <a:lnTo>
                    <a:pt x="194" y="135"/>
                  </a:lnTo>
                  <a:lnTo>
                    <a:pt x="188" y="137"/>
                  </a:lnTo>
                  <a:lnTo>
                    <a:pt x="182" y="138"/>
                  </a:lnTo>
                  <a:lnTo>
                    <a:pt x="174" y="138"/>
                  </a:lnTo>
                  <a:lnTo>
                    <a:pt x="164" y="136"/>
                  </a:lnTo>
                  <a:lnTo>
                    <a:pt x="152" y="134"/>
                  </a:lnTo>
                  <a:lnTo>
                    <a:pt x="139" y="133"/>
                  </a:lnTo>
                  <a:lnTo>
                    <a:pt x="124" y="132"/>
                  </a:lnTo>
                  <a:lnTo>
                    <a:pt x="109" y="132"/>
                  </a:lnTo>
                  <a:lnTo>
                    <a:pt x="94" y="134"/>
                  </a:lnTo>
                  <a:lnTo>
                    <a:pt x="88" y="125"/>
                  </a:lnTo>
                  <a:lnTo>
                    <a:pt x="83" y="125"/>
                  </a:lnTo>
                  <a:lnTo>
                    <a:pt x="74" y="126"/>
                  </a:lnTo>
                  <a:lnTo>
                    <a:pt x="66" y="129"/>
                  </a:lnTo>
                  <a:lnTo>
                    <a:pt x="63" y="134"/>
                  </a:lnTo>
                  <a:lnTo>
                    <a:pt x="61" y="136"/>
                  </a:lnTo>
                  <a:lnTo>
                    <a:pt x="57" y="136"/>
                  </a:lnTo>
                  <a:lnTo>
                    <a:pt x="50" y="136"/>
                  </a:lnTo>
                  <a:lnTo>
                    <a:pt x="41" y="136"/>
                  </a:lnTo>
                  <a:lnTo>
                    <a:pt x="32" y="137"/>
                  </a:lnTo>
                  <a:lnTo>
                    <a:pt x="21" y="138"/>
                  </a:lnTo>
                  <a:lnTo>
                    <a:pt x="12" y="143"/>
                  </a:lnTo>
                  <a:lnTo>
                    <a:pt x="5" y="149"/>
                  </a:lnTo>
                  <a:lnTo>
                    <a:pt x="0" y="166"/>
                  </a:lnTo>
                  <a:lnTo>
                    <a:pt x="5" y="185"/>
                  </a:lnTo>
                  <a:lnTo>
                    <a:pt x="10" y="203"/>
                  </a:lnTo>
                  <a:lnTo>
                    <a:pt x="5" y="218"/>
                  </a:lnTo>
                  <a:lnTo>
                    <a:pt x="13" y="223"/>
                  </a:lnTo>
                  <a:lnTo>
                    <a:pt x="20" y="229"/>
                  </a:lnTo>
                  <a:lnTo>
                    <a:pt x="26" y="239"/>
                  </a:lnTo>
                  <a:lnTo>
                    <a:pt x="30" y="248"/>
                  </a:lnTo>
                  <a:lnTo>
                    <a:pt x="34" y="257"/>
                  </a:lnTo>
                  <a:lnTo>
                    <a:pt x="35" y="268"/>
                  </a:lnTo>
                  <a:lnTo>
                    <a:pt x="36" y="277"/>
                  </a:lnTo>
                  <a:lnTo>
                    <a:pt x="35" y="284"/>
                  </a:lnTo>
                  <a:lnTo>
                    <a:pt x="35" y="289"/>
                  </a:lnTo>
                  <a:lnTo>
                    <a:pt x="38" y="294"/>
                  </a:lnTo>
                  <a:lnTo>
                    <a:pt x="43" y="296"/>
                  </a:lnTo>
                  <a:lnTo>
                    <a:pt x="50" y="297"/>
                  </a:lnTo>
                  <a:lnTo>
                    <a:pt x="56" y="299"/>
                  </a:lnTo>
                  <a:lnTo>
                    <a:pt x="61" y="299"/>
                  </a:lnTo>
                  <a:lnTo>
                    <a:pt x="66" y="299"/>
                  </a:lnTo>
                  <a:lnTo>
                    <a:pt x="67" y="299"/>
                  </a:lnTo>
                  <a:lnTo>
                    <a:pt x="70" y="300"/>
                  </a:lnTo>
                  <a:lnTo>
                    <a:pt x="73" y="306"/>
                  </a:lnTo>
                  <a:lnTo>
                    <a:pt x="73" y="316"/>
                  </a:lnTo>
                  <a:lnTo>
                    <a:pt x="65" y="334"/>
                  </a:lnTo>
                  <a:lnTo>
                    <a:pt x="75" y="345"/>
                  </a:lnTo>
                  <a:lnTo>
                    <a:pt x="78" y="361"/>
                  </a:lnTo>
                  <a:lnTo>
                    <a:pt x="76" y="379"/>
                  </a:lnTo>
                  <a:lnTo>
                    <a:pt x="72" y="392"/>
                  </a:lnTo>
                  <a:lnTo>
                    <a:pt x="72" y="401"/>
                  </a:lnTo>
                  <a:lnTo>
                    <a:pt x="78" y="413"/>
                  </a:lnTo>
                  <a:lnTo>
                    <a:pt x="83" y="424"/>
                  </a:lnTo>
                  <a:lnTo>
                    <a:pt x="83" y="437"/>
                  </a:lnTo>
                  <a:lnTo>
                    <a:pt x="83" y="443"/>
                  </a:lnTo>
                  <a:lnTo>
                    <a:pt x="86" y="446"/>
                  </a:lnTo>
                  <a:lnTo>
                    <a:pt x="90" y="450"/>
                  </a:lnTo>
                  <a:lnTo>
                    <a:pt x="96" y="451"/>
                  </a:lnTo>
                  <a:lnTo>
                    <a:pt x="102" y="452"/>
                  </a:lnTo>
                  <a:lnTo>
                    <a:pt x="108" y="453"/>
                  </a:lnTo>
                  <a:lnTo>
                    <a:pt x="112" y="453"/>
                  </a:lnTo>
                  <a:lnTo>
                    <a:pt x="113" y="453"/>
                  </a:lnTo>
                  <a:lnTo>
                    <a:pt x="116" y="459"/>
                  </a:lnTo>
                  <a:lnTo>
                    <a:pt x="123" y="474"/>
                  </a:lnTo>
                  <a:lnTo>
                    <a:pt x="131" y="490"/>
                  </a:lnTo>
                  <a:lnTo>
                    <a:pt x="140" y="503"/>
                  </a:lnTo>
                  <a:lnTo>
                    <a:pt x="146" y="505"/>
                  </a:lnTo>
                  <a:lnTo>
                    <a:pt x="151" y="504"/>
                  </a:lnTo>
                  <a:lnTo>
                    <a:pt x="158" y="500"/>
                  </a:lnTo>
                  <a:lnTo>
                    <a:pt x="165" y="493"/>
                  </a:lnTo>
                  <a:lnTo>
                    <a:pt x="171" y="485"/>
                  </a:lnTo>
                  <a:lnTo>
                    <a:pt x="174" y="474"/>
                  </a:lnTo>
                  <a:lnTo>
                    <a:pt x="177" y="461"/>
                  </a:lnTo>
                  <a:lnTo>
                    <a:pt x="177" y="446"/>
                  </a:lnTo>
                  <a:lnTo>
                    <a:pt x="179" y="441"/>
                  </a:lnTo>
                  <a:lnTo>
                    <a:pt x="187" y="443"/>
                  </a:lnTo>
                  <a:lnTo>
                    <a:pt x="195" y="448"/>
                  </a:lnTo>
                  <a:lnTo>
                    <a:pt x="199" y="451"/>
                  </a:lnTo>
                  <a:lnTo>
                    <a:pt x="203" y="454"/>
                  </a:lnTo>
                  <a:lnTo>
                    <a:pt x="212" y="463"/>
                  </a:lnTo>
                  <a:lnTo>
                    <a:pt x="222" y="476"/>
                  </a:lnTo>
                  <a:lnTo>
                    <a:pt x="224" y="488"/>
                  </a:lnTo>
                  <a:lnTo>
                    <a:pt x="222" y="498"/>
                  </a:lnTo>
                  <a:lnTo>
                    <a:pt x="217" y="506"/>
                  </a:lnTo>
                  <a:lnTo>
                    <a:pt x="209" y="509"/>
                  </a:lnTo>
                  <a:lnTo>
                    <a:pt x="197" y="506"/>
                  </a:lnTo>
                  <a:lnTo>
                    <a:pt x="195" y="517"/>
                  </a:lnTo>
                  <a:lnTo>
                    <a:pt x="194" y="529"/>
                  </a:lnTo>
                  <a:lnTo>
                    <a:pt x="195" y="539"/>
                  </a:lnTo>
                  <a:lnTo>
                    <a:pt x="197" y="550"/>
                  </a:lnTo>
                  <a:lnTo>
                    <a:pt x="201" y="558"/>
                  </a:lnTo>
                  <a:lnTo>
                    <a:pt x="208" y="564"/>
                  </a:lnTo>
                  <a:lnTo>
                    <a:pt x="216" y="567"/>
                  </a:lnTo>
                  <a:lnTo>
                    <a:pt x="227" y="566"/>
                  </a:lnTo>
                  <a:lnTo>
                    <a:pt x="229" y="557"/>
                  </a:lnTo>
                  <a:lnTo>
                    <a:pt x="234" y="553"/>
                  </a:lnTo>
                  <a:lnTo>
                    <a:pt x="239" y="552"/>
                  </a:lnTo>
                  <a:lnTo>
                    <a:pt x="241" y="552"/>
                  </a:lnTo>
                  <a:lnTo>
                    <a:pt x="240" y="551"/>
                  </a:lnTo>
                  <a:lnTo>
                    <a:pt x="238" y="549"/>
                  </a:lnTo>
                  <a:lnTo>
                    <a:pt x="235" y="545"/>
                  </a:lnTo>
                  <a:lnTo>
                    <a:pt x="234" y="542"/>
                  </a:lnTo>
                  <a:lnTo>
                    <a:pt x="235" y="539"/>
                  </a:lnTo>
                  <a:lnTo>
                    <a:pt x="241" y="537"/>
                  </a:lnTo>
                  <a:lnTo>
                    <a:pt x="252" y="538"/>
                  </a:lnTo>
                  <a:lnTo>
                    <a:pt x="269" y="542"/>
                  </a:lnTo>
                  <a:lnTo>
                    <a:pt x="284" y="541"/>
                  </a:lnTo>
                  <a:lnTo>
                    <a:pt x="288" y="528"/>
                  </a:lnTo>
                  <a:lnTo>
                    <a:pt x="291" y="508"/>
                  </a:lnTo>
                  <a:lnTo>
                    <a:pt x="298" y="485"/>
                  </a:lnTo>
                  <a:lnTo>
                    <a:pt x="303" y="475"/>
                  </a:lnTo>
                  <a:lnTo>
                    <a:pt x="309" y="467"/>
                  </a:lnTo>
                  <a:lnTo>
                    <a:pt x="313" y="460"/>
                  </a:lnTo>
                  <a:lnTo>
                    <a:pt x="314" y="454"/>
                  </a:lnTo>
                  <a:lnTo>
                    <a:pt x="313" y="451"/>
                  </a:lnTo>
                  <a:lnTo>
                    <a:pt x="308" y="448"/>
                  </a:lnTo>
                  <a:lnTo>
                    <a:pt x="300" y="447"/>
                  </a:lnTo>
                  <a:lnTo>
                    <a:pt x="288" y="447"/>
                  </a:lnTo>
                  <a:lnTo>
                    <a:pt x="276" y="446"/>
                  </a:lnTo>
                  <a:lnTo>
                    <a:pt x="265" y="444"/>
                  </a:lnTo>
                  <a:lnTo>
                    <a:pt x="257" y="438"/>
                  </a:lnTo>
                  <a:lnTo>
                    <a:pt x="252" y="432"/>
                  </a:lnTo>
                  <a:lnTo>
                    <a:pt x="246" y="426"/>
                  </a:lnTo>
                  <a:lnTo>
                    <a:pt x="242" y="421"/>
                  </a:lnTo>
                  <a:lnTo>
                    <a:pt x="240" y="415"/>
                  </a:lnTo>
                  <a:lnTo>
                    <a:pt x="239" y="410"/>
                  </a:lnTo>
                  <a:lnTo>
                    <a:pt x="237" y="402"/>
                  </a:lnTo>
                  <a:lnTo>
                    <a:pt x="234" y="400"/>
                  </a:lnTo>
                  <a:lnTo>
                    <a:pt x="232" y="401"/>
                  </a:lnTo>
                  <a:lnTo>
                    <a:pt x="229" y="402"/>
                  </a:lnTo>
                  <a:lnTo>
                    <a:pt x="224" y="402"/>
                  </a:lnTo>
                  <a:lnTo>
                    <a:pt x="216" y="398"/>
                  </a:lnTo>
                  <a:lnTo>
                    <a:pt x="207" y="387"/>
                  </a:lnTo>
                  <a:lnTo>
                    <a:pt x="193" y="369"/>
                  </a:lnTo>
                  <a:lnTo>
                    <a:pt x="187" y="357"/>
                  </a:lnTo>
                  <a:lnTo>
                    <a:pt x="188" y="352"/>
                  </a:lnTo>
                  <a:lnTo>
                    <a:pt x="186" y="346"/>
                  </a:lnTo>
                  <a:lnTo>
                    <a:pt x="173" y="334"/>
                  </a:lnTo>
                  <a:lnTo>
                    <a:pt x="170" y="323"/>
                  </a:lnTo>
                  <a:lnTo>
                    <a:pt x="176" y="308"/>
                  </a:lnTo>
                  <a:lnTo>
                    <a:pt x="184" y="295"/>
                  </a:lnTo>
                  <a:lnTo>
                    <a:pt x="188" y="289"/>
                  </a:lnTo>
                  <a:lnTo>
                    <a:pt x="187" y="288"/>
                  </a:lnTo>
                  <a:lnTo>
                    <a:pt x="186" y="286"/>
                  </a:lnTo>
                  <a:lnTo>
                    <a:pt x="182" y="282"/>
                  </a:lnTo>
                  <a:lnTo>
                    <a:pt x="178" y="279"/>
                  </a:lnTo>
                  <a:lnTo>
                    <a:pt x="171" y="277"/>
                  </a:lnTo>
                  <a:lnTo>
                    <a:pt x="164" y="274"/>
                  </a:lnTo>
                  <a:lnTo>
                    <a:pt x="156" y="276"/>
                  </a:lnTo>
                  <a:lnTo>
                    <a:pt x="147" y="278"/>
                  </a:lnTo>
                  <a:lnTo>
                    <a:pt x="134" y="279"/>
                  </a:lnTo>
                  <a:lnTo>
                    <a:pt x="134" y="270"/>
                  </a:lnTo>
                  <a:lnTo>
                    <a:pt x="140" y="258"/>
                  </a:lnTo>
                  <a:lnTo>
                    <a:pt x="147" y="254"/>
                  </a:lnTo>
                  <a:lnTo>
                    <a:pt x="149" y="255"/>
                  </a:lnTo>
                  <a:lnTo>
                    <a:pt x="154" y="255"/>
                  </a:lnTo>
                  <a:lnTo>
                    <a:pt x="158" y="256"/>
                  </a:lnTo>
                  <a:lnTo>
                    <a:pt x="164" y="257"/>
                  </a:lnTo>
                  <a:lnTo>
                    <a:pt x="169" y="257"/>
                  </a:lnTo>
                  <a:lnTo>
                    <a:pt x="174" y="257"/>
                  </a:lnTo>
                  <a:lnTo>
                    <a:pt x="179" y="256"/>
                  </a:lnTo>
                  <a:lnTo>
                    <a:pt x="184" y="254"/>
                  </a:lnTo>
                  <a:lnTo>
                    <a:pt x="192" y="253"/>
                  </a:lnTo>
                  <a:lnTo>
                    <a:pt x="199" y="258"/>
                  </a:lnTo>
                  <a:lnTo>
                    <a:pt x="204" y="264"/>
                  </a:lnTo>
                  <a:lnTo>
                    <a:pt x="207" y="268"/>
                  </a:lnTo>
                  <a:lnTo>
                    <a:pt x="207" y="271"/>
                  </a:lnTo>
                  <a:lnTo>
                    <a:pt x="206" y="280"/>
                  </a:lnTo>
                  <a:lnTo>
                    <a:pt x="206" y="293"/>
                  </a:lnTo>
                  <a:lnTo>
                    <a:pt x="208" y="308"/>
                  </a:lnTo>
                  <a:lnTo>
                    <a:pt x="211" y="322"/>
                  </a:lnTo>
                  <a:lnTo>
                    <a:pt x="217" y="333"/>
                  </a:lnTo>
                  <a:lnTo>
                    <a:pt x="227" y="341"/>
                  </a:lnTo>
                  <a:lnTo>
                    <a:pt x="241" y="341"/>
                  </a:lnTo>
                  <a:lnTo>
                    <a:pt x="248" y="342"/>
                  </a:lnTo>
                  <a:lnTo>
                    <a:pt x="254" y="346"/>
                  </a:lnTo>
                  <a:lnTo>
                    <a:pt x="259" y="352"/>
                  </a:lnTo>
                  <a:lnTo>
                    <a:pt x="263" y="359"/>
                  </a:lnTo>
                  <a:lnTo>
                    <a:pt x="268" y="362"/>
                  </a:lnTo>
                  <a:lnTo>
                    <a:pt x="275" y="363"/>
                  </a:lnTo>
                  <a:lnTo>
                    <a:pt x="283" y="360"/>
                  </a:lnTo>
                  <a:lnTo>
                    <a:pt x="293" y="348"/>
                  </a:lnTo>
                  <a:lnTo>
                    <a:pt x="308" y="348"/>
                  </a:lnTo>
                  <a:lnTo>
                    <a:pt x="309" y="345"/>
                  </a:lnTo>
                  <a:lnTo>
                    <a:pt x="313" y="338"/>
                  </a:lnTo>
                  <a:lnTo>
                    <a:pt x="318" y="331"/>
                  </a:lnTo>
                  <a:lnTo>
                    <a:pt x="325" y="330"/>
                  </a:lnTo>
                  <a:lnTo>
                    <a:pt x="331" y="326"/>
                  </a:lnTo>
                  <a:lnTo>
                    <a:pt x="333" y="315"/>
                  </a:lnTo>
                  <a:lnTo>
                    <a:pt x="332" y="300"/>
                  </a:lnTo>
                  <a:lnTo>
                    <a:pt x="330" y="289"/>
                  </a:lnTo>
                  <a:lnTo>
                    <a:pt x="331" y="287"/>
                  </a:lnTo>
                  <a:lnTo>
                    <a:pt x="336" y="287"/>
                  </a:lnTo>
                  <a:lnTo>
                    <a:pt x="343" y="289"/>
                  </a:lnTo>
                  <a:lnTo>
                    <a:pt x="351" y="295"/>
                  </a:lnTo>
                  <a:lnTo>
                    <a:pt x="359" y="304"/>
                  </a:lnTo>
                  <a:lnTo>
                    <a:pt x="363" y="317"/>
                  </a:lnTo>
                  <a:lnTo>
                    <a:pt x="365" y="334"/>
                  </a:lnTo>
                  <a:lnTo>
                    <a:pt x="360" y="356"/>
                  </a:lnTo>
                  <a:lnTo>
                    <a:pt x="355" y="364"/>
                  </a:lnTo>
                  <a:lnTo>
                    <a:pt x="350" y="371"/>
                  </a:lnTo>
                  <a:lnTo>
                    <a:pt x="343" y="375"/>
                  </a:lnTo>
                  <a:lnTo>
                    <a:pt x="336" y="378"/>
                  </a:lnTo>
                  <a:lnTo>
                    <a:pt x="329" y="379"/>
                  </a:lnTo>
                  <a:lnTo>
                    <a:pt x="323" y="379"/>
                  </a:lnTo>
                  <a:lnTo>
                    <a:pt x="318" y="379"/>
                  </a:lnTo>
                  <a:lnTo>
                    <a:pt x="317" y="379"/>
                  </a:lnTo>
                  <a:lnTo>
                    <a:pt x="336" y="412"/>
                  </a:lnTo>
                  <a:lnTo>
                    <a:pt x="343" y="428"/>
                  </a:lnTo>
                  <a:lnTo>
                    <a:pt x="348" y="440"/>
                  </a:lnTo>
                  <a:lnTo>
                    <a:pt x="355" y="452"/>
                  </a:lnTo>
                  <a:lnTo>
                    <a:pt x="361" y="463"/>
                  </a:lnTo>
                  <a:lnTo>
                    <a:pt x="366" y="475"/>
                  </a:lnTo>
                  <a:lnTo>
                    <a:pt x="369" y="488"/>
                  </a:lnTo>
                  <a:lnTo>
                    <a:pt x="370" y="503"/>
                  </a:lnTo>
                  <a:lnTo>
                    <a:pt x="368" y="522"/>
                  </a:lnTo>
                  <a:lnTo>
                    <a:pt x="716" y="524"/>
                  </a:lnTo>
                  <a:lnTo>
                    <a:pt x="761" y="201"/>
                  </a:lnTo>
                  <a:lnTo>
                    <a:pt x="746" y="187"/>
                  </a:lnTo>
                  <a:lnTo>
                    <a:pt x="731" y="173"/>
                  </a:lnTo>
                  <a:lnTo>
                    <a:pt x="716" y="159"/>
                  </a:lnTo>
                  <a:lnTo>
                    <a:pt x="700" y="147"/>
                  </a:lnTo>
                  <a:lnTo>
                    <a:pt x="685" y="133"/>
                  </a:lnTo>
                  <a:lnTo>
                    <a:pt x="669" y="120"/>
                  </a:lnTo>
                  <a:lnTo>
                    <a:pt x="653" y="107"/>
                  </a:lnTo>
                  <a:lnTo>
                    <a:pt x="636" y="95"/>
                  </a:lnTo>
                  <a:lnTo>
                    <a:pt x="620" y="82"/>
                  </a:lnTo>
                  <a:lnTo>
                    <a:pt x="604" y="69"/>
                  </a:lnTo>
                  <a:lnTo>
                    <a:pt x="588" y="58"/>
                  </a:lnTo>
                  <a:lnTo>
                    <a:pt x="571" y="46"/>
                  </a:lnTo>
                  <a:lnTo>
                    <a:pt x="554" y="34"/>
                  </a:lnTo>
                  <a:lnTo>
                    <a:pt x="537" y="22"/>
                  </a:lnTo>
                  <a:lnTo>
                    <a:pt x="520" y="12"/>
                  </a:lnTo>
                  <a:lnTo>
                    <a:pt x="503" y="0"/>
                  </a:lnTo>
                  <a:lnTo>
                    <a:pt x="282" y="17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2" name="Freeform 73"/>
            <p:cNvSpPr>
              <a:spLocks/>
            </p:cNvSpPr>
            <p:nvPr/>
          </p:nvSpPr>
          <p:spPr bwMode="auto">
            <a:xfrm>
              <a:off x="3078" y="2312"/>
              <a:ext cx="360" cy="331"/>
            </a:xfrm>
            <a:custGeom>
              <a:avLst/>
              <a:gdLst>
                <a:gd name="T0" fmla="*/ 170 w 720"/>
                <a:gd name="T1" fmla="*/ 17 h 662"/>
                <a:gd name="T2" fmla="*/ 161 w 720"/>
                <a:gd name="T3" fmla="*/ 23 h 662"/>
                <a:gd name="T4" fmla="*/ 160 w 720"/>
                <a:gd name="T5" fmla="*/ 35 h 662"/>
                <a:gd name="T6" fmla="*/ 168 w 720"/>
                <a:gd name="T7" fmla="*/ 51 h 662"/>
                <a:gd name="T8" fmla="*/ 168 w 720"/>
                <a:gd name="T9" fmla="*/ 59 h 662"/>
                <a:gd name="T10" fmla="*/ 175 w 720"/>
                <a:gd name="T11" fmla="*/ 72 h 662"/>
                <a:gd name="T12" fmla="*/ 167 w 720"/>
                <a:gd name="T13" fmla="*/ 76 h 662"/>
                <a:gd name="T14" fmla="*/ 171 w 720"/>
                <a:gd name="T15" fmla="*/ 93 h 662"/>
                <a:gd name="T16" fmla="*/ 180 w 720"/>
                <a:gd name="T17" fmla="*/ 98 h 662"/>
                <a:gd name="T18" fmla="*/ 179 w 720"/>
                <a:gd name="T19" fmla="*/ 109 h 662"/>
                <a:gd name="T20" fmla="*/ 173 w 720"/>
                <a:gd name="T21" fmla="*/ 108 h 662"/>
                <a:gd name="T22" fmla="*/ 161 w 720"/>
                <a:gd name="T23" fmla="*/ 104 h 662"/>
                <a:gd name="T24" fmla="*/ 153 w 720"/>
                <a:gd name="T25" fmla="*/ 98 h 662"/>
                <a:gd name="T26" fmla="*/ 149 w 720"/>
                <a:gd name="T27" fmla="*/ 86 h 662"/>
                <a:gd name="T28" fmla="*/ 135 w 720"/>
                <a:gd name="T29" fmla="*/ 82 h 662"/>
                <a:gd name="T30" fmla="*/ 124 w 720"/>
                <a:gd name="T31" fmla="*/ 81 h 662"/>
                <a:gd name="T32" fmla="*/ 104 w 720"/>
                <a:gd name="T33" fmla="*/ 68 h 662"/>
                <a:gd name="T34" fmla="*/ 113 w 720"/>
                <a:gd name="T35" fmla="*/ 83 h 662"/>
                <a:gd name="T36" fmla="*/ 123 w 720"/>
                <a:gd name="T37" fmla="*/ 87 h 662"/>
                <a:gd name="T38" fmla="*/ 125 w 720"/>
                <a:gd name="T39" fmla="*/ 91 h 662"/>
                <a:gd name="T40" fmla="*/ 146 w 720"/>
                <a:gd name="T41" fmla="*/ 97 h 662"/>
                <a:gd name="T42" fmla="*/ 148 w 720"/>
                <a:gd name="T43" fmla="*/ 104 h 662"/>
                <a:gd name="T44" fmla="*/ 142 w 720"/>
                <a:gd name="T45" fmla="*/ 119 h 662"/>
                <a:gd name="T46" fmla="*/ 143 w 720"/>
                <a:gd name="T47" fmla="*/ 129 h 662"/>
                <a:gd name="T48" fmla="*/ 131 w 720"/>
                <a:gd name="T49" fmla="*/ 123 h 662"/>
                <a:gd name="T50" fmla="*/ 138 w 720"/>
                <a:gd name="T51" fmla="*/ 110 h 662"/>
                <a:gd name="T52" fmla="*/ 133 w 720"/>
                <a:gd name="T53" fmla="*/ 103 h 662"/>
                <a:gd name="T54" fmla="*/ 115 w 720"/>
                <a:gd name="T55" fmla="*/ 96 h 662"/>
                <a:gd name="T56" fmla="*/ 105 w 720"/>
                <a:gd name="T57" fmla="*/ 92 h 662"/>
                <a:gd name="T58" fmla="*/ 92 w 720"/>
                <a:gd name="T59" fmla="*/ 82 h 662"/>
                <a:gd name="T60" fmla="*/ 85 w 720"/>
                <a:gd name="T61" fmla="*/ 101 h 662"/>
                <a:gd name="T62" fmla="*/ 76 w 720"/>
                <a:gd name="T63" fmla="*/ 106 h 662"/>
                <a:gd name="T64" fmla="*/ 77 w 720"/>
                <a:gd name="T65" fmla="*/ 120 h 662"/>
                <a:gd name="T66" fmla="*/ 66 w 720"/>
                <a:gd name="T67" fmla="*/ 133 h 662"/>
                <a:gd name="T68" fmla="*/ 67 w 720"/>
                <a:gd name="T69" fmla="*/ 145 h 662"/>
                <a:gd name="T70" fmla="*/ 58 w 720"/>
                <a:gd name="T71" fmla="*/ 156 h 662"/>
                <a:gd name="T72" fmla="*/ 54 w 720"/>
                <a:gd name="T73" fmla="*/ 161 h 662"/>
                <a:gd name="T74" fmla="*/ 31 w 720"/>
                <a:gd name="T75" fmla="*/ 164 h 662"/>
                <a:gd name="T76" fmla="*/ 19 w 720"/>
                <a:gd name="T77" fmla="*/ 157 h 662"/>
                <a:gd name="T78" fmla="*/ 15 w 720"/>
                <a:gd name="T79" fmla="*/ 141 h 662"/>
                <a:gd name="T80" fmla="*/ 7 w 720"/>
                <a:gd name="T81" fmla="*/ 126 h 662"/>
                <a:gd name="T82" fmla="*/ 2 w 720"/>
                <a:gd name="T83" fmla="*/ 120 h 662"/>
                <a:gd name="T84" fmla="*/ 10 w 720"/>
                <a:gd name="T85" fmla="*/ 114 h 662"/>
                <a:gd name="T86" fmla="*/ 17 w 720"/>
                <a:gd name="T87" fmla="*/ 114 h 662"/>
                <a:gd name="T88" fmla="*/ 42 w 720"/>
                <a:gd name="T89" fmla="*/ 114 h 662"/>
                <a:gd name="T90" fmla="*/ 49 w 720"/>
                <a:gd name="T91" fmla="*/ 106 h 662"/>
                <a:gd name="T92" fmla="*/ 40 w 720"/>
                <a:gd name="T93" fmla="*/ 91 h 662"/>
                <a:gd name="T94" fmla="*/ 39 w 720"/>
                <a:gd name="T95" fmla="*/ 86 h 662"/>
                <a:gd name="T96" fmla="*/ 38 w 720"/>
                <a:gd name="T97" fmla="*/ 80 h 662"/>
                <a:gd name="T98" fmla="*/ 17 w 720"/>
                <a:gd name="T99" fmla="*/ 80 h 662"/>
                <a:gd name="T100" fmla="*/ 31 w 720"/>
                <a:gd name="T101" fmla="*/ 70 h 662"/>
                <a:gd name="T102" fmla="*/ 39 w 720"/>
                <a:gd name="T103" fmla="*/ 67 h 662"/>
                <a:gd name="T104" fmla="*/ 28 w 720"/>
                <a:gd name="T105" fmla="*/ 61 h 662"/>
                <a:gd name="T106" fmla="*/ 43 w 720"/>
                <a:gd name="T107" fmla="*/ 52 h 662"/>
                <a:gd name="T108" fmla="*/ 44 w 720"/>
                <a:gd name="T109" fmla="*/ 43 h 662"/>
                <a:gd name="T110" fmla="*/ 36 w 720"/>
                <a:gd name="T111" fmla="*/ 33 h 662"/>
                <a:gd name="T112" fmla="*/ 43 w 720"/>
                <a:gd name="T113" fmla="*/ 30 h 662"/>
                <a:gd name="T114" fmla="*/ 52 w 720"/>
                <a:gd name="T115" fmla="*/ 25 h 662"/>
                <a:gd name="T116" fmla="*/ 58 w 720"/>
                <a:gd name="T117" fmla="*/ 15 h 662"/>
                <a:gd name="T118" fmla="*/ 72 w 720"/>
                <a:gd name="T119" fmla="*/ 10 h 662"/>
                <a:gd name="T120" fmla="*/ 76 w 720"/>
                <a:gd name="T121" fmla="*/ 4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0"/>
                <a:gd name="T184" fmla="*/ 0 h 662"/>
                <a:gd name="T185" fmla="*/ 720 w 72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0" h="662">
                  <a:moveTo>
                    <a:pt x="331" y="0"/>
                  </a:moveTo>
                  <a:lnTo>
                    <a:pt x="679" y="2"/>
                  </a:lnTo>
                  <a:lnTo>
                    <a:pt x="673" y="9"/>
                  </a:lnTo>
                  <a:lnTo>
                    <a:pt x="672" y="27"/>
                  </a:lnTo>
                  <a:lnTo>
                    <a:pt x="673" y="48"/>
                  </a:lnTo>
                  <a:lnTo>
                    <a:pt x="677" y="68"/>
                  </a:lnTo>
                  <a:lnTo>
                    <a:pt x="665" y="67"/>
                  </a:lnTo>
                  <a:lnTo>
                    <a:pt x="657" y="73"/>
                  </a:lnTo>
                  <a:lnTo>
                    <a:pt x="654" y="82"/>
                  </a:lnTo>
                  <a:lnTo>
                    <a:pt x="652" y="85"/>
                  </a:lnTo>
                  <a:lnTo>
                    <a:pt x="649" y="86"/>
                  </a:lnTo>
                  <a:lnTo>
                    <a:pt x="641" y="90"/>
                  </a:lnTo>
                  <a:lnTo>
                    <a:pt x="634" y="97"/>
                  </a:lnTo>
                  <a:lnTo>
                    <a:pt x="634" y="105"/>
                  </a:lnTo>
                  <a:lnTo>
                    <a:pt x="626" y="108"/>
                  </a:lnTo>
                  <a:lnTo>
                    <a:pt x="623" y="118"/>
                  </a:lnTo>
                  <a:lnTo>
                    <a:pt x="625" y="128"/>
                  </a:lnTo>
                  <a:lnTo>
                    <a:pt x="637" y="137"/>
                  </a:lnTo>
                  <a:lnTo>
                    <a:pt x="636" y="154"/>
                  </a:lnTo>
                  <a:lnTo>
                    <a:pt x="644" y="165"/>
                  </a:lnTo>
                  <a:lnTo>
                    <a:pt x="652" y="174"/>
                  </a:lnTo>
                  <a:lnTo>
                    <a:pt x="652" y="188"/>
                  </a:lnTo>
                  <a:lnTo>
                    <a:pt x="665" y="195"/>
                  </a:lnTo>
                  <a:lnTo>
                    <a:pt x="670" y="204"/>
                  </a:lnTo>
                  <a:lnTo>
                    <a:pt x="671" y="213"/>
                  </a:lnTo>
                  <a:lnTo>
                    <a:pt x="670" y="222"/>
                  </a:lnTo>
                  <a:lnTo>
                    <a:pt x="666" y="229"/>
                  </a:lnTo>
                  <a:lnTo>
                    <a:pt x="665" y="235"/>
                  </a:lnTo>
                  <a:lnTo>
                    <a:pt x="665" y="237"/>
                  </a:lnTo>
                  <a:lnTo>
                    <a:pt x="671" y="236"/>
                  </a:lnTo>
                  <a:lnTo>
                    <a:pt x="678" y="235"/>
                  </a:lnTo>
                  <a:lnTo>
                    <a:pt x="685" y="241"/>
                  </a:lnTo>
                  <a:lnTo>
                    <a:pt x="691" y="250"/>
                  </a:lnTo>
                  <a:lnTo>
                    <a:pt x="695" y="262"/>
                  </a:lnTo>
                  <a:lnTo>
                    <a:pt x="699" y="274"/>
                  </a:lnTo>
                  <a:lnTo>
                    <a:pt x="700" y="286"/>
                  </a:lnTo>
                  <a:lnTo>
                    <a:pt x="699" y="296"/>
                  </a:lnTo>
                  <a:lnTo>
                    <a:pt x="696" y="302"/>
                  </a:lnTo>
                  <a:lnTo>
                    <a:pt x="692" y="296"/>
                  </a:lnTo>
                  <a:lnTo>
                    <a:pt x="681" y="297"/>
                  </a:lnTo>
                  <a:lnTo>
                    <a:pt x="672" y="300"/>
                  </a:lnTo>
                  <a:lnTo>
                    <a:pt x="667" y="302"/>
                  </a:lnTo>
                  <a:lnTo>
                    <a:pt x="669" y="305"/>
                  </a:lnTo>
                  <a:lnTo>
                    <a:pt x="670" y="317"/>
                  </a:lnTo>
                  <a:lnTo>
                    <a:pt x="671" y="334"/>
                  </a:lnTo>
                  <a:lnTo>
                    <a:pt x="673" y="356"/>
                  </a:lnTo>
                  <a:lnTo>
                    <a:pt x="677" y="365"/>
                  </a:lnTo>
                  <a:lnTo>
                    <a:pt x="684" y="371"/>
                  </a:lnTo>
                  <a:lnTo>
                    <a:pt x="693" y="373"/>
                  </a:lnTo>
                  <a:lnTo>
                    <a:pt x="702" y="374"/>
                  </a:lnTo>
                  <a:lnTo>
                    <a:pt x="710" y="376"/>
                  </a:lnTo>
                  <a:lnTo>
                    <a:pt x="717" y="378"/>
                  </a:lnTo>
                  <a:lnTo>
                    <a:pt x="720" y="384"/>
                  </a:lnTo>
                  <a:lnTo>
                    <a:pt x="718" y="392"/>
                  </a:lnTo>
                  <a:lnTo>
                    <a:pt x="715" y="392"/>
                  </a:lnTo>
                  <a:lnTo>
                    <a:pt x="709" y="394"/>
                  </a:lnTo>
                  <a:lnTo>
                    <a:pt x="704" y="400"/>
                  </a:lnTo>
                  <a:lnTo>
                    <a:pt x="707" y="411"/>
                  </a:lnTo>
                  <a:lnTo>
                    <a:pt x="712" y="426"/>
                  </a:lnTo>
                  <a:lnTo>
                    <a:pt x="715" y="434"/>
                  </a:lnTo>
                  <a:lnTo>
                    <a:pt x="714" y="438"/>
                  </a:lnTo>
                  <a:lnTo>
                    <a:pt x="709" y="437"/>
                  </a:lnTo>
                  <a:lnTo>
                    <a:pt x="704" y="434"/>
                  </a:lnTo>
                  <a:lnTo>
                    <a:pt x="699" y="432"/>
                  </a:lnTo>
                  <a:lnTo>
                    <a:pt x="694" y="430"/>
                  </a:lnTo>
                  <a:lnTo>
                    <a:pt x="691" y="431"/>
                  </a:lnTo>
                  <a:lnTo>
                    <a:pt x="686" y="432"/>
                  </a:lnTo>
                  <a:lnTo>
                    <a:pt x="679" y="432"/>
                  </a:lnTo>
                  <a:lnTo>
                    <a:pt x="671" y="429"/>
                  </a:lnTo>
                  <a:lnTo>
                    <a:pt x="662" y="425"/>
                  </a:lnTo>
                  <a:lnTo>
                    <a:pt x="652" y="419"/>
                  </a:lnTo>
                  <a:lnTo>
                    <a:pt x="644" y="414"/>
                  </a:lnTo>
                  <a:lnTo>
                    <a:pt x="639" y="408"/>
                  </a:lnTo>
                  <a:lnTo>
                    <a:pt x="636" y="401"/>
                  </a:lnTo>
                  <a:lnTo>
                    <a:pt x="632" y="392"/>
                  </a:lnTo>
                  <a:lnTo>
                    <a:pt x="624" y="389"/>
                  </a:lnTo>
                  <a:lnTo>
                    <a:pt x="616" y="391"/>
                  </a:lnTo>
                  <a:lnTo>
                    <a:pt x="612" y="392"/>
                  </a:lnTo>
                  <a:lnTo>
                    <a:pt x="611" y="387"/>
                  </a:lnTo>
                  <a:lnTo>
                    <a:pt x="610" y="374"/>
                  </a:lnTo>
                  <a:lnTo>
                    <a:pt x="606" y="361"/>
                  </a:lnTo>
                  <a:lnTo>
                    <a:pt x="604" y="350"/>
                  </a:lnTo>
                  <a:lnTo>
                    <a:pt x="602" y="346"/>
                  </a:lnTo>
                  <a:lnTo>
                    <a:pt x="596" y="341"/>
                  </a:lnTo>
                  <a:lnTo>
                    <a:pt x="588" y="338"/>
                  </a:lnTo>
                  <a:lnTo>
                    <a:pt x="579" y="334"/>
                  </a:lnTo>
                  <a:lnTo>
                    <a:pt x="568" y="331"/>
                  </a:lnTo>
                  <a:lnTo>
                    <a:pt x="558" y="328"/>
                  </a:lnTo>
                  <a:lnTo>
                    <a:pt x="548" y="326"/>
                  </a:lnTo>
                  <a:lnTo>
                    <a:pt x="538" y="326"/>
                  </a:lnTo>
                  <a:lnTo>
                    <a:pt x="518" y="312"/>
                  </a:lnTo>
                  <a:lnTo>
                    <a:pt x="506" y="309"/>
                  </a:lnTo>
                  <a:lnTo>
                    <a:pt x="502" y="312"/>
                  </a:lnTo>
                  <a:lnTo>
                    <a:pt x="499" y="318"/>
                  </a:lnTo>
                  <a:lnTo>
                    <a:pt x="498" y="321"/>
                  </a:lnTo>
                  <a:lnTo>
                    <a:pt x="495" y="321"/>
                  </a:lnTo>
                  <a:lnTo>
                    <a:pt x="485" y="313"/>
                  </a:lnTo>
                  <a:lnTo>
                    <a:pt x="469" y="293"/>
                  </a:lnTo>
                  <a:lnTo>
                    <a:pt x="450" y="272"/>
                  </a:lnTo>
                  <a:lnTo>
                    <a:pt x="434" y="264"/>
                  </a:lnTo>
                  <a:lnTo>
                    <a:pt x="422" y="265"/>
                  </a:lnTo>
                  <a:lnTo>
                    <a:pt x="415" y="272"/>
                  </a:lnTo>
                  <a:lnTo>
                    <a:pt x="414" y="283"/>
                  </a:lnTo>
                  <a:lnTo>
                    <a:pt x="417" y="295"/>
                  </a:lnTo>
                  <a:lnTo>
                    <a:pt x="427" y="304"/>
                  </a:lnTo>
                  <a:lnTo>
                    <a:pt x="443" y="308"/>
                  </a:lnTo>
                  <a:lnTo>
                    <a:pt x="446" y="321"/>
                  </a:lnTo>
                  <a:lnTo>
                    <a:pt x="452" y="331"/>
                  </a:lnTo>
                  <a:lnTo>
                    <a:pt x="460" y="338"/>
                  </a:lnTo>
                  <a:lnTo>
                    <a:pt x="469" y="342"/>
                  </a:lnTo>
                  <a:lnTo>
                    <a:pt x="477" y="345"/>
                  </a:lnTo>
                  <a:lnTo>
                    <a:pt x="485" y="347"/>
                  </a:lnTo>
                  <a:lnTo>
                    <a:pt x="490" y="347"/>
                  </a:lnTo>
                  <a:lnTo>
                    <a:pt x="492" y="347"/>
                  </a:lnTo>
                  <a:lnTo>
                    <a:pt x="491" y="348"/>
                  </a:lnTo>
                  <a:lnTo>
                    <a:pt x="489" y="349"/>
                  </a:lnTo>
                  <a:lnTo>
                    <a:pt x="488" y="353"/>
                  </a:lnTo>
                  <a:lnTo>
                    <a:pt x="488" y="356"/>
                  </a:lnTo>
                  <a:lnTo>
                    <a:pt x="491" y="361"/>
                  </a:lnTo>
                  <a:lnTo>
                    <a:pt x="500" y="364"/>
                  </a:lnTo>
                  <a:lnTo>
                    <a:pt x="515" y="368"/>
                  </a:lnTo>
                  <a:lnTo>
                    <a:pt x="538" y="371"/>
                  </a:lnTo>
                  <a:lnTo>
                    <a:pt x="564" y="374"/>
                  </a:lnTo>
                  <a:lnTo>
                    <a:pt x="579" y="378"/>
                  </a:lnTo>
                  <a:lnTo>
                    <a:pt x="584" y="383"/>
                  </a:lnTo>
                  <a:lnTo>
                    <a:pt x="583" y="387"/>
                  </a:lnTo>
                  <a:lnTo>
                    <a:pt x="580" y="391"/>
                  </a:lnTo>
                  <a:lnTo>
                    <a:pt x="574" y="394"/>
                  </a:lnTo>
                  <a:lnTo>
                    <a:pt x="568" y="396"/>
                  </a:lnTo>
                  <a:lnTo>
                    <a:pt x="566" y="398"/>
                  </a:lnTo>
                  <a:lnTo>
                    <a:pt x="582" y="407"/>
                  </a:lnTo>
                  <a:lnTo>
                    <a:pt x="590" y="416"/>
                  </a:lnTo>
                  <a:lnTo>
                    <a:pt x="590" y="425"/>
                  </a:lnTo>
                  <a:lnTo>
                    <a:pt x="587" y="434"/>
                  </a:lnTo>
                  <a:lnTo>
                    <a:pt x="580" y="445"/>
                  </a:lnTo>
                  <a:lnTo>
                    <a:pt x="574" y="455"/>
                  </a:lnTo>
                  <a:lnTo>
                    <a:pt x="570" y="465"/>
                  </a:lnTo>
                  <a:lnTo>
                    <a:pt x="568" y="476"/>
                  </a:lnTo>
                  <a:lnTo>
                    <a:pt x="573" y="482"/>
                  </a:lnTo>
                  <a:lnTo>
                    <a:pt x="583" y="493"/>
                  </a:lnTo>
                  <a:lnTo>
                    <a:pt x="590" y="506"/>
                  </a:lnTo>
                  <a:lnTo>
                    <a:pt x="587" y="512"/>
                  </a:lnTo>
                  <a:lnTo>
                    <a:pt x="580" y="513"/>
                  </a:lnTo>
                  <a:lnTo>
                    <a:pt x="570" y="514"/>
                  </a:lnTo>
                  <a:lnTo>
                    <a:pt x="558" y="516"/>
                  </a:lnTo>
                  <a:lnTo>
                    <a:pt x="546" y="516"/>
                  </a:lnTo>
                  <a:lnTo>
                    <a:pt x="536" y="515"/>
                  </a:lnTo>
                  <a:lnTo>
                    <a:pt x="528" y="510"/>
                  </a:lnTo>
                  <a:lnTo>
                    <a:pt x="523" y="504"/>
                  </a:lnTo>
                  <a:lnTo>
                    <a:pt x="523" y="491"/>
                  </a:lnTo>
                  <a:lnTo>
                    <a:pt x="528" y="492"/>
                  </a:lnTo>
                  <a:lnTo>
                    <a:pt x="538" y="493"/>
                  </a:lnTo>
                  <a:lnTo>
                    <a:pt x="548" y="492"/>
                  </a:lnTo>
                  <a:lnTo>
                    <a:pt x="551" y="485"/>
                  </a:lnTo>
                  <a:lnTo>
                    <a:pt x="548" y="459"/>
                  </a:lnTo>
                  <a:lnTo>
                    <a:pt x="549" y="438"/>
                  </a:lnTo>
                  <a:lnTo>
                    <a:pt x="552" y="424"/>
                  </a:lnTo>
                  <a:lnTo>
                    <a:pt x="553" y="418"/>
                  </a:lnTo>
                  <a:lnTo>
                    <a:pt x="552" y="417"/>
                  </a:lnTo>
                  <a:lnTo>
                    <a:pt x="548" y="416"/>
                  </a:lnTo>
                  <a:lnTo>
                    <a:pt x="540" y="414"/>
                  </a:lnTo>
                  <a:lnTo>
                    <a:pt x="531" y="410"/>
                  </a:lnTo>
                  <a:lnTo>
                    <a:pt x="520" y="408"/>
                  </a:lnTo>
                  <a:lnTo>
                    <a:pt x="508" y="406"/>
                  </a:lnTo>
                  <a:lnTo>
                    <a:pt x="497" y="403"/>
                  </a:lnTo>
                  <a:lnTo>
                    <a:pt x="484" y="403"/>
                  </a:lnTo>
                  <a:lnTo>
                    <a:pt x="470" y="389"/>
                  </a:lnTo>
                  <a:lnTo>
                    <a:pt x="458" y="381"/>
                  </a:lnTo>
                  <a:lnTo>
                    <a:pt x="447" y="378"/>
                  </a:lnTo>
                  <a:lnTo>
                    <a:pt x="437" y="376"/>
                  </a:lnTo>
                  <a:lnTo>
                    <a:pt x="429" y="376"/>
                  </a:lnTo>
                  <a:lnTo>
                    <a:pt x="423" y="376"/>
                  </a:lnTo>
                  <a:lnTo>
                    <a:pt x="420" y="373"/>
                  </a:lnTo>
                  <a:lnTo>
                    <a:pt x="419" y="368"/>
                  </a:lnTo>
                  <a:lnTo>
                    <a:pt x="417" y="348"/>
                  </a:lnTo>
                  <a:lnTo>
                    <a:pt x="410" y="336"/>
                  </a:lnTo>
                  <a:lnTo>
                    <a:pt x="401" y="330"/>
                  </a:lnTo>
                  <a:lnTo>
                    <a:pt x="390" y="327"/>
                  </a:lnTo>
                  <a:lnTo>
                    <a:pt x="377" y="327"/>
                  </a:lnTo>
                  <a:lnTo>
                    <a:pt x="367" y="328"/>
                  </a:lnTo>
                  <a:lnTo>
                    <a:pt x="357" y="331"/>
                  </a:lnTo>
                  <a:lnTo>
                    <a:pt x="353" y="332"/>
                  </a:lnTo>
                  <a:lnTo>
                    <a:pt x="348" y="339"/>
                  </a:lnTo>
                  <a:lnTo>
                    <a:pt x="345" y="357"/>
                  </a:lnTo>
                  <a:lnTo>
                    <a:pt x="343" y="380"/>
                  </a:lnTo>
                  <a:lnTo>
                    <a:pt x="340" y="401"/>
                  </a:lnTo>
                  <a:lnTo>
                    <a:pt x="319" y="389"/>
                  </a:lnTo>
                  <a:lnTo>
                    <a:pt x="307" y="387"/>
                  </a:lnTo>
                  <a:lnTo>
                    <a:pt x="299" y="391"/>
                  </a:lnTo>
                  <a:lnTo>
                    <a:pt x="296" y="398"/>
                  </a:lnTo>
                  <a:lnTo>
                    <a:pt x="298" y="409"/>
                  </a:lnTo>
                  <a:lnTo>
                    <a:pt x="301" y="421"/>
                  </a:lnTo>
                  <a:lnTo>
                    <a:pt x="306" y="432"/>
                  </a:lnTo>
                  <a:lnTo>
                    <a:pt x="310" y="440"/>
                  </a:lnTo>
                  <a:lnTo>
                    <a:pt x="299" y="457"/>
                  </a:lnTo>
                  <a:lnTo>
                    <a:pt x="296" y="469"/>
                  </a:lnTo>
                  <a:lnTo>
                    <a:pt x="300" y="476"/>
                  </a:lnTo>
                  <a:lnTo>
                    <a:pt x="306" y="479"/>
                  </a:lnTo>
                  <a:lnTo>
                    <a:pt x="310" y="483"/>
                  </a:lnTo>
                  <a:lnTo>
                    <a:pt x="311" y="487"/>
                  </a:lnTo>
                  <a:lnTo>
                    <a:pt x="306" y="494"/>
                  </a:lnTo>
                  <a:lnTo>
                    <a:pt x="289" y="506"/>
                  </a:lnTo>
                  <a:lnTo>
                    <a:pt x="272" y="520"/>
                  </a:lnTo>
                  <a:lnTo>
                    <a:pt x="263" y="531"/>
                  </a:lnTo>
                  <a:lnTo>
                    <a:pt x="261" y="540"/>
                  </a:lnTo>
                  <a:lnTo>
                    <a:pt x="262" y="550"/>
                  </a:lnTo>
                  <a:lnTo>
                    <a:pt x="265" y="557"/>
                  </a:lnTo>
                  <a:lnTo>
                    <a:pt x="269" y="563"/>
                  </a:lnTo>
                  <a:lnTo>
                    <a:pt x="269" y="570"/>
                  </a:lnTo>
                  <a:lnTo>
                    <a:pt x="265" y="577"/>
                  </a:lnTo>
                  <a:lnTo>
                    <a:pt x="257" y="590"/>
                  </a:lnTo>
                  <a:lnTo>
                    <a:pt x="256" y="600"/>
                  </a:lnTo>
                  <a:lnTo>
                    <a:pt x="258" y="608"/>
                  </a:lnTo>
                  <a:lnTo>
                    <a:pt x="256" y="616"/>
                  </a:lnTo>
                  <a:lnTo>
                    <a:pt x="241" y="618"/>
                  </a:lnTo>
                  <a:lnTo>
                    <a:pt x="230" y="621"/>
                  </a:lnTo>
                  <a:lnTo>
                    <a:pt x="223" y="626"/>
                  </a:lnTo>
                  <a:lnTo>
                    <a:pt x="218" y="630"/>
                  </a:lnTo>
                  <a:lnTo>
                    <a:pt x="216" y="635"/>
                  </a:lnTo>
                  <a:lnTo>
                    <a:pt x="215" y="639"/>
                  </a:lnTo>
                  <a:lnTo>
                    <a:pt x="215" y="643"/>
                  </a:lnTo>
                  <a:lnTo>
                    <a:pt x="215" y="644"/>
                  </a:lnTo>
                  <a:lnTo>
                    <a:pt x="185" y="644"/>
                  </a:lnTo>
                  <a:lnTo>
                    <a:pt x="167" y="656"/>
                  </a:lnTo>
                  <a:lnTo>
                    <a:pt x="152" y="661"/>
                  </a:lnTo>
                  <a:lnTo>
                    <a:pt x="141" y="662"/>
                  </a:lnTo>
                  <a:lnTo>
                    <a:pt x="130" y="660"/>
                  </a:lnTo>
                  <a:lnTo>
                    <a:pt x="124" y="654"/>
                  </a:lnTo>
                  <a:lnTo>
                    <a:pt x="118" y="646"/>
                  </a:lnTo>
                  <a:lnTo>
                    <a:pt x="115" y="636"/>
                  </a:lnTo>
                  <a:lnTo>
                    <a:pt x="114" y="626"/>
                  </a:lnTo>
                  <a:lnTo>
                    <a:pt x="98" y="629"/>
                  </a:lnTo>
                  <a:lnTo>
                    <a:pt x="86" y="630"/>
                  </a:lnTo>
                  <a:lnTo>
                    <a:pt x="75" y="628"/>
                  </a:lnTo>
                  <a:lnTo>
                    <a:pt x="67" y="624"/>
                  </a:lnTo>
                  <a:lnTo>
                    <a:pt x="61" y="620"/>
                  </a:lnTo>
                  <a:lnTo>
                    <a:pt x="58" y="616"/>
                  </a:lnTo>
                  <a:lnTo>
                    <a:pt x="57" y="613"/>
                  </a:lnTo>
                  <a:lnTo>
                    <a:pt x="56" y="612"/>
                  </a:lnTo>
                  <a:lnTo>
                    <a:pt x="57" y="562"/>
                  </a:lnTo>
                  <a:lnTo>
                    <a:pt x="54" y="561"/>
                  </a:lnTo>
                  <a:lnTo>
                    <a:pt x="49" y="555"/>
                  </a:lnTo>
                  <a:lnTo>
                    <a:pt x="42" y="543"/>
                  </a:lnTo>
                  <a:lnTo>
                    <a:pt x="37" y="522"/>
                  </a:lnTo>
                  <a:lnTo>
                    <a:pt x="34" y="510"/>
                  </a:lnTo>
                  <a:lnTo>
                    <a:pt x="27" y="501"/>
                  </a:lnTo>
                  <a:lnTo>
                    <a:pt x="19" y="493"/>
                  </a:lnTo>
                  <a:lnTo>
                    <a:pt x="11" y="489"/>
                  </a:lnTo>
                  <a:lnTo>
                    <a:pt x="4" y="484"/>
                  </a:lnTo>
                  <a:lnTo>
                    <a:pt x="0" y="482"/>
                  </a:lnTo>
                  <a:lnTo>
                    <a:pt x="0" y="480"/>
                  </a:lnTo>
                  <a:lnTo>
                    <a:pt x="5" y="479"/>
                  </a:lnTo>
                  <a:lnTo>
                    <a:pt x="21" y="477"/>
                  </a:lnTo>
                  <a:lnTo>
                    <a:pt x="31" y="474"/>
                  </a:lnTo>
                  <a:lnTo>
                    <a:pt x="37" y="469"/>
                  </a:lnTo>
                  <a:lnTo>
                    <a:pt x="39" y="463"/>
                  </a:lnTo>
                  <a:lnTo>
                    <a:pt x="39" y="460"/>
                  </a:lnTo>
                  <a:lnTo>
                    <a:pt x="38" y="455"/>
                  </a:lnTo>
                  <a:lnTo>
                    <a:pt x="37" y="453"/>
                  </a:lnTo>
                  <a:lnTo>
                    <a:pt x="36" y="452"/>
                  </a:lnTo>
                  <a:lnTo>
                    <a:pt x="38" y="453"/>
                  </a:lnTo>
                  <a:lnTo>
                    <a:pt x="45" y="454"/>
                  </a:lnTo>
                  <a:lnTo>
                    <a:pt x="56" y="455"/>
                  </a:lnTo>
                  <a:lnTo>
                    <a:pt x="68" y="456"/>
                  </a:lnTo>
                  <a:lnTo>
                    <a:pt x="81" y="457"/>
                  </a:lnTo>
                  <a:lnTo>
                    <a:pt x="92" y="456"/>
                  </a:lnTo>
                  <a:lnTo>
                    <a:pt x="103" y="454"/>
                  </a:lnTo>
                  <a:lnTo>
                    <a:pt x="110" y="448"/>
                  </a:lnTo>
                  <a:lnTo>
                    <a:pt x="144" y="454"/>
                  </a:lnTo>
                  <a:lnTo>
                    <a:pt x="167" y="455"/>
                  </a:lnTo>
                  <a:lnTo>
                    <a:pt x="182" y="453"/>
                  </a:lnTo>
                  <a:lnTo>
                    <a:pt x="190" y="448"/>
                  </a:lnTo>
                  <a:lnTo>
                    <a:pt x="194" y="441"/>
                  </a:lnTo>
                  <a:lnTo>
                    <a:pt x="194" y="434"/>
                  </a:lnTo>
                  <a:lnTo>
                    <a:pt x="194" y="427"/>
                  </a:lnTo>
                  <a:lnTo>
                    <a:pt x="194" y="423"/>
                  </a:lnTo>
                  <a:lnTo>
                    <a:pt x="194" y="410"/>
                  </a:lnTo>
                  <a:lnTo>
                    <a:pt x="188" y="394"/>
                  </a:lnTo>
                  <a:lnTo>
                    <a:pt x="180" y="379"/>
                  </a:lnTo>
                  <a:lnTo>
                    <a:pt x="174" y="371"/>
                  </a:lnTo>
                  <a:lnTo>
                    <a:pt x="169" y="368"/>
                  </a:lnTo>
                  <a:lnTo>
                    <a:pt x="160" y="362"/>
                  </a:lnTo>
                  <a:lnTo>
                    <a:pt x="152" y="356"/>
                  </a:lnTo>
                  <a:lnTo>
                    <a:pt x="150" y="350"/>
                  </a:lnTo>
                  <a:lnTo>
                    <a:pt x="151" y="346"/>
                  </a:lnTo>
                  <a:lnTo>
                    <a:pt x="154" y="343"/>
                  </a:lnTo>
                  <a:lnTo>
                    <a:pt x="155" y="341"/>
                  </a:lnTo>
                  <a:lnTo>
                    <a:pt x="156" y="341"/>
                  </a:lnTo>
                  <a:lnTo>
                    <a:pt x="142" y="331"/>
                  </a:lnTo>
                  <a:lnTo>
                    <a:pt x="143" y="330"/>
                  </a:lnTo>
                  <a:lnTo>
                    <a:pt x="147" y="327"/>
                  </a:lnTo>
                  <a:lnTo>
                    <a:pt x="149" y="323"/>
                  </a:lnTo>
                  <a:lnTo>
                    <a:pt x="150" y="319"/>
                  </a:lnTo>
                  <a:lnTo>
                    <a:pt x="149" y="317"/>
                  </a:lnTo>
                  <a:lnTo>
                    <a:pt x="143" y="316"/>
                  </a:lnTo>
                  <a:lnTo>
                    <a:pt x="132" y="318"/>
                  </a:lnTo>
                  <a:lnTo>
                    <a:pt x="112" y="324"/>
                  </a:lnTo>
                  <a:lnTo>
                    <a:pt x="91" y="328"/>
                  </a:lnTo>
                  <a:lnTo>
                    <a:pt x="75" y="326"/>
                  </a:lnTo>
                  <a:lnTo>
                    <a:pt x="65" y="318"/>
                  </a:lnTo>
                  <a:lnTo>
                    <a:pt x="60" y="309"/>
                  </a:lnTo>
                  <a:lnTo>
                    <a:pt x="60" y="297"/>
                  </a:lnTo>
                  <a:lnTo>
                    <a:pt x="67" y="287"/>
                  </a:lnTo>
                  <a:lnTo>
                    <a:pt x="81" y="280"/>
                  </a:lnTo>
                  <a:lnTo>
                    <a:pt x="102" y="278"/>
                  </a:lnTo>
                  <a:lnTo>
                    <a:pt x="122" y="278"/>
                  </a:lnTo>
                  <a:lnTo>
                    <a:pt x="139" y="275"/>
                  </a:lnTo>
                  <a:lnTo>
                    <a:pt x="149" y="273"/>
                  </a:lnTo>
                  <a:lnTo>
                    <a:pt x="156" y="271"/>
                  </a:lnTo>
                  <a:lnTo>
                    <a:pt x="158" y="269"/>
                  </a:lnTo>
                  <a:lnTo>
                    <a:pt x="158" y="266"/>
                  </a:lnTo>
                  <a:lnTo>
                    <a:pt x="156" y="266"/>
                  </a:lnTo>
                  <a:lnTo>
                    <a:pt x="151" y="266"/>
                  </a:lnTo>
                  <a:lnTo>
                    <a:pt x="145" y="265"/>
                  </a:lnTo>
                  <a:lnTo>
                    <a:pt x="136" y="262"/>
                  </a:lnTo>
                  <a:lnTo>
                    <a:pt x="127" y="257"/>
                  </a:lnTo>
                  <a:lnTo>
                    <a:pt x="118" y="250"/>
                  </a:lnTo>
                  <a:lnTo>
                    <a:pt x="112" y="244"/>
                  </a:lnTo>
                  <a:lnTo>
                    <a:pt x="112" y="239"/>
                  </a:lnTo>
                  <a:lnTo>
                    <a:pt x="118" y="234"/>
                  </a:lnTo>
                  <a:lnTo>
                    <a:pt x="132" y="232"/>
                  </a:lnTo>
                  <a:lnTo>
                    <a:pt x="149" y="227"/>
                  </a:lnTo>
                  <a:lnTo>
                    <a:pt x="162" y="219"/>
                  </a:lnTo>
                  <a:lnTo>
                    <a:pt x="171" y="207"/>
                  </a:lnTo>
                  <a:lnTo>
                    <a:pt x="177" y="195"/>
                  </a:lnTo>
                  <a:lnTo>
                    <a:pt x="180" y="184"/>
                  </a:lnTo>
                  <a:lnTo>
                    <a:pt x="181" y="175"/>
                  </a:lnTo>
                  <a:lnTo>
                    <a:pt x="181" y="171"/>
                  </a:lnTo>
                  <a:lnTo>
                    <a:pt x="179" y="173"/>
                  </a:lnTo>
                  <a:lnTo>
                    <a:pt x="175" y="172"/>
                  </a:lnTo>
                  <a:lnTo>
                    <a:pt x="175" y="157"/>
                  </a:lnTo>
                  <a:lnTo>
                    <a:pt x="172" y="143"/>
                  </a:lnTo>
                  <a:lnTo>
                    <a:pt x="164" y="145"/>
                  </a:lnTo>
                  <a:lnTo>
                    <a:pt x="157" y="149"/>
                  </a:lnTo>
                  <a:lnTo>
                    <a:pt x="150" y="143"/>
                  </a:lnTo>
                  <a:lnTo>
                    <a:pt x="144" y="131"/>
                  </a:lnTo>
                  <a:lnTo>
                    <a:pt x="140" y="119"/>
                  </a:lnTo>
                  <a:lnTo>
                    <a:pt x="139" y="106"/>
                  </a:lnTo>
                  <a:lnTo>
                    <a:pt x="141" y="98"/>
                  </a:lnTo>
                  <a:lnTo>
                    <a:pt x="148" y="97"/>
                  </a:lnTo>
                  <a:lnTo>
                    <a:pt x="159" y="107"/>
                  </a:lnTo>
                  <a:lnTo>
                    <a:pt x="172" y="119"/>
                  </a:lnTo>
                  <a:lnTo>
                    <a:pt x="182" y="123"/>
                  </a:lnTo>
                  <a:lnTo>
                    <a:pt x="189" y="122"/>
                  </a:lnTo>
                  <a:lnTo>
                    <a:pt x="195" y="118"/>
                  </a:lnTo>
                  <a:lnTo>
                    <a:pt x="200" y="111"/>
                  </a:lnTo>
                  <a:lnTo>
                    <a:pt x="203" y="103"/>
                  </a:lnTo>
                  <a:lnTo>
                    <a:pt x="207" y="97"/>
                  </a:lnTo>
                  <a:lnTo>
                    <a:pt x="211" y="95"/>
                  </a:lnTo>
                  <a:lnTo>
                    <a:pt x="218" y="89"/>
                  </a:lnTo>
                  <a:lnTo>
                    <a:pt x="220" y="77"/>
                  </a:lnTo>
                  <a:lnTo>
                    <a:pt x="220" y="66"/>
                  </a:lnTo>
                  <a:lnTo>
                    <a:pt x="224" y="60"/>
                  </a:lnTo>
                  <a:lnTo>
                    <a:pt x="231" y="58"/>
                  </a:lnTo>
                  <a:lnTo>
                    <a:pt x="241" y="54"/>
                  </a:lnTo>
                  <a:lnTo>
                    <a:pt x="250" y="50"/>
                  </a:lnTo>
                  <a:lnTo>
                    <a:pt x="255" y="48"/>
                  </a:lnTo>
                  <a:lnTo>
                    <a:pt x="269" y="47"/>
                  </a:lnTo>
                  <a:lnTo>
                    <a:pt x="279" y="44"/>
                  </a:lnTo>
                  <a:lnTo>
                    <a:pt x="287" y="38"/>
                  </a:lnTo>
                  <a:lnTo>
                    <a:pt x="293" y="32"/>
                  </a:lnTo>
                  <a:lnTo>
                    <a:pt x="296" y="25"/>
                  </a:lnTo>
                  <a:lnTo>
                    <a:pt x="299" y="21"/>
                  </a:lnTo>
                  <a:lnTo>
                    <a:pt x="300" y="16"/>
                  </a:lnTo>
                  <a:lnTo>
                    <a:pt x="300" y="15"/>
                  </a:lnTo>
                  <a:lnTo>
                    <a:pt x="304" y="15"/>
                  </a:lnTo>
                  <a:lnTo>
                    <a:pt x="315" y="13"/>
                  </a:lnTo>
                  <a:lnTo>
                    <a:pt x="325" y="8"/>
                  </a:lnTo>
                  <a:lnTo>
                    <a:pt x="331"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3" name="Freeform 74"/>
            <p:cNvSpPr>
              <a:spLocks/>
            </p:cNvSpPr>
            <p:nvPr/>
          </p:nvSpPr>
          <p:spPr bwMode="auto">
            <a:xfrm>
              <a:off x="2829" y="1911"/>
              <a:ext cx="481" cy="228"/>
            </a:xfrm>
            <a:custGeom>
              <a:avLst/>
              <a:gdLst>
                <a:gd name="T0" fmla="*/ 221 w 962"/>
                <a:gd name="T1" fmla="*/ 59 h 456"/>
                <a:gd name="T2" fmla="*/ 194 w 962"/>
                <a:gd name="T3" fmla="*/ 44 h 456"/>
                <a:gd name="T4" fmla="*/ 165 w 962"/>
                <a:gd name="T5" fmla="*/ 32 h 456"/>
                <a:gd name="T6" fmla="*/ 136 w 962"/>
                <a:gd name="T7" fmla="*/ 21 h 456"/>
                <a:gd name="T8" fmla="*/ 106 w 962"/>
                <a:gd name="T9" fmla="*/ 13 h 456"/>
                <a:gd name="T10" fmla="*/ 75 w 962"/>
                <a:gd name="T11" fmla="*/ 7 h 456"/>
                <a:gd name="T12" fmla="*/ 43 w 962"/>
                <a:gd name="T13" fmla="*/ 2 h 456"/>
                <a:gd name="T14" fmla="*/ 11 w 962"/>
                <a:gd name="T15" fmla="*/ 0 h 456"/>
                <a:gd name="T16" fmla="*/ 6 w 962"/>
                <a:gd name="T17" fmla="*/ 17 h 456"/>
                <a:gd name="T18" fmla="*/ 10 w 962"/>
                <a:gd name="T19" fmla="*/ 15 h 456"/>
                <a:gd name="T20" fmla="*/ 8 w 962"/>
                <a:gd name="T21" fmla="*/ 12 h 456"/>
                <a:gd name="T22" fmla="*/ 15 w 962"/>
                <a:gd name="T23" fmla="*/ 14 h 456"/>
                <a:gd name="T24" fmla="*/ 23 w 962"/>
                <a:gd name="T25" fmla="*/ 17 h 456"/>
                <a:gd name="T26" fmla="*/ 29 w 962"/>
                <a:gd name="T27" fmla="*/ 17 h 456"/>
                <a:gd name="T28" fmla="*/ 31 w 962"/>
                <a:gd name="T29" fmla="*/ 17 h 456"/>
                <a:gd name="T30" fmla="*/ 36 w 962"/>
                <a:gd name="T31" fmla="*/ 17 h 456"/>
                <a:gd name="T32" fmla="*/ 43 w 962"/>
                <a:gd name="T33" fmla="*/ 16 h 456"/>
                <a:gd name="T34" fmla="*/ 49 w 962"/>
                <a:gd name="T35" fmla="*/ 15 h 456"/>
                <a:gd name="T36" fmla="*/ 65 w 962"/>
                <a:gd name="T37" fmla="*/ 20 h 456"/>
                <a:gd name="T38" fmla="*/ 64 w 962"/>
                <a:gd name="T39" fmla="*/ 25 h 456"/>
                <a:gd name="T40" fmla="*/ 61 w 962"/>
                <a:gd name="T41" fmla="*/ 32 h 456"/>
                <a:gd name="T42" fmla="*/ 58 w 962"/>
                <a:gd name="T43" fmla="*/ 36 h 456"/>
                <a:gd name="T44" fmla="*/ 65 w 962"/>
                <a:gd name="T45" fmla="*/ 33 h 456"/>
                <a:gd name="T46" fmla="*/ 69 w 962"/>
                <a:gd name="T47" fmla="*/ 32 h 456"/>
                <a:gd name="T48" fmla="*/ 85 w 962"/>
                <a:gd name="T49" fmla="*/ 33 h 456"/>
                <a:gd name="T50" fmla="*/ 88 w 962"/>
                <a:gd name="T51" fmla="*/ 36 h 456"/>
                <a:gd name="T52" fmla="*/ 93 w 962"/>
                <a:gd name="T53" fmla="*/ 36 h 456"/>
                <a:gd name="T54" fmla="*/ 94 w 962"/>
                <a:gd name="T55" fmla="*/ 38 h 456"/>
                <a:gd name="T56" fmla="*/ 101 w 962"/>
                <a:gd name="T57" fmla="*/ 38 h 456"/>
                <a:gd name="T58" fmla="*/ 107 w 962"/>
                <a:gd name="T59" fmla="*/ 39 h 456"/>
                <a:gd name="T60" fmla="*/ 106 w 962"/>
                <a:gd name="T61" fmla="*/ 41 h 456"/>
                <a:gd name="T62" fmla="*/ 110 w 962"/>
                <a:gd name="T63" fmla="*/ 40 h 456"/>
                <a:gd name="T64" fmla="*/ 116 w 962"/>
                <a:gd name="T65" fmla="*/ 40 h 456"/>
                <a:gd name="T66" fmla="*/ 120 w 962"/>
                <a:gd name="T67" fmla="*/ 42 h 456"/>
                <a:gd name="T68" fmla="*/ 131 w 962"/>
                <a:gd name="T69" fmla="*/ 45 h 456"/>
                <a:gd name="T70" fmla="*/ 133 w 962"/>
                <a:gd name="T71" fmla="*/ 47 h 456"/>
                <a:gd name="T72" fmla="*/ 127 w 962"/>
                <a:gd name="T73" fmla="*/ 49 h 456"/>
                <a:gd name="T74" fmla="*/ 135 w 962"/>
                <a:gd name="T75" fmla="*/ 55 h 456"/>
                <a:gd name="T76" fmla="*/ 140 w 962"/>
                <a:gd name="T77" fmla="*/ 54 h 456"/>
                <a:gd name="T78" fmla="*/ 143 w 962"/>
                <a:gd name="T79" fmla="*/ 55 h 456"/>
                <a:gd name="T80" fmla="*/ 151 w 962"/>
                <a:gd name="T81" fmla="*/ 56 h 456"/>
                <a:gd name="T82" fmla="*/ 156 w 962"/>
                <a:gd name="T83" fmla="*/ 52 h 456"/>
                <a:gd name="T84" fmla="*/ 161 w 962"/>
                <a:gd name="T85" fmla="*/ 60 h 456"/>
                <a:gd name="T86" fmla="*/ 164 w 962"/>
                <a:gd name="T87" fmla="*/ 65 h 456"/>
                <a:gd name="T88" fmla="*/ 172 w 962"/>
                <a:gd name="T89" fmla="*/ 67 h 456"/>
                <a:gd name="T90" fmla="*/ 162 w 962"/>
                <a:gd name="T91" fmla="*/ 70 h 456"/>
                <a:gd name="T92" fmla="*/ 154 w 962"/>
                <a:gd name="T93" fmla="*/ 72 h 456"/>
                <a:gd name="T94" fmla="*/ 157 w 962"/>
                <a:gd name="T95" fmla="*/ 76 h 456"/>
                <a:gd name="T96" fmla="*/ 162 w 962"/>
                <a:gd name="T97" fmla="*/ 74 h 456"/>
                <a:gd name="T98" fmla="*/ 166 w 962"/>
                <a:gd name="T99" fmla="*/ 82 h 456"/>
                <a:gd name="T100" fmla="*/ 171 w 962"/>
                <a:gd name="T101" fmla="*/ 90 h 456"/>
                <a:gd name="T102" fmla="*/ 175 w 962"/>
                <a:gd name="T103" fmla="*/ 89 h 456"/>
                <a:gd name="T104" fmla="*/ 178 w 962"/>
                <a:gd name="T105" fmla="*/ 95 h 456"/>
                <a:gd name="T106" fmla="*/ 178 w 962"/>
                <a:gd name="T107" fmla="*/ 105 h 456"/>
                <a:gd name="T108" fmla="*/ 186 w 962"/>
                <a:gd name="T109" fmla="*/ 114 h 4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456"/>
                <a:gd name="T167" fmla="*/ 962 w 962"/>
                <a:gd name="T168" fmla="*/ 456 h 4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456">
                  <a:moveTo>
                    <a:pt x="962" y="281"/>
                  </a:moveTo>
                  <a:lnTo>
                    <a:pt x="935" y="265"/>
                  </a:lnTo>
                  <a:lnTo>
                    <a:pt x="909" y="249"/>
                  </a:lnTo>
                  <a:lnTo>
                    <a:pt x="882" y="234"/>
                  </a:lnTo>
                  <a:lnTo>
                    <a:pt x="856" y="219"/>
                  </a:lnTo>
                  <a:lnTo>
                    <a:pt x="828" y="204"/>
                  </a:lnTo>
                  <a:lnTo>
                    <a:pt x="802" y="190"/>
                  </a:lnTo>
                  <a:lnTo>
                    <a:pt x="773" y="176"/>
                  </a:lnTo>
                  <a:lnTo>
                    <a:pt x="745" y="164"/>
                  </a:lnTo>
                  <a:lnTo>
                    <a:pt x="718" y="151"/>
                  </a:lnTo>
                  <a:lnTo>
                    <a:pt x="689" y="138"/>
                  </a:lnTo>
                  <a:lnTo>
                    <a:pt x="660" y="127"/>
                  </a:lnTo>
                  <a:lnTo>
                    <a:pt x="631" y="115"/>
                  </a:lnTo>
                  <a:lnTo>
                    <a:pt x="601" y="105"/>
                  </a:lnTo>
                  <a:lnTo>
                    <a:pt x="572" y="95"/>
                  </a:lnTo>
                  <a:lnTo>
                    <a:pt x="542" y="84"/>
                  </a:lnTo>
                  <a:lnTo>
                    <a:pt x="512" y="75"/>
                  </a:lnTo>
                  <a:lnTo>
                    <a:pt x="482" y="67"/>
                  </a:lnTo>
                  <a:lnTo>
                    <a:pt x="452" y="59"/>
                  </a:lnTo>
                  <a:lnTo>
                    <a:pt x="421" y="51"/>
                  </a:lnTo>
                  <a:lnTo>
                    <a:pt x="390" y="44"/>
                  </a:lnTo>
                  <a:lnTo>
                    <a:pt x="359" y="37"/>
                  </a:lnTo>
                  <a:lnTo>
                    <a:pt x="328" y="31"/>
                  </a:lnTo>
                  <a:lnTo>
                    <a:pt x="297" y="25"/>
                  </a:lnTo>
                  <a:lnTo>
                    <a:pt x="266" y="20"/>
                  </a:lnTo>
                  <a:lnTo>
                    <a:pt x="234" y="16"/>
                  </a:lnTo>
                  <a:lnTo>
                    <a:pt x="202" y="12"/>
                  </a:lnTo>
                  <a:lnTo>
                    <a:pt x="170" y="8"/>
                  </a:lnTo>
                  <a:lnTo>
                    <a:pt x="138" y="6"/>
                  </a:lnTo>
                  <a:lnTo>
                    <a:pt x="106" y="4"/>
                  </a:lnTo>
                  <a:lnTo>
                    <a:pt x="75" y="1"/>
                  </a:lnTo>
                  <a:lnTo>
                    <a:pt x="41" y="0"/>
                  </a:lnTo>
                  <a:lnTo>
                    <a:pt x="9" y="0"/>
                  </a:lnTo>
                  <a:lnTo>
                    <a:pt x="0" y="67"/>
                  </a:lnTo>
                  <a:lnTo>
                    <a:pt x="12" y="66"/>
                  </a:lnTo>
                  <a:lnTo>
                    <a:pt x="23" y="65"/>
                  </a:lnTo>
                  <a:lnTo>
                    <a:pt x="31" y="64"/>
                  </a:lnTo>
                  <a:lnTo>
                    <a:pt x="36" y="61"/>
                  </a:lnTo>
                  <a:lnTo>
                    <a:pt x="40" y="59"/>
                  </a:lnTo>
                  <a:lnTo>
                    <a:pt x="40" y="57"/>
                  </a:lnTo>
                  <a:lnTo>
                    <a:pt x="38" y="54"/>
                  </a:lnTo>
                  <a:lnTo>
                    <a:pt x="33" y="52"/>
                  </a:lnTo>
                  <a:lnTo>
                    <a:pt x="28" y="50"/>
                  </a:lnTo>
                  <a:lnTo>
                    <a:pt x="30" y="47"/>
                  </a:lnTo>
                  <a:lnTo>
                    <a:pt x="34" y="46"/>
                  </a:lnTo>
                  <a:lnTo>
                    <a:pt x="41" y="47"/>
                  </a:lnTo>
                  <a:lnTo>
                    <a:pt x="50" y="50"/>
                  </a:lnTo>
                  <a:lnTo>
                    <a:pt x="60" y="53"/>
                  </a:lnTo>
                  <a:lnTo>
                    <a:pt x="70" y="59"/>
                  </a:lnTo>
                  <a:lnTo>
                    <a:pt x="79" y="67"/>
                  </a:lnTo>
                  <a:lnTo>
                    <a:pt x="85" y="68"/>
                  </a:lnTo>
                  <a:lnTo>
                    <a:pt x="91" y="68"/>
                  </a:lnTo>
                  <a:lnTo>
                    <a:pt x="98" y="68"/>
                  </a:lnTo>
                  <a:lnTo>
                    <a:pt x="103" y="67"/>
                  </a:lnTo>
                  <a:lnTo>
                    <a:pt x="108" y="67"/>
                  </a:lnTo>
                  <a:lnTo>
                    <a:pt x="113" y="66"/>
                  </a:lnTo>
                  <a:lnTo>
                    <a:pt x="115" y="66"/>
                  </a:lnTo>
                  <a:lnTo>
                    <a:pt x="116" y="66"/>
                  </a:lnTo>
                  <a:lnTo>
                    <a:pt x="117" y="66"/>
                  </a:lnTo>
                  <a:lnTo>
                    <a:pt x="121" y="67"/>
                  </a:lnTo>
                  <a:lnTo>
                    <a:pt x="126" y="70"/>
                  </a:lnTo>
                  <a:lnTo>
                    <a:pt x="133" y="78"/>
                  </a:lnTo>
                  <a:lnTo>
                    <a:pt x="139" y="80"/>
                  </a:lnTo>
                  <a:lnTo>
                    <a:pt x="144" y="68"/>
                  </a:lnTo>
                  <a:lnTo>
                    <a:pt x="151" y="57"/>
                  </a:lnTo>
                  <a:lnTo>
                    <a:pt x="163" y="62"/>
                  </a:lnTo>
                  <a:lnTo>
                    <a:pt x="167" y="64"/>
                  </a:lnTo>
                  <a:lnTo>
                    <a:pt x="170" y="64"/>
                  </a:lnTo>
                  <a:lnTo>
                    <a:pt x="174" y="61"/>
                  </a:lnTo>
                  <a:lnTo>
                    <a:pt x="178" y="59"/>
                  </a:lnTo>
                  <a:lnTo>
                    <a:pt x="185" y="58"/>
                  </a:lnTo>
                  <a:lnTo>
                    <a:pt x="196" y="57"/>
                  </a:lnTo>
                  <a:lnTo>
                    <a:pt x="210" y="59"/>
                  </a:lnTo>
                  <a:lnTo>
                    <a:pt x="230" y="64"/>
                  </a:lnTo>
                  <a:lnTo>
                    <a:pt x="249" y="70"/>
                  </a:lnTo>
                  <a:lnTo>
                    <a:pt x="259" y="77"/>
                  </a:lnTo>
                  <a:lnTo>
                    <a:pt x="263" y="84"/>
                  </a:lnTo>
                  <a:lnTo>
                    <a:pt x="262" y="90"/>
                  </a:lnTo>
                  <a:lnTo>
                    <a:pt x="259" y="96"/>
                  </a:lnTo>
                  <a:lnTo>
                    <a:pt x="254" y="100"/>
                  </a:lnTo>
                  <a:lnTo>
                    <a:pt x="251" y="103"/>
                  </a:lnTo>
                  <a:lnTo>
                    <a:pt x="249" y="104"/>
                  </a:lnTo>
                  <a:lnTo>
                    <a:pt x="251" y="112"/>
                  </a:lnTo>
                  <a:lnTo>
                    <a:pt x="243" y="126"/>
                  </a:lnTo>
                  <a:lnTo>
                    <a:pt x="236" y="130"/>
                  </a:lnTo>
                  <a:lnTo>
                    <a:pt x="230" y="136"/>
                  </a:lnTo>
                  <a:lnTo>
                    <a:pt x="228" y="141"/>
                  </a:lnTo>
                  <a:lnTo>
                    <a:pt x="229" y="144"/>
                  </a:lnTo>
                  <a:lnTo>
                    <a:pt x="232" y="145"/>
                  </a:lnTo>
                  <a:lnTo>
                    <a:pt x="238" y="144"/>
                  </a:lnTo>
                  <a:lnTo>
                    <a:pt x="247" y="140"/>
                  </a:lnTo>
                  <a:lnTo>
                    <a:pt x="259" y="130"/>
                  </a:lnTo>
                  <a:lnTo>
                    <a:pt x="265" y="136"/>
                  </a:lnTo>
                  <a:lnTo>
                    <a:pt x="268" y="136"/>
                  </a:lnTo>
                  <a:lnTo>
                    <a:pt x="272" y="133"/>
                  </a:lnTo>
                  <a:lnTo>
                    <a:pt x="276" y="127"/>
                  </a:lnTo>
                  <a:lnTo>
                    <a:pt x="283" y="122"/>
                  </a:lnTo>
                  <a:lnTo>
                    <a:pt x="295" y="120"/>
                  </a:lnTo>
                  <a:lnTo>
                    <a:pt x="312" y="122"/>
                  </a:lnTo>
                  <a:lnTo>
                    <a:pt x="337" y="131"/>
                  </a:lnTo>
                  <a:lnTo>
                    <a:pt x="343" y="130"/>
                  </a:lnTo>
                  <a:lnTo>
                    <a:pt x="346" y="133"/>
                  </a:lnTo>
                  <a:lnTo>
                    <a:pt x="349" y="137"/>
                  </a:lnTo>
                  <a:lnTo>
                    <a:pt x="351" y="142"/>
                  </a:lnTo>
                  <a:lnTo>
                    <a:pt x="353" y="146"/>
                  </a:lnTo>
                  <a:lnTo>
                    <a:pt x="358" y="149"/>
                  </a:lnTo>
                  <a:lnTo>
                    <a:pt x="364" y="148"/>
                  </a:lnTo>
                  <a:lnTo>
                    <a:pt x="372" y="142"/>
                  </a:lnTo>
                  <a:lnTo>
                    <a:pt x="372" y="143"/>
                  </a:lnTo>
                  <a:lnTo>
                    <a:pt x="372" y="145"/>
                  </a:lnTo>
                  <a:lnTo>
                    <a:pt x="373" y="148"/>
                  </a:lnTo>
                  <a:lnTo>
                    <a:pt x="374" y="151"/>
                  </a:lnTo>
                  <a:lnTo>
                    <a:pt x="378" y="153"/>
                  </a:lnTo>
                  <a:lnTo>
                    <a:pt x="383" y="155"/>
                  </a:lnTo>
                  <a:lnTo>
                    <a:pt x="391" y="155"/>
                  </a:lnTo>
                  <a:lnTo>
                    <a:pt x="403" y="152"/>
                  </a:lnTo>
                  <a:lnTo>
                    <a:pt x="413" y="150"/>
                  </a:lnTo>
                  <a:lnTo>
                    <a:pt x="420" y="150"/>
                  </a:lnTo>
                  <a:lnTo>
                    <a:pt x="425" y="151"/>
                  </a:lnTo>
                  <a:lnTo>
                    <a:pt x="426" y="153"/>
                  </a:lnTo>
                  <a:lnTo>
                    <a:pt x="426" y="157"/>
                  </a:lnTo>
                  <a:lnTo>
                    <a:pt x="425" y="159"/>
                  </a:lnTo>
                  <a:lnTo>
                    <a:pt x="424" y="161"/>
                  </a:lnTo>
                  <a:lnTo>
                    <a:pt x="423" y="163"/>
                  </a:lnTo>
                  <a:lnTo>
                    <a:pt x="424" y="163"/>
                  </a:lnTo>
                  <a:lnTo>
                    <a:pt x="427" y="161"/>
                  </a:lnTo>
                  <a:lnTo>
                    <a:pt x="432" y="159"/>
                  </a:lnTo>
                  <a:lnTo>
                    <a:pt x="437" y="158"/>
                  </a:lnTo>
                  <a:lnTo>
                    <a:pt x="443" y="156"/>
                  </a:lnTo>
                  <a:lnTo>
                    <a:pt x="450" y="156"/>
                  </a:lnTo>
                  <a:lnTo>
                    <a:pt x="456" y="156"/>
                  </a:lnTo>
                  <a:lnTo>
                    <a:pt x="462" y="157"/>
                  </a:lnTo>
                  <a:lnTo>
                    <a:pt x="465" y="159"/>
                  </a:lnTo>
                  <a:lnTo>
                    <a:pt x="469" y="161"/>
                  </a:lnTo>
                  <a:lnTo>
                    <a:pt x="472" y="164"/>
                  </a:lnTo>
                  <a:lnTo>
                    <a:pt x="477" y="167"/>
                  </a:lnTo>
                  <a:lnTo>
                    <a:pt x="482" y="169"/>
                  </a:lnTo>
                  <a:lnTo>
                    <a:pt x="492" y="172"/>
                  </a:lnTo>
                  <a:lnTo>
                    <a:pt x="505" y="175"/>
                  </a:lnTo>
                  <a:lnTo>
                    <a:pt x="524" y="178"/>
                  </a:lnTo>
                  <a:lnTo>
                    <a:pt x="531" y="180"/>
                  </a:lnTo>
                  <a:lnTo>
                    <a:pt x="534" y="182"/>
                  </a:lnTo>
                  <a:lnTo>
                    <a:pt x="533" y="186"/>
                  </a:lnTo>
                  <a:lnTo>
                    <a:pt x="531" y="188"/>
                  </a:lnTo>
                  <a:lnTo>
                    <a:pt x="526" y="191"/>
                  </a:lnTo>
                  <a:lnTo>
                    <a:pt x="520" y="194"/>
                  </a:lnTo>
                  <a:lnTo>
                    <a:pt x="514" y="196"/>
                  </a:lnTo>
                  <a:lnTo>
                    <a:pt x="507" y="196"/>
                  </a:lnTo>
                  <a:lnTo>
                    <a:pt x="510" y="202"/>
                  </a:lnTo>
                  <a:lnTo>
                    <a:pt x="517" y="208"/>
                  </a:lnTo>
                  <a:lnTo>
                    <a:pt x="526" y="213"/>
                  </a:lnTo>
                  <a:lnTo>
                    <a:pt x="537" y="218"/>
                  </a:lnTo>
                  <a:lnTo>
                    <a:pt x="546" y="221"/>
                  </a:lnTo>
                  <a:lnTo>
                    <a:pt x="554" y="221"/>
                  </a:lnTo>
                  <a:lnTo>
                    <a:pt x="558" y="219"/>
                  </a:lnTo>
                  <a:lnTo>
                    <a:pt x="557" y="213"/>
                  </a:lnTo>
                  <a:lnTo>
                    <a:pt x="552" y="201"/>
                  </a:lnTo>
                  <a:lnTo>
                    <a:pt x="553" y="197"/>
                  </a:lnTo>
                  <a:lnTo>
                    <a:pt x="558" y="204"/>
                  </a:lnTo>
                  <a:lnTo>
                    <a:pt x="569" y="220"/>
                  </a:lnTo>
                  <a:lnTo>
                    <a:pt x="576" y="227"/>
                  </a:lnTo>
                  <a:lnTo>
                    <a:pt x="585" y="229"/>
                  </a:lnTo>
                  <a:lnTo>
                    <a:pt x="593" y="228"/>
                  </a:lnTo>
                  <a:lnTo>
                    <a:pt x="602" y="224"/>
                  </a:lnTo>
                  <a:lnTo>
                    <a:pt x="610" y="218"/>
                  </a:lnTo>
                  <a:lnTo>
                    <a:pt x="617" y="212"/>
                  </a:lnTo>
                  <a:lnTo>
                    <a:pt x="622" y="208"/>
                  </a:lnTo>
                  <a:lnTo>
                    <a:pt x="623" y="206"/>
                  </a:lnTo>
                  <a:lnTo>
                    <a:pt x="626" y="210"/>
                  </a:lnTo>
                  <a:lnTo>
                    <a:pt x="635" y="218"/>
                  </a:lnTo>
                  <a:lnTo>
                    <a:pt x="641" y="228"/>
                  </a:lnTo>
                  <a:lnTo>
                    <a:pt x="641" y="237"/>
                  </a:lnTo>
                  <a:lnTo>
                    <a:pt x="640" y="247"/>
                  </a:lnTo>
                  <a:lnTo>
                    <a:pt x="645" y="254"/>
                  </a:lnTo>
                  <a:lnTo>
                    <a:pt x="651" y="258"/>
                  </a:lnTo>
                  <a:lnTo>
                    <a:pt x="653" y="259"/>
                  </a:lnTo>
                  <a:lnTo>
                    <a:pt x="662" y="258"/>
                  </a:lnTo>
                  <a:lnTo>
                    <a:pt x="673" y="259"/>
                  </a:lnTo>
                  <a:lnTo>
                    <a:pt x="681" y="263"/>
                  </a:lnTo>
                  <a:lnTo>
                    <a:pt x="686" y="267"/>
                  </a:lnTo>
                  <a:lnTo>
                    <a:pt x="686" y="272"/>
                  </a:lnTo>
                  <a:lnTo>
                    <a:pt x="682" y="275"/>
                  </a:lnTo>
                  <a:lnTo>
                    <a:pt x="668" y="278"/>
                  </a:lnTo>
                  <a:lnTo>
                    <a:pt x="645" y="277"/>
                  </a:lnTo>
                  <a:lnTo>
                    <a:pt x="629" y="277"/>
                  </a:lnTo>
                  <a:lnTo>
                    <a:pt x="620" y="278"/>
                  </a:lnTo>
                  <a:lnTo>
                    <a:pt x="615" y="281"/>
                  </a:lnTo>
                  <a:lnTo>
                    <a:pt x="615" y="286"/>
                  </a:lnTo>
                  <a:lnTo>
                    <a:pt x="616" y="290"/>
                  </a:lnTo>
                  <a:lnTo>
                    <a:pt x="620" y="295"/>
                  </a:lnTo>
                  <a:lnTo>
                    <a:pt x="624" y="299"/>
                  </a:lnTo>
                  <a:lnTo>
                    <a:pt x="626" y="301"/>
                  </a:lnTo>
                  <a:lnTo>
                    <a:pt x="629" y="301"/>
                  </a:lnTo>
                  <a:lnTo>
                    <a:pt x="633" y="299"/>
                  </a:lnTo>
                  <a:lnTo>
                    <a:pt x="639" y="296"/>
                  </a:lnTo>
                  <a:lnTo>
                    <a:pt x="646" y="295"/>
                  </a:lnTo>
                  <a:lnTo>
                    <a:pt x="652" y="296"/>
                  </a:lnTo>
                  <a:lnTo>
                    <a:pt x="658" y="301"/>
                  </a:lnTo>
                  <a:lnTo>
                    <a:pt x="661" y="310"/>
                  </a:lnTo>
                  <a:lnTo>
                    <a:pt x="663" y="326"/>
                  </a:lnTo>
                  <a:lnTo>
                    <a:pt x="668" y="354"/>
                  </a:lnTo>
                  <a:lnTo>
                    <a:pt x="674" y="362"/>
                  </a:lnTo>
                  <a:lnTo>
                    <a:pt x="678" y="360"/>
                  </a:lnTo>
                  <a:lnTo>
                    <a:pt x="681" y="357"/>
                  </a:lnTo>
                  <a:lnTo>
                    <a:pt x="682" y="357"/>
                  </a:lnTo>
                  <a:lnTo>
                    <a:pt x="686" y="356"/>
                  </a:lnTo>
                  <a:lnTo>
                    <a:pt x="692" y="355"/>
                  </a:lnTo>
                  <a:lnTo>
                    <a:pt x="698" y="355"/>
                  </a:lnTo>
                  <a:lnTo>
                    <a:pt x="704" y="357"/>
                  </a:lnTo>
                  <a:lnTo>
                    <a:pt x="708" y="361"/>
                  </a:lnTo>
                  <a:lnTo>
                    <a:pt x="712" y="369"/>
                  </a:lnTo>
                  <a:lnTo>
                    <a:pt x="712" y="379"/>
                  </a:lnTo>
                  <a:lnTo>
                    <a:pt x="711" y="391"/>
                  </a:lnTo>
                  <a:lnTo>
                    <a:pt x="709" y="401"/>
                  </a:lnTo>
                  <a:lnTo>
                    <a:pt x="708" y="410"/>
                  </a:lnTo>
                  <a:lnTo>
                    <a:pt x="711" y="419"/>
                  </a:lnTo>
                  <a:lnTo>
                    <a:pt x="714" y="428"/>
                  </a:lnTo>
                  <a:lnTo>
                    <a:pt x="720" y="436"/>
                  </a:lnTo>
                  <a:lnTo>
                    <a:pt x="728" y="446"/>
                  </a:lnTo>
                  <a:lnTo>
                    <a:pt x="741" y="456"/>
                  </a:lnTo>
                  <a:lnTo>
                    <a:pt x="962" y="28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4" name="Freeform 75"/>
            <p:cNvSpPr>
              <a:spLocks/>
            </p:cNvSpPr>
            <p:nvPr/>
          </p:nvSpPr>
          <p:spPr bwMode="auto">
            <a:xfrm>
              <a:off x="2042" y="2214"/>
              <a:ext cx="357" cy="401"/>
            </a:xfrm>
            <a:custGeom>
              <a:avLst/>
              <a:gdLst>
                <a:gd name="T0" fmla="*/ 175 w 714"/>
                <a:gd name="T1" fmla="*/ 153 h 802"/>
                <a:gd name="T2" fmla="*/ 177 w 714"/>
                <a:gd name="T3" fmla="*/ 158 h 802"/>
                <a:gd name="T4" fmla="*/ 179 w 714"/>
                <a:gd name="T5" fmla="*/ 160 h 802"/>
                <a:gd name="T6" fmla="*/ 171 w 714"/>
                <a:gd name="T7" fmla="*/ 162 h 802"/>
                <a:gd name="T8" fmla="*/ 168 w 714"/>
                <a:gd name="T9" fmla="*/ 165 h 802"/>
                <a:gd name="T10" fmla="*/ 161 w 714"/>
                <a:gd name="T11" fmla="*/ 160 h 802"/>
                <a:gd name="T12" fmla="*/ 156 w 714"/>
                <a:gd name="T13" fmla="*/ 159 h 802"/>
                <a:gd name="T14" fmla="*/ 153 w 714"/>
                <a:gd name="T15" fmla="*/ 163 h 802"/>
                <a:gd name="T16" fmla="*/ 147 w 714"/>
                <a:gd name="T17" fmla="*/ 164 h 802"/>
                <a:gd name="T18" fmla="*/ 143 w 714"/>
                <a:gd name="T19" fmla="*/ 166 h 802"/>
                <a:gd name="T20" fmla="*/ 137 w 714"/>
                <a:gd name="T21" fmla="*/ 165 h 802"/>
                <a:gd name="T22" fmla="*/ 132 w 714"/>
                <a:gd name="T23" fmla="*/ 167 h 802"/>
                <a:gd name="T24" fmla="*/ 132 w 714"/>
                <a:gd name="T25" fmla="*/ 171 h 802"/>
                <a:gd name="T26" fmla="*/ 132 w 714"/>
                <a:gd name="T27" fmla="*/ 183 h 802"/>
                <a:gd name="T28" fmla="*/ 129 w 714"/>
                <a:gd name="T29" fmla="*/ 190 h 802"/>
                <a:gd name="T30" fmla="*/ 128 w 714"/>
                <a:gd name="T31" fmla="*/ 194 h 802"/>
                <a:gd name="T32" fmla="*/ 123 w 714"/>
                <a:gd name="T33" fmla="*/ 198 h 802"/>
                <a:gd name="T34" fmla="*/ 119 w 714"/>
                <a:gd name="T35" fmla="*/ 201 h 802"/>
                <a:gd name="T36" fmla="*/ 114 w 714"/>
                <a:gd name="T37" fmla="*/ 200 h 802"/>
                <a:gd name="T38" fmla="*/ 111 w 714"/>
                <a:gd name="T39" fmla="*/ 200 h 802"/>
                <a:gd name="T40" fmla="*/ 3 w 714"/>
                <a:gd name="T41" fmla="*/ 123 h 802"/>
                <a:gd name="T42" fmla="*/ 6 w 714"/>
                <a:gd name="T43" fmla="*/ 112 h 802"/>
                <a:gd name="T44" fmla="*/ 10 w 714"/>
                <a:gd name="T45" fmla="*/ 103 h 802"/>
                <a:gd name="T46" fmla="*/ 14 w 714"/>
                <a:gd name="T47" fmla="*/ 89 h 802"/>
                <a:gd name="T48" fmla="*/ 18 w 714"/>
                <a:gd name="T49" fmla="*/ 87 h 802"/>
                <a:gd name="T50" fmla="*/ 17 w 714"/>
                <a:gd name="T51" fmla="*/ 83 h 802"/>
                <a:gd name="T52" fmla="*/ 18 w 714"/>
                <a:gd name="T53" fmla="*/ 77 h 802"/>
                <a:gd name="T54" fmla="*/ 22 w 714"/>
                <a:gd name="T55" fmla="*/ 76 h 802"/>
                <a:gd name="T56" fmla="*/ 23 w 714"/>
                <a:gd name="T57" fmla="*/ 65 h 802"/>
                <a:gd name="T58" fmla="*/ 27 w 714"/>
                <a:gd name="T59" fmla="*/ 64 h 802"/>
                <a:gd name="T60" fmla="*/ 27 w 714"/>
                <a:gd name="T61" fmla="*/ 60 h 802"/>
                <a:gd name="T62" fmla="*/ 28 w 714"/>
                <a:gd name="T63" fmla="*/ 59 h 802"/>
                <a:gd name="T64" fmla="*/ 35 w 714"/>
                <a:gd name="T65" fmla="*/ 59 h 802"/>
                <a:gd name="T66" fmla="*/ 38 w 714"/>
                <a:gd name="T67" fmla="*/ 57 h 802"/>
                <a:gd name="T68" fmla="*/ 40 w 714"/>
                <a:gd name="T69" fmla="*/ 47 h 802"/>
                <a:gd name="T70" fmla="*/ 44 w 714"/>
                <a:gd name="T71" fmla="*/ 41 h 802"/>
                <a:gd name="T72" fmla="*/ 53 w 714"/>
                <a:gd name="T73" fmla="*/ 36 h 802"/>
                <a:gd name="T74" fmla="*/ 54 w 714"/>
                <a:gd name="T75" fmla="*/ 27 h 802"/>
                <a:gd name="T76" fmla="*/ 59 w 714"/>
                <a:gd name="T77" fmla="*/ 23 h 802"/>
                <a:gd name="T78" fmla="*/ 62 w 714"/>
                <a:gd name="T79" fmla="*/ 21 h 802"/>
                <a:gd name="T80" fmla="*/ 66 w 714"/>
                <a:gd name="T81" fmla="*/ 21 h 802"/>
                <a:gd name="T82" fmla="*/ 68 w 714"/>
                <a:gd name="T83" fmla="*/ 15 h 802"/>
                <a:gd name="T84" fmla="*/ 73 w 714"/>
                <a:gd name="T85" fmla="*/ 9 h 802"/>
                <a:gd name="T86" fmla="*/ 76 w 714"/>
                <a:gd name="T87" fmla="*/ 8 h 802"/>
                <a:gd name="T88" fmla="*/ 80 w 714"/>
                <a:gd name="T89" fmla="*/ 7 h 802"/>
                <a:gd name="T90" fmla="*/ 85 w 714"/>
                <a:gd name="T91" fmla="*/ 3 h 8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802"/>
                <a:gd name="T140" fmla="*/ 714 w 714"/>
                <a:gd name="T141" fmla="*/ 802 h 8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802">
                  <a:moveTo>
                    <a:pt x="711" y="597"/>
                  </a:moveTo>
                  <a:lnTo>
                    <a:pt x="701" y="602"/>
                  </a:lnTo>
                  <a:lnTo>
                    <a:pt x="698" y="609"/>
                  </a:lnTo>
                  <a:lnTo>
                    <a:pt x="699" y="617"/>
                  </a:lnTo>
                  <a:lnTo>
                    <a:pt x="704" y="623"/>
                  </a:lnTo>
                  <a:lnTo>
                    <a:pt x="708" y="630"/>
                  </a:lnTo>
                  <a:lnTo>
                    <a:pt x="712" y="636"/>
                  </a:lnTo>
                  <a:lnTo>
                    <a:pt x="714" y="638"/>
                  </a:lnTo>
                  <a:lnTo>
                    <a:pt x="713" y="638"/>
                  </a:lnTo>
                  <a:lnTo>
                    <a:pt x="704" y="637"/>
                  </a:lnTo>
                  <a:lnTo>
                    <a:pt x="692" y="642"/>
                  </a:lnTo>
                  <a:lnTo>
                    <a:pt x="683" y="647"/>
                  </a:lnTo>
                  <a:lnTo>
                    <a:pt x="679" y="649"/>
                  </a:lnTo>
                  <a:lnTo>
                    <a:pt x="677" y="652"/>
                  </a:lnTo>
                  <a:lnTo>
                    <a:pt x="669" y="658"/>
                  </a:lnTo>
                  <a:lnTo>
                    <a:pt x="660" y="658"/>
                  </a:lnTo>
                  <a:lnTo>
                    <a:pt x="648" y="648"/>
                  </a:lnTo>
                  <a:lnTo>
                    <a:pt x="643" y="640"/>
                  </a:lnTo>
                  <a:lnTo>
                    <a:pt x="636" y="635"/>
                  </a:lnTo>
                  <a:lnTo>
                    <a:pt x="630" y="634"/>
                  </a:lnTo>
                  <a:lnTo>
                    <a:pt x="623" y="635"/>
                  </a:lnTo>
                  <a:lnTo>
                    <a:pt x="618" y="638"/>
                  </a:lnTo>
                  <a:lnTo>
                    <a:pt x="613" y="643"/>
                  </a:lnTo>
                  <a:lnTo>
                    <a:pt x="610" y="649"/>
                  </a:lnTo>
                  <a:lnTo>
                    <a:pt x="608" y="656"/>
                  </a:lnTo>
                  <a:lnTo>
                    <a:pt x="594" y="651"/>
                  </a:lnTo>
                  <a:lnTo>
                    <a:pt x="587" y="656"/>
                  </a:lnTo>
                  <a:lnTo>
                    <a:pt x="583" y="664"/>
                  </a:lnTo>
                  <a:lnTo>
                    <a:pt x="576" y="668"/>
                  </a:lnTo>
                  <a:lnTo>
                    <a:pt x="572" y="664"/>
                  </a:lnTo>
                  <a:lnTo>
                    <a:pt x="565" y="660"/>
                  </a:lnTo>
                  <a:lnTo>
                    <a:pt x="555" y="659"/>
                  </a:lnTo>
                  <a:lnTo>
                    <a:pt x="546" y="658"/>
                  </a:lnTo>
                  <a:lnTo>
                    <a:pt x="535" y="660"/>
                  </a:lnTo>
                  <a:lnTo>
                    <a:pt x="528" y="663"/>
                  </a:lnTo>
                  <a:lnTo>
                    <a:pt x="525" y="666"/>
                  </a:lnTo>
                  <a:lnTo>
                    <a:pt x="526" y="670"/>
                  </a:lnTo>
                  <a:lnTo>
                    <a:pt x="528" y="676"/>
                  </a:lnTo>
                  <a:lnTo>
                    <a:pt x="525" y="681"/>
                  </a:lnTo>
                  <a:lnTo>
                    <a:pt x="520" y="689"/>
                  </a:lnTo>
                  <a:lnTo>
                    <a:pt x="524" y="703"/>
                  </a:lnTo>
                  <a:lnTo>
                    <a:pt x="528" y="732"/>
                  </a:lnTo>
                  <a:lnTo>
                    <a:pt x="523" y="744"/>
                  </a:lnTo>
                  <a:lnTo>
                    <a:pt x="516" y="750"/>
                  </a:lnTo>
                  <a:lnTo>
                    <a:pt x="513" y="758"/>
                  </a:lnTo>
                  <a:lnTo>
                    <a:pt x="513" y="764"/>
                  </a:lnTo>
                  <a:lnTo>
                    <a:pt x="512" y="770"/>
                  </a:lnTo>
                  <a:lnTo>
                    <a:pt x="509" y="776"/>
                  </a:lnTo>
                  <a:lnTo>
                    <a:pt x="504" y="781"/>
                  </a:lnTo>
                  <a:lnTo>
                    <a:pt x="498" y="787"/>
                  </a:lnTo>
                  <a:lnTo>
                    <a:pt x="492" y="792"/>
                  </a:lnTo>
                  <a:lnTo>
                    <a:pt x="485" y="796"/>
                  </a:lnTo>
                  <a:lnTo>
                    <a:pt x="479" y="800"/>
                  </a:lnTo>
                  <a:lnTo>
                    <a:pt x="473" y="802"/>
                  </a:lnTo>
                  <a:lnTo>
                    <a:pt x="467" y="802"/>
                  </a:lnTo>
                  <a:lnTo>
                    <a:pt x="462" y="801"/>
                  </a:lnTo>
                  <a:lnTo>
                    <a:pt x="456" y="800"/>
                  </a:lnTo>
                  <a:lnTo>
                    <a:pt x="451" y="799"/>
                  </a:lnTo>
                  <a:lnTo>
                    <a:pt x="445" y="799"/>
                  </a:lnTo>
                  <a:lnTo>
                    <a:pt x="441" y="800"/>
                  </a:lnTo>
                  <a:lnTo>
                    <a:pt x="435" y="802"/>
                  </a:lnTo>
                  <a:lnTo>
                    <a:pt x="0" y="503"/>
                  </a:lnTo>
                  <a:lnTo>
                    <a:pt x="12" y="491"/>
                  </a:lnTo>
                  <a:lnTo>
                    <a:pt x="23" y="477"/>
                  </a:lnTo>
                  <a:lnTo>
                    <a:pt x="26" y="461"/>
                  </a:lnTo>
                  <a:lnTo>
                    <a:pt x="24" y="445"/>
                  </a:lnTo>
                  <a:lnTo>
                    <a:pt x="35" y="436"/>
                  </a:lnTo>
                  <a:lnTo>
                    <a:pt x="38" y="423"/>
                  </a:lnTo>
                  <a:lnTo>
                    <a:pt x="38" y="410"/>
                  </a:lnTo>
                  <a:lnTo>
                    <a:pt x="43" y="398"/>
                  </a:lnTo>
                  <a:lnTo>
                    <a:pt x="49" y="371"/>
                  </a:lnTo>
                  <a:lnTo>
                    <a:pt x="55" y="356"/>
                  </a:lnTo>
                  <a:lnTo>
                    <a:pt x="61" y="349"/>
                  </a:lnTo>
                  <a:lnTo>
                    <a:pt x="65" y="347"/>
                  </a:lnTo>
                  <a:lnTo>
                    <a:pt x="69" y="347"/>
                  </a:lnTo>
                  <a:lnTo>
                    <a:pt x="71" y="346"/>
                  </a:lnTo>
                  <a:lnTo>
                    <a:pt x="70" y="341"/>
                  </a:lnTo>
                  <a:lnTo>
                    <a:pt x="68" y="331"/>
                  </a:lnTo>
                  <a:lnTo>
                    <a:pt x="65" y="319"/>
                  </a:lnTo>
                  <a:lnTo>
                    <a:pt x="66" y="311"/>
                  </a:lnTo>
                  <a:lnTo>
                    <a:pt x="69" y="307"/>
                  </a:lnTo>
                  <a:lnTo>
                    <a:pt x="74" y="304"/>
                  </a:lnTo>
                  <a:lnTo>
                    <a:pt x="79" y="303"/>
                  </a:lnTo>
                  <a:lnTo>
                    <a:pt x="85" y="301"/>
                  </a:lnTo>
                  <a:lnTo>
                    <a:pt x="91" y="296"/>
                  </a:lnTo>
                  <a:lnTo>
                    <a:pt x="94" y="289"/>
                  </a:lnTo>
                  <a:lnTo>
                    <a:pt x="91" y="259"/>
                  </a:lnTo>
                  <a:lnTo>
                    <a:pt x="95" y="250"/>
                  </a:lnTo>
                  <a:lnTo>
                    <a:pt x="102" y="253"/>
                  </a:lnTo>
                  <a:lnTo>
                    <a:pt x="106" y="255"/>
                  </a:lnTo>
                  <a:lnTo>
                    <a:pt x="106" y="253"/>
                  </a:lnTo>
                  <a:lnTo>
                    <a:pt x="107" y="246"/>
                  </a:lnTo>
                  <a:lnTo>
                    <a:pt x="107" y="239"/>
                  </a:lnTo>
                  <a:lnTo>
                    <a:pt x="106" y="234"/>
                  </a:lnTo>
                  <a:lnTo>
                    <a:pt x="107" y="233"/>
                  </a:lnTo>
                  <a:lnTo>
                    <a:pt x="111" y="233"/>
                  </a:lnTo>
                  <a:lnTo>
                    <a:pt x="118" y="234"/>
                  </a:lnTo>
                  <a:lnTo>
                    <a:pt x="127" y="234"/>
                  </a:lnTo>
                  <a:lnTo>
                    <a:pt x="137" y="235"/>
                  </a:lnTo>
                  <a:lnTo>
                    <a:pt x="144" y="233"/>
                  </a:lnTo>
                  <a:lnTo>
                    <a:pt x="149" y="231"/>
                  </a:lnTo>
                  <a:lnTo>
                    <a:pt x="152" y="225"/>
                  </a:lnTo>
                  <a:lnTo>
                    <a:pt x="152" y="211"/>
                  </a:lnTo>
                  <a:lnTo>
                    <a:pt x="154" y="198"/>
                  </a:lnTo>
                  <a:lnTo>
                    <a:pt x="157" y="187"/>
                  </a:lnTo>
                  <a:lnTo>
                    <a:pt x="161" y="178"/>
                  </a:lnTo>
                  <a:lnTo>
                    <a:pt x="167" y="171"/>
                  </a:lnTo>
                  <a:lnTo>
                    <a:pt x="174" y="164"/>
                  </a:lnTo>
                  <a:lnTo>
                    <a:pt x="183" y="159"/>
                  </a:lnTo>
                  <a:lnTo>
                    <a:pt x="193" y="156"/>
                  </a:lnTo>
                  <a:lnTo>
                    <a:pt x="209" y="144"/>
                  </a:lnTo>
                  <a:lnTo>
                    <a:pt x="214" y="128"/>
                  </a:lnTo>
                  <a:lnTo>
                    <a:pt x="214" y="113"/>
                  </a:lnTo>
                  <a:lnTo>
                    <a:pt x="213" y="106"/>
                  </a:lnTo>
                  <a:lnTo>
                    <a:pt x="235" y="102"/>
                  </a:lnTo>
                  <a:lnTo>
                    <a:pt x="233" y="94"/>
                  </a:lnTo>
                  <a:lnTo>
                    <a:pt x="233" y="89"/>
                  </a:lnTo>
                  <a:lnTo>
                    <a:pt x="237" y="86"/>
                  </a:lnTo>
                  <a:lnTo>
                    <a:pt x="242" y="84"/>
                  </a:lnTo>
                  <a:lnTo>
                    <a:pt x="246" y="83"/>
                  </a:lnTo>
                  <a:lnTo>
                    <a:pt x="252" y="83"/>
                  </a:lnTo>
                  <a:lnTo>
                    <a:pt x="257" y="82"/>
                  </a:lnTo>
                  <a:lnTo>
                    <a:pt x="261" y="81"/>
                  </a:lnTo>
                  <a:lnTo>
                    <a:pt x="262" y="73"/>
                  </a:lnTo>
                  <a:lnTo>
                    <a:pt x="266" y="65"/>
                  </a:lnTo>
                  <a:lnTo>
                    <a:pt x="270" y="57"/>
                  </a:lnTo>
                  <a:lnTo>
                    <a:pt x="276" y="49"/>
                  </a:lnTo>
                  <a:lnTo>
                    <a:pt x="283" y="42"/>
                  </a:lnTo>
                  <a:lnTo>
                    <a:pt x="289" y="36"/>
                  </a:lnTo>
                  <a:lnTo>
                    <a:pt x="295" y="33"/>
                  </a:lnTo>
                  <a:lnTo>
                    <a:pt x="299" y="31"/>
                  </a:lnTo>
                  <a:lnTo>
                    <a:pt x="303" y="31"/>
                  </a:lnTo>
                  <a:lnTo>
                    <a:pt x="308" y="30"/>
                  </a:lnTo>
                  <a:lnTo>
                    <a:pt x="314" y="29"/>
                  </a:lnTo>
                  <a:lnTo>
                    <a:pt x="320" y="26"/>
                  </a:lnTo>
                  <a:lnTo>
                    <a:pt x="327" y="21"/>
                  </a:lnTo>
                  <a:lnTo>
                    <a:pt x="333" y="16"/>
                  </a:lnTo>
                  <a:lnTo>
                    <a:pt x="337" y="9"/>
                  </a:lnTo>
                  <a:lnTo>
                    <a:pt x="341" y="0"/>
                  </a:lnTo>
                  <a:lnTo>
                    <a:pt x="711" y="59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5" name="Freeform 76"/>
            <p:cNvSpPr>
              <a:spLocks/>
            </p:cNvSpPr>
            <p:nvPr/>
          </p:nvSpPr>
          <p:spPr bwMode="auto">
            <a:xfrm>
              <a:off x="2618" y="1910"/>
              <a:ext cx="210" cy="41"/>
            </a:xfrm>
            <a:custGeom>
              <a:avLst/>
              <a:gdLst>
                <a:gd name="T0" fmla="*/ 7 w 419"/>
                <a:gd name="T1" fmla="*/ 11 h 82"/>
                <a:gd name="T2" fmla="*/ 19 w 419"/>
                <a:gd name="T3" fmla="*/ 9 h 82"/>
                <a:gd name="T4" fmla="*/ 32 w 419"/>
                <a:gd name="T5" fmla="*/ 6 h 82"/>
                <a:gd name="T6" fmla="*/ 45 w 419"/>
                <a:gd name="T7" fmla="*/ 4 h 82"/>
                <a:gd name="T8" fmla="*/ 58 w 419"/>
                <a:gd name="T9" fmla="*/ 3 h 82"/>
                <a:gd name="T10" fmla="*/ 72 w 419"/>
                <a:gd name="T11" fmla="*/ 2 h 82"/>
                <a:gd name="T12" fmla="*/ 85 w 419"/>
                <a:gd name="T13" fmla="*/ 1 h 82"/>
                <a:gd name="T14" fmla="*/ 99 w 419"/>
                <a:gd name="T15" fmla="*/ 0 h 82"/>
                <a:gd name="T16" fmla="*/ 104 w 419"/>
                <a:gd name="T17" fmla="*/ 17 h 82"/>
                <a:gd name="T18" fmla="*/ 100 w 419"/>
                <a:gd name="T19" fmla="*/ 17 h 82"/>
                <a:gd name="T20" fmla="*/ 99 w 419"/>
                <a:gd name="T21" fmla="*/ 15 h 82"/>
                <a:gd name="T22" fmla="*/ 101 w 419"/>
                <a:gd name="T23" fmla="*/ 13 h 82"/>
                <a:gd name="T24" fmla="*/ 102 w 419"/>
                <a:gd name="T25" fmla="*/ 12 h 82"/>
                <a:gd name="T26" fmla="*/ 100 w 419"/>
                <a:gd name="T27" fmla="*/ 12 h 82"/>
                <a:gd name="T28" fmla="*/ 96 w 419"/>
                <a:gd name="T29" fmla="*/ 10 h 82"/>
                <a:gd name="T30" fmla="*/ 91 w 419"/>
                <a:gd name="T31" fmla="*/ 10 h 82"/>
                <a:gd name="T32" fmla="*/ 88 w 419"/>
                <a:gd name="T33" fmla="*/ 12 h 82"/>
                <a:gd name="T34" fmla="*/ 86 w 419"/>
                <a:gd name="T35" fmla="*/ 14 h 82"/>
                <a:gd name="T36" fmla="*/ 82 w 419"/>
                <a:gd name="T37" fmla="*/ 14 h 82"/>
                <a:gd name="T38" fmla="*/ 78 w 419"/>
                <a:gd name="T39" fmla="*/ 14 h 82"/>
                <a:gd name="T40" fmla="*/ 75 w 419"/>
                <a:gd name="T41" fmla="*/ 14 h 82"/>
                <a:gd name="T42" fmla="*/ 73 w 419"/>
                <a:gd name="T43" fmla="*/ 14 h 82"/>
                <a:gd name="T44" fmla="*/ 69 w 419"/>
                <a:gd name="T45" fmla="*/ 14 h 82"/>
                <a:gd name="T46" fmla="*/ 66 w 419"/>
                <a:gd name="T47" fmla="*/ 14 h 82"/>
                <a:gd name="T48" fmla="*/ 65 w 419"/>
                <a:gd name="T49" fmla="*/ 14 h 82"/>
                <a:gd name="T50" fmla="*/ 60 w 419"/>
                <a:gd name="T51" fmla="*/ 13 h 82"/>
                <a:gd name="T52" fmla="*/ 58 w 419"/>
                <a:gd name="T53" fmla="*/ 14 h 82"/>
                <a:gd name="T54" fmla="*/ 56 w 419"/>
                <a:gd name="T55" fmla="*/ 15 h 82"/>
                <a:gd name="T56" fmla="*/ 53 w 419"/>
                <a:gd name="T57" fmla="*/ 16 h 82"/>
                <a:gd name="T58" fmla="*/ 48 w 419"/>
                <a:gd name="T59" fmla="*/ 14 h 82"/>
                <a:gd name="T60" fmla="*/ 43 w 419"/>
                <a:gd name="T61" fmla="*/ 16 h 82"/>
                <a:gd name="T62" fmla="*/ 40 w 419"/>
                <a:gd name="T63" fmla="*/ 17 h 82"/>
                <a:gd name="T64" fmla="*/ 38 w 419"/>
                <a:gd name="T65" fmla="*/ 15 h 82"/>
                <a:gd name="T66" fmla="*/ 34 w 419"/>
                <a:gd name="T67" fmla="*/ 17 h 82"/>
                <a:gd name="T68" fmla="*/ 30 w 419"/>
                <a:gd name="T69" fmla="*/ 17 h 82"/>
                <a:gd name="T70" fmla="*/ 27 w 419"/>
                <a:gd name="T71" fmla="*/ 16 h 82"/>
                <a:gd name="T72" fmla="*/ 26 w 419"/>
                <a:gd name="T73" fmla="*/ 16 h 82"/>
                <a:gd name="T74" fmla="*/ 24 w 419"/>
                <a:gd name="T75" fmla="*/ 17 h 82"/>
                <a:gd name="T76" fmla="*/ 18 w 419"/>
                <a:gd name="T77" fmla="*/ 19 h 82"/>
                <a:gd name="T78" fmla="*/ 12 w 419"/>
                <a:gd name="T79" fmla="*/ 20 h 82"/>
                <a:gd name="T80" fmla="*/ 7 w 419"/>
                <a:gd name="T81" fmla="*/ 21 h 82"/>
                <a:gd name="T82" fmla="*/ 4 w 419"/>
                <a:gd name="T83" fmla="*/ 20 h 82"/>
                <a:gd name="T84" fmla="*/ 1 w 419"/>
                <a:gd name="T85" fmla="*/ 1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82"/>
                <a:gd name="T131" fmla="*/ 419 w 419"/>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82">
                  <a:moveTo>
                    <a:pt x="0" y="50"/>
                  </a:moveTo>
                  <a:lnTo>
                    <a:pt x="25" y="44"/>
                  </a:lnTo>
                  <a:lnTo>
                    <a:pt x="50" y="38"/>
                  </a:lnTo>
                  <a:lnTo>
                    <a:pt x="76" y="33"/>
                  </a:lnTo>
                  <a:lnTo>
                    <a:pt x="102" y="28"/>
                  </a:lnTo>
                  <a:lnTo>
                    <a:pt x="128" y="24"/>
                  </a:lnTo>
                  <a:lnTo>
                    <a:pt x="154" y="20"/>
                  </a:lnTo>
                  <a:lnTo>
                    <a:pt x="179" y="16"/>
                  </a:lnTo>
                  <a:lnTo>
                    <a:pt x="206" y="13"/>
                  </a:lnTo>
                  <a:lnTo>
                    <a:pt x="232" y="9"/>
                  </a:lnTo>
                  <a:lnTo>
                    <a:pt x="259" y="7"/>
                  </a:lnTo>
                  <a:lnTo>
                    <a:pt x="285" y="5"/>
                  </a:lnTo>
                  <a:lnTo>
                    <a:pt x="312" y="3"/>
                  </a:lnTo>
                  <a:lnTo>
                    <a:pt x="338" y="2"/>
                  </a:lnTo>
                  <a:lnTo>
                    <a:pt x="365" y="1"/>
                  </a:lnTo>
                  <a:lnTo>
                    <a:pt x="393" y="0"/>
                  </a:lnTo>
                  <a:lnTo>
                    <a:pt x="419" y="0"/>
                  </a:lnTo>
                  <a:lnTo>
                    <a:pt x="416" y="68"/>
                  </a:lnTo>
                  <a:lnTo>
                    <a:pt x="404" y="68"/>
                  </a:lnTo>
                  <a:lnTo>
                    <a:pt x="397" y="66"/>
                  </a:lnTo>
                  <a:lnTo>
                    <a:pt x="395" y="62"/>
                  </a:lnTo>
                  <a:lnTo>
                    <a:pt x="396" y="58"/>
                  </a:lnTo>
                  <a:lnTo>
                    <a:pt x="398" y="54"/>
                  </a:lnTo>
                  <a:lnTo>
                    <a:pt x="402" y="51"/>
                  </a:lnTo>
                  <a:lnTo>
                    <a:pt x="405" y="48"/>
                  </a:lnTo>
                  <a:lnTo>
                    <a:pt x="406" y="47"/>
                  </a:lnTo>
                  <a:lnTo>
                    <a:pt x="404" y="46"/>
                  </a:lnTo>
                  <a:lnTo>
                    <a:pt x="398" y="45"/>
                  </a:lnTo>
                  <a:lnTo>
                    <a:pt x="390" y="43"/>
                  </a:lnTo>
                  <a:lnTo>
                    <a:pt x="381" y="40"/>
                  </a:lnTo>
                  <a:lnTo>
                    <a:pt x="372" y="39"/>
                  </a:lnTo>
                  <a:lnTo>
                    <a:pt x="363" y="40"/>
                  </a:lnTo>
                  <a:lnTo>
                    <a:pt x="356" y="43"/>
                  </a:lnTo>
                  <a:lnTo>
                    <a:pt x="351" y="47"/>
                  </a:lnTo>
                  <a:lnTo>
                    <a:pt x="347" y="52"/>
                  </a:lnTo>
                  <a:lnTo>
                    <a:pt x="341" y="54"/>
                  </a:lnTo>
                  <a:lnTo>
                    <a:pt x="333" y="55"/>
                  </a:lnTo>
                  <a:lnTo>
                    <a:pt x="325" y="55"/>
                  </a:lnTo>
                  <a:lnTo>
                    <a:pt x="317" y="54"/>
                  </a:lnTo>
                  <a:lnTo>
                    <a:pt x="309" y="53"/>
                  </a:lnTo>
                  <a:lnTo>
                    <a:pt x="303" y="52"/>
                  </a:lnTo>
                  <a:lnTo>
                    <a:pt x="298" y="53"/>
                  </a:lnTo>
                  <a:lnTo>
                    <a:pt x="295" y="54"/>
                  </a:lnTo>
                  <a:lnTo>
                    <a:pt x="289" y="54"/>
                  </a:lnTo>
                  <a:lnTo>
                    <a:pt x="282" y="54"/>
                  </a:lnTo>
                  <a:lnTo>
                    <a:pt x="275" y="54"/>
                  </a:lnTo>
                  <a:lnTo>
                    <a:pt x="268" y="54"/>
                  </a:lnTo>
                  <a:lnTo>
                    <a:pt x="262" y="54"/>
                  </a:lnTo>
                  <a:lnTo>
                    <a:pt x="258" y="54"/>
                  </a:lnTo>
                  <a:lnTo>
                    <a:pt x="257" y="54"/>
                  </a:lnTo>
                  <a:lnTo>
                    <a:pt x="246" y="51"/>
                  </a:lnTo>
                  <a:lnTo>
                    <a:pt x="238" y="51"/>
                  </a:lnTo>
                  <a:lnTo>
                    <a:pt x="234" y="51"/>
                  </a:lnTo>
                  <a:lnTo>
                    <a:pt x="229" y="53"/>
                  </a:lnTo>
                  <a:lnTo>
                    <a:pt x="227" y="55"/>
                  </a:lnTo>
                  <a:lnTo>
                    <a:pt x="223" y="59"/>
                  </a:lnTo>
                  <a:lnTo>
                    <a:pt x="219" y="61"/>
                  </a:lnTo>
                  <a:lnTo>
                    <a:pt x="212" y="62"/>
                  </a:lnTo>
                  <a:lnTo>
                    <a:pt x="199" y="55"/>
                  </a:lnTo>
                  <a:lnTo>
                    <a:pt x="189" y="53"/>
                  </a:lnTo>
                  <a:lnTo>
                    <a:pt x="179" y="56"/>
                  </a:lnTo>
                  <a:lnTo>
                    <a:pt x="171" y="61"/>
                  </a:lnTo>
                  <a:lnTo>
                    <a:pt x="166" y="66"/>
                  </a:lnTo>
                  <a:lnTo>
                    <a:pt x="160" y="68"/>
                  </a:lnTo>
                  <a:lnTo>
                    <a:pt x="155" y="67"/>
                  </a:lnTo>
                  <a:lnTo>
                    <a:pt x="152" y="59"/>
                  </a:lnTo>
                  <a:lnTo>
                    <a:pt x="143" y="63"/>
                  </a:lnTo>
                  <a:lnTo>
                    <a:pt x="135" y="66"/>
                  </a:lnTo>
                  <a:lnTo>
                    <a:pt x="126" y="67"/>
                  </a:lnTo>
                  <a:lnTo>
                    <a:pt x="120" y="67"/>
                  </a:lnTo>
                  <a:lnTo>
                    <a:pt x="113" y="66"/>
                  </a:lnTo>
                  <a:lnTo>
                    <a:pt x="108" y="63"/>
                  </a:lnTo>
                  <a:lnTo>
                    <a:pt x="105" y="62"/>
                  </a:lnTo>
                  <a:lnTo>
                    <a:pt x="103" y="62"/>
                  </a:lnTo>
                  <a:lnTo>
                    <a:pt x="101" y="63"/>
                  </a:lnTo>
                  <a:lnTo>
                    <a:pt x="93" y="66"/>
                  </a:lnTo>
                  <a:lnTo>
                    <a:pt x="83" y="69"/>
                  </a:lnTo>
                  <a:lnTo>
                    <a:pt x="70" y="73"/>
                  </a:lnTo>
                  <a:lnTo>
                    <a:pt x="56" y="76"/>
                  </a:lnTo>
                  <a:lnTo>
                    <a:pt x="45" y="79"/>
                  </a:lnTo>
                  <a:lnTo>
                    <a:pt x="34" y="82"/>
                  </a:lnTo>
                  <a:lnTo>
                    <a:pt x="27" y="82"/>
                  </a:lnTo>
                  <a:lnTo>
                    <a:pt x="24" y="81"/>
                  </a:lnTo>
                  <a:lnTo>
                    <a:pt x="16" y="78"/>
                  </a:lnTo>
                  <a:lnTo>
                    <a:pt x="8" y="74"/>
                  </a:lnTo>
                  <a:lnTo>
                    <a:pt x="1" y="68"/>
                  </a:lnTo>
                  <a:lnTo>
                    <a:pt x="0" y="5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6" name="Freeform 77"/>
            <p:cNvSpPr>
              <a:spLocks/>
            </p:cNvSpPr>
            <p:nvPr/>
          </p:nvSpPr>
          <p:spPr bwMode="auto">
            <a:xfrm>
              <a:off x="2406" y="1935"/>
              <a:ext cx="212" cy="264"/>
            </a:xfrm>
            <a:custGeom>
              <a:avLst/>
              <a:gdLst>
                <a:gd name="T0" fmla="*/ 103 w 424"/>
                <a:gd name="T1" fmla="*/ 7 h 528"/>
                <a:gd name="T2" fmla="*/ 96 w 424"/>
                <a:gd name="T3" fmla="*/ 9 h 528"/>
                <a:gd name="T4" fmla="*/ 92 w 424"/>
                <a:gd name="T5" fmla="*/ 11 h 528"/>
                <a:gd name="T6" fmla="*/ 91 w 424"/>
                <a:gd name="T7" fmla="*/ 16 h 528"/>
                <a:gd name="T8" fmla="*/ 89 w 424"/>
                <a:gd name="T9" fmla="*/ 25 h 528"/>
                <a:gd name="T10" fmla="*/ 84 w 424"/>
                <a:gd name="T11" fmla="*/ 29 h 528"/>
                <a:gd name="T12" fmla="*/ 79 w 424"/>
                <a:gd name="T13" fmla="*/ 31 h 528"/>
                <a:gd name="T14" fmla="*/ 77 w 424"/>
                <a:gd name="T15" fmla="*/ 38 h 528"/>
                <a:gd name="T16" fmla="*/ 67 w 424"/>
                <a:gd name="T17" fmla="*/ 38 h 528"/>
                <a:gd name="T18" fmla="*/ 61 w 424"/>
                <a:gd name="T19" fmla="*/ 39 h 528"/>
                <a:gd name="T20" fmla="*/ 60 w 424"/>
                <a:gd name="T21" fmla="*/ 41 h 528"/>
                <a:gd name="T22" fmla="*/ 53 w 424"/>
                <a:gd name="T23" fmla="*/ 44 h 528"/>
                <a:gd name="T24" fmla="*/ 53 w 424"/>
                <a:gd name="T25" fmla="*/ 45 h 528"/>
                <a:gd name="T26" fmla="*/ 46 w 424"/>
                <a:gd name="T27" fmla="*/ 46 h 528"/>
                <a:gd name="T28" fmla="*/ 42 w 424"/>
                <a:gd name="T29" fmla="*/ 49 h 528"/>
                <a:gd name="T30" fmla="*/ 41 w 424"/>
                <a:gd name="T31" fmla="*/ 53 h 528"/>
                <a:gd name="T32" fmla="*/ 42 w 424"/>
                <a:gd name="T33" fmla="*/ 52 h 528"/>
                <a:gd name="T34" fmla="*/ 49 w 424"/>
                <a:gd name="T35" fmla="*/ 52 h 528"/>
                <a:gd name="T36" fmla="*/ 48 w 424"/>
                <a:gd name="T37" fmla="*/ 54 h 528"/>
                <a:gd name="T38" fmla="*/ 47 w 424"/>
                <a:gd name="T39" fmla="*/ 55 h 528"/>
                <a:gd name="T40" fmla="*/ 48 w 424"/>
                <a:gd name="T41" fmla="*/ 61 h 528"/>
                <a:gd name="T42" fmla="*/ 46 w 424"/>
                <a:gd name="T43" fmla="*/ 68 h 528"/>
                <a:gd name="T44" fmla="*/ 44 w 424"/>
                <a:gd name="T45" fmla="*/ 69 h 528"/>
                <a:gd name="T46" fmla="*/ 46 w 424"/>
                <a:gd name="T47" fmla="*/ 74 h 528"/>
                <a:gd name="T48" fmla="*/ 38 w 424"/>
                <a:gd name="T49" fmla="*/ 77 h 528"/>
                <a:gd name="T50" fmla="*/ 36 w 424"/>
                <a:gd name="T51" fmla="*/ 90 h 528"/>
                <a:gd name="T52" fmla="*/ 40 w 424"/>
                <a:gd name="T53" fmla="*/ 90 h 528"/>
                <a:gd name="T54" fmla="*/ 42 w 424"/>
                <a:gd name="T55" fmla="*/ 86 h 528"/>
                <a:gd name="T56" fmla="*/ 46 w 424"/>
                <a:gd name="T57" fmla="*/ 91 h 528"/>
                <a:gd name="T58" fmla="*/ 45 w 424"/>
                <a:gd name="T59" fmla="*/ 99 h 528"/>
                <a:gd name="T60" fmla="*/ 47 w 424"/>
                <a:gd name="T61" fmla="*/ 105 h 528"/>
                <a:gd name="T62" fmla="*/ 50 w 424"/>
                <a:gd name="T63" fmla="*/ 106 h 528"/>
                <a:gd name="T64" fmla="*/ 56 w 424"/>
                <a:gd name="T65" fmla="*/ 107 h 528"/>
                <a:gd name="T66" fmla="*/ 60 w 424"/>
                <a:gd name="T67" fmla="*/ 107 h 528"/>
                <a:gd name="T68" fmla="*/ 62 w 424"/>
                <a:gd name="T69" fmla="*/ 102 h 528"/>
                <a:gd name="T70" fmla="*/ 64 w 424"/>
                <a:gd name="T71" fmla="*/ 102 h 528"/>
                <a:gd name="T72" fmla="*/ 69 w 424"/>
                <a:gd name="T73" fmla="*/ 100 h 528"/>
                <a:gd name="T74" fmla="*/ 73 w 424"/>
                <a:gd name="T75" fmla="*/ 108 h 528"/>
                <a:gd name="T76" fmla="*/ 74 w 424"/>
                <a:gd name="T77" fmla="*/ 115 h 528"/>
                <a:gd name="T78" fmla="*/ 71 w 424"/>
                <a:gd name="T79" fmla="*/ 116 h 528"/>
                <a:gd name="T80" fmla="*/ 65 w 424"/>
                <a:gd name="T81" fmla="*/ 117 h 528"/>
                <a:gd name="T82" fmla="*/ 62 w 424"/>
                <a:gd name="T83" fmla="*/ 121 h 528"/>
                <a:gd name="T84" fmla="*/ 56 w 424"/>
                <a:gd name="T85" fmla="*/ 122 h 528"/>
                <a:gd name="T86" fmla="*/ 52 w 424"/>
                <a:gd name="T87" fmla="*/ 123 h 528"/>
                <a:gd name="T88" fmla="*/ 48 w 424"/>
                <a:gd name="T89" fmla="*/ 125 h 528"/>
                <a:gd name="T90" fmla="*/ 43 w 424"/>
                <a:gd name="T91" fmla="*/ 127 h 528"/>
                <a:gd name="T92" fmla="*/ 41 w 424"/>
                <a:gd name="T93" fmla="*/ 131 h 528"/>
                <a:gd name="T94" fmla="*/ 39 w 424"/>
                <a:gd name="T95" fmla="*/ 130 h 528"/>
                <a:gd name="T96" fmla="*/ 37 w 424"/>
                <a:gd name="T97" fmla="*/ 128 h 528"/>
                <a:gd name="T98" fmla="*/ 37 w 424"/>
                <a:gd name="T99" fmla="*/ 127 h 528"/>
                <a:gd name="T100" fmla="*/ 32 w 424"/>
                <a:gd name="T101" fmla="*/ 128 h 528"/>
                <a:gd name="T102" fmla="*/ 25 w 424"/>
                <a:gd name="T103" fmla="*/ 130 h 528"/>
                <a:gd name="T104" fmla="*/ 20 w 424"/>
                <a:gd name="T105" fmla="*/ 131 h 528"/>
                <a:gd name="T106" fmla="*/ 16 w 424"/>
                <a:gd name="T107" fmla="*/ 132 h 528"/>
                <a:gd name="T108" fmla="*/ 1 w 424"/>
                <a:gd name="T109" fmla="*/ 52 h 528"/>
                <a:gd name="T110" fmla="*/ 6 w 424"/>
                <a:gd name="T111" fmla="*/ 44 h 528"/>
                <a:gd name="T112" fmla="*/ 7 w 424"/>
                <a:gd name="T113" fmla="*/ 39 h 528"/>
                <a:gd name="T114" fmla="*/ 16 w 424"/>
                <a:gd name="T115" fmla="*/ 32 h 528"/>
                <a:gd name="T116" fmla="*/ 35 w 424"/>
                <a:gd name="T117" fmla="*/ 24 h 528"/>
                <a:gd name="T118" fmla="*/ 54 w 424"/>
                <a:gd name="T119" fmla="*/ 16 h 528"/>
                <a:gd name="T120" fmla="*/ 73 w 424"/>
                <a:gd name="T121" fmla="*/ 9 h 528"/>
                <a:gd name="T122" fmla="*/ 93 w 424"/>
                <a:gd name="T123" fmla="*/ 4 h 528"/>
                <a:gd name="T124" fmla="*/ 106 w 424"/>
                <a:gd name="T125" fmla="*/ 5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528"/>
                <a:gd name="T191" fmla="*/ 424 w 42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528">
                  <a:moveTo>
                    <a:pt x="424" y="18"/>
                  </a:moveTo>
                  <a:lnTo>
                    <a:pt x="419" y="21"/>
                  </a:lnTo>
                  <a:lnTo>
                    <a:pt x="411" y="25"/>
                  </a:lnTo>
                  <a:lnTo>
                    <a:pt x="402" y="27"/>
                  </a:lnTo>
                  <a:lnTo>
                    <a:pt x="393" y="29"/>
                  </a:lnTo>
                  <a:lnTo>
                    <a:pt x="382" y="33"/>
                  </a:lnTo>
                  <a:lnTo>
                    <a:pt x="374" y="35"/>
                  </a:lnTo>
                  <a:lnTo>
                    <a:pt x="370" y="40"/>
                  </a:lnTo>
                  <a:lnTo>
                    <a:pt x="367" y="44"/>
                  </a:lnTo>
                  <a:lnTo>
                    <a:pt x="366" y="53"/>
                  </a:lnTo>
                  <a:lnTo>
                    <a:pt x="364" y="57"/>
                  </a:lnTo>
                  <a:lnTo>
                    <a:pt x="362" y="64"/>
                  </a:lnTo>
                  <a:lnTo>
                    <a:pt x="360" y="79"/>
                  </a:lnTo>
                  <a:lnTo>
                    <a:pt x="359" y="89"/>
                  </a:lnTo>
                  <a:lnTo>
                    <a:pt x="356" y="99"/>
                  </a:lnTo>
                  <a:lnTo>
                    <a:pt x="350" y="106"/>
                  </a:lnTo>
                  <a:lnTo>
                    <a:pt x="343" y="111"/>
                  </a:lnTo>
                  <a:lnTo>
                    <a:pt x="335" y="116"/>
                  </a:lnTo>
                  <a:lnTo>
                    <a:pt x="327" y="119"/>
                  </a:lnTo>
                  <a:lnTo>
                    <a:pt x="320" y="123"/>
                  </a:lnTo>
                  <a:lnTo>
                    <a:pt x="313" y="124"/>
                  </a:lnTo>
                  <a:lnTo>
                    <a:pt x="313" y="134"/>
                  </a:lnTo>
                  <a:lnTo>
                    <a:pt x="312" y="144"/>
                  </a:lnTo>
                  <a:lnTo>
                    <a:pt x="306" y="149"/>
                  </a:lnTo>
                  <a:lnTo>
                    <a:pt x="291" y="150"/>
                  </a:lnTo>
                  <a:lnTo>
                    <a:pt x="276" y="150"/>
                  </a:lnTo>
                  <a:lnTo>
                    <a:pt x="265" y="150"/>
                  </a:lnTo>
                  <a:lnTo>
                    <a:pt x="256" y="152"/>
                  </a:lnTo>
                  <a:lnTo>
                    <a:pt x="249" y="153"/>
                  </a:lnTo>
                  <a:lnTo>
                    <a:pt x="244" y="155"/>
                  </a:lnTo>
                  <a:lnTo>
                    <a:pt x="242" y="157"/>
                  </a:lnTo>
                  <a:lnTo>
                    <a:pt x="239" y="161"/>
                  </a:lnTo>
                  <a:lnTo>
                    <a:pt x="239" y="164"/>
                  </a:lnTo>
                  <a:lnTo>
                    <a:pt x="225" y="168"/>
                  </a:lnTo>
                  <a:lnTo>
                    <a:pt x="216" y="171"/>
                  </a:lnTo>
                  <a:lnTo>
                    <a:pt x="212" y="173"/>
                  </a:lnTo>
                  <a:lnTo>
                    <a:pt x="212" y="176"/>
                  </a:lnTo>
                  <a:lnTo>
                    <a:pt x="212" y="177"/>
                  </a:lnTo>
                  <a:lnTo>
                    <a:pt x="211" y="178"/>
                  </a:lnTo>
                  <a:lnTo>
                    <a:pt x="207" y="179"/>
                  </a:lnTo>
                  <a:lnTo>
                    <a:pt x="200" y="180"/>
                  </a:lnTo>
                  <a:lnTo>
                    <a:pt x="183" y="183"/>
                  </a:lnTo>
                  <a:lnTo>
                    <a:pt x="174" y="186"/>
                  </a:lnTo>
                  <a:lnTo>
                    <a:pt x="169" y="190"/>
                  </a:lnTo>
                  <a:lnTo>
                    <a:pt x="167" y="194"/>
                  </a:lnTo>
                  <a:lnTo>
                    <a:pt x="161" y="199"/>
                  </a:lnTo>
                  <a:lnTo>
                    <a:pt x="161" y="205"/>
                  </a:lnTo>
                  <a:lnTo>
                    <a:pt x="163" y="209"/>
                  </a:lnTo>
                  <a:lnTo>
                    <a:pt x="165" y="212"/>
                  </a:lnTo>
                  <a:lnTo>
                    <a:pt x="165" y="210"/>
                  </a:lnTo>
                  <a:lnTo>
                    <a:pt x="166" y="208"/>
                  </a:lnTo>
                  <a:lnTo>
                    <a:pt x="170" y="206"/>
                  </a:lnTo>
                  <a:lnTo>
                    <a:pt x="183" y="203"/>
                  </a:lnTo>
                  <a:lnTo>
                    <a:pt x="195" y="205"/>
                  </a:lnTo>
                  <a:lnTo>
                    <a:pt x="197" y="208"/>
                  </a:lnTo>
                  <a:lnTo>
                    <a:pt x="195" y="213"/>
                  </a:lnTo>
                  <a:lnTo>
                    <a:pt x="192" y="214"/>
                  </a:lnTo>
                  <a:lnTo>
                    <a:pt x="191" y="215"/>
                  </a:lnTo>
                  <a:lnTo>
                    <a:pt x="190" y="217"/>
                  </a:lnTo>
                  <a:lnTo>
                    <a:pt x="186" y="220"/>
                  </a:lnTo>
                  <a:lnTo>
                    <a:pt x="184" y="222"/>
                  </a:lnTo>
                  <a:lnTo>
                    <a:pt x="190" y="230"/>
                  </a:lnTo>
                  <a:lnTo>
                    <a:pt x="191" y="244"/>
                  </a:lnTo>
                  <a:lnTo>
                    <a:pt x="189" y="260"/>
                  </a:lnTo>
                  <a:lnTo>
                    <a:pt x="184" y="270"/>
                  </a:lnTo>
                  <a:lnTo>
                    <a:pt x="181" y="269"/>
                  </a:lnTo>
                  <a:lnTo>
                    <a:pt x="177" y="270"/>
                  </a:lnTo>
                  <a:lnTo>
                    <a:pt x="174" y="271"/>
                  </a:lnTo>
                  <a:lnTo>
                    <a:pt x="173" y="273"/>
                  </a:lnTo>
                  <a:lnTo>
                    <a:pt x="175" y="276"/>
                  </a:lnTo>
                  <a:lnTo>
                    <a:pt x="180" y="285"/>
                  </a:lnTo>
                  <a:lnTo>
                    <a:pt x="181" y="293"/>
                  </a:lnTo>
                  <a:lnTo>
                    <a:pt x="173" y="297"/>
                  </a:lnTo>
                  <a:lnTo>
                    <a:pt x="160" y="299"/>
                  </a:lnTo>
                  <a:lnTo>
                    <a:pt x="152" y="306"/>
                  </a:lnTo>
                  <a:lnTo>
                    <a:pt x="146" y="320"/>
                  </a:lnTo>
                  <a:lnTo>
                    <a:pt x="142" y="341"/>
                  </a:lnTo>
                  <a:lnTo>
                    <a:pt x="143" y="357"/>
                  </a:lnTo>
                  <a:lnTo>
                    <a:pt x="150" y="362"/>
                  </a:lnTo>
                  <a:lnTo>
                    <a:pt x="157" y="361"/>
                  </a:lnTo>
                  <a:lnTo>
                    <a:pt x="160" y="360"/>
                  </a:lnTo>
                  <a:lnTo>
                    <a:pt x="163" y="338"/>
                  </a:lnTo>
                  <a:lnTo>
                    <a:pt x="165" y="339"/>
                  </a:lnTo>
                  <a:lnTo>
                    <a:pt x="168" y="342"/>
                  </a:lnTo>
                  <a:lnTo>
                    <a:pt x="173" y="343"/>
                  </a:lnTo>
                  <a:lnTo>
                    <a:pt x="178" y="342"/>
                  </a:lnTo>
                  <a:lnTo>
                    <a:pt x="182" y="362"/>
                  </a:lnTo>
                  <a:lnTo>
                    <a:pt x="180" y="375"/>
                  </a:lnTo>
                  <a:lnTo>
                    <a:pt x="176" y="384"/>
                  </a:lnTo>
                  <a:lnTo>
                    <a:pt x="180" y="394"/>
                  </a:lnTo>
                  <a:lnTo>
                    <a:pt x="185" y="404"/>
                  </a:lnTo>
                  <a:lnTo>
                    <a:pt x="188" y="413"/>
                  </a:lnTo>
                  <a:lnTo>
                    <a:pt x="188" y="420"/>
                  </a:lnTo>
                  <a:lnTo>
                    <a:pt x="188" y="422"/>
                  </a:lnTo>
                  <a:lnTo>
                    <a:pt x="190" y="422"/>
                  </a:lnTo>
                  <a:lnTo>
                    <a:pt x="197" y="422"/>
                  </a:lnTo>
                  <a:lnTo>
                    <a:pt x="204" y="421"/>
                  </a:lnTo>
                  <a:lnTo>
                    <a:pt x="212" y="417"/>
                  </a:lnTo>
                  <a:lnTo>
                    <a:pt x="221" y="426"/>
                  </a:lnTo>
                  <a:lnTo>
                    <a:pt x="228" y="430"/>
                  </a:lnTo>
                  <a:lnTo>
                    <a:pt x="234" y="428"/>
                  </a:lnTo>
                  <a:lnTo>
                    <a:pt x="239" y="425"/>
                  </a:lnTo>
                  <a:lnTo>
                    <a:pt x="243" y="418"/>
                  </a:lnTo>
                  <a:lnTo>
                    <a:pt x="245" y="412"/>
                  </a:lnTo>
                  <a:lnTo>
                    <a:pt x="248" y="407"/>
                  </a:lnTo>
                  <a:lnTo>
                    <a:pt x="248" y="405"/>
                  </a:lnTo>
                  <a:lnTo>
                    <a:pt x="250" y="406"/>
                  </a:lnTo>
                  <a:lnTo>
                    <a:pt x="256" y="407"/>
                  </a:lnTo>
                  <a:lnTo>
                    <a:pt x="263" y="406"/>
                  </a:lnTo>
                  <a:lnTo>
                    <a:pt x="269" y="402"/>
                  </a:lnTo>
                  <a:lnTo>
                    <a:pt x="274" y="399"/>
                  </a:lnTo>
                  <a:lnTo>
                    <a:pt x="279" y="407"/>
                  </a:lnTo>
                  <a:lnTo>
                    <a:pt x="284" y="419"/>
                  </a:lnTo>
                  <a:lnTo>
                    <a:pt x="292" y="432"/>
                  </a:lnTo>
                  <a:lnTo>
                    <a:pt x="298" y="443"/>
                  </a:lnTo>
                  <a:lnTo>
                    <a:pt x="297" y="452"/>
                  </a:lnTo>
                  <a:lnTo>
                    <a:pt x="295" y="459"/>
                  </a:lnTo>
                  <a:lnTo>
                    <a:pt x="292" y="461"/>
                  </a:lnTo>
                  <a:lnTo>
                    <a:pt x="290" y="461"/>
                  </a:lnTo>
                  <a:lnTo>
                    <a:pt x="284" y="461"/>
                  </a:lnTo>
                  <a:lnTo>
                    <a:pt x="278" y="464"/>
                  </a:lnTo>
                  <a:lnTo>
                    <a:pt x="272" y="467"/>
                  </a:lnTo>
                  <a:lnTo>
                    <a:pt x="257" y="467"/>
                  </a:lnTo>
                  <a:lnTo>
                    <a:pt x="249" y="468"/>
                  </a:lnTo>
                  <a:lnTo>
                    <a:pt x="245" y="473"/>
                  </a:lnTo>
                  <a:lnTo>
                    <a:pt x="246" y="481"/>
                  </a:lnTo>
                  <a:lnTo>
                    <a:pt x="238" y="482"/>
                  </a:lnTo>
                  <a:lnTo>
                    <a:pt x="229" y="485"/>
                  </a:lnTo>
                  <a:lnTo>
                    <a:pt x="221" y="488"/>
                  </a:lnTo>
                  <a:lnTo>
                    <a:pt x="215" y="489"/>
                  </a:lnTo>
                  <a:lnTo>
                    <a:pt x="211" y="489"/>
                  </a:lnTo>
                  <a:lnTo>
                    <a:pt x="205" y="490"/>
                  </a:lnTo>
                  <a:lnTo>
                    <a:pt x="200" y="493"/>
                  </a:lnTo>
                  <a:lnTo>
                    <a:pt x="197" y="495"/>
                  </a:lnTo>
                  <a:lnTo>
                    <a:pt x="192" y="500"/>
                  </a:lnTo>
                  <a:lnTo>
                    <a:pt x="185" y="504"/>
                  </a:lnTo>
                  <a:lnTo>
                    <a:pt x="178" y="508"/>
                  </a:lnTo>
                  <a:lnTo>
                    <a:pt x="171" y="506"/>
                  </a:lnTo>
                  <a:lnTo>
                    <a:pt x="166" y="512"/>
                  </a:lnTo>
                  <a:lnTo>
                    <a:pt x="163" y="518"/>
                  </a:lnTo>
                  <a:lnTo>
                    <a:pt x="163" y="521"/>
                  </a:lnTo>
                  <a:lnTo>
                    <a:pt x="161" y="519"/>
                  </a:lnTo>
                  <a:lnTo>
                    <a:pt x="155" y="517"/>
                  </a:lnTo>
                  <a:lnTo>
                    <a:pt x="150" y="517"/>
                  </a:lnTo>
                  <a:lnTo>
                    <a:pt x="143" y="516"/>
                  </a:lnTo>
                  <a:lnTo>
                    <a:pt x="147" y="512"/>
                  </a:lnTo>
                  <a:lnTo>
                    <a:pt x="148" y="509"/>
                  </a:lnTo>
                  <a:lnTo>
                    <a:pt x="147" y="508"/>
                  </a:lnTo>
                  <a:lnTo>
                    <a:pt x="147" y="506"/>
                  </a:lnTo>
                  <a:lnTo>
                    <a:pt x="143" y="508"/>
                  </a:lnTo>
                  <a:lnTo>
                    <a:pt x="133" y="510"/>
                  </a:lnTo>
                  <a:lnTo>
                    <a:pt x="125" y="510"/>
                  </a:lnTo>
                  <a:lnTo>
                    <a:pt x="122" y="506"/>
                  </a:lnTo>
                  <a:lnTo>
                    <a:pt x="109" y="516"/>
                  </a:lnTo>
                  <a:lnTo>
                    <a:pt x="99" y="520"/>
                  </a:lnTo>
                  <a:lnTo>
                    <a:pt x="90" y="523"/>
                  </a:lnTo>
                  <a:lnTo>
                    <a:pt x="83" y="524"/>
                  </a:lnTo>
                  <a:lnTo>
                    <a:pt x="78" y="524"/>
                  </a:lnTo>
                  <a:lnTo>
                    <a:pt x="72" y="524"/>
                  </a:lnTo>
                  <a:lnTo>
                    <a:pt x="69" y="525"/>
                  </a:lnTo>
                  <a:lnTo>
                    <a:pt x="64" y="528"/>
                  </a:lnTo>
                  <a:lnTo>
                    <a:pt x="1" y="225"/>
                  </a:lnTo>
                  <a:lnTo>
                    <a:pt x="0" y="216"/>
                  </a:lnTo>
                  <a:lnTo>
                    <a:pt x="2" y="205"/>
                  </a:lnTo>
                  <a:lnTo>
                    <a:pt x="8" y="194"/>
                  </a:lnTo>
                  <a:lnTo>
                    <a:pt x="15" y="184"/>
                  </a:lnTo>
                  <a:lnTo>
                    <a:pt x="22" y="176"/>
                  </a:lnTo>
                  <a:lnTo>
                    <a:pt x="27" y="169"/>
                  </a:lnTo>
                  <a:lnTo>
                    <a:pt x="29" y="161"/>
                  </a:lnTo>
                  <a:lnTo>
                    <a:pt x="26" y="154"/>
                  </a:lnTo>
                  <a:lnTo>
                    <a:pt x="16" y="150"/>
                  </a:lnTo>
                  <a:lnTo>
                    <a:pt x="40" y="138"/>
                  </a:lnTo>
                  <a:lnTo>
                    <a:pt x="64" y="126"/>
                  </a:lnTo>
                  <a:lnTo>
                    <a:pt x="89" y="115"/>
                  </a:lnTo>
                  <a:lnTo>
                    <a:pt x="114" y="104"/>
                  </a:lnTo>
                  <a:lnTo>
                    <a:pt x="138" y="93"/>
                  </a:lnTo>
                  <a:lnTo>
                    <a:pt x="163" y="82"/>
                  </a:lnTo>
                  <a:lnTo>
                    <a:pt x="189" y="73"/>
                  </a:lnTo>
                  <a:lnTo>
                    <a:pt x="214" y="63"/>
                  </a:lnTo>
                  <a:lnTo>
                    <a:pt x="239" y="54"/>
                  </a:lnTo>
                  <a:lnTo>
                    <a:pt x="265" y="46"/>
                  </a:lnTo>
                  <a:lnTo>
                    <a:pt x="291" y="36"/>
                  </a:lnTo>
                  <a:lnTo>
                    <a:pt x="317" y="28"/>
                  </a:lnTo>
                  <a:lnTo>
                    <a:pt x="343" y="20"/>
                  </a:lnTo>
                  <a:lnTo>
                    <a:pt x="370" y="13"/>
                  </a:lnTo>
                  <a:lnTo>
                    <a:pt x="396" y="6"/>
                  </a:lnTo>
                  <a:lnTo>
                    <a:pt x="423" y="0"/>
                  </a:lnTo>
                  <a:lnTo>
                    <a:pt x="424" y="1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7" name="Freeform 78"/>
            <p:cNvSpPr>
              <a:spLocks/>
            </p:cNvSpPr>
            <p:nvPr/>
          </p:nvSpPr>
          <p:spPr bwMode="auto">
            <a:xfrm>
              <a:off x="2213" y="2048"/>
              <a:ext cx="226" cy="356"/>
            </a:xfrm>
            <a:custGeom>
              <a:avLst/>
              <a:gdLst>
                <a:gd name="T0" fmla="*/ 111 w 451"/>
                <a:gd name="T1" fmla="*/ 77 h 713"/>
                <a:gd name="T2" fmla="*/ 106 w 451"/>
                <a:gd name="T3" fmla="*/ 78 h 713"/>
                <a:gd name="T4" fmla="*/ 104 w 451"/>
                <a:gd name="T5" fmla="*/ 78 h 713"/>
                <a:gd name="T6" fmla="*/ 99 w 451"/>
                <a:gd name="T7" fmla="*/ 82 h 713"/>
                <a:gd name="T8" fmla="*/ 93 w 451"/>
                <a:gd name="T9" fmla="*/ 91 h 713"/>
                <a:gd name="T10" fmla="*/ 92 w 451"/>
                <a:gd name="T11" fmla="*/ 95 h 713"/>
                <a:gd name="T12" fmla="*/ 90 w 451"/>
                <a:gd name="T13" fmla="*/ 97 h 713"/>
                <a:gd name="T14" fmla="*/ 88 w 451"/>
                <a:gd name="T15" fmla="*/ 106 h 713"/>
                <a:gd name="T16" fmla="*/ 92 w 451"/>
                <a:gd name="T17" fmla="*/ 107 h 713"/>
                <a:gd name="T18" fmla="*/ 92 w 451"/>
                <a:gd name="T19" fmla="*/ 110 h 713"/>
                <a:gd name="T20" fmla="*/ 95 w 451"/>
                <a:gd name="T21" fmla="*/ 111 h 713"/>
                <a:gd name="T22" fmla="*/ 94 w 451"/>
                <a:gd name="T23" fmla="*/ 120 h 713"/>
                <a:gd name="T24" fmla="*/ 97 w 451"/>
                <a:gd name="T25" fmla="*/ 123 h 713"/>
                <a:gd name="T26" fmla="*/ 99 w 451"/>
                <a:gd name="T27" fmla="*/ 126 h 713"/>
                <a:gd name="T28" fmla="*/ 99 w 451"/>
                <a:gd name="T29" fmla="*/ 128 h 713"/>
                <a:gd name="T30" fmla="*/ 98 w 451"/>
                <a:gd name="T31" fmla="*/ 132 h 713"/>
                <a:gd name="T32" fmla="*/ 96 w 451"/>
                <a:gd name="T33" fmla="*/ 141 h 713"/>
                <a:gd name="T34" fmla="*/ 92 w 451"/>
                <a:gd name="T35" fmla="*/ 144 h 713"/>
                <a:gd name="T36" fmla="*/ 91 w 451"/>
                <a:gd name="T37" fmla="*/ 151 h 713"/>
                <a:gd name="T38" fmla="*/ 88 w 451"/>
                <a:gd name="T39" fmla="*/ 155 h 713"/>
                <a:gd name="T40" fmla="*/ 59 w 451"/>
                <a:gd name="T41" fmla="*/ 178 h 713"/>
                <a:gd name="T42" fmla="*/ 3 w 451"/>
                <a:gd name="T43" fmla="*/ 77 h 713"/>
                <a:gd name="T44" fmla="*/ 8 w 451"/>
                <a:gd name="T45" fmla="*/ 74 h 713"/>
                <a:gd name="T46" fmla="*/ 10 w 451"/>
                <a:gd name="T47" fmla="*/ 71 h 713"/>
                <a:gd name="T48" fmla="*/ 14 w 451"/>
                <a:gd name="T49" fmla="*/ 66 h 713"/>
                <a:gd name="T50" fmla="*/ 19 w 451"/>
                <a:gd name="T51" fmla="*/ 63 h 713"/>
                <a:gd name="T52" fmla="*/ 22 w 451"/>
                <a:gd name="T53" fmla="*/ 58 h 713"/>
                <a:gd name="T54" fmla="*/ 29 w 451"/>
                <a:gd name="T55" fmla="*/ 54 h 713"/>
                <a:gd name="T56" fmla="*/ 35 w 451"/>
                <a:gd name="T57" fmla="*/ 51 h 713"/>
                <a:gd name="T58" fmla="*/ 37 w 451"/>
                <a:gd name="T59" fmla="*/ 48 h 713"/>
                <a:gd name="T60" fmla="*/ 38 w 451"/>
                <a:gd name="T61" fmla="*/ 48 h 713"/>
                <a:gd name="T62" fmla="*/ 41 w 451"/>
                <a:gd name="T63" fmla="*/ 41 h 713"/>
                <a:gd name="T64" fmla="*/ 46 w 451"/>
                <a:gd name="T65" fmla="*/ 41 h 713"/>
                <a:gd name="T66" fmla="*/ 50 w 451"/>
                <a:gd name="T67" fmla="*/ 38 h 713"/>
                <a:gd name="T68" fmla="*/ 50 w 451"/>
                <a:gd name="T69" fmla="*/ 35 h 713"/>
                <a:gd name="T70" fmla="*/ 52 w 451"/>
                <a:gd name="T71" fmla="*/ 31 h 713"/>
                <a:gd name="T72" fmla="*/ 56 w 451"/>
                <a:gd name="T73" fmla="*/ 30 h 713"/>
                <a:gd name="T74" fmla="*/ 61 w 451"/>
                <a:gd name="T75" fmla="*/ 29 h 713"/>
                <a:gd name="T76" fmla="*/ 65 w 451"/>
                <a:gd name="T77" fmla="*/ 25 h 713"/>
                <a:gd name="T78" fmla="*/ 68 w 451"/>
                <a:gd name="T79" fmla="*/ 22 h 713"/>
                <a:gd name="T80" fmla="*/ 71 w 451"/>
                <a:gd name="T81" fmla="*/ 24 h 713"/>
                <a:gd name="T82" fmla="*/ 75 w 451"/>
                <a:gd name="T83" fmla="*/ 23 h 713"/>
                <a:gd name="T84" fmla="*/ 78 w 451"/>
                <a:gd name="T85" fmla="*/ 14 h 713"/>
                <a:gd name="T86" fmla="*/ 81 w 451"/>
                <a:gd name="T87" fmla="*/ 7 h 713"/>
                <a:gd name="T88" fmla="*/ 86 w 451"/>
                <a:gd name="T89" fmla="*/ 5 h 713"/>
                <a:gd name="T90" fmla="*/ 90 w 451"/>
                <a:gd name="T91" fmla="*/ 4 h 713"/>
                <a:gd name="T92" fmla="*/ 95 w 451"/>
                <a:gd name="T93" fmla="*/ 2 h 713"/>
                <a:gd name="T94" fmla="*/ 97 w 451"/>
                <a:gd name="T95" fmla="*/ 0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
                <a:gd name="T145" fmla="*/ 0 h 713"/>
                <a:gd name="T146" fmla="*/ 451 w 451"/>
                <a:gd name="T147" fmla="*/ 713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 h="713">
                  <a:moveTo>
                    <a:pt x="451" y="303"/>
                  </a:moveTo>
                  <a:lnTo>
                    <a:pt x="447" y="307"/>
                  </a:lnTo>
                  <a:lnTo>
                    <a:pt x="441" y="310"/>
                  </a:lnTo>
                  <a:lnTo>
                    <a:pt x="435" y="311"/>
                  </a:lnTo>
                  <a:lnTo>
                    <a:pt x="429" y="313"/>
                  </a:lnTo>
                  <a:lnTo>
                    <a:pt x="424" y="313"/>
                  </a:lnTo>
                  <a:lnTo>
                    <a:pt x="419" y="313"/>
                  </a:lnTo>
                  <a:lnTo>
                    <a:pt x="416" y="314"/>
                  </a:lnTo>
                  <a:lnTo>
                    <a:pt x="414" y="315"/>
                  </a:lnTo>
                  <a:lnTo>
                    <a:pt x="411" y="319"/>
                  </a:lnTo>
                  <a:lnTo>
                    <a:pt x="404" y="325"/>
                  </a:lnTo>
                  <a:lnTo>
                    <a:pt x="395" y="331"/>
                  </a:lnTo>
                  <a:lnTo>
                    <a:pt x="386" y="333"/>
                  </a:lnTo>
                  <a:lnTo>
                    <a:pt x="379" y="356"/>
                  </a:lnTo>
                  <a:lnTo>
                    <a:pt x="372" y="366"/>
                  </a:lnTo>
                  <a:lnTo>
                    <a:pt x="367" y="367"/>
                  </a:lnTo>
                  <a:lnTo>
                    <a:pt x="366" y="366"/>
                  </a:lnTo>
                  <a:lnTo>
                    <a:pt x="365" y="382"/>
                  </a:lnTo>
                  <a:lnTo>
                    <a:pt x="356" y="389"/>
                  </a:lnTo>
                  <a:lnTo>
                    <a:pt x="357" y="391"/>
                  </a:lnTo>
                  <a:lnTo>
                    <a:pt x="351" y="404"/>
                  </a:lnTo>
                  <a:lnTo>
                    <a:pt x="346" y="420"/>
                  </a:lnTo>
                  <a:lnTo>
                    <a:pt x="351" y="427"/>
                  </a:lnTo>
                  <a:lnTo>
                    <a:pt x="360" y="428"/>
                  </a:lnTo>
                  <a:lnTo>
                    <a:pt x="365" y="427"/>
                  </a:lnTo>
                  <a:lnTo>
                    <a:pt x="365" y="428"/>
                  </a:lnTo>
                  <a:lnTo>
                    <a:pt x="364" y="431"/>
                  </a:lnTo>
                  <a:lnTo>
                    <a:pt x="364" y="436"/>
                  </a:lnTo>
                  <a:lnTo>
                    <a:pt x="366" y="440"/>
                  </a:lnTo>
                  <a:lnTo>
                    <a:pt x="374" y="442"/>
                  </a:lnTo>
                  <a:lnTo>
                    <a:pt x="379" y="442"/>
                  </a:lnTo>
                  <a:lnTo>
                    <a:pt x="380" y="446"/>
                  </a:lnTo>
                  <a:lnTo>
                    <a:pt x="375" y="463"/>
                  </a:lnTo>
                  <a:lnTo>
                    <a:pt x="373" y="475"/>
                  </a:lnTo>
                  <a:lnTo>
                    <a:pt x="375" y="482"/>
                  </a:lnTo>
                  <a:lnTo>
                    <a:pt x="379" y="488"/>
                  </a:lnTo>
                  <a:lnTo>
                    <a:pt x="383" y="490"/>
                  </a:lnTo>
                  <a:lnTo>
                    <a:pt x="388" y="493"/>
                  </a:lnTo>
                  <a:lnTo>
                    <a:pt x="393" y="496"/>
                  </a:lnTo>
                  <a:lnTo>
                    <a:pt x="395" y="500"/>
                  </a:lnTo>
                  <a:lnTo>
                    <a:pt x="394" y="507"/>
                  </a:lnTo>
                  <a:lnTo>
                    <a:pt x="394" y="508"/>
                  </a:lnTo>
                  <a:lnTo>
                    <a:pt x="395" y="511"/>
                  </a:lnTo>
                  <a:lnTo>
                    <a:pt x="395" y="514"/>
                  </a:lnTo>
                  <a:lnTo>
                    <a:pt x="393" y="516"/>
                  </a:lnTo>
                  <a:lnTo>
                    <a:pt x="390" y="521"/>
                  </a:lnTo>
                  <a:lnTo>
                    <a:pt x="390" y="529"/>
                  </a:lnTo>
                  <a:lnTo>
                    <a:pt x="390" y="538"/>
                  </a:lnTo>
                  <a:lnTo>
                    <a:pt x="390" y="548"/>
                  </a:lnTo>
                  <a:lnTo>
                    <a:pt x="381" y="564"/>
                  </a:lnTo>
                  <a:lnTo>
                    <a:pt x="373" y="567"/>
                  </a:lnTo>
                  <a:lnTo>
                    <a:pt x="368" y="568"/>
                  </a:lnTo>
                  <a:lnTo>
                    <a:pt x="368" y="577"/>
                  </a:lnTo>
                  <a:lnTo>
                    <a:pt x="370" y="591"/>
                  </a:lnTo>
                  <a:lnTo>
                    <a:pt x="367" y="601"/>
                  </a:lnTo>
                  <a:lnTo>
                    <a:pt x="363" y="604"/>
                  </a:lnTo>
                  <a:lnTo>
                    <a:pt x="356" y="606"/>
                  </a:lnTo>
                  <a:lnTo>
                    <a:pt x="350" y="617"/>
                  </a:lnTo>
                  <a:lnTo>
                    <a:pt x="351" y="621"/>
                  </a:lnTo>
                  <a:lnTo>
                    <a:pt x="355" y="624"/>
                  </a:lnTo>
                  <a:lnTo>
                    <a:pt x="358" y="625"/>
                  </a:lnTo>
                  <a:lnTo>
                    <a:pt x="236" y="713"/>
                  </a:lnTo>
                  <a:lnTo>
                    <a:pt x="0" y="333"/>
                  </a:lnTo>
                  <a:lnTo>
                    <a:pt x="5" y="317"/>
                  </a:lnTo>
                  <a:lnTo>
                    <a:pt x="12" y="308"/>
                  </a:lnTo>
                  <a:lnTo>
                    <a:pt x="19" y="302"/>
                  </a:lnTo>
                  <a:lnTo>
                    <a:pt x="25" y="300"/>
                  </a:lnTo>
                  <a:lnTo>
                    <a:pt x="31" y="299"/>
                  </a:lnTo>
                  <a:lnTo>
                    <a:pt x="35" y="298"/>
                  </a:lnTo>
                  <a:lnTo>
                    <a:pt x="39" y="293"/>
                  </a:lnTo>
                  <a:lnTo>
                    <a:pt x="40" y="285"/>
                  </a:lnTo>
                  <a:lnTo>
                    <a:pt x="42" y="276"/>
                  </a:lnTo>
                  <a:lnTo>
                    <a:pt x="47" y="269"/>
                  </a:lnTo>
                  <a:lnTo>
                    <a:pt x="54" y="264"/>
                  </a:lnTo>
                  <a:lnTo>
                    <a:pt x="61" y="261"/>
                  </a:lnTo>
                  <a:lnTo>
                    <a:pt x="69" y="258"/>
                  </a:lnTo>
                  <a:lnTo>
                    <a:pt x="76" y="255"/>
                  </a:lnTo>
                  <a:lnTo>
                    <a:pt x="81" y="250"/>
                  </a:lnTo>
                  <a:lnTo>
                    <a:pt x="85" y="245"/>
                  </a:lnTo>
                  <a:lnTo>
                    <a:pt x="87" y="233"/>
                  </a:lnTo>
                  <a:lnTo>
                    <a:pt x="88" y="226"/>
                  </a:lnTo>
                  <a:lnTo>
                    <a:pt x="95" y="222"/>
                  </a:lnTo>
                  <a:lnTo>
                    <a:pt x="113" y="217"/>
                  </a:lnTo>
                  <a:lnTo>
                    <a:pt x="123" y="215"/>
                  </a:lnTo>
                  <a:lnTo>
                    <a:pt x="131" y="210"/>
                  </a:lnTo>
                  <a:lnTo>
                    <a:pt x="137" y="207"/>
                  </a:lnTo>
                  <a:lnTo>
                    <a:pt x="141" y="202"/>
                  </a:lnTo>
                  <a:lnTo>
                    <a:pt x="145" y="198"/>
                  </a:lnTo>
                  <a:lnTo>
                    <a:pt x="146" y="195"/>
                  </a:lnTo>
                  <a:lnTo>
                    <a:pt x="147" y="193"/>
                  </a:lnTo>
                  <a:lnTo>
                    <a:pt x="147" y="192"/>
                  </a:lnTo>
                  <a:lnTo>
                    <a:pt x="151" y="192"/>
                  </a:lnTo>
                  <a:lnTo>
                    <a:pt x="156" y="189"/>
                  </a:lnTo>
                  <a:lnTo>
                    <a:pt x="163" y="182"/>
                  </a:lnTo>
                  <a:lnTo>
                    <a:pt x="164" y="166"/>
                  </a:lnTo>
                  <a:lnTo>
                    <a:pt x="170" y="166"/>
                  </a:lnTo>
                  <a:lnTo>
                    <a:pt x="177" y="166"/>
                  </a:lnTo>
                  <a:lnTo>
                    <a:pt x="183" y="164"/>
                  </a:lnTo>
                  <a:lnTo>
                    <a:pt x="189" y="162"/>
                  </a:lnTo>
                  <a:lnTo>
                    <a:pt x="194" y="158"/>
                  </a:lnTo>
                  <a:lnTo>
                    <a:pt x="198" y="154"/>
                  </a:lnTo>
                  <a:lnTo>
                    <a:pt x="199" y="149"/>
                  </a:lnTo>
                  <a:lnTo>
                    <a:pt x="199" y="144"/>
                  </a:lnTo>
                  <a:lnTo>
                    <a:pt x="198" y="140"/>
                  </a:lnTo>
                  <a:lnTo>
                    <a:pt x="199" y="135"/>
                  </a:lnTo>
                  <a:lnTo>
                    <a:pt x="202" y="131"/>
                  </a:lnTo>
                  <a:lnTo>
                    <a:pt x="206" y="127"/>
                  </a:lnTo>
                  <a:lnTo>
                    <a:pt x="212" y="125"/>
                  </a:lnTo>
                  <a:lnTo>
                    <a:pt x="216" y="122"/>
                  </a:lnTo>
                  <a:lnTo>
                    <a:pt x="223" y="121"/>
                  </a:lnTo>
                  <a:lnTo>
                    <a:pt x="229" y="121"/>
                  </a:lnTo>
                  <a:lnTo>
                    <a:pt x="236" y="120"/>
                  </a:lnTo>
                  <a:lnTo>
                    <a:pt x="242" y="117"/>
                  </a:lnTo>
                  <a:lnTo>
                    <a:pt x="249" y="112"/>
                  </a:lnTo>
                  <a:lnTo>
                    <a:pt x="254" y="106"/>
                  </a:lnTo>
                  <a:lnTo>
                    <a:pt x="260" y="101"/>
                  </a:lnTo>
                  <a:lnTo>
                    <a:pt x="265" y="95"/>
                  </a:lnTo>
                  <a:lnTo>
                    <a:pt x="269" y="91"/>
                  </a:lnTo>
                  <a:lnTo>
                    <a:pt x="272" y="90"/>
                  </a:lnTo>
                  <a:lnTo>
                    <a:pt x="275" y="91"/>
                  </a:lnTo>
                  <a:lnTo>
                    <a:pt x="278" y="94"/>
                  </a:lnTo>
                  <a:lnTo>
                    <a:pt x="284" y="96"/>
                  </a:lnTo>
                  <a:lnTo>
                    <a:pt x="290" y="97"/>
                  </a:lnTo>
                  <a:lnTo>
                    <a:pt x="295" y="97"/>
                  </a:lnTo>
                  <a:lnTo>
                    <a:pt x="300" y="94"/>
                  </a:lnTo>
                  <a:lnTo>
                    <a:pt x="304" y="86"/>
                  </a:lnTo>
                  <a:lnTo>
                    <a:pt x="307" y="72"/>
                  </a:lnTo>
                  <a:lnTo>
                    <a:pt x="310" y="57"/>
                  </a:lnTo>
                  <a:lnTo>
                    <a:pt x="314" y="45"/>
                  </a:lnTo>
                  <a:lnTo>
                    <a:pt x="319" y="37"/>
                  </a:lnTo>
                  <a:lnTo>
                    <a:pt x="323" y="30"/>
                  </a:lnTo>
                  <a:lnTo>
                    <a:pt x="329" y="26"/>
                  </a:lnTo>
                  <a:lnTo>
                    <a:pt x="335" y="22"/>
                  </a:lnTo>
                  <a:lnTo>
                    <a:pt x="341" y="20"/>
                  </a:lnTo>
                  <a:lnTo>
                    <a:pt x="345" y="19"/>
                  </a:lnTo>
                  <a:lnTo>
                    <a:pt x="351" y="18"/>
                  </a:lnTo>
                  <a:lnTo>
                    <a:pt x="358" y="16"/>
                  </a:lnTo>
                  <a:lnTo>
                    <a:pt x="365" y="14"/>
                  </a:lnTo>
                  <a:lnTo>
                    <a:pt x="373" y="13"/>
                  </a:lnTo>
                  <a:lnTo>
                    <a:pt x="380" y="10"/>
                  </a:lnTo>
                  <a:lnTo>
                    <a:pt x="384" y="7"/>
                  </a:lnTo>
                  <a:lnTo>
                    <a:pt x="388" y="4"/>
                  </a:lnTo>
                  <a:lnTo>
                    <a:pt x="388" y="0"/>
                  </a:lnTo>
                  <a:lnTo>
                    <a:pt x="451" y="30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8" name="Freeform 79"/>
            <p:cNvSpPr>
              <a:spLocks/>
            </p:cNvSpPr>
            <p:nvPr/>
          </p:nvSpPr>
          <p:spPr bwMode="auto">
            <a:xfrm>
              <a:off x="2331" y="2229"/>
              <a:ext cx="269" cy="292"/>
            </a:xfrm>
            <a:custGeom>
              <a:avLst/>
              <a:gdLst>
                <a:gd name="T0" fmla="*/ 39 w 538"/>
                <a:gd name="T1" fmla="*/ 65 h 584"/>
                <a:gd name="T2" fmla="*/ 39 w 538"/>
                <a:gd name="T3" fmla="*/ 59 h 584"/>
                <a:gd name="T4" fmla="*/ 46 w 538"/>
                <a:gd name="T5" fmla="*/ 53 h 584"/>
                <a:gd name="T6" fmla="*/ 53 w 538"/>
                <a:gd name="T7" fmla="*/ 47 h 584"/>
                <a:gd name="T8" fmla="*/ 64 w 538"/>
                <a:gd name="T9" fmla="*/ 45 h 584"/>
                <a:gd name="T10" fmla="*/ 71 w 538"/>
                <a:gd name="T11" fmla="*/ 35 h 584"/>
                <a:gd name="T12" fmla="*/ 75 w 538"/>
                <a:gd name="T13" fmla="*/ 23 h 584"/>
                <a:gd name="T14" fmla="*/ 79 w 538"/>
                <a:gd name="T15" fmla="*/ 20 h 584"/>
                <a:gd name="T16" fmla="*/ 83 w 538"/>
                <a:gd name="T17" fmla="*/ 16 h 584"/>
                <a:gd name="T18" fmla="*/ 84 w 538"/>
                <a:gd name="T19" fmla="*/ 9 h 584"/>
                <a:gd name="T20" fmla="*/ 82 w 538"/>
                <a:gd name="T21" fmla="*/ 4 h 584"/>
                <a:gd name="T22" fmla="*/ 85 w 538"/>
                <a:gd name="T23" fmla="*/ 0 h 584"/>
                <a:gd name="T24" fmla="*/ 96 w 538"/>
                <a:gd name="T25" fmla="*/ 4 h 584"/>
                <a:gd name="T26" fmla="*/ 102 w 538"/>
                <a:gd name="T27" fmla="*/ 6 h 584"/>
                <a:gd name="T28" fmla="*/ 108 w 538"/>
                <a:gd name="T29" fmla="*/ 14 h 584"/>
                <a:gd name="T30" fmla="*/ 110 w 538"/>
                <a:gd name="T31" fmla="*/ 27 h 584"/>
                <a:gd name="T32" fmla="*/ 103 w 538"/>
                <a:gd name="T33" fmla="*/ 31 h 584"/>
                <a:gd name="T34" fmla="*/ 104 w 538"/>
                <a:gd name="T35" fmla="*/ 38 h 584"/>
                <a:gd name="T36" fmla="*/ 114 w 538"/>
                <a:gd name="T37" fmla="*/ 39 h 584"/>
                <a:gd name="T38" fmla="*/ 117 w 538"/>
                <a:gd name="T39" fmla="*/ 37 h 584"/>
                <a:gd name="T40" fmla="*/ 123 w 538"/>
                <a:gd name="T41" fmla="*/ 31 h 584"/>
                <a:gd name="T42" fmla="*/ 126 w 538"/>
                <a:gd name="T43" fmla="*/ 36 h 584"/>
                <a:gd name="T44" fmla="*/ 123 w 538"/>
                <a:gd name="T45" fmla="*/ 44 h 584"/>
                <a:gd name="T46" fmla="*/ 122 w 538"/>
                <a:gd name="T47" fmla="*/ 52 h 584"/>
                <a:gd name="T48" fmla="*/ 121 w 538"/>
                <a:gd name="T49" fmla="*/ 61 h 584"/>
                <a:gd name="T50" fmla="*/ 124 w 538"/>
                <a:gd name="T51" fmla="*/ 69 h 584"/>
                <a:gd name="T52" fmla="*/ 129 w 538"/>
                <a:gd name="T53" fmla="*/ 75 h 584"/>
                <a:gd name="T54" fmla="*/ 121 w 538"/>
                <a:gd name="T55" fmla="*/ 76 h 584"/>
                <a:gd name="T56" fmla="*/ 118 w 538"/>
                <a:gd name="T57" fmla="*/ 80 h 584"/>
                <a:gd name="T58" fmla="*/ 129 w 538"/>
                <a:gd name="T59" fmla="*/ 80 h 584"/>
                <a:gd name="T60" fmla="*/ 135 w 538"/>
                <a:gd name="T61" fmla="*/ 86 h 584"/>
                <a:gd name="T62" fmla="*/ 126 w 538"/>
                <a:gd name="T63" fmla="*/ 93 h 584"/>
                <a:gd name="T64" fmla="*/ 115 w 538"/>
                <a:gd name="T65" fmla="*/ 101 h 584"/>
                <a:gd name="T66" fmla="*/ 105 w 538"/>
                <a:gd name="T67" fmla="*/ 102 h 584"/>
                <a:gd name="T68" fmla="*/ 100 w 538"/>
                <a:gd name="T69" fmla="*/ 106 h 584"/>
                <a:gd name="T70" fmla="*/ 93 w 538"/>
                <a:gd name="T71" fmla="*/ 101 h 584"/>
                <a:gd name="T72" fmla="*/ 87 w 538"/>
                <a:gd name="T73" fmla="*/ 95 h 584"/>
                <a:gd name="T74" fmla="*/ 76 w 538"/>
                <a:gd name="T75" fmla="*/ 96 h 584"/>
                <a:gd name="T76" fmla="*/ 69 w 538"/>
                <a:gd name="T77" fmla="*/ 95 h 584"/>
                <a:gd name="T78" fmla="*/ 62 w 538"/>
                <a:gd name="T79" fmla="*/ 99 h 584"/>
                <a:gd name="T80" fmla="*/ 51 w 538"/>
                <a:gd name="T81" fmla="*/ 106 h 584"/>
                <a:gd name="T82" fmla="*/ 42 w 538"/>
                <a:gd name="T83" fmla="*/ 109 h 584"/>
                <a:gd name="T84" fmla="*/ 44 w 538"/>
                <a:gd name="T85" fmla="*/ 111 h 584"/>
                <a:gd name="T86" fmla="*/ 54 w 538"/>
                <a:gd name="T87" fmla="*/ 107 h 584"/>
                <a:gd name="T88" fmla="*/ 61 w 538"/>
                <a:gd name="T89" fmla="*/ 103 h 584"/>
                <a:gd name="T90" fmla="*/ 71 w 538"/>
                <a:gd name="T91" fmla="*/ 100 h 584"/>
                <a:gd name="T92" fmla="*/ 81 w 538"/>
                <a:gd name="T93" fmla="*/ 102 h 584"/>
                <a:gd name="T94" fmla="*/ 89 w 538"/>
                <a:gd name="T95" fmla="*/ 105 h 584"/>
                <a:gd name="T96" fmla="*/ 75 w 538"/>
                <a:gd name="T97" fmla="*/ 107 h 584"/>
                <a:gd name="T98" fmla="*/ 73 w 538"/>
                <a:gd name="T99" fmla="*/ 112 h 584"/>
                <a:gd name="T100" fmla="*/ 78 w 538"/>
                <a:gd name="T101" fmla="*/ 113 h 584"/>
                <a:gd name="T102" fmla="*/ 82 w 538"/>
                <a:gd name="T103" fmla="*/ 125 h 584"/>
                <a:gd name="T104" fmla="*/ 95 w 538"/>
                <a:gd name="T105" fmla="*/ 125 h 584"/>
                <a:gd name="T106" fmla="*/ 90 w 538"/>
                <a:gd name="T107" fmla="*/ 135 h 584"/>
                <a:gd name="T108" fmla="*/ 85 w 538"/>
                <a:gd name="T109" fmla="*/ 141 h 584"/>
                <a:gd name="T110" fmla="*/ 75 w 538"/>
                <a:gd name="T111" fmla="*/ 143 h 584"/>
                <a:gd name="T112" fmla="*/ 63 w 538"/>
                <a:gd name="T113" fmla="*/ 146 h 584"/>
                <a:gd name="T114" fmla="*/ 64 w 538"/>
                <a:gd name="T115" fmla="*/ 139 h 584"/>
                <a:gd name="T116" fmla="*/ 73 w 538"/>
                <a:gd name="T117" fmla="*/ 134 h 584"/>
                <a:gd name="T118" fmla="*/ 62 w 538"/>
                <a:gd name="T119" fmla="*/ 134 h 584"/>
                <a:gd name="T120" fmla="*/ 46 w 538"/>
                <a:gd name="T121" fmla="*/ 135 h 584"/>
                <a:gd name="T122" fmla="*/ 34 w 538"/>
                <a:gd name="T123" fmla="*/ 13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584"/>
                <a:gd name="T188" fmla="*/ 538 w 538"/>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584">
                  <a:moveTo>
                    <a:pt x="122" y="263"/>
                  </a:moveTo>
                  <a:lnTo>
                    <a:pt x="127" y="265"/>
                  </a:lnTo>
                  <a:lnTo>
                    <a:pt x="137" y="266"/>
                  </a:lnTo>
                  <a:lnTo>
                    <a:pt x="147" y="266"/>
                  </a:lnTo>
                  <a:lnTo>
                    <a:pt x="152" y="265"/>
                  </a:lnTo>
                  <a:lnTo>
                    <a:pt x="152" y="263"/>
                  </a:lnTo>
                  <a:lnTo>
                    <a:pt x="153" y="259"/>
                  </a:lnTo>
                  <a:lnTo>
                    <a:pt x="153" y="256"/>
                  </a:lnTo>
                  <a:lnTo>
                    <a:pt x="153" y="255"/>
                  </a:lnTo>
                  <a:lnTo>
                    <a:pt x="155" y="253"/>
                  </a:lnTo>
                  <a:lnTo>
                    <a:pt x="160" y="250"/>
                  </a:lnTo>
                  <a:lnTo>
                    <a:pt x="163" y="247"/>
                  </a:lnTo>
                  <a:lnTo>
                    <a:pt x="163" y="244"/>
                  </a:lnTo>
                  <a:lnTo>
                    <a:pt x="154" y="234"/>
                  </a:lnTo>
                  <a:lnTo>
                    <a:pt x="157" y="227"/>
                  </a:lnTo>
                  <a:lnTo>
                    <a:pt x="163" y="224"/>
                  </a:lnTo>
                  <a:lnTo>
                    <a:pt x="168" y="220"/>
                  </a:lnTo>
                  <a:lnTo>
                    <a:pt x="170" y="217"/>
                  </a:lnTo>
                  <a:lnTo>
                    <a:pt x="175" y="214"/>
                  </a:lnTo>
                  <a:lnTo>
                    <a:pt x="180" y="213"/>
                  </a:lnTo>
                  <a:lnTo>
                    <a:pt x="182" y="212"/>
                  </a:lnTo>
                  <a:lnTo>
                    <a:pt x="185" y="202"/>
                  </a:lnTo>
                  <a:lnTo>
                    <a:pt x="190" y="195"/>
                  </a:lnTo>
                  <a:lnTo>
                    <a:pt x="195" y="192"/>
                  </a:lnTo>
                  <a:lnTo>
                    <a:pt x="197" y="191"/>
                  </a:lnTo>
                  <a:lnTo>
                    <a:pt x="203" y="190"/>
                  </a:lnTo>
                  <a:lnTo>
                    <a:pt x="207" y="188"/>
                  </a:lnTo>
                  <a:lnTo>
                    <a:pt x="210" y="186"/>
                  </a:lnTo>
                  <a:lnTo>
                    <a:pt x="208" y="182"/>
                  </a:lnTo>
                  <a:lnTo>
                    <a:pt x="212" y="182"/>
                  </a:lnTo>
                  <a:lnTo>
                    <a:pt x="220" y="182"/>
                  </a:lnTo>
                  <a:lnTo>
                    <a:pt x="228" y="181"/>
                  </a:lnTo>
                  <a:lnTo>
                    <a:pt x="237" y="180"/>
                  </a:lnTo>
                  <a:lnTo>
                    <a:pt x="246" y="177"/>
                  </a:lnTo>
                  <a:lnTo>
                    <a:pt x="255" y="179"/>
                  </a:lnTo>
                  <a:lnTo>
                    <a:pt x="260" y="176"/>
                  </a:lnTo>
                  <a:lnTo>
                    <a:pt x="263" y="167"/>
                  </a:lnTo>
                  <a:lnTo>
                    <a:pt x="264" y="153"/>
                  </a:lnTo>
                  <a:lnTo>
                    <a:pt x="266" y="144"/>
                  </a:lnTo>
                  <a:lnTo>
                    <a:pt x="272" y="141"/>
                  </a:lnTo>
                  <a:lnTo>
                    <a:pt x="281" y="143"/>
                  </a:lnTo>
                  <a:lnTo>
                    <a:pt x="281" y="138"/>
                  </a:lnTo>
                  <a:lnTo>
                    <a:pt x="282" y="134"/>
                  </a:lnTo>
                  <a:lnTo>
                    <a:pt x="284" y="129"/>
                  </a:lnTo>
                  <a:lnTo>
                    <a:pt x="288" y="126"/>
                  </a:lnTo>
                  <a:lnTo>
                    <a:pt x="287" y="109"/>
                  </a:lnTo>
                  <a:lnTo>
                    <a:pt x="288" y="99"/>
                  </a:lnTo>
                  <a:lnTo>
                    <a:pt x="293" y="93"/>
                  </a:lnTo>
                  <a:lnTo>
                    <a:pt x="298" y="92"/>
                  </a:lnTo>
                  <a:lnTo>
                    <a:pt x="304" y="92"/>
                  </a:lnTo>
                  <a:lnTo>
                    <a:pt x="309" y="93"/>
                  </a:lnTo>
                  <a:lnTo>
                    <a:pt x="311" y="93"/>
                  </a:lnTo>
                  <a:lnTo>
                    <a:pt x="311" y="91"/>
                  </a:lnTo>
                  <a:lnTo>
                    <a:pt x="309" y="85"/>
                  </a:lnTo>
                  <a:lnTo>
                    <a:pt x="311" y="81"/>
                  </a:lnTo>
                  <a:lnTo>
                    <a:pt x="314" y="78"/>
                  </a:lnTo>
                  <a:lnTo>
                    <a:pt x="317" y="77"/>
                  </a:lnTo>
                  <a:lnTo>
                    <a:pt x="318" y="76"/>
                  </a:lnTo>
                  <a:lnTo>
                    <a:pt x="319" y="73"/>
                  </a:lnTo>
                  <a:lnTo>
                    <a:pt x="322" y="69"/>
                  </a:lnTo>
                  <a:lnTo>
                    <a:pt x="325" y="65"/>
                  </a:lnTo>
                  <a:lnTo>
                    <a:pt x="328" y="62"/>
                  </a:lnTo>
                  <a:lnTo>
                    <a:pt x="331" y="61"/>
                  </a:lnTo>
                  <a:lnTo>
                    <a:pt x="334" y="59"/>
                  </a:lnTo>
                  <a:lnTo>
                    <a:pt x="336" y="54"/>
                  </a:lnTo>
                  <a:lnTo>
                    <a:pt x="335" y="44"/>
                  </a:lnTo>
                  <a:lnTo>
                    <a:pt x="337" y="40"/>
                  </a:lnTo>
                  <a:lnTo>
                    <a:pt x="340" y="39"/>
                  </a:lnTo>
                  <a:lnTo>
                    <a:pt x="339" y="38"/>
                  </a:lnTo>
                  <a:lnTo>
                    <a:pt x="335" y="33"/>
                  </a:lnTo>
                  <a:lnTo>
                    <a:pt x="334" y="28"/>
                  </a:lnTo>
                  <a:lnTo>
                    <a:pt x="332" y="23"/>
                  </a:lnTo>
                  <a:lnTo>
                    <a:pt x="332" y="22"/>
                  </a:lnTo>
                  <a:lnTo>
                    <a:pt x="331" y="21"/>
                  </a:lnTo>
                  <a:lnTo>
                    <a:pt x="327" y="20"/>
                  </a:lnTo>
                  <a:lnTo>
                    <a:pt x="326" y="16"/>
                  </a:lnTo>
                  <a:lnTo>
                    <a:pt x="326" y="14"/>
                  </a:lnTo>
                  <a:lnTo>
                    <a:pt x="327" y="10"/>
                  </a:lnTo>
                  <a:lnTo>
                    <a:pt x="327" y="7"/>
                  </a:lnTo>
                  <a:lnTo>
                    <a:pt x="326" y="5"/>
                  </a:lnTo>
                  <a:lnTo>
                    <a:pt x="326" y="4"/>
                  </a:lnTo>
                  <a:lnTo>
                    <a:pt x="328" y="2"/>
                  </a:lnTo>
                  <a:lnTo>
                    <a:pt x="333" y="1"/>
                  </a:lnTo>
                  <a:lnTo>
                    <a:pt x="339" y="0"/>
                  </a:lnTo>
                  <a:lnTo>
                    <a:pt x="343" y="1"/>
                  </a:lnTo>
                  <a:lnTo>
                    <a:pt x="347" y="4"/>
                  </a:lnTo>
                  <a:lnTo>
                    <a:pt x="351" y="6"/>
                  </a:lnTo>
                  <a:lnTo>
                    <a:pt x="358" y="7"/>
                  </a:lnTo>
                  <a:lnTo>
                    <a:pt x="369" y="8"/>
                  </a:lnTo>
                  <a:lnTo>
                    <a:pt x="378" y="10"/>
                  </a:lnTo>
                  <a:lnTo>
                    <a:pt x="381" y="14"/>
                  </a:lnTo>
                  <a:lnTo>
                    <a:pt x="381" y="15"/>
                  </a:lnTo>
                  <a:lnTo>
                    <a:pt x="380" y="16"/>
                  </a:lnTo>
                  <a:lnTo>
                    <a:pt x="387" y="18"/>
                  </a:lnTo>
                  <a:lnTo>
                    <a:pt x="395" y="20"/>
                  </a:lnTo>
                  <a:lnTo>
                    <a:pt x="402" y="20"/>
                  </a:lnTo>
                  <a:lnTo>
                    <a:pt x="405" y="20"/>
                  </a:lnTo>
                  <a:lnTo>
                    <a:pt x="405" y="21"/>
                  </a:lnTo>
                  <a:lnTo>
                    <a:pt x="407" y="23"/>
                  </a:lnTo>
                  <a:lnTo>
                    <a:pt x="410" y="28"/>
                  </a:lnTo>
                  <a:lnTo>
                    <a:pt x="418" y="33"/>
                  </a:lnTo>
                  <a:lnTo>
                    <a:pt x="426" y="39"/>
                  </a:lnTo>
                  <a:lnTo>
                    <a:pt x="429" y="44"/>
                  </a:lnTo>
                  <a:lnTo>
                    <a:pt x="429" y="48"/>
                  </a:lnTo>
                  <a:lnTo>
                    <a:pt x="431" y="53"/>
                  </a:lnTo>
                  <a:lnTo>
                    <a:pt x="434" y="59"/>
                  </a:lnTo>
                  <a:lnTo>
                    <a:pt x="435" y="68"/>
                  </a:lnTo>
                  <a:lnTo>
                    <a:pt x="437" y="78"/>
                  </a:lnTo>
                  <a:lnTo>
                    <a:pt x="439" y="86"/>
                  </a:lnTo>
                  <a:lnTo>
                    <a:pt x="443" y="93"/>
                  </a:lnTo>
                  <a:lnTo>
                    <a:pt x="442" y="103"/>
                  </a:lnTo>
                  <a:lnTo>
                    <a:pt x="439" y="108"/>
                  </a:lnTo>
                  <a:lnTo>
                    <a:pt x="437" y="105"/>
                  </a:lnTo>
                  <a:lnTo>
                    <a:pt x="433" y="100"/>
                  </a:lnTo>
                  <a:lnTo>
                    <a:pt x="427" y="101"/>
                  </a:lnTo>
                  <a:lnTo>
                    <a:pt x="420" y="106"/>
                  </a:lnTo>
                  <a:lnTo>
                    <a:pt x="417" y="111"/>
                  </a:lnTo>
                  <a:lnTo>
                    <a:pt x="415" y="116"/>
                  </a:lnTo>
                  <a:lnTo>
                    <a:pt x="411" y="124"/>
                  </a:lnTo>
                  <a:lnTo>
                    <a:pt x="409" y="134"/>
                  </a:lnTo>
                  <a:lnTo>
                    <a:pt x="412" y="138"/>
                  </a:lnTo>
                  <a:lnTo>
                    <a:pt x="416" y="141"/>
                  </a:lnTo>
                  <a:lnTo>
                    <a:pt x="417" y="143"/>
                  </a:lnTo>
                  <a:lnTo>
                    <a:pt x="416" y="144"/>
                  </a:lnTo>
                  <a:lnTo>
                    <a:pt x="414" y="145"/>
                  </a:lnTo>
                  <a:lnTo>
                    <a:pt x="416" y="151"/>
                  </a:lnTo>
                  <a:lnTo>
                    <a:pt x="424" y="154"/>
                  </a:lnTo>
                  <a:lnTo>
                    <a:pt x="433" y="157"/>
                  </a:lnTo>
                  <a:lnTo>
                    <a:pt x="439" y="156"/>
                  </a:lnTo>
                  <a:lnTo>
                    <a:pt x="442" y="153"/>
                  </a:lnTo>
                  <a:lnTo>
                    <a:pt x="446" y="152"/>
                  </a:lnTo>
                  <a:lnTo>
                    <a:pt x="449" y="153"/>
                  </a:lnTo>
                  <a:lnTo>
                    <a:pt x="453" y="156"/>
                  </a:lnTo>
                  <a:lnTo>
                    <a:pt x="455" y="154"/>
                  </a:lnTo>
                  <a:lnTo>
                    <a:pt x="457" y="154"/>
                  </a:lnTo>
                  <a:lnTo>
                    <a:pt x="458" y="156"/>
                  </a:lnTo>
                  <a:lnTo>
                    <a:pt x="460" y="156"/>
                  </a:lnTo>
                  <a:lnTo>
                    <a:pt x="461" y="154"/>
                  </a:lnTo>
                  <a:lnTo>
                    <a:pt x="463" y="151"/>
                  </a:lnTo>
                  <a:lnTo>
                    <a:pt x="467" y="146"/>
                  </a:lnTo>
                  <a:lnTo>
                    <a:pt x="472" y="144"/>
                  </a:lnTo>
                  <a:lnTo>
                    <a:pt x="471" y="141"/>
                  </a:lnTo>
                  <a:lnTo>
                    <a:pt x="472" y="137"/>
                  </a:lnTo>
                  <a:lnTo>
                    <a:pt x="473" y="134"/>
                  </a:lnTo>
                  <a:lnTo>
                    <a:pt x="472" y="130"/>
                  </a:lnTo>
                  <a:lnTo>
                    <a:pt x="483" y="121"/>
                  </a:lnTo>
                  <a:lnTo>
                    <a:pt x="490" y="121"/>
                  </a:lnTo>
                  <a:lnTo>
                    <a:pt x="495" y="126"/>
                  </a:lnTo>
                  <a:lnTo>
                    <a:pt x="496" y="129"/>
                  </a:lnTo>
                  <a:lnTo>
                    <a:pt x="505" y="126"/>
                  </a:lnTo>
                  <a:lnTo>
                    <a:pt x="505" y="128"/>
                  </a:lnTo>
                  <a:lnTo>
                    <a:pt x="506" y="133"/>
                  </a:lnTo>
                  <a:lnTo>
                    <a:pt x="505" y="137"/>
                  </a:lnTo>
                  <a:lnTo>
                    <a:pt x="502" y="141"/>
                  </a:lnTo>
                  <a:lnTo>
                    <a:pt x="499" y="144"/>
                  </a:lnTo>
                  <a:lnTo>
                    <a:pt x="494" y="148"/>
                  </a:lnTo>
                  <a:lnTo>
                    <a:pt x="491" y="150"/>
                  </a:lnTo>
                  <a:lnTo>
                    <a:pt x="490" y="151"/>
                  </a:lnTo>
                  <a:lnTo>
                    <a:pt x="492" y="160"/>
                  </a:lnTo>
                  <a:lnTo>
                    <a:pt x="486" y="165"/>
                  </a:lnTo>
                  <a:lnTo>
                    <a:pt x="490" y="176"/>
                  </a:lnTo>
                  <a:lnTo>
                    <a:pt x="488" y="187"/>
                  </a:lnTo>
                  <a:lnTo>
                    <a:pt x="486" y="192"/>
                  </a:lnTo>
                  <a:lnTo>
                    <a:pt x="485" y="195"/>
                  </a:lnTo>
                  <a:lnTo>
                    <a:pt x="485" y="196"/>
                  </a:lnTo>
                  <a:lnTo>
                    <a:pt x="486" y="199"/>
                  </a:lnTo>
                  <a:lnTo>
                    <a:pt x="486" y="204"/>
                  </a:lnTo>
                  <a:lnTo>
                    <a:pt x="485" y="207"/>
                  </a:lnTo>
                  <a:lnTo>
                    <a:pt x="483" y="211"/>
                  </a:lnTo>
                  <a:lnTo>
                    <a:pt x="483" y="218"/>
                  </a:lnTo>
                  <a:lnTo>
                    <a:pt x="483" y="225"/>
                  </a:lnTo>
                  <a:lnTo>
                    <a:pt x="483" y="227"/>
                  </a:lnTo>
                  <a:lnTo>
                    <a:pt x="477" y="228"/>
                  </a:lnTo>
                  <a:lnTo>
                    <a:pt x="480" y="236"/>
                  </a:lnTo>
                  <a:lnTo>
                    <a:pt x="482" y="242"/>
                  </a:lnTo>
                  <a:lnTo>
                    <a:pt x="480" y="247"/>
                  </a:lnTo>
                  <a:lnTo>
                    <a:pt x="482" y="253"/>
                  </a:lnTo>
                  <a:lnTo>
                    <a:pt x="491" y="263"/>
                  </a:lnTo>
                  <a:lnTo>
                    <a:pt x="490" y="267"/>
                  </a:lnTo>
                  <a:lnTo>
                    <a:pt x="485" y="272"/>
                  </a:lnTo>
                  <a:lnTo>
                    <a:pt x="485" y="277"/>
                  </a:lnTo>
                  <a:lnTo>
                    <a:pt x="495" y="275"/>
                  </a:lnTo>
                  <a:lnTo>
                    <a:pt x="505" y="277"/>
                  </a:lnTo>
                  <a:lnTo>
                    <a:pt x="510" y="280"/>
                  </a:lnTo>
                  <a:lnTo>
                    <a:pt x="515" y="283"/>
                  </a:lnTo>
                  <a:lnTo>
                    <a:pt x="517" y="287"/>
                  </a:lnTo>
                  <a:lnTo>
                    <a:pt x="518" y="292"/>
                  </a:lnTo>
                  <a:lnTo>
                    <a:pt x="517" y="295"/>
                  </a:lnTo>
                  <a:lnTo>
                    <a:pt x="515" y="297"/>
                  </a:lnTo>
                  <a:lnTo>
                    <a:pt x="511" y="300"/>
                  </a:lnTo>
                  <a:lnTo>
                    <a:pt x="506" y="301"/>
                  </a:lnTo>
                  <a:lnTo>
                    <a:pt x="500" y="303"/>
                  </a:lnTo>
                  <a:lnTo>
                    <a:pt x="494" y="303"/>
                  </a:lnTo>
                  <a:lnTo>
                    <a:pt x="490" y="304"/>
                  </a:lnTo>
                  <a:lnTo>
                    <a:pt x="485" y="304"/>
                  </a:lnTo>
                  <a:lnTo>
                    <a:pt x="482" y="304"/>
                  </a:lnTo>
                  <a:lnTo>
                    <a:pt x="480" y="304"/>
                  </a:lnTo>
                  <a:lnTo>
                    <a:pt x="480" y="311"/>
                  </a:lnTo>
                  <a:lnTo>
                    <a:pt x="477" y="313"/>
                  </a:lnTo>
                  <a:lnTo>
                    <a:pt x="473" y="316"/>
                  </a:lnTo>
                  <a:lnTo>
                    <a:pt x="471" y="318"/>
                  </a:lnTo>
                  <a:lnTo>
                    <a:pt x="470" y="319"/>
                  </a:lnTo>
                  <a:lnTo>
                    <a:pt x="470" y="320"/>
                  </a:lnTo>
                  <a:lnTo>
                    <a:pt x="472" y="321"/>
                  </a:lnTo>
                  <a:lnTo>
                    <a:pt x="478" y="320"/>
                  </a:lnTo>
                  <a:lnTo>
                    <a:pt x="490" y="316"/>
                  </a:lnTo>
                  <a:lnTo>
                    <a:pt x="501" y="313"/>
                  </a:lnTo>
                  <a:lnTo>
                    <a:pt x="508" y="316"/>
                  </a:lnTo>
                  <a:lnTo>
                    <a:pt x="513" y="319"/>
                  </a:lnTo>
                  <a:lnTo>
                    <a:pt x="516" y="319"/>
                  </a:lnTo>
                  <a:lnTo>
                    <a:pt x="521" y="317"/>
                  </a:lnTo>
                  <a:lnTo>
                    <a:pt x="525" y="316"/>
                  </a:lnTo>
                  <a:lnTo>
                    <a:pt x="530" y="317"/>
                  </a:lnTo>
                  <a:lnTo>
                    <a:pt x="533" y="319"/>
                  </a:lnTo>
                  <a:lnTo>
                    <a:pt x="536" y="325"/>
                  </a:lnTo>
                  <a:lnTo>
                    <a:pt x="538" y="333"/>
                  </a:lnTo>
                  <a:lnTo>
                    <a:pt x="537" y="341"/>
                  </a:lnTo>
                  <a:lnTo>
                    <a:pt x="535" y="344"/>
                  </a:lnTo>
                  <a:lnTo>
                    <a:pt x="530" y="346"/>
                  </a:lnTo>
                  <a:lnTo>
                    <a:pt x="524" y="347"/>
                  </a:lnTo>
                  <a:lnTo>
                    <a:pt x="518" y="351"/>
                  </a:lnTo>
                  <a:lnTo>
                    <a:pt x="513" y="361"/>
                  </a:lnTo>
                  <a:lnTo>
                    <a:pt x="508" y="368"/>
                  </a:lnTo>
                  <a:lnTo>
                    <a:pt x="502" y="370"/>
                  </a:lnTo>
                  <a:lnTo>
                    <a:pt x="498" y="371"/>
                  </a:lnTo>
                  <a:lnTo>
                    <a:pt x="494" y="376"/>
                  </a:lnTo>
                  <a:lnTo>
                    <a:pt x="492" y="384"/>
                  </a:lnTo>
                  <a:lnTo>
                    <a:pt x="487" y="391"/>
                  </a:lnTo>
                  <a:lnTo>
                    <a:pt x="480" y="394"/>
                  </a:lnTo>
                  <a:lnTo>
                    <a:pt x="473" y="395"/>
                  </a:lnTo>
                  <a:lnTo>
                    <a:pt x="460" y="401"/>
                  </a:lnTo>
                  <a:lnTo>
                    <a:pt x="448" y="404"/>
                  </a:lnTo>
                  <a:lnTo>
                    <a:pt x="440" y="407"/>
                  </a:lnTo>
                  <a:lnTo>
                    <a:pt x="432" y="407"/>
                  </a:lnTo>
                  <a:lnTo>
                    <a:pt x="427" y="407"/>
                  </a:lnTo>
                  <a:lnTo>
                    <a:pt x="423" y="407"/>
                  </a:lnTo>
                  <a:lnTo>
                    <a:pt x="422" y="406"/>
                  </a:lnTo>
                  <a:lnTo>
                    <a:pt x="420" y="406"/>
                  </a:lnTo>
                  <a:lnTo>
                    <a:pt x="418" y="406"/>
                  </a:lnTo>
                  <a:lnTo>
                    <a:pt x="414" y="406"/>
                  </a:lnTo>
                  <a:lnTo>
                    <a:pt x="408" y="406"/>
                  </a:lnTo>
                  <a:lnTo>
                    <a:pt x="402" y="406"/>
                  </a:lnTo>
                  <a:lnTo>
                    <a:pt x="399" y="408"/>
                  </a:lnTo>
                  <a:lnTo>
                    <a:pt x="397" y="412"/>
                  </a:lnTo>
                  <a:lnTo>
                    <a:pt x="397" y="422"/>
                  </a:lnTo>
                  <a:lnTo>
                    <a:pt x="399" y="433"/>
                  </a:lnTo>
                  <a:lnTo>
                    <a:pt x="388" y="438"/>
                  </a:lnTo>
                  <a:lnTo>
                    <a:pt x="379" y="436"/>
                  </a:lnTo>
                  <a:lnTo>
                    <a:pt x="373" y="429"/>
                  </a:lnTo>
                  <a:lnTo>
                    <a:pt x="371" y="417"/>
                  </a:lnTo>
                  <a:lnTo>
                    <a:pt x="371" y="408"/>
                  </a:lnTo>
                  <a:lnTo>
                    <a:pt x="369" y="404"/>
                  </a:lnTo>
                  <a:lnTo>
                    <a:pt x="366" y="403"/>
                  </a:lnTo>
                  <a:lnTo>
                    <a:pt x="365" y="403"/>
                  </a:lnTo>
                  <a:lnTo>
                    <a:pt x="365" y="401"/>
                  </a:lnTo>
                  <a:lnTo>
                    <a:pt x="364" y="395"/>
                  </a:lnTo>
                  <a:lnTo>
                    <a:pt x="362" y="388"/>
                  </a:lnTo>
                  <a:lnTo>
                    <a:pt x="359" y="381"/>
                  </a:lnTo>
                  <a:lnTo>
                    <a:pt x="348" y="377"/>
                  </a:lnTo>
                  <a:lnTo>
                    <a:pt x="339" y="376"/>
                  </a:lnTo>
                  <a:lnTo>
                    <a:pt x="331" y="376"/>
                  </a:lnTo>
                  <a:lnTo>
                    <a:pt x="324" y="377"/>
                  </a:lnTo>
                  <a:lnTo>
                    <a:pt x="318" y="379"/>
                  </a:lnTo>
                  <a:lnTo>
                    <a:pt x="313" y="381"/>
                  </a:lnTo>
                  <a:lnTo>
                    <a:pt x="309" y="383"/>
                  </a:lnTo>
                  <a:lnTo>
                    <a:pt x="304" y="384"/>
                  </a:lnTo>
                  <a:lnTo>
                    <a:pt x="294" y="381"/>
                  </a:lnTo>
                  <a:lnTo>
                    <a:pt x="286" y="383"/>
                  </a:lnTo>
                  <a:lnTo>
                    <a:pt x="280" y="385"/>
                  </a:lnTo>
                  <a:lnTo>
                    <a:pt x="279" y="385"/>
                  </a:lnTo>
                  <a:lnTo>
                    <a:pt x="278" y="383"/>
                  </a:lnTo>
                  <a:lnTo>
                    <a:pt x="275" y="380"/>
                  </a:lnTo>
                  <a:lnTo>
                    <a:pt x="274" y="379"/>
                  </a:lnTo>
                  <a:lnTo>
                    <a:pt x="273" y="379"/>
                  </a:lnTo>
                  <a:lnTo>
                    <a:pt x="266" y="380"/>
                  </a:lnTo>
                  <a:lnTo>
                    <a:pt x="264" y="384"/>
                  </a:lnTo>
                  <a:lnTo>
                    <a:pt x="261" y="388"/>
                  </a:lnTo>
                  <a:lnTo>
                    <a:pt x="257" y="391"/>
                  </a:lnTo>
                  <a:lnTo>
                    <a:pt x="252" y="392"/>
                  </a:lnTo>
                  <a:lnTo>
                    <a:pt x="248" y="394"/>
                  </a:lnTo>
                  <a:lnTo>
                    <a:pt x="241" y="396"/>
                  </a:lnTo>
                  <a:lnTo>
                    <a:pt x="235" y="401"/>
                  </a:lnTo>
                  <a:lnTo>
                    <a:pt x="228" y="404"/>
                  </a:lnTo>
                  <a:lnTo>
                    <a:pt x="221" y="409"/>
                  </a:lnTo>
                  <a:lnTo>
                    <a:pt x="216" y="412"/>
                  </a:lnTo>
                  <a:lnTo>
                    <a:pt x="212" y="416"/>
                  </a:lnTo>
                  <a:lnTo>
                    <a:pt x="204" y="421"/>
                  </a:lnTo>
                  <a:lnTo>
                    <a:pt x="195" y="423"/>
                  </a:lnTo>
                  <a:lnTo>
                    <a:pt x="187" y="425"/>
                  </a:lnTo>
                  <a:lnTo>
                    <a:pt x="182" y="429"/>
                  </a:lnTo>
                  <a:lnTo>
                    <a:pt x="180" y="432"/>
                  </a:lnTo>
                  <a:lnTo>
                    <a:pt x="175" y="434"/>
                  </a:lnTo>
                  <a:lnTo>
                    <a:pt x="169" y="436"/>
                  </a:lnTo>
                  <a:lnTo>
                    <a:pt x="165" y="436"/>
                  </a:lnTo>
                  <a:lnTo>
                    <a:pt x="161" y="437"/>
                  </a:lnTo>
                  <a:lnTo>
                    <a:pt x="162" y="440"/>
                  </a:lnTo>
                  <a:lnTo>
                    <a:pt x="163" y="444"/>
                  </a:lnTo>
                  <a:lnTo>
                    <a:pt x="165" y="445"/>
                  </a:lnTo>
                  <a:lnTo>
                    <a:pt x="166" y="445"/>
                  </a:lnTo>
                  <a:lnTo>
                    <a:pt x="168" y="444"/>
                  </a:lnTo>
                  <a:lnTo>
                    <a:pt x="174" y="444"/>
                  </a:lnTo>
                  <a:lnTo>
                    <a:pt x="183" y="444"/>
                  </a:lnTo>
                  <a:lnTo>
                    <a:pt x="189" y="444"/>
                  </a:lnTo>
                  <a:lnTo>
                    <a:pt x="195" y="441"/>
                  </a:lnTo>
                  <a:lnTo>
                    <a:pt x="200" y="438"/>
                  </a:lnTo>
                  <a:lnTo>
                    <a:pt x="206" y="434"/>
                  </a:lnTo>
                  <a:lnTo>
                    <a:pt x="211" y="431"/>
                  </a:lnTo>
                  <a:lnTo>
                    <a:pt x="214" y="427"/>
                  </a:lnTo>
                  <a:lnTo>
                    <a:pt x="218" y="425"/>
                  </a:lnTo>
                  <a:lnTo>
                    <a:pt x="221" y="424"/>
                  </a:lnTo>
                  <a:lnTo>
                    <a:pt x="223" y="421"/>
                  </a:lnTo>
                  <a:lnTo>
                    <a:pt x="227" y="418"/>
                  </a:lnTo>
                  <a:lnTo>
                    <a:pt x="231" y="415"/>
                  </a:lnTo>
                  <a:lnTo>
                    <a:pt x="236" y="412"/>
                  </a:lnTo>
                  <a:lnTo>
                    <a:pt x="241" y="410"/>
                  </a:lnTo>
                  <a:lnTo>
                    <a:pt x="246" y="409"/>
                  </a:lnTo>
                  <a:lnTo>
                    <a:pt x="251" y="408"/>
                  </a:lnTo>
                  <a:lnTo>
                    <a:pt x="257" y="409"/>
                  </a:lnTo>
                  <a:lnTo>
                    <a:pt x="263" y="409"/>
                  </a:lnTo>
                  <a:lnTo>
                    <a:pt x="269" y="407"/>
                  </a:lnTo>
                  <a:lnTo>
                    <a:pt x="276" y="403"/>
                  </a:lnTo>
                  <a:lnTo>
                    <a:pt x="284" y="400"/>
                  </a:lnTo>
                  <a:lnTo>
                    <a:pt x="293" y="396"/>
                  </a:lnTo>
                  <a:lnTo>
                    <a:pt x="299" y="394"/>
                  </a:lnTo>
                  <a:lnTo>
                    <a:pt x="305" y="395"/>
                  </a:lnTo>
                  <a:lnTo>
                    <a:pt x="309" y="399"/>
                  </a:lnTo>
                  <a:lnTo>
                    <a:pt x="312" y="403"/>
                  </a:lnTo>
                  <a:lnTo>
                    <a:pt x="317" y="404"/>
                  </a:lnTo>
                  <a:lnTo>
                    <a:pt x="321" y="406"/>
                  </a:lnTo>
                  <a:lnTo>
                    <a:pt x="327" y="404"/>
                  </a:lnTo>
                  <a:lnTo>
                    <a:pt x="333" y="402"/>
                  </a:lnTo>
                  <a:lnTo>
                    <a:pt x="340" y="401"/>
                  </a:lnTo>
                  <a:lnTo>
                    <a:pt x="346" y="400"/>
                  </a:lnTo>
                  <a:lnTo>
                    <a:pt x="350" y="399"/>
                  </a:lnTo>
                  <a:lnTo>
                    <a:pt x="356" y="412"/>
                  </a:lnTo>
                  <a:lnTo>
                    <a:pt x="356" y="419"/>
                  </a:lnTo>
                  <a:lnTo>
                    <a:pt x="350" y="424"/>
                  </a:lnTo>
                  <a:lnTo>
                    <a:pt x="341" y="426"/>
                  </a:lnTo>
                  <a:lnTo>
                    <a:pt x="334" y="427"/>
                  </a:lnTo>
                  <a:lnTo>
                    <a:pt x="326" y="427"/>
                  </a:lnTo>
                  <a:lnTo>
                    <a:pt x="317" y="427"/>
                  </a:lnTo>
                  <a:lnTo>
                    <a:pt x="308" y="427"/>
                  </a:lnTo>
                  <a:lnTo>
                    <a:pt x="299" y="427"/>
                  </a:lnTo>
                  <a:lnTo>
                    <a:pt x="294" y="429"/>
                  </a:lnTo>
                  <a:lnTo>
                    <a:pt x="290" y="429"/>
                  </a:lnTo>
                  <a:lnTo>
                    <a:pt x="290" y="430"/>
                  </a:lnTo>
                  <a:lnTo>
                    <a:pt x="293" y="433"/>
                  </a:lnTo>
                  <a:lnTo>
                    <a:pt x="291" y="438"/>
                  </a:lnTo>
                  <a:lnTo>
                    <a:pt x="289" y="442"/>
                  </a:lnTo>
                  <a:lnTo>
                    <a:pt x="290" y="445"/>
                  </a:lnTo>
                  <a:lnTo>
                    <a:pt x="296" y="445"/>
                  </a:lnTo>
                  <a:lnTo>
                    <a:pt x="302" y="444"/>
                  </a:lnTo>
                  <a:lnTo>
                    <a:pt x="306" y="442"/>
                  </a:lnTo>
                  <a:lnTo>
                    <a:pt x="309" y="441"/>
                  </a:lnTo>
                  <a:lnTo>
                    <a:pt x="310" y="442"/>
                  </a:lnTo>
                  <a:lnTo>
                    <a:pt x="312" y="445"/>
                  </a:lnTo>
                  <a:lnTo>
                    <a:pt x="312" y="449"/>
                  </a:lnTo>
                  <a:lnTo>
                    <a:pt x="309" y="453"/>
                  </a:lnTo>
                  <a:lnTo>
                    <a:pt x="305" y="460"/>
                  </a:lnTo>
                  <a:lnTo>
                    <a:pt x="306" y="472"/>
                  </a:lnTo>
                  <a:lnTo>
                    <a:pt x="309" y="485"/>
                  </a:lnTo>
                  <a:lnTo>
                    <a:pt x="311" y="493"/>
                  </a:lnTo>
                  <a:lnTo>
                    <a:pt x="316" y="495"/>
                  </a:lnTo>
                  <a:lnTo>
                    <a:pt x="325" y="497"/>
                  </a:lnTo>
                  <a:lnTo>
                    <a:pt x="335" y="495"/>
                  </a:lnTo>
                  <a:lnTo>
                    <a:pt x="341" y="490"/>
                  </a:lnTo>
                  <a:lnTo>
                    <a:pt x="343" y="494"/>
                  </a:lnTo>
                  <a:lnTo>
                    <a:pt x="348" y="497"/>
                  </a:lnTo>
                  <a:lnTo>
                    <a:pt x="351" y="499"/>
                  </a:lnTo>
                  <a:lnTo>
                    <a:pt x="354" y="500"/>
                  </a:lnTo>
                  <a:lnTo>
                    <a:pt x="378" y="499"/>
                  </a:lnTo>
                  <a:lnTo>
                    <a:pt x="378" y="500"/>
                  </a:lnTo>
                  <a:lnTo>
                    <a:pt x="380" y="502"/>
                  </a:lnTo>
                  <a:lnTo>
                    <a:pt x="381" y="508"/>
                  </a:lnTo>
                  <a:lnTo>
                    <a:pt x="381" y="520"/>
                  </a:lnTo>
                  <a:lnTo>
                    <a:pt x="378" y="530"/>
                  </a:lnTo>
                  <a:lnTo>
                    <a:pt x="370" y="535"/>
                  </a:lnTo>
                  <a:lnTo>
                    <a:pt x="359" y="538"/>
                  </a:lnTo>
                  <a:lnTo>
                    <a:pt x="350" y="540"/>
                  </a:lnTo>
                  <a:lnTo>
                    <a:pt x="349" y="548"/>
                  </a:lnTo>
                  <a:lnTo>
                    <a:pt x="346" y="555"/>
                  </a:lnTo>
                  <a:lnTo>
                    <a:pt x="342" y="560"/>
                  </a:lnTo>
                  <a:lnTo>
                    <a:pt x="341" y="562"/>
                  </a:lnTo>
                  <a:lnTo>
                    <a:pt x="339" y="563"/>
                  </a:lnTo>
                  <a:lnTo>
                    <a:pt x="336" y="563"/>
                  </a:lnTo>
                  <a:lnTo>
                    <a:pt x="333" y="565"/>
                  </a:lnTo>
                  <a:lnTo>
                    <a:pt x="327" y="566"/>
                  </a:lnTo>
                  <a:lnTo>
                    <a:pt x="320" y="566"/>
                  </a:lnTo>
                  <a:lnTo>
                    <a:pt x="311" y="566"/>
                  </a:lnTo>
                  <a:lnTo>
                    <a:pt x="301" y="565"/>
                  </a:lnTo>
                  <a:lnTo>
                    <a:pt x="297" y="569"/>
                  </a:lnTo>
                  <a:lnTo>
                    <a:pt x="293" y="571"/>
                  </a:lnTo>
                  <a:lnTo>
                    <a:pt x="287" y="569"/>
                  </a:lnTo>
                  <a:lnTo>
                    <a:pt x="281" y="565"/>
                  </a:lnTo>
                  <a:lnTo>
                    <a:pt x="275" y="562"/>
                  </a:lnTo>
                  <a:lnTo>
                    <a:pt x="268" y="567"/>
                  </a:lnTo>
                  <a:lnTo>
                    <a:pt x="260" y="575"/>
                  </a:lnTo>
                  <a:lnTo>
                    <a:pt x="251" y="582"/>
                  </a:lnTo>
                  <a:lnTo>
                    <a:pt x="238" y="584"/>
                  </a:lnTo>
                  <a:lnTo>
                    <a:pt x="236" y="577"/>
                  </a:lnTo>
                  <a:lnTo>
                    <a:pt x="240" y="568"/>
                  </a:lnTo>
                  <a:lnTo>
                    <a:pt x="250" y="563"/>
                  </a:lnTo>
                  <a:lnTo>
                    <a:pt x="251" y="560"/>
                  </a:lnTo>
                  <a:lnTo>
                    <a:pt x="252" y="558"/>
                  </a:lnTo>
                  <a:lnTo>
                    <a:pt x="256" y="554"/>
                  </a:lnTo>
                  <a:lnTo>
                    <a:pt x="259" y="552"/>
                  </a:lnTo>
                  <a:lnTo>
                    <a:pt x="264" y="548"/>
                  </a:lnTo>
                  <a:lnTo>
                    <a:pt x="269" y="546"/>
                  </a:lnTo>
                  <a:lnTo>
                    <a:pt x="276" y="543"/>
                  </a:lnTo>
                  <a:lnTo>
                    <a:pt x="284" y="540"/>
                  </a:lnTo>
                  <a:lnTo>
                    <a:pt x="290" y="538"/>
                  </a:lnTo>
                  <a:lnTo>
                    <a:pt x="291" y="535"/>
                  </a:lnTo>
                  <a:lnTo>
                    <a:pt x="289" y="531"/>
                  </a:lnTo>
                  <a:lnTo>
                    <a:pt x="284" y="528"/>
                  </a:lnTo>
                  <a:lnTo>
                    <a:pt x="278" y="527"/>
                  </a:lnTo>
                  <a:lnTo>
                    <a:pt x="271" y="525"/>
                  </a:lnTo>
                  <a:lnTo>
                    <a:pt x="264" y="527"/>
                  </a:lnTo>
                  <a:lnTo>
                    <a:pt x="257" y="530"/>
                  </a:lnTo>
                  <a:lnTo>
                    <a:pt x="248" y="536"/>
                  </a:lnTo>
                  <a:lnTo>
                    <a:pt x="237" y="540"/>
                  </a:lnTo>
                  <a:lnTo>
                    <a:pt x="227" y="541"/>
                  </a:lnTo>
                  <a:lnTo>
                    <a:pt x="215" y="543"/>
                  </a:lnTo>
                  <a:lnTo>
                    <a:pt x="205" y="541"/>
                  </a:lnTo>
                  <a:lnTo>
                    <a:pt x="196" y="540"/>
                  </a:lnTo>
                  <a:lnTo>
                    <a:pt x="189" y="539"/>
                  </a:lnTo>
                  <a:lnTo>
                    <a:pt x="184" y="538"/>
                  </a:lnTo>
                  <a:lnTo>
                    <a:pt x="180" y="537"/>
                  </a:lnTo>
                  <a:lnTo>
                    <a:pt x="173" y="537"/>
                  </a:lnTo>
                  <a:lnTo>
                    <a:pt x="165" y="537"/>
                  </a:lnTo>
                  <a:lnTo>
                    <a:pt x="155" y="539"/>
                  </a:lnTo>
                  <a:lnTo>
                    <a:pt x="147" y="543"/>
                  </a:lnTo>
                  <a:lnTo>
                    <a:pt x="139" y="548"/>
                  </a:lnTo>
                  <a:lnTo>
                    <a:pt x="135" y="556"/>
                  </a:lnTo>
                  <a:lnTo>
                    <a:pt x="134" y="568"/>
                  </a:lnTo>
                  <a:lnTo>
                    <a:pt x="0" y="351"/>
                  </a:lnTo>
                  <a:lnTo>
                    <a:pt x="122" y="26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9" name="Freeform 80"/>
            <p:cNvSpPr>
              <a:spLocks/>
            </p:cNvSpPr>
            <p:nvPr/>
          </p:nvSpPr>
          <p:spPr bwMode="auto">
            <a:xfrm>
              <a:off x="1996" y="2465"/>
              <a:ext cx="264" cy="368"/>
            </a:xfrm>
            <a:custGeom>
              <a:avLst/>
              <a:gdLst>
                <a:gd name="T0" fmla="*/ 124 w 529"/>
                <a:gd name="T1" fmla="*/ 80 h 734"/>
                <a:gd name="T2" fmla="*/ 113 w 529"/>
                <a:gd name="T3" fmla="*/ 84 h 734"/>
                <a:gd name="T4" fmla="*/ 108 w 529"/>
                <a:gd name="T5" fmla="*/ 93 h 734"/>
                <a:gd name="T6" fmla="*/ 107 w 529"/>
                <a:gd name="T7" fmla="*/ 109 h 734"/>
                <a:gd name="T8" fmla="*/ 107 w 529"/>
                <a:gd name="T9" fmla="*/ 116 h 734"/>
                <a:gd name="T10" fmla="*/ 101 w 529"/>
                <a:gd name="T11" fmla="*/ 123 h 734"/>
                <a:gd name="T12" fmla="*/ 103 w 529"/>
                <a:gd name="T13" fmla="*/ 131 h 734"/>
                <a:gd name="T14" fmla="*/ 96 w 529"/>
                <a:gd name="T15" fmla="*/ 135 h 734"/>
                <a:gd name="T16" fmla="*/ 95 w 529"/>
                <a:gd name="T17" fmla="*/ 120 h 734"/>
                <a:gd name="T18" fmla="*/ 94 w 529"/>
                <a:gd name="T19" fmla="*/ 113 h 734"/>
                <a:gd name="T20" fmla="*/ 97 w 529"/>
                <a:gd name="T21" fmla="*/ 106 h 734"/>
                <a:gd name="T22" fmla="*/ 97 w 529"/>
                <a:gd name="T23" fmla="*/ 95 h 734"/>
                <a:gd name="T24" fmla="*/ 92 w 529"/>
                <a:gd name="T25" fmla="*/ 93 h 734"/>
                <a:gd name="T26" fmla="*/ 93 w 529"/>
                <a:gd name="T27" fmla="*/ 85 h 734"/>
                <a:gd name="T28" fmla="*/ 87 w 529"/>
                <a:gd name="T29" fmla="*/ 79 h 734"/>
                <a:gd name="T30" fmla="*/ 80 w 529"/>
                <a:gd name="T31" fmla="*/ 77 h 734"/>
                <a:gd name="T32" fmla="*/ 74 w 529"/>
                <a:gd name="T33" fmla="*/ 74 h 734"/>
                <a:gd name="T34" fmla="*/ 75 w 529"/>
                <a:gd name="T35" fmla="*/ 81 h 734"/>
                <a:gd name="T36" fmla="*/ 75 w 529"/>
                <a:gd name="T37" fmla="*/ 91 h 734"/>
                <a:gd name="T38" fmla="*/ 69 w 529"/>
                <a:gd name="T39" fmla="*/ 87 h 734"/>
                <a:gd name="T40" fmla="*/ 65 w 529"/>
                <a:gd name="T41" fmla="*/ 78 h 734"/>
                <a:gd name="T42" fmla="*/ 60 w 529"/>
                <a:gd name="T43" fmla="*/ 69 h 734"/>
                <a:gd name="T44" fmla="*/ 52 w 529"/>
                <a:gd name="T45" fmla="*/ 65 h 734"/>
                <a:gd name="T46" fmla="*/ 44 w 529"/>
                <a:gd name="T47" fmla="*/ 71 h 734"/>
                <a:gd name="T48" fmla="*/ 40 w 529"/>
                <a:gd name="T49" fmla="*/ 80 h 734"/>
                <a:gd name="T50" fmla="*/ 36 w 529"/>
                <a:gd name="T51" fmla="*/ 90 h 734"/>
                <a:gd name="T52" fmla="*/ 30 w 529"/>
                <a:gd name="T53" fmla="*/ 101 h 734"/>
                <a:gd name="T54" fmla="*/ 26 w 529"/>
                <a:gd name="T55" fmla="*/ 116 h 734"/>
                <a:gd name="T56" fmla="*/ 24 w 529"/>
                <a:gd name="T57" fmla="*/ 127 h 734"/>
                <a:gd name="T58" fmla="*/ 26 w 529"/>
                <a:gd name="T59" fmla="*/ 144 h 734"/>
                <a:gd name="T60" fmla="*/ 35 w 529"/>
                <a:gd name="T61" fmla="*/ 158 h 734"/>
                <a:gd name="T62" fmla="*/ 45 w 529"/>
                <a:gd name="T63" fmla="*/ 151 h 734"/>
                <a:gd name="T64" fmla="*/ 45 w 529"/>
                <a:gd name="T65" fmla="*/ 140 h 734"/>
                <a:gd name="T66" fmla="*/ 56 w 529"/>
                <a:gd name="T67" fmla="*/ 140 h 734"/>
                <a:gd name="T68" fmla="*/ 63 w 529"/>
                <a:gd name="T69" fmla="*/ 150 h 734"/>
                <a:gd name="T70" fmla="*/ 56 w 529"/>
                <a:gd name="T71" fmla="*/ 157 h 734"/>
                <a:gd name="T72" fmla="*/ 50 w 529"/>
                <a:gd name="T73" fmla="*/ 164 h 734"/>
                <a:gd name="T74" fmla="*/ 41 w 529"/>
                <a:gd name="T75" fmla="*/ 180 h 734"/>
                <a:gd name="T76" fmla="*/ 30 w 529"/>
                <a:gd name="T77" fmla="*/ 178 h 734"/>
                <a:gd name="T78" fmla="*/ 25 w 529"/>
                <a:gd name="T79" fmla="*/ 170 h 734"/>
                <a:gd name="T80" fmla="*/ 18 w 529"/>
                <a:gd name="T81" fmla="*/ 161 h 734"/>
                <a:gd name="T82" fmla="*/ 10 w 529"/>
                <a:gd name="T83" fmla="*/ 149 h 734"/>
                <a:gd name="T84" fmla="*/ 9 w 529"/>
                <a:gd name="T85" fmla="*/ 137 h 734"/>
                <a:gd name="T86" fmla="*/ 6 w 529"/>
                <a:gd name="T87" fmla="*/ 125 h 734"/>
                <a:gd name="T88" fmla="*/ 1 w 529"/>
                <a:gd name="T89" fmla="*/ 113 h 734"/>
                <a:gd name="T90" fmla="*/ 5 w 529"/>
                <a:gd name="T91" fmla="*/ 99 h 734"/>
                <a:gd name="T92" fmla="*/ 5 w 529"/>
                <a:gd name="T93" fmla="*/ 88 h 734"/>
                <a:gd name="T94" fmla="*/ 11 w 529"/>
                <a:gd name="T95" fmla="*/ 76 h 734"/>
                <a:gd name="T96" fmla="*/ 9 w 529"/>
                <a:gd name="T97" fmla="*/ 54 h 734"/>
                <a:gd name="T98" fmla="*/ 15 w 529"/>
                <a:gd name="T99" fmla="*/ 37 h 734"/>
                <a:gd name="T100" fmla="*/ 18 w 529"/>
                <a:gd name="T101" fmla="*/ 27 h 734"/>
                <a:gd name="T102" fmla="*/ 23 w 529"/>
                <a:gd name="T103" fmla="*/ 16 h 734"/>
                <a:gd name="T104" fmla="*/ 16 w 529"/>
                <a:gd name="T105" fmla="*/ 20 h 734"/>
                <a:gd name="T106" fmla="*/ 11 w 529"/>
                <a:gd name="T107" fmla="*/ 37 h 734"/>
                <a:gd name="T108" fmla="*/ 6 w 529"/>
                <a:gd name="T109" fmla="*/ 53 h 734"/>
                <a:gd name="T110" fmla="*/ 4 w 529"/>
                <a:gd name="T111" fmla="*/ 60 h 734"/>
                <a:gd name="T112" fmla="*/ 0 w 529"/>
                <a:gd name="T113" fmla="*/ 59 h 734"/>
                <a:gd name="T114" fmla="*/ 3 w 529"/>
                <a:gd name="T115" fmla="*/ 47 h 734"/>
                <a:gd name="T116" fmla="*/ 5 w 529"/>
                <a:gd name="T117" fmla="*/ 37 h 734"/>
                <a:gd name="T118" fmla="*/ 8 w 529"/>
                <a:gd name="T119" fmla="*/ 23 h 734"/>
                <a:gd name="T120" fmla="*/ 20 w 529"/>
                <a:gd name="T121" fmla="*/ 6 h 734"/>
                <a:gd name="T122" fmla="*/ 23 w 529"/>
                <a:gd name="T123" fmla="*/ 0 h 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734"/>
                <a:gd name="T188" fmla="*/ 529 w 529"/>
                <a:gd name="T189" fmla="*/ 734 h 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734">
                  <a:moveTo>
                    <a:pt x="529" y="299"/>
                  </a:moveTo>
                  <a:lnTo>
                    <a:pt x="528" y="302"/>
                  </a:lnTo>
                  <a:lnTo>
                    <a:pt x="523" y="311"/>
                  </a:lnTo>
                  <a:lnTo>
                    <a:pt x="516" y="317"/>
                  </a:lnTo>
                  <a:lnTo>
                    <a:pt x="507" y="319"/>
                  </a:lnTo>
                  <a:lnTo>
                    <a:pt x="501" y="319"/>
                  </a:lnTo>
                  <a:lnTo>
                    <a:pt x="496" y="320"/>
                  </a:lnTo>
                  <a:lnTo>
                    <a:pt x="490" y="322"/>
                  </a:lnTo>
                  <a:lnTo>
                    <a:pt x="483" y="324"/>
                  </a:lnTo>
                  <a:lnTo>
                    <a:pt x="477" y="328"/>
                  </a:lnTo>
                  <a:lnTo>
                    <a:pt x="471" y="330"/>
                  </a:lnTo>
                  <a:lnTo>
                    <a:pt x="466" y="332"/>
                  </a:lnTo>
                  <a:lnTo>
                    <a:pt x="461" y="334"/>
                  </a:lnTo>
                  <a:lnTo>
                    <a:pt x="452" y="334"/>
                  </a:lnTo>
                  <a:lnTo>
                    <a:pt x="445" y="334"/>
                  </a:lnTo>
                  <a:lnTo>
                    <a:pt x="439" y="337"/>
                  </a:lnTo>
                  <a:lnTo>
                    <a:pt x="433" y="343"/>
                  </a:lnTo>
                  <a:lnTo>
                    <a:pt x="433" y="345"/>
                  </a:lnTo>
                  <a:lnTo>
                    <a:pt x="435" y="352"/>
                  </a:lnTo>
                  <a:lnTo>
                    <a:pt x="435" y="361"/>
                  </a:lnTo>
                  <a:lnTo>
                    <a:pt x="433" y="369"/>
                  </a:lnTo>
                  <a:lnTo>
                    <a:pt x="424" y="383"/>
                  </a:lnTo>
                  <a:lnTo>
                    <a:pt x="420" y="395"/>
                  </a:lnTo>
                  <a:lnTo>
                    <a:pt x="418" y="404"/>
                  </a:lnTo>
                  <a:lnTo>
                    <a:pt x="418" y="412"/>
                  </a:lnTo>
                  <a:lnTo>
                    <a:pt x="421" y="419"/>
                  </a:lnTo>
                  <a:lnTo>
                    <a:pt x="424" y="426"/>
                  </a:lnTo>
                  <a:lnTo>
                    <a:pt x="429" y="432"/>
                  </a:lnTo>
                  <a:lnTo>
                    <a:pt x="430" y="436"/>
                  </a:lnTo>
                  <a:lnTo>
                    <a:pt x="429" y="441"/>
                  </a:lnTo>
                  <a:lnTo>
                    <a:pt x="429" y="444"/>
                  </a:lnTo>
                  <a:lnTo>
                    <a:pt x="432" y="446"/>
                  </a:lnTo>
                  <a:lnTo>
                    <a:pt x="439" y="448"/>
                  </a:lnTo>
                  <a:lnTo>
                    <a:pt x="433" y="455"/>
                  </a:lnTo>
                  <a:lnTo>
                    <a:pt x="429" y="461"/>
                  </a:lnTo>
                  <a:lnTo>
                    <a:pt x="424" y="468"/>
                  </a:lnTo>
                  <a:lnTo>
                    <a:pt x="418" y="475"/>
                  </a:lnTo>
                  <a:lnTo>
                    <a:pt x="412" y="475"/>
                  </a:lnTo>
                  <a:lnTo>
                    <a:pt x="409" y="478"/>
                  </a:lnTo>
                  <a:lnTo>
                    <a:pt x="407" y="480"/>
                  </a:lnTo>
                  <a:lnTo>
                    <a:pt x="406" y="483"/>
                  </a:lnTo>
                  <a:lnTo>
                    <a:pt x="405" y="489"/>
                  </a:lnTo>
                  <a:lnTo>
                    <a:pt x="405" y="494"/>
                  </a:lnTo>
                  <a:lnTo>
                    <a:pt x="406" y="499"/>
                  </a:lnTo>
                  <a:lnTo>
                    <a:pt x="408" y="505"/>
                  </a:lnTo>
                  <a:lnTo>
                    <a:pt x="412" y="510"/>
                  </a:lnTo>
                  <a:lnTo>
                    <a:pt x="413" y="514"/>
                  </a:lnTo>
                  <a:lnTo>
                    <a:pt x="413" y="519"/>
                  </a:lnTo>
                  <a:lnTo>
                    <a:pt x="412" y="520"/>
                  </a:lnTo>
                  <a:lnTo>
                    <a:pt x="409" y="519"/>
                  </a:lnTo>
                  <a:lnTo>
                    <a:pt x="407" y="519"/>
                  </a:lnTo>
                  <a:lnTo>
                    <a:pt x="405" y="520"/>
                  </a:lnTo>
                  <a:lnTo>
                    <a:pt x="401" y="527"/>
                  </a:lnTo>
                  <a:lnTo>
                    <a:pt x="397" y="534"/>
                  </a:lnTo>
                  <a:lnTo>
                    <a:pt x="390" y="538"/>
                  </a:lnTo>
                  <a:lnTo>
                    <a:pt x="384" y="536"/>
                  </a:lnTo>
                  <a:lnTo>
                    <a:pt x="382" y="532"/>
                  </a:lnTo>
                  <a:lnTo>
                    <a:pt x="383" y="525"/>
                  </a:lnTo>
                  <a:lnTo>
                    <a:pt x="383" y="516"/>
                  </a:lnTo>
                  <a:lnTo>
                    <a:pt x="380" y="506"/>
                  </a:lnTo>
                  <a:lnTo>
                    <a:pt x="376" y="498"/>
                  </a:lnTo>
                  <a:lnTo>
                    <a:pt x="379" y="488"/>
                  </a:lnTo>
                  <a:lnTo>
                    <a:pt x="382" y="478"/>
                  </a:lnTo>
                  <a:lnTo>
                    <a:pt x="382" y="470"/>
                  </a:lnTo>
                  <a:lnTo>
                    <a:pt x="378" y="463"/>
                  </a:lnTo>
                  <a:lnTo>
                    <a:pt x="379" y="460"/>
                  </a:lnTo>
                  <a:lnTo>
                    <a:pt x="380" y="458"/>
                  </a:lnTo>
                  <a:lnTo>
                    <a:pt x="380" y="456"/>
                  </a:lnTo>
                  <a:lnTo>
                    <a:pt x="379" y="453"/>
                  </a:lnTo>
                  <a:lnTo>
                    <a:pt x="379" y="451"/>
                  </a:lnTo>
                  <a:lnTo>
                    <a:pt x="380" y="448"/>
                  </a:lnTo>
                  <a:lnTo>
                    <a:pt x="385" y="444"/>
                  </a:lnTo>
                  <a:lnTo>
                    <a:pt x="394" y="442"/>
                  </a:lnTo>
                  <a:lnTo>
                    <a:pt x="393" y="440"/>
                  </a:lnTo>
                  <a:lnTo>
                    <a:pt x="390" y="434"/>
                  </a:lnTo>
                  <a:lnTo>
                    <a:pt x="389" y="428"/>
                  </a:lnTo>
                  <a:lnTo>
                    <a:pt x="391" y="423"/>
                  </a:lnTo>
                  <a:lnTo>
                    <a:pt x="397" y="419"/>
                  </a:lnTo>
                  <a:lnTo>
                    <a:pt x="402" y="412"/>
                  </a:lnTo>
                  <a:lnTo>
                    <a:pt x="402" y="403"/>
                  </a:lnTo>
                  <a:lnTo>
                    <a:pt x="397" y="394"/>
                  </a:lnTo>
                  <a:lnTo>
                    <a:pt x="395" y="387"/>
                  </a:lnTo>
                  <a:lnTo>
                    <a:pt x="393" y="381"/>
                  </a:lnTo>
                  <a:lnTo>
                    <a:pt x="390" y="377"/>
                  </a:lnTo>
                  <a:lnTo>
                    <a:pt x="386" y="379"/>
                  </a:lnTo>
                  <a:lnTo>
                    <a:pt x="384" y="376"/>
                  </a:lnTo>
                  <a:lnTo>
                    <a:pt x="380" y="376"/>
                  </a:lnTo>
                  <a:lnTo>
                    <a:pt x="377" y="377"/>
                  </a:lnTo>
                  <a:lnTo>
                    <a:pt x="374" y="376"/>
                  </a:lnTo>
                  <a:lnTo>
                    <a:pt x="371" y="374"/>
                  </a:lnTo>
                  <a:lnTo>
                    <a:pt x="370" y="369"/>
                  </a:lnTo>
                  <a:lnTo>
                    <a:pt x="371" y="365"/>
                  </a:lnTo>
                  <a:lnTo>
                    <a:pt x="374" y="361"/>
                  </a:lnTo>
                  <a:lnTo>
                    <a:pt x="377" y="358"/>
                  </a:lnTo>
                  <a:lnTo>
                    <a:pt x="379" y="353"/>
                  </a:lnTo>
                  <a:lnTo>
                    <a:pt x="380" y="350"/>
                  </a:lnTo>
                  <a:lnTo>
                    <a:pt x="379" y="346"/>
                  </a:lnTo>
                  <a:lnTo>
                    <a:pt x="372" y="339"/>
                  </a:lnTo>
                  <a:lnTo>
                    <a:pt x="372" y="337"/>
                  </a:lnTo>
                  <a:lnTo>
                    <a:pt x="375" y="335"/>
                  </a:lnTo>
                  <a:lnTo>
                    <a:pt x="374" y="328"/>
                  </a:lnTo>
                  <a:lnTo>
                    <a:pt x="360" y="326"/>
                  </a:lnTo>
                  <a:lnTo>
                    <a:pt x="353" y="322"/>
                  </a:lnTo>
                  <a:lnTo>
                    <a:pt x="351" y="320"/>
                  </a:lnTo>
                  <a:lnTo>
                    <a:pt x="351" y="316"/>
                  </a:lnTo>
                  <a:lnTo>
                    <a:pt x="353" y="315"/>
                  </a:lnTo>
                  <a:lnTo>
                    <a:pt x="354" y="313"/>
                  </a:lnTo>
                  <a:lnTo>
                    <a:pt x="353" y="313"/>
                  </a:lnTo>
                  <a:lnTo>
                    <a:pt x="349" y="313"/>
                  </a:lnTo>
                  <a:lnTo>
                    <a:pt x="338" y="313"/>
                  </a:lnTo>
                  <a:lnTo>
                    <a:pt x="329" y="312"/>
                  </a:lnTo>
                  <a:lnTo>
                    <a:pt x="323" y="308"/>
                  </a:lnTo>
                  <a:lnTo>
                    <a:pt x="319" y="304"/>
                  </a:lnTo>
                  <a:lnTo>
                    <a:pt x="318" y="299"/>
                  </a:lnTo>
                  <a:lnTo>
                    <a:pt x="317" y="296"/>
                  </a:lnTo>
                  <a:lnTo>
                    <a:pt x="312" y="293"/>
                  </a:lnTo>
                  <a:lnTo>
                    <a:pt x="304" y="290"/>
                  </a:lnTo>
                  <a:lnTo>
                    <a:pt x="297" y="289"/>
                  </a:lnTo>
                  <a:lnTo>
                    <a:pt x="296" y="293"/>
                  </a:lnTo>
                  <a:lnTo>
                    <a:pt x="297" y="299"/>
                  </a:lnTo>
                  <a:lnTo>
                    <a:pt x="299" y="301"/>
                  </a:lnTo>
                  <a:lnTo>
                    <a:pt x="300" y="304"/>
                  </a:lnTo>
                  <a:lnTo>
                    <a:pt x="303" y="308"/>
                  </a:lnTo>
                  <a:lnTo>
                    <a:pt x="306" y="313"/>
                  </a:lnTo>
                  <a:lnTo>
                    <a:pt x="304" y="316"/>
                  </a:lnTo>
                  <a:lnTo>
                    <a:pt x="301" y="321"/>
                  </a:lnTo>
                  <a:lnTo>
                    <a:pt x="301" y="331"/>
                  </a:lnTo>
                  <a:lnTo>
                    <a:pt x="301" y="342"/>
                  </a:lnTo>
                  <a:lnTo>
                    <a:pt x="303" y="350"/>
                  </a:lnTo>
                  <a:lnTo>
                    <a:pt x="304" y="355"/>
                  </a:lnTo>
                  <a:lnTo>
                    <a:pt x="304" y="360"/>
                  </a:lnTo>
                  <a:lnTo>
                    <a:pt x="303" y="362"/>
                  </a:lnTo>
                  <a:lnTo>
                    <a:pt x="302" y="364"/>
                  </a:lnTo>
                  <a:lnTo>
                    <a:pt x="300" y="365"/>
                  </a:lnTo>
                  <a:lnTo>
                    <a:pt x="293" y="365"/>
                  </a:lnTo>
                  <a:lnTo>
                    <a:pt x="286" y="362"/>
                  </a:lnTo>
                  <a:lnTo>
                    <a:pt x="280" y="354"/>
                  </a:lnTo>
                  <a:lnTo>
                    <a:pt x="280" y="351"/>
                  </a:lnTo>
                  <a:lnTo>
                    <a:pt x="278" y="349"/>
                  </a:lnTo>
                  <a:lnTo>
                    <a:pt x="276" y="347"/>
                  </a:lnTo>
                  <a:lnTo>
                    <a:pt x="274" y="343"/>
                  </a:lnTo>
                  <a:lnTo>
                    <a:pt x="277" y="329"/>
                  </a:lnTo>
                  <a:lnTo>
                    <a:pt x="274" y="320"/>
                  </a:lnTo>
                  <a:lnTo>
                    <a:pt x="271" y="315"/>
                  </a:lnTo>
                  <a:lnTo>
                    <a:pt x="269" y="314"/>
                  </a:lnTo>
                  <a:lnTo>
                    <a:pt x="264" y="316"/>
                  </a:lnTo>
                  <a:lnTo>
                    <a:pt x="262" y="312"/>
                  </a:lnTo>
                  <a:lnTo>
                    <a:pt x="261" y="304"/>
                  </a:lnTo>
                  <a:lnTo>
                    <a:pt x="259" y="293"/>
                  </a:lnTo>
                  <a:lnTo>
                    <a:pt x="258" y="284"/>
                  </a:lnTo>
                  <a:lnTo>
                    <a:pt x="257" y="276"/>
                  </a:lnTo>
                  <a:lnTo>
                    <a:pt x="254" y="273"/>
                  </a:lnTo>
                  <a:lnTo>
                    <a:pt x="246" y="274"/>
                  </a:lnTo>
                  <a:lnTo>
                    <a:pt x="241" y="275"/>
                  </a:lnTo>
                  <a:lnTo>
                    <a:pt x="236" y="274"/>
                  </a:lnTo>
                  <a:lnTo>
                    <a:pt x="233" y="273"/>
                  </a:lnTo>
                  <a:lnTo>
                    <a:pt x="230" y="270"/>
                  </a:lnTo>
                  <a:lnTo>
                    <a:pt x="226" y="268"/>
                  </a:lnTo>
                  <a:lnTo>
                    <a:pt x="221" y="264"/>
                  </a:lnTo>
                  <a:lnTo>
                    <a:pt x="216" y="262"/>
                  </a:lnTo>
                  <a:lnTo>
                    <a:pt x="208" y="260"/>
                  </a:lnTo>
                  <a:lnTo>
                    <a:pt x="204" y="259"/>
                  </a:lnTo>
                  <a:lnTo>
                    <a:pt x="198" y="259"/>
                  </a:lnTo>
                  <a:lnTo>
                    <a:pt x="190" y="260"/>
                  </a:lnTo>
                  <a:lnTo>
                    <a:pt x="185" y="262"/>
                  </a:lnTo>
                  <a:lnTo>
                    <a:pt x="181" y="267"/>
                  </a:lnTo>
                  <a:lnTo>
                    <a:pt x="180" y="274"/>
                  </a:lnTo>
                  <a:lnTo>
                    <a:pt x="179" y="283"/>
                  </a:lnTo>
                  <a:lnTo>
                    <a:pt x="178" y="292"/>
                  </a:lnTo>
                  <a:lnTo>
                    <a:pt x="175" y="297"/>
                  </a:lnTo>
                  <a:lnTo>
                    <a:pt x="174" y="298"/>
                  </a:lnTo>
                  <a:lnTo>
                    <a:pt x="171" y="298"/>
                  </a:lnTo>
                  <a:lnTo>
                    <a:pt x="166" y="304"/>
                  </a:lnTo>
                  <a:lnTo>
                    <a:pt x="165" y="312"/>
                  </a:lnTo>
                  <a:lnTo>
                    <a:pt x="163" y="319"/>
                  </a:lnTo>
                  <a:lnTo>
                    <a:pt x="158" y="324"/>
                  </a:lnTo>
                  <a:lnTo>
                    <a:pt x="151" y="328"/>
                  </a:lnTo>
                  <a:lnTo>
                    <a:pt x="150" y="343"/>
                  </a:lnTo>
                  <a:lnTo>
                    <a:pt x="145" y="349"/>
                  </a:lnTo>
                  <a:lnTo>
                    <a:pt x="142" y="351"/>
                  </a:lnTo>
                  <a:lnTo>
                    <a:pt x="142" y="352"/>
                  </a:lnTo>
                  <a:lnTo>
                    <a:pt x="145" y="358"/>
                  </a:lnTo>
                  <a:lnTo>
                    <a:pt x="149" y="369"/>
                  </a:lnTo>
                  <a:lnTo>
                    <a:pt x="151" y="382"/>
                  </a:lnTo>
                  <a:lnTo>
                    <a:pt x="150" y="391"/>
                  </a:lnTo>
                  <a:lnTo>
                    <a:pt x="141" y="392"/>
                  </a:lnTo>
                  <a:lnTo>
                    <a:pt x="133" y="395"/>
                  </a:lnTo>
                  <a:lnTo>
                    <a:pt x="126" y="398"/>
                  </a:lnTo>
                  <a:lnTo>
                    <a:pt x="120" y="402"/>
                  </a:lnTo>
                  <a:lnTo>
                    <a:pt x="115" y="406"/>
                  </a:lnTo>
                  <a:lnTo>
                    <a:pt x="112" y="412"/>
                  </a:lnTo>
                  <a:lnTo>
                    <a:pt x="111" y="418"/>
                  </a:lnTo>
                  <a:lnTo>
                    <a:pt x="112" y="423"/>
                  </a:lnTo>
                  <a:lnTo>
                    <a:pt x="112" y="433"/>
                  </a:lnTo>
                  <a:lnTo>
                    <a:pt x="110" y="446"/>
                  </a:lnTo>
                  <a:lnTo>
                    <a:pt x="106" y="460"/>
                  </a:lnTo>
                  <a:lnTo>
                    <a:pt x="100" y="468"/>
                  </a:lnTo>
                  <a:lnTo>
                    <a:pt x="100" y="472"/>
                  </a:lnTo>
                  <a:lnTo>
                    <a:pt x="98" y="478"/>
                  </a:lnTo>
                  <a:lnTo>
                    <a:pt x="97" y="482"/>
                  </a:lnTo>
                  <a:lnTo>
                    <a:pt x="96" y="485"/>
                  </a:lnTo>
                  <a:lnTo>
                    <a:pt x="97" y="490"/>
                  </a:lnTo>
                  <a:lnTo>
                    <a:pt x="98" y="504"/>
                  </a:lnTo>
                  <a:lnTo>
                    <a:pt x="98" y="521"/>
                  </a:lnTo>
                  <a:lnTo>
                    <a:pt x="97" y="535"/>
                  </a:lnTo>
                  <a:lnTo>
                    <a:pt x="89" y="541"/>
                  </a:lnTo>
                  <a:lnTo>
                    <a:pt x="84" y="550"/>
                  </a:lnTo>
                  <a:lnTo>
                    <a:pt x="87" y="561"/>
                  </a:lnTo>
                  <a:lnTo>
                    <a:pt x="95" y="567"/>
                  </a:lnTo>
                  <a:lnTo>
                    <a:pt x="104" y="572"/>
                  </a:lnTo>
                  <a:lnTo>
                    <a:pt x="110" y="578"/>
                  </a:lnTo>
                  <a:lnTo>
                    <a:pt x="112" y="585"/>
                  </a:lnTo>
                  <a:lnTo>
                    <a:pt x="113" y="589"/>
                  </a:lnTo>
                  <a:lnTo>
                    <a:pt x="115" y="597"/>
                  </a:lnTo>
                  <a:lnTo>
                    <a:pt x="122" y="611"/>
                  </a:lnTo>
                  <a:lnTo>
                    <a:pt x="130" y="625"/>
                  </a:lnTo>
                  <a:lnTo>
                    <a:pt x="140" y="631"/>
                  </a:lnTo>
                  <a:lnTo>
                    <a:pt x="150" y="630"/>
                  </a:lnTo>
                  <a:lnTo>
                    <a:pt x="159" y="626"/>
                  </a:lnTo>
                  <a:lnTo>
                    <a:pt x="167" y="623"/>
                  </a:lnTo>
                  <a:lnTo>
                    <a:pt x="173" y="617"/>
                  </a:lnTo>
                  <a:lnTo>
                    <a:pt x="178" y="612"/>
                  </a:lnTo>
                  <a:lnTo>
                    <a:pt x="180" y="608"/>
                  </a:lnTo>
                  <a:lnTo>
                    <a:pt x="180" y="603"/>
                  </a:lnTo>
                  <a:lnTo>
                    <a:pt x="178" y="601"/>
                  </a:lnTo>
                  <a:lnTo>
                    <a:pt x="172" y="592"/>
                  </a:lnTo>
                  <a:lnTo>
                    <a:pt x="168" y="584"/>
                  </a:lnTo>
                  <a:lnTo>
                    <a:pt x="168" y="576"/>
                  </a:lnTo>
                  <a:lnTo>
                    <a:pt x="172" y="569"/>
                  </a:lnTo>
                  <a:lnTo>
                    <a:pt x="175" y="563"/>
                  </a:lnTo>
                  <a:lnTo>
                    <a:pt x="181" y="558"/>
                  </a:lnTo>
                  <a:lnTo>
                    <a:pt x="188" y="557"/>
                  </a:lnTo>
                  <a:lnTo>
                    <a:pt x="196" y="558"/>
                  </a:lnTo>
                  <a:lnTo>
                    <a:pt x="203" y="559"/>
                  </a:lnTo>
                  <a:lnTo>
                    <a:pt x="210" y="559"/>
                  </a:lnTo>
                  <a:lnTo>
                    <a:pt x="216" y="557"/>
                  </a:lnTo>
                  <a:lnTo>
                    <a:pt x="221" y="556"/>
                  </a:lnTo>
                  <a:lnTo>
                    <a:pt x="227" y="556"/>
                  </a:lnTo>
                  <a:lnTo>
                    <a:pt x="233" y="557"/>
                  </a:lnTo>
                  <a:lnTo>
                    <a:pt x="240" y="563"/>
                  </a:lnTo>
                  <a:lnTo>
                    <a:pt x="247" y="572"/>
                  </a:lnTo>
                  <a:lnTo>
                    <a:pt x="255" y="586"/>
                  </a:lnTo>
                  <a:lnTo>
                    <a:pt x="258" y="594"/>
                  </a:lnTo>
                  <a:lnTo>
                    <a:pt x="257" y="596"/>
                  </a:lnTo>
                  <a:lnTo>
                    <a:pt x="255" y="597"/>
                  </a:lnTo>
                  <a:lnTo>
                    <a:pt x="250" y="596"/>
                  </a:lnTo>
                  <a:lnTo>
                    <a:pt x="246" y="596"/>
                  </a:lnTo>
                  <a:lnTo>
                    <a:pt x="242" y="600"/>
                  </a:lnTo>
                  <a:lnTo>
                    <a:pt x="241" y="607"/>
                  </a:lnTo>
                  <a:lnTo>
                    <a:pt x="239" y="620"/>
                  </a:lnTo>
                  <a:lnTo>
                    <a:pt x="232" y="625"/>
                  </a:lnTo>
                  <a:lnTo>
                    <a:pt x="226" y="627"/>
                  </a:lnTo>
                  <a:lnTo>
                    <a:pt x="223" y="637"/>
                  </a:lnTo>
                  <a:lnTo>
                    <a:pt x="221" y="642"/>
                  </a:lnTo>
                  <a:lnTo>
                    <a:pt x="220" y="647"/>
                  </a:lnTo>
                  <a:lnTo>
                    <a:pt x="217" y="650"/>
                  </a:lnTo>
                  <a:lnTo>
                    <a:pt x="213" y="652"/>
                  </a:lnTo>
                  <a:lnTo>
                    <a:pt x="209" y="653"/>
                  </a:lnTo>
                  <a:lnTo>
                    <a:pt x="202" y="652"/>
                  </a:lnTo>
                  <a:lnTo>
                    <a:pt x="195" y="652"/>
                  </a:lnTo>
                  <a:lnTo>
                    <a:pt x="187" y="650"/>
                  </a:lnTo>
                  <a:lnTo>
                    <a:pt x="189" y="660"/>
                  </a:lnTo>
                  <a:lnTo>
                    <a:pt x="187" y="679"/>
                  </a:lnTo>
                  <a:lnTo>
                    <a:pt x="182" y="700"/>
                  </a:lnTo>
                  <a:lnTo>
                    <a:pt x="175" y="711"/>
                  </a:lnTo>
                  <a:lnTo>
                    <a:pt x="167" y="716"/>
                  </a:lnTo>
                  <a:lnTo>
                    <a:pt x="160" y="724"/>
                  </a:lnTo>
                  <a:lnTo>
                    <a:pt x="160" y="731"/>
                  </a:lnTo>
                  <a:lnTo>
                    <a:pt x="173" y="734"/>
                  </a:lnTo>
                  <a:lnTo>
                    <a:pt x="115" y="731"/>
                  </a:lnTo>
                  <a:lnTo>
                    <a:pt x="115" y="723"/>
                  </a:lnTo>
                  <a:lnTo>
                    <a:pt x="119" y="715"/>
                  </a:lnTo>
                  <a:lnTo>
                    <a:pt x="122" y="709"/>
                  </a:lnTo>
                  <a:lnTo>
                    <a:pt x="125" y="706"/>
                  </a:lnTo>
                  <a:lnTo>
                    <a:pt x="122" y="706"/>
                  </a:lnTo>
                  <a:lnTo>
                    <a:pt x="117" y="705"/>
                  </a:lnTo>
                  <a:lnTo>
                    <a:pt x="110" y="702"/>
                  </a:lnTo>
                  <a:lnTo>
                    <a:pt x="106" y="699"/>
                  </a:lnTo>
                  <a:lnTo>
                    <a:pt x="106" y="691"/>
                  </a:lnTo>
                  <a:lnTo>
                    <a:pt x="102" y="679"/>
                  </a:lnTo>
                  <a:lnTo>
                    <a:pt x="96" y="670"/>
                  </a:lnTo>
                  <a:lnTo>
                    <a:pt x="94" y="667"/>
                  </a:lnTo>
                  <a:lnTo>
                    <a:pt x="95" y="662"/>
                  </a:lnTo>
                  <a:lnTo>
                    <a:pt x="96" y="653"/>
                  </a:lnTo>
                  <a:lnTo>
                    <a:pt x="94" y="645"/>
                  </a:lnTo>
                  <a:lnTo>
                    <a:pt x="85" y="642"/>
                  </a:lnTo>
                  <a:lnTo>
                    <a:pt x="75" y="643"/>
                  </a:lnTo>
                  <a:lnTo>
                    <a:pt x="68" y="640"/>
                  </a:lnTo>
                  <a:lnTo>
                    <a:pt x="61" y="635"/>
                  </a:lnTo>
                  <a:lnTo>
                    <a:pt x="53" y="632"/>
                  </a:lnTo>
                  <a:lnTo>
                    <a:pt x="46" y="626"/>
                  </a:lnTo>
                  <a:lnTo>
                    <a:pt x="42" y="616"/>
                  </a:lnTo>
                  <a:lnTo>
                    <a:pt x="41" y="604"/>
                  </a:lnTo>
                  <a:lnTo>
                    <a:pt x="43" y="593"/>
                  </a:lnTo>
                  <a:lnTo>
                    <a:pt x="44" y="584"/>
                  </a:lnTo>
                  <a:lnTo>
                    <a:pt x="39" y="574"/>
                  </a:lnTo>
                  <a:lnTo>
                    <a:pt x="36" y="566"/>
                  </a:lnTo>
                  <a:lnTo>
                    <a:pt x="36" y="561"/>
                  </a:lnTo>
                  <a:lnTo>
                    <a:pt x="38" y="555"/>
                  </a:lnTo>
                  <a:lnTo>
                    <a:pt x="38" y="549"/>
                  </a:lnTo>
                  <a:lnTo>
                    <a:pt x="37" y="544"/>
                  </a:lnTo>
                  <a:lnTo>
                    <a:pt x="36" y="540"/>
                  </a:lnTo>
                  <a:lnTo>
                    <a:pt x="31" y="534"/>
                  </a:lnTo>
                  <a:lnTo>
                    <a:pt x="26" y="528"/>
                  </a:lnTo>
                  <a:lnTo>
                    <a:pt x="22" y="521"/>
                  </a:lnTo>
                  <a:lnTo>
                    <a:pt x="23" y="513"/>
                  </a:lnTo>
                  <a:lnTo>
                    <a:pt x="27" y="505"/>
                  </a:lnTo>
                  <a:lnTo>
                    <a:pt x="27" y="496"/>
                  </a:lnTo>
                  <a:lnTo>
                    <a:pt x="24" y="489"/>
                  </a:lnTo>
                  <a:lnTo>
                    <a:pt x="23" y="487"/>
                  </a:lnTo>
                  <a:lnTo>
                    <a:pt x="11" y="487"/>
                  </a:lnTo>
                  <a:lnTo>
                    <a:pt x="11" y="482"/>
                  </a:lnTo>
                  <a:lnTo>
                    <a:pt x="11" y="472"/>
                  </a:lnTo>
                  <a:lnTo>
                    <a:pt x="9" y="460"/>
                  </a:lnTo>
                  <a:lnTo>
                    <a:pt x="7" y="451"/>
                  </a:lnTo>
                  <a:lnTo>
                    <a:pt x="7" y="441"/>
                  </a:lnTo>
                  <a:lnTo>
                    <a:pt x="12" y="425"/>
                  </a:lnTo>
                  <a:lnTo>
                    <a:pt x="16" y="412"/>
                  </a:lnTo>
                  <a:lnTo>
                    <a:pt x="19" y="406"/>
                  </a:lnTo>
                  <a:lnTo>
                    <a:pt x="20" y="404"/>
                  </a:lnTo>
                  <a:lnTo>
                    <a:pt x="22" y="397"/>
                  </a:lnTo>
                  <a:lnTo>
                    <a:pt x="22" y="392"/>
                  </a:lnTo>
                  <a:lnTo>
                    <a:pt x="16" y="391"/>
                  </a:lnTo>
                  <a:lnTo>
                    <a:pt x="11" y="390"/>
                  </a:lnTo>
                  <a:lnTo>
                    <a:pt x="12" y="383"/>
                  </a:lnTo>
                  <a:lnTo>
                    <a:pt x="17" y="376"/>
                  </a:lnTo>
                  <a:lnTo>
                    <a:pt x="26" y="369"/>
                  </a:lnTo>
                  <a:lnTo>
                    <a:pt x="23" y="362"/>
                  </a:lnTo>
                  <a:lnTo>
                    <a:pt x="21" y="352"/>
                  </a:lnTo>
                  <a:lnTo>
                    <a:pt x="23" y="345"/>
                  </a:lnTo>
                  <a:lnTo>
                    <a:pt x="34" y="346"/>
                  </a:lnTo>
                  <a:lnTo>
                    <a:pt x="34" y="331"/>
                  </a:lnTo>
                  <a:lnTo>
                    <a:pt x="44" y="327"/>
                  </a:lnTo>
                  <a:lnTo>
                    <a:pt x="51" y="320"/>
                  </a:lnTo>
                  <a:lnTo>
                    <a:pt x="53" y="311"/>
                  </a:lnTo>
                  <a:lnTo>
                    <a:pt x="46" y="301"/>
                  </a:lnTo>
                  <a:lnTo>
                    <a:pt x="37" y="291"/>
                  </a:lnTo>
                  <a:lnTo>
                    <a:pt x="31" y="278"/>
                  </a:lnTo>
                  <a:lnTo>
                    <a:pt x="31" y="264"/>
                  </a:lnTo>
                  <a:lnTo>
                    <a:pt x="36" y="253"/>
                  </a:lnTo>
                  <a:lnTo>
                    <a:pt x="32" y="233"/>
                  </a:lnTo>
                  <a:lnTo>
                    <a:pt x="35" y="222"/>
                  </a:lnTo>
                  <a:lnTo>
                    <a:pt x="39" y="216"/>
                  </a:lnTo>
                  <a:lnTo>
                    <a:pt x="44" y="209"/>
                  </a:lnTo>
                  <a:lnTo>
                    <a:pt x="47" y="186"/>
                  </a:lnTo>
                  <a:lnTo>
                    <a:pt x="52" y="173"/>
                  </a:lnTo>
                  <a:lnTo>
                    <a:pt x="57" y="168"/>
                  </a:lnTo>
                  <a:lnTo>
                    <a:pt x="61" y="164"/>
                  </a:lnTo>
                  <a:lnTo>
                    <a:pt x="64" y="158"/>
                  </a:lnTo>
                  <a:lnTo>
                    <a:pt x="62" y="148"/>
                  </a:lnTo>
                  <a:lnTo>
                    <a:pt x="61" y="138"/>
                  </a:lnTo>
                  <a:lnTo>
                    <a:pt x="60" y="129"/>
                  </a:lnTo>
                  <a:lnTo>
                    <a:pt x="61" y="122"/>
                  </a:lnTo>
                  <a:lnTo>
                    <a:pt x="66" y="116"/>
                  </a:lnTo>
                  <a:lnTo>
                    <a:pt x="69" y="111"/>
                  </a:lnTo>
                  <a:lnTo>
                    <a:pt x="70" y="110"/>
                  </a:lnTo>
                  <a:lnTo>
                    <a:pt x="72" y="108"/>
                  </a:lnTo>
                  <a:lnTo>
                    <a:pt x="73" y="102"/>
                  </a:lnTo>
                  <a:lnTo>
                    <a:pt x="74" y="94"/>
                  </a:lnTo>
                  <a:lnTo>
                    <a:pt x="73" y="85"/>
                  </a:lnTo>
                  <a:lnTo>
                    <a:pt x="77" y="71"/>
                  </a:lnTo>
                  <a:lnTo>
                    <a:pt x="83" y="65"/>
                  </a:lnTo>
                  <a:lnTo>
                    <a:pt x="89" y="63"/>
                  </a:lnTo>
                  <a:lnTo>
                    <a:pt x="92" y="61"/>
                  </a:lnTo>
                  <a:lnTo>
                    <a:pt x="94" y="57"/>
                  </a:lnTo>
                  <a:lnTo>
                    <a:pt x="92" y="56"/>
                  </a:lnTo>
                  <a:lnTo>
                    <a:pt x="89" y="55"/>
                  </a:lnTo>
                  <a:lnTo>
                    <a:pt x="83" y="55"/>
                  </a:lnTo>
                  <a:lnTo>
                    <a:pt x="77" y="58"/>
                  </a:lnTo>
                  <a:lnTo>
                    <a:pt x="70" y="67"/>
                  </a:lnTo>
                  <a:lnTo>
                    <a:pt x="65" y="77"/>
                  </a:lnTo>
                  <a:lnTo>
                    <a:pt x="62" y="80"/>
                  </a:lnTo>
                  <a:lnTo>
                    <a:pt x="60" y="99"/>
                  </a:lnTo>
                  <a:lnTo>
                    <a:pt x="58" y="100"/>
                  </a:lnTo>
                  <a:lnTo>
                    <a:pt x="53" y="106"/>
                  </a:lnTo>
                  <a:lnTo>
                    <a:pt x="49" y="116"/>
                  </a:lnTo>
                  <a:lnTo>
                    <a:pt x="46" y="134"/>
                  </a:lnTo>
                  <a:lnTo>
                    <a:pt x="45" y="146"/>
                  </a:lnTo>
                  <a:lnTo>
                    <a:pt x="45" y="157"/>
                  </a:lnTo>
                  <a:lnTo>
                    <a:pt x="43" y="170"/>
                  </a:lnTo>
                  <a:lnTo>
                    <a:pt x="38" y="180"/>
                  </a:lnTo>
                  <a:lnTo>
                    <a:pt x="34" y="185"/>
                  </a:lnTo>
                  <a:lnTo>
                    <a:pt x="30" y="195"/>
                  </a:lnTo>
                  <a:lnTo>
                    <a:pt x="28" y="206"/>
                  </a:lnTo>
                  <a:lnTo>
                    <a:pt x="27" y="210"/>
                  </a:lnTo>
                  <a:lnTo>
                    <a:pt x="27" y="213"/>
                  </a:lnTo>
                  <a:lnTo>
                    <a:pt x="26" y="216"/>
                  </a:lnTo>
                  <a:lnTo>
                    <a:pt x="24" y="221"/>
                  </a:lnTo>
                  <a:lnTo>
                    <a:pt x="21" y="223"/>
                  </a:lnTo>
                  <a:lnTo>
                    <a:pt x="17" y="226"/>
                  </a:lnTo>
                  <a:lnTo>
                    <a:pt x="16" y="232"/>
                  </a:lnTo>
                  <a:lnTo>
                    <a:pt x="17" y="239"/>
                  </a:lnTo>
                  <a:lnTo>
                    <a:pt x="17" y="243"/>
                  </a:lnTo>
                  <a:lnTo>
                    <a:pt x="16" y="244"/>
                  </a:lnTo>
                  <a:lnTo>
                    <a:pt x="15" y="247"/>
                  </a:lnTo>
                  <a:lnTo>
                    <a:pt x="12" y="251"/>
                  </a:lnTo>
                  <a:lnTo>
                    <a:pt x="7" y="250"/>
                  </a:lnTo>
                  <a:lnTo>
                    <a:pt x="2" y="244"/>
                  </a:lnTo>
                  <a:lnTo>
                    <a:pt x="0" y="233"/>
                  </a:lnTo>
                  <a:lnTo>
                    <a:pt x="0" y="224"/>
                  </a:lnTo>
                  <a:lnTo>
                    <a:pt x="2" y="217"/>
                  </a:lnTo>
                  <a:lnTo>
                    <a:pt x="5" y="210"/>
                  </a:lnTo>
                  <a:lnTo>
                    <a:pt x="5" y="203"/>
                  </a:lnTo>
                  <a:lnTo>
                    <a:pt x="4" y="198"/>
                  </a:lnTo>
                  <a:lnTo>
                    <a:pt x="2" y="195"/>
                  </a:lnTo>
                  <a:lnTo>
                    <a:pt x="12" y="185"/>
                  </a:lnTo>
                  <a:lnTo>
                    <a:pt x="11" y="183"/>
                  </a:lnTo>
                  <a:lnTo>
                    <a:pt x="8" y="177"/>
                  </a:lnTo>
                  <a:lnTo>
                    <a:pt x="7" y="169"/>
                  </a:lnTo>
                  <a:lnTo>
                    <a:pt x="12" y="163"/>
                  </a:lnTo>
                  <a:lnTo>
                    <a:pt x="17" y="157"/>
                  </a:lnTo>
                  <a:lnTo>
                    <a:pt x="21" y="153"/>
                  </a:lnTo>
                  <a:lnTo>
                    <a:pt x="21" y="148"/>
                  </a:lnTo>
                  <a:lnTo>
                    <a:pt x="19" y="145"/>
                  </a:lnTo>
                  <a:lnTo>
                    <a:pt x="19" y="140"/>
                  </a:lnTo>
                  <a:lnTo>
                    <a:pt x="22" y="133"/>
                  </a:lnTo>
                  <a:lnTo>
                    <a:pt x="26" y="129"/>
                  </a:lnTo>
                  <a:lnTo>
                    <a:pt x="28" y="126"/>
                  </a:lnTo>
                  <a:lnTo>
                    <a:pt x="29" y="111"/>
                  </a:lnTo>
                  <a:lnTo>
                    <a:pt x="34" y="92"/>
                  </a:lnTo>
                  <a:lnTo>
                    <a:pt x="42" y="74"/>
                  </a:lnTo>
                  <a:lnTo>
                    <a:pt x="49" y="64"/>
                  </a:lnTo>
                  <a:lnTo>
                    <a:pt x="57" y="57"/>
                  </a:lnTo>
                  <a:lnTo>
                    <a:pt x="62" y="48"/>
                  </a:lnTo>
                  <a:lnTo>
                    <a:pt x="66" y="39"/>
                  </a:lnTo>
                  <a:lnTo>
                    <a:pt x="67" y="31"/>
                  </a:lnTo>
                  <a:lnTo>
                    <a:pt x="80" y="24"/>
                  </a:lnTo>
                  <a:lnTo>
                    <a:pt x="88" y="19"/>
                  </a:lnTo>
                  <a:lnTo>
                    <a:pt x="92" y="16"/>
                  </a:lnTo>
                  <a:lnTo>
                    <a:pt x="94" y="13"/>
                  </a:lnTo>
                  <a:lnTo>
                    <a:pt x="94" y="11"/>
                  </a:lnTo>
                  <a:lnTo>
                    <a:pt x="92" y="9"/>
                  </a:lnTo>
                  <a:lnTo>
                    <a:pt x="92" y="5"/>
                  </a:lnTo>
                  <a:lnTo>
                    <a:pt x="94" y="0"/>
                  </a:lnTo>
                  <a:lnTo>
                    <a:pt x="529" y="29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0" name="Freeform 81"/>
            <p:cNvSpPr>
              <a:spLocks/>
            </p:cNvSpPr>
            <p:nvPr/>
          </p:nvSpPr>
          <p:spPr bwMode="auto">
            <a:xfrm>
              <a:off x="2053" y="2831"/>
              <a:ext cx="239" cy="247"/>
            </a:xfrm>
            <a:custGeom>
              <a:avLst/>
              <a:gdLst>
                <a:gd name="T0" fmla="*/ 22 w 477"/>
                <a:gd name="T1" fmla="*/ 5 h 494"/>
                <a:gd name="T2" fmla="*/ 30 w 477"/>
                <a:gd name="T3" fmla="*/ 7 h 494"/>
                <a:gd name="T4" fmla="*/ 34 w 477"/>
                <a:gd name="T5" fmla="*/ 12 h 494"/>
                <a:gd name="T6" fmla="*/ 36 w 477"/>
                <a:gd name="T7" fmla="*/ 18 h 494"/>
                <a:gd name="T8" fmla="*/ 31 w 477"/>
                <a:gd name="T9" fmla="*/ 26 h 494"/>
                <a:gd name="T10" fmla="*/ 34 w 477"/>
                <a:gd name="T11" fmla="*/ 33 h 494"/>
                <a:gd name="T12" fmla="*/ 30 w 477"/>
                <a:gd name="T13" fmla="*/ 40 h 494"/>
                <a:gd name="T14" fmla="*/ 28 w 477"/>
                <a:gd name="T15" fmla="*/ 42 h 494"/>
                <a:gd name="T16" fmla="*/ 29 w 477"/>
                <a:gd name="T17" fmla="*/ 47 h 494"/>
                <a:gd name="T18" fmla="*/ 30 w 477"/>
                <a:gd name="T19" fmla="*/ 53 h 494"/>
                <a:gd name="T20" fmla="*/ 30 w 477"/>
                <a:gd name="T21" fmla="*/ 62 h 494"/>
                <a:gd name="T22" fmla="*/ 34 w 477"/>
                <a:gd name="T23" fmla="*/ 72 h 494"/>
                <a:gd name="T24" fmla="*/ 37 w 477"/>
                <a:gd name="T25" fmla="*/ 75 h 494"/>
                <a:gd name="T26" fmla="*/ 43 w 477"/>
                <a:gd name="T27" fmla="*/ 75 h 494"/>
                <a:gd name="T28" fmla="*/ 47 w 477"/>
                <a:gd name="T29" fmla="*/ 74 h 494"/>
                <a:gd name="T30" fmla="*/ 53 w 477"/>
                <a:gd name="T31" fmla="*/ 76 h 494"/>
                <a:gd name="T32" fmla="*/ 58 w 477"/>
                <a:gd name="T33" fmla="*/ 81 h 494"/>
                <a:gd name="T34" fmla="*/ 61 w 477"/>
                <a:gd name="T35" fmla="*/ 95 h 494"/>
                <a:gd name="T36" fmla="*/ 65 w 477"/>
                <a:gd name="T37" fmla="*/ 82 h 494"/>
                <a:gd name="T38" fmla="*/ 68 w 477"/>
                <a:gd name="T39" fmla="*/ 78 h 494"/>
                <a:gd name="T40" fmla="*/ 73 w 477"/>
                <a:gd name="T41" fmla="*/ 74 h 494"/>
                <a:gd name="T42" fmla="*/ 84 w 477"/>
                <a:gd name="T43" fmla="*/ 73 h 494"/>
                <a:gd name="T44" fmla="*/ 90 w 477"/>
                <a:gd name="T45" fmla="*/ 71 h 494"/>
                <a:gd name="T46" fmla="*/ 97 w 477"/>
                <a:gd name="T47" fmla="*/ 71 h 494"/>
                <a:gd name="T48" fmla="*/ 100 w 477"/>
                <a:gd name="T49" fmla="*/ 73 h 494"/>
                <a:gd name="T50" fmla="*/ 94 w 477"/>
                <a:gd name="T51" fmla="*/ 78 h 494"/>
                <a:gd name="T52" fmla="*/ 96 w 477"/>
                <a:gd name="T53" fmla="*/ 85 h 494"/>
                <a:gd name="T54" fmla="*/ 91 w 477"/>
                <a:gd name="T55" fmla="*/ 92 h 494"/>
                <a:gd name="T56" fmla="*/ 89 w 477"/>
                <a:gd name="T57" fmla="*/ 99 h 494"/>
                <a:gd name="T58" fmla="*/ 96 w 477"/>
                <a:gd name="T59" fmla="*/ 101 h 494"/>
                <a:gd name="T60" fmla="*/ 99 w 477"/>
                <a:gd name="T61" fmla="*/ 95 h 494"/>
                <a:gd name="T62" fmla="*/ 96 w 477"/>
                <a:gd name="T63" fmla="*/ 91 h 494"/>
                <a:gd name="T64" fmla="*/ 103 w 477"/>
                <a:gd name="T65" fmla="*/ 78 h 494"/>
                <a:gd name="T66" fmla="*/ 109 w 477"/>
                <a:gd name="T67" fmla="*/ 76 h 494"/>
                <a:gd name="T68" fmla="*/ 110 w 477"/>
                <a:gd name="T69" fmla="*/ 88 h 494"/>
                <a:gd name="T70" fmla="*/ 114 w 477"/>
                <a:gd name="T71" fmla="*/ 94 h 494"/>
                <a:gd name="T72" fmla="*/ 119 w 477"/>
                <a:gd name="T73" fmla="*/ 99 h 494"/>
                <a:gd name="T74" fmla="*/ 58 w 477"/>
                <a:gd name="T75" fmla="*/ 116 h 494"/>
                <a:gd name="T76" fmla="*/ 58 w 477"/>
                <a:gd name="T77" fmla="*/ 113 h 494"/>
                <a:gd name="T78" fmla="*/ 57 w 477"/>
                <a:gd name="T79" fmla="*/ 105 h 494"/>
                <a:gd name="T80" fmla="*/ 55 w 477"/>
                <a:gd name="T81" fmla="*/ 98 h 494"/>
                <a:gd name="T82" fmla="*/ 54 w 477"/>
                <a:gd name="T83" fmla="*/ 95 h 494"/>
                <a:gd name="T84" fmla="*/ 52 w 477"/>
                <a:gd name="T85" fmla="*/ 89 h 494"/>
                <a:gd name="T86" fmla="*/ 51 w 477"/>
                <a:gd name="T87" fmla="*/ 87 h 494"/>
                <a:gd name="T88" fmla="*/ 48 w 477"/>
                <a:gd name="T89" fmla="*/ 81 h 494"/>
                <a:gd name="T90" fmla="*/ 38 w 477"/>
                <a:gd name="T91" fmla="*/ 84 h 494"/>
                <a:gd name="T92" fmla="*/ 34 w 477"/>
                <a:gd name="T93" fmla="*/ 77 h 494"/>
                <a:gd name="T94" fmla="*/ 28 w 477"/>
                <a:gd name="T95" fmla="*/ 77 h 494"/>
                <a:gd name="T96" fmla="*/ 26 w 477"/>
                <a:gd name="T97" fmla="*/ 77 h 494"/>
                <a:gd name="T98" fmla="*/ 27 w 477"/>
                <a:gd name="T99" fmla="*/ 63 h 494"/>
                <a:gd name="T100" fmla="*/ 21 w 477"/>
                <a:gd name="T101" fmla="*/ 52 h 494"/>
                <a:gd name="T102" fmla="*/ 18 w 477"/>
                <a:gd name="T103" fmla="*/ 46 h 494"/>
                <a:gd name="T104" fmla="*/ 18 w 477"/>
                <a:gd name="T105" fmla="*/ 42 h 494"/>
                <a:gd name="T106" fmla="*/ 13 w 477"/>
                <a:gd name="T107" fmla="*/ 34 h 494"/>
                <a:gd name="T108" fmla="*/ 14 w 477"/>
                <a:gd name="T109" fmla="*/ 27 h 494"/>
                <a:gd name="T110" fmla="*/ 10 w 477"/>
                <a:gd name="T111" fmla="*/ 19 h 494"/>
                <a:gd name="T112" fmla="*/ 7 w 477"/>
                <a:gd name="T113" fmla="*/ 12 h 494"/>
                <a:gd name="T114" fmla="*/ 2 w 477"/>
                <a:gd name="T115" fmla="*/ 7 h 494"/>
                <a:gd name="T116" fmla="*/ 15 w 477"/>
                <a:gd name="T117" fmla="*/ 1 h 4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7"/>
                <a:gd name="T178" fmla="*/ 0 h 494"/>
                <a:gd name="T179" fmla="*/ 477 w 477"/>
                <a:gd name="T180" fmla="*/ 494 h 4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7" h="494">
                  <a:moveTo>
                    <a:pt x="58" y="3"/>
                  </a:moveTo>
                  <a:lnTo>
                    <a:pt x="74" y="7"/>
                  </a:lnTo>
                  <a:lnTo>
                    <a:pt x="82" y="12"/>
                  </a:lnTo>
                  <a:lnTo>
                    <a:pt x="88" y="17"/>
                  </a:lnTo>
                  <a:lnTo>
                    <a:pt x="91" y="22"/>
                  </a:lnTo>
                  <a:lnTo>
                    <a:pt x="101" y="23"/>
                  </a:lnTo>
                  <a:lnTo>
                    <a:pt x="109" y="24"/>
                  </a:lnTo>
                  <a:lnTo>
                    <a:pt x="117" y="28"/>
                  </a:lnTo>
                  <a:lnTo>
                    <a:pt x="124" y="31"/>
                  </a:lnTo>
                  <a:lnTo>
                    <a:pt x="128" y="36"/>
                  </a:lnTo>
                  <a:lnTo>
                    <a:pt x="132" y="40"/>
                  </a:lnTo>
                  <a:lnTo>
                    <a:pt x="133" y="45"/>
                  </a:lnTo>
                  <a:lnTo>
                    <a:pt x="132" y="51"/>
                  </a:lnTo>
                  <a:lnTo>
                    <a:pt x="142" y="55"/>
                  </a:lnTo>
                  <a:lnTo>
                    <a:pt x="144" y="62"/>
                  </a:lnTo>
                  <a:lnTo>
                    <a:pt x="142" y="70"/>
                  </a:lnTo>
                  <a:lnTo>
                    <a:pt x="136" y="76"/>
                  </a:lnTo>
                  <a:lnTo>
                    <a:pt x="131" y="82"/>
                  </a:lnTo>
                  <a:lnTo>
                    <a:pt x="125" y="91"/>
                  </a:lnTo>
                  <a:lnTo>
                    <a:pt x="124" y="101"/>
                  </a:lnTo>
                  <a:lnTo>
                    <a:pt x="127" y="109"/>
                  </a:lnTo>
                  <a:lnTo>
                    <a:pt x="126" y="115"/>
                  </a:lnTo>
                  <a:lnTo>
                    <a:pt x="129" y="122"/>
                  </a:lnTo>
                  <a:lnTo>
                    <a:pt x="133" y="130"/>
                  </a:lnTo>
                  <a:lnTo>
                    <a:pt x="135" y="142"/>
                  </a:lnTo>
                  <a:lnTo>
                    <a:pt x="132" y="152"/>
                  </a:lnTo>
                  <a:lnTo>
                    <a:pt x="125" y="158"/>
                  </a:lnTo>
                  <a:lnTo>
                    <a:pt x="117" y="160"/>
                  </a:lnTo>
                  <a:lnTo>
                    <a:pt x="113" y="160"/>
                  </a:lnTo>
                  <a:lnTo>
                    <a:pt x="113" y="161"/>
                  </a:lnTo>
                  <a:lnTo>
                    <a:pt x="112" y="164"/>
                  </a:lnTo>
                  <a:lnTo>
                    <a:pt x="111" y="166"/>
                  </a:lnTo>
                  <a:lnTo>
                    <a:pt x="108" y="167"/>
                  </a:lnTo>
                  <a:lnTo>
                    <a:pt x="111" y="172"/>
                  </a:lnTo>
                  <a:lnTo>
                    <a:pt x="113" y="179"/>
                  </a:lnTo>
                  <a:lnTo>
                    <a:pt x="115" y="186"/>
                  </a:lnTo>
                  <a:lnTo>
                    <a:pt x="115" y="188"/>
                  </a:lnTo>
                  <a:lnTo>
                    <a:pt x="118" y="197"/>
                  </a:lnTo>
                  <a:lnTo>
                    <a:pt x="119" y="204"/>
                  </a:lnTo>
                  <a:lnTo>
                    <a:pt x="118" y="209"/>
                  </a:lnTo>
                  <a:lnTo>
                    <a:pt x="110" y="210"/>
                  </a:lnTo>
                  <a:lnTo>
                    <a:pt x="117" y="224"/>
                  </a:lnTo>
                  <a:lnTo>
                    <a:pt x="119" y="235"/>
                  </a:lnTo>
                  <a:lnTo>
                    <a:pt x="120" y="245"/>
                  </a:lnTo>
                  <a:lnTo>
                    <a:pt x="121" y="255"/>
                  </a:lnTo>
                  <a:lnTo>
                    <a:pt x="131" y="260"/>
                  </a:lnTo>
                  <a:lnTo>
                    <a:pt x="134" y="273"/>
                  </a:lnTo>
                  <a:lnTo>
                    <a:pt x="134" y="287"/>
                  </a:lnTo>
                  <a:lnTo>
                    <a:pt x="134" y="296"/>
                  </a:lnTo>
                  <a:lnTo>
                    <a:pt x="135" y="298"/>
                  </a:lnTo>
                  <a:lnTo>
                    <a:pt x="140" y="300"/>
                  </a:lnTo>
                  <a:lnTo>
                    <a:pt x="146" y="300"/>
                  </a:lnTo>
                  <a:lnTo>
                    <a:pt x="153" y="300"/>
                  </a:lnTo>
                  <a:lnTo>
                    <a:pt x="159" y="300"/>
                  </a:lnTo>
                  <a:lnTo>
                    <a:pt x="166" y="298"/>
                  </a:lnTo>
                  <a:lnTo>
                    <a:pt x="172" y="297"/>
                  </a:lnTo>
                  <a:lnTo>
                    <a:pt x="176" y="296"/>
                  </a:lnTo>
                  <a:lnTo>
                    <a:pt x="179" y="295"/>
                  </a:lnTo>
                  <a:lnTo>
                    <a:pt x="182" y="295"/>
                  </a:lnTo>
                  <a:lnTo>
                    <a:pt x="188" y="294"/>
                  </a:lnTo>
                  <a:lnTo>
                    <a:pt x="194" y="295"/>
                  </a:lnTo>
                  <a:lnTo>
                    <a:pt x="200" y="296"/>
                  </a:lnTo>
                  <a:lnTo>
                    <a:pt x="204" y="298"/>
                  </a:lnTo>
                  <a:lnTo>
                    <a:pt x="209" y="302"/>
                  </a:lnTo>
                  <a:lnTo>
                    <a:pt x="212" y="308"/>
                  </a:lnTo>
                  <a:lnTo>
                    <a:pt x="222" y="311"/>
                  </a:lnTo>
                  <a:lnTo>
                    <a:pt x="227" y="316"/>
                  </a:lnTo>
                  <a:lnTo>
                    <a:pt x="230" y="323"/>
                  </a:lnTo>
                  <a:lnTo>
                    <a:pt x="231" y="333"/>
                  </a:lnTo>
                  <a:lnTo>
                    <a:pt x="233" y="351"/>
                  </a:lnTo>
                  <a:lnTo>
                    <a:pt x="238" y="371"/>
                  </a:lnTo>
                  <a:lnTo>
                    <a:pt x="244" y="377"/>
                  </a:lnTo>
                  <a:lnTo>
                    <a:pt x="250" y="355"/>
                  </a:lnTo>
                  <a:lnTo>
                    <a:pt x="252" y="342"/>
                  </a:lnTo>
                  <a:lnTo>
                    <a:pt x="255" y="333"/>
                  </a:lnTo>
                  <a:lnTo>
                    <a:pt x="260" y="326"/>
                  </a:lnTo>
                  <a:lnTo>
                    <a:pt x="265" y="321"/>
                  </a:lnTo>
                  <a:lnTo>
                    <a:pt x="270" y="319"/>
                  </a:lnTo>
                  <a:lnTo>
                    <a:pt x="272" y="315"/>
                  </a:lnTo>
                  <a:lnTo>
                    <a:pt x="272" y="309"/>
                  </a:lnTo>
                  <a:lnTo>
                    <a:pt x="271" y="303"/>
                  </a:lnTo>
                  <a:lnTo>
                    <a:pt x="274" y="300"/>
                  </a:lnTo>
                  <a:lnTo>
                    <a:pt x="280" y="296"/>
                  </a:lnTo>
                  <a:lnTo>
                    <a:pt x="290" y="294"/>
                  </a:lnTo>
                  <a:lnTo>
                    <a:pt x="301" y="291"/>
                  </a:lnTo>
                  <a:lnTo>
                    <a:pt x="314" y="289"/>
                  </a:lnTo>
                  <a:lnTo>
                    <a:pt x="324" y="288"/>
                  </a:lnTo>
                  <a:lnTo>
                    <a:pt x="333" y="289"/>
                  </a:lnTo>
                  <a:lnTo>
                    <a:pt x="339" y="290"/>
                  </a:lnTo>
                  <a:lnTo>
                    <a:pt x="345" y="283"/>
                  </a:lnTo>
                  <a:lnTo>
                    <a:pt x="351" y="280"/>
                  </a:lnTo>
                  <a:lnTo>
                    <a:pt x="359" y="281"/>
                  </a:lnTo>
                  <a:lnTo>
                    <a:pt x="369" y="286"/>
                  </a:lnTo>
                  <a:lnTo>
                    <a:pt x="378" y="286"/>
                  </a:lnTo>
                  <a:lnTo>
                    <a:pt x="384" y="285"/>
                  </a:lnTo>
                  <a:lnTo>
                    <a:pt x="388" y="282"/>
                  </a:lnTo>
                  <a:lnTo>
                    <a:pt x="392" y="280"/>
                  </a:lnTo>
                  <a:lnTo>
                    <a:pt x="397" y="280"/>
                  </a:lnTo>
                  <a:lnTo>
                    <a:pt x="399" y="283"/>
                  </a:lnTo>
                  <a:lnTo>
                    <a:pt x="398" y="289"/>
                  </a:lnTo>
                  <a:lnTo>
                    <a:pt x="389" y="294"/>
                  </a:lnTo>
                  <a:lnTo>
                    <a:pt x="378" y="298"/>
                  </a:lnTo>
                  <a:lnTo>
                    <a:pt x="374" y="304"/>
                  </a:lnTo>
                  <a:lnTo>
                    <a:pt x="373" y="311"/>
                  </a:lnTo>
                  <a:lnTo>
                    <a:pt x="374" y="318"/>
                  </a:lnTo>
                  <a:lnTo>
                    <a:pt x="376" y="324"/>
                  </a:lnTo>
                  <a:lnTo>
                    <a:pt x="380" y="331"/>
                  </a:lnTo>
                  <a:lnTo>
                    <a:pt x="382" y="338"/>
                  </a:lnTo>
                  <a:lnTo>
                    <a:pt x="378" y="344"/>
                  </a:lnTo>
                  <a:lnTo>
                    <a:pt x="373" y="353"/>
                  </a:lnTo>
                  <a:lnTo>
                    <a:pt x="367" y="359"/>
                  </a:lnTo>
                  <a:lnTo>
                    <a:pt x="362" y="365"/>
                  </a:lnTo>
                  <a:lnTo>
                    <a:pt x="358" y="371"/>
                  </a:lnTo>
                  <a:lnTo>
                    <a:pt x="353" y="379"/>
                  </a:lnTo>
                  <a:lnTo>
                    <a:pt x="351" y="388"/>
                  </a:lnTo>
                  <a:lnTo>
                    <a:pt x="354" y="396"/>
                  </a:lnTo>
                  <a:lnTo>
                    <a:pt x="363" y="403"/>
                  </a:lnTo>
                  <a:lnTo>
                    <a:pt x="373" y="407"/>
                  </a:lnTo>
                  <a:lnTo>
                    <a:pt x="377" y="407"/>
                  </a:lnTo>
                  <a:lnTo>
                    <a:pt x="381" y="404"/>
                  </a:lnTo>
                  <a:lnTo>
                    <a:pt x="388" y="399"/>
                  </a:lnTo>
                  <a:lnTo>
                    <a:pt x="393" y="391"/>
                  </a:lnTo>
                  <a:lnTo>
                    <a:pt x="395" y="384"/>
                  </a:lnTo>
                  <a:lnTo>
                    <a:pt x="393" y="378"/>
                  </a:lnTo>
                  <a:lnTo>
                    <a:pt x="392" y="376"/>
                  </a:lnTo>
                  <a:lnTo>
                    <a:pt x="389" y="373"/>
                  </a:lnTo>
                  <a:lnTo>
                    <a:pt x="384" y="369"/>
                  </a:lnTo>
                  <a:lnTo>
                    <a:pt x="384" y="361"/>
                  </a:lnTo>
                  <a:lnTo>
                    <a:pt x="396" y="351"/>
                  </a:lnTo>
                  <a:lnTo>
                    <a:pt x="408" y="339"/>
                  </a:lnTo>
                  <a:lnTo>
                    <a:pt x="412" y="324"/>
                  </a:lnTo>
                  <a:lnTo>
                    <a:pt x="411" y="310"/>
                  </a:lnTo>
                  <a:lnTo>
                    <a:pt x="408" y="304"/>
                  </a:lnTo>
                  <a:lnTo>
                    <a:pt x="422" y="298"/>
                  </a:lnTo>
                  <a:lnTo>
                    <a:pt x="430" y="297"/>
                  </a:lnTo>
                  <a:lnTo>
                    <a:pt x="436" y="303"/>
                  </a:lnTo>
                  <a:lnTo>
                    <a:pt x="438" y="316"/>
                  </a:lnTo>
                  <a:lnTo>
                    <a:pt x="439" y="331"/>
                  </a:lnTo>
                  <a:lnTo>
                    <a:pt x="441" y="341"/>
                  </a:lnTo>
                  <a:lnTo>
                    <a:pt x="439" y="349"/>
                  </a:lnTo>
                  <a:lnTo>
                    <a:pt x="435" y="355"/>
                  </a:lnTo>
                  <a:lnTo>
                    <a:pt x="439" y="366"/>
                  </a:lnTo>
                  <a:lnTo>
                    <a:pt x="446" y="372"/>
                  </a:lnTo>
                  <a:lnTo>
                    <a:pt x="453" y="374"/>
                  </a:lnTo>
                  <a:lnTo>
                    <a:pt x="460" y="376"/>
                  </a:lnTo>
                  <a:lnTo>
                    <a:pt x="467" y="379"/>
                  </a:lnTo>
                  <a:lnTo>
                    <a:pt x="473" y="386"/>
                  </a:lnTo>
                  <a:lnTo>
                    <a:pt x="476" y="394"/>
                  </a:lnTo>
                  <a:lnTo>
                    <a:pt x="477" y="397"/>
                  </a:lnTo>
                  <a:lnTo>
                    <a:pt x="225" y="494"/>
                  </a:lnTo>
                  <a:lnTo>
                    <a:pt x="229" y="474"/>
                  </a:lnTo>
                  <a:lnTo>
                    <a:pt x="232" y="461"/>
                  </a:lnTo>
                  <a:lnTo>
                    <a:pt x="236" y="454"/>
                  </a:lnTo>
                  <a:lnTo>
                    <a:pt x="237" y="453"/>
                  </a:lnTo>
                  <a:lnTo>
                    <a:pt x="236" y="453"/>
                  </a:lnTo>
                  <a:lnTo>
                    <a:pt x="232" y="450"/>
                  </a:lnTo>
                  <a:lnTo>
                    <a:pt x="230" y="445"/>
                  </a:lnTo>
                  <a:lnTo>
                    <a:pt x="231" y="433"/>
                  </a:lnTo>
                  <a:lnTo>
                    <a:pt x="230" y="423"/>
                  </a:lnTo>
                  <a:lnTo>
                    <a:pt x="225" y="419"/>
                  </a:lnTo>
                  <a:lnTo>
                    <a:pt x="219" y="416"/>
                  </a:lnTo>
                  <a:lnTo>
                    <a:pt x="219" y="408"/>
                  </a:lnTo>
                  <a:lnTo>
                    <a:pt x="221" y="397"/>
                  </a:lnTo>
                  <a:lnTo>
                    <a:pt x="218" y="389"/>
                  </a:lnTo>
                  <a:lnTo>
                    <a:pt x="215" y="384"/>
                  </a:lnTo>
                  <a:lnTo>
                    <a:pt x="212" y="383"/>
                  </a:lnTo>
                  <a:lnTo>
                    <a:pt x="214" y="380"/>
                  </a:lnTo>
                  <a:lnTo>
                    <a:pt x="215" y="377"/>
                  </a:lnTo>
                  <a:lnTo>
                    <a:pt x="215" y="372"/>
                  </a:lnTo>
                  <a:lnTo>
                    <a:pt x="214" y="369"/>
                  </a:lnTo>
                  <a:lnTo>
                    <a:pt x="208" y="362"/>
                  </a:lnTo>
                  <a:lnTo>
                    <a:pt x="207" y="353"/>
                  </a:lnTo>
                  <a:lnTo>
                    <a:pt x="207" y="346"/>
                  </a:lnTo>
                  <a:lnTo>
                    <a:pt x="207" y="343"/>
                  </a:lnTo>
                  <a:lnTo>
                    <a:pt x="206" y="344"/>
                  </a:lnTo>
                  <a:lnTo>
                    <a:pt x="204" y="346"/>
                  </a:lnTo>
                  <a:lnTo>
                    <a:pt x="202" y="344"/>
                  </a:lnTo>
                  <a:lnTo>
                    <a:pt x="201" y="338"/>
                  </a:lnTo>
                  <a:lnTo>
                    <a:pt x="196" y="323"/>
                  </a:lnTo>
                  <a:lnTo>
                    <a:pt x="189" y="323"/>
                  </a:lnTo>
                  <a:lnTo>
                    <a:pt x="182" y="330"/>
                  </a:lnTo>
                  <a:lnTo>
                    <a:pt x="178" y="339"/>
                  </a:lnTo>
                  <a:lnTo>
                    <a:pt x="162" y="340"/>
                  </a:lnTo>
                  <a:lnTo>
                    <a:pt x="151" y="335"/>
                  </a:lnTo>
                  <a:lnTo>
                    <a:pt x="146" y="328"/>
                  </a:lnTo>
                  <a:lnTo>
                    <a:pt x="144" y="318"/>
                  </a:lnTo>
                  <a:lnTo>
                    <a:pt x="142" y="310"/>
                  </a:lnTo>
                  <a:lnTo>
                    <a:pt x="134" y="306"/>
                  </a:lnTo>
                  <a:lnTo>
                    <a:pt x="125" y="306"/>
                  </a:lnTo>
                  <a:lnTo>
                    <a:pt x="116" y="309"/>
                  </a:lnTo>
                  <a:lnTo>
                    <a:pt x="110" y="310"/>
                  </a:lnTo>
                  <a:lnTo>
                    <a:pt x="110" y="308"/>
                  </a:lnTo>
                  <a:lnTo>
                    <a:pt x="111" y="304"/>
                  </a:lnTo>
                  <a:lnTo>
                    <a:pt x="112" y="302"/>
                  </a:lnTo>
                  <a:lnTo>
                    <a:pt x="109" y="303"/>
                  </a:lnTo>
                  <a:lnTo>
                    <a:pt x="103" y="305"/>
                  </a:lnTo>
                  <a:lnTo>
                    <a:pt x="98" y="302"/>
                  </a:lnTo>
                  <a:lnTo>
                    <a:pt x="103" y="285"/>
                  </a:lnTo>
                  <a:lnTo>
                    <a:pt x="108" y="264"/>
                  </a:lnTo>
                  <a:lnTo>
                    <a:pt x="105" y="250"/>
                  </a:lnTo>
                  <a:lnTo>
                    <a:pt x="98" y="241"/>
                  </a:lnTo>
                  <a:lnTo>
                    <a:pt x="90" y="234"/>
                  </a:lnTo>
                  <a:lnTo>
                    <a:pt x="86" y="219"/>
                  </a:lnTo>
                  <a:lnTo>
                    <a:pt x="83" y="207"/>
                  </a:lnTo>
                  <a:lnTo>
                    <a:pt x="79" y="198"/>
                  </a:lnTo>
                  <a:lnTo>
                    <a:pt x="72" y="191"/>
                  </a:lnTo>
                  <a:lnTo>
                    <a:pt x="68" y="186"/>
                  </a:lnTo>
                  <a:lnTo>
                    <a:pt x="71" y="181"/>
                  </a:lnTo>
                  <a:lnTo>
                    <a:pt x="76" y="175"/>
                  </a:lnTo>
                  <a:lnTo>
                    <a:pt x="80" y="172"/>
                  </a:lnTo>
                  <a:lnTo>
                    <a:pt x="78" y="171"/>
                  </a:lnTo>
                  <a:lnTo>
                    <a:pt x="71" y="166"/>
                  </a:lnTo>
                  <a:lnTo>
                    <a:pt x="65" y="159"/>
                  </a:lnTo>
                  <a:lnTo>
                    <a:pt x="61" y="147"/>
                  </a:lnTo>
                  <a:lnTo>
                    <a:pt x="58" y="142"/>
                  </a:lnTo>
                  <a:lnTo>
                    <a:pt x="51" y="136"/>
                  </a:lnTo>
                  <a:lnTo>
                    <a:pt x="47" y="131"/>
                  </a:lnTo>
                  <a:lnTo>
                    <a:pt x="47" y="127"/>
                  </a:lnTo>
                  <a:lnTo>
                    <a:pt x="52" y="120"/>
                  </a:lnTo>
                  <a:lnTo>
                    <a:pt x="55" y="108"/>
                  </a:lnTo>
                  <a:lnTo>
                    <a:pt x="53" y="95"/>
                  </a:lnTo>
                  <a:lnTo>
                    <a:pt x="48" y="81"/>
                  </a:lnTo>
                  <a:lnTo>
                    <a:pt x="40" y="80"/>
                  </a:lnTo>
                  <a:lnTo>
                    <a:pt x="38" y="73"/>
                  </a:lnTo>
                  <a:lnTo>
                    <a:pt x="38" y="63"/>
                  </a:lnTo>
                  <a:lnTo>
                    <a:pt x="36" y="56"/>
                  </a:lnTo>
                  <a:lnTo>
                    <a:pt x="30" y="51"/>
                  </a:lnTo>
                  <a:lnTo>
                    <a:pt x="26" y="45"/>
                  </a:lnTo>
                  <a:lnTo>
                    <a:pt x="22" y="39"/>
                  </a:lnTo>
                  <a:lnTo>
                    <a:pt x="21" y="37"/>
                  </a:lnTo>
                  <a:lnTo>
                    <a:pt x="6" y="30"/>
                  </a:lnTo>
                  <a:lnTo>
                    <a:pt x="6" y="27"/>
                  </a:lnTo>
                  <a:lnTo>
                    <a:pt x="5" y="17"/>
                  </a:lnTo>
                  <a:lnTo>
                    <a:pt x="3" y="8"/>
                  </a:lnTo>
                  <a:lnTo>
                    <a:pt x="0" y="0"/>
                  </a:lnTo>
                  <a:lnTo>
                    <a:pt x="58"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1" name="Freeform 82"/>
            <p:cNvSpPr>
              <a:spLocks/>
            </p:cNvSpPr>
            <p:nvPr/>
          </p:nvSpPr>
          <p:spPr bwMode="auto">
            <a:xfrm>
              <a:off x="2119" y="3030"/>
              <a:ext cx="292" cy="255"/>
            </a:xfrm>
            <a:custGeom>
              <a:avLst/>
              <a:gdLst>
                <a:gd name="T0" fmla="*/ 88 w 583"/>
                <a:gd name="T1" fmla="*/ 0 h 512"/>
                <a:gd name="T2" fmla="*/ 94 w 583"/>
                <a:gd name="T3" fmla="*/ 2 h 512"/>
                <a:gd name="T4" fmla="*/ 99 w 583"/>
                <a:gd name="T5" fmla="*/ 2 h 512"/>
                <a:gd name="T6" fmla="*/ 105 w 583"/>
                <a:gd name="T7" fmla="*/ 6 h 512"/>
                <a:gd name="T8" fmla="*/ 109 w 583"/>
                <a:gd name="T9" fmla="*/ 8 h 512"/>
                <a:gd name="T10" fmla="*/ 114 w 583"/>
                <a:gd name="T11" fmla="*/ 6 h 512"/>
                <a:gd name="T12" fmla="*/ 118 w 583"/>
                <a:gd name="T13" fmla="*/ 5 h 512"/>
                <a:gd name="T14" fmla="*/ 122 w 583"/>
                <a:gd name="T15" fmla="*/ 5 h 512"/>
                <a:gd name="T16" fmla="*/ 127 w 583"/>
                <a:gd name="T17" fmla="*/ 7 h 512"/>
                <a:gd name="T18" fmla="*/ 127 w 583"/>
                <a:gd name="T19" fmla="*/ 11 h 512"/>
                <a:gd name="T20" fmla="*/ 123 w 583"/>
                <a:gd name="T21" fmla="*/ 10 h 512"/>
                <a:gd name="T22" fmla="*/ 120 w 583"/>
                <a:gd name="T23" fmla="*/ 11 h 512"/>
                <a:gd name="T24" fmla="*/ 116 w 583"/>
                <a:gd name="T25" fmla="*/ 12 h 512"/>
                <a:gd name="T26" fmla="*/ 118 w 583"/>
                <a:gd name="T27" fmla="*/ 14 h 512"/>
                <a:gd name="T28" fmla="*/ 121 w 583"/>
                <a:gd name="T29" fmla="*/ 18 h 512"/>
                <a:gd name="T30" fmla="*/ 125 w 583"/>
                <a:gd name="T31" fmla="*/ 16 h 512"/>
                <a:gd name="T32" fmla="*/ 129 w 583"/>
                <a:gd name="T33" fmla="*/ 18 h 512"/>
                <a:gd name="T34" fmla="*/ 132 w 583"/>
                <a:gd name="T35" fmla="*/ 27 h 512"/>
                <a:gd name="T36" fmla="*/ 138 w 583"/>
                <a:gd name="T37" fmla="*/ 27 h 512"/>
                <a:gd name="T38" fmla="*/ 141 w 583"/>
                <a:gd name="T39" fmla="*/ 33 h 512"/>
                <a:gd name="T40" fmla="*/ 146 w 583"/>
                <a:gd name="T41" fmla="*/ 43 h 512"/>
                <a:gd name="T42" fmla="*/ 31 w 583"/>
                <a:gd name="T43" fmla="*/ 127 h 512"/>
                <a:gd name="T44" fmla="*/ 23 w 583"/>
                <a:gd name="T45" fmla="*/ 120 h 512"/>
                <a:gd name="T46" fmla="*/ 21 w 583"/>
                <a:gd name="T47" fmla="*/ 116 h 512"/>
                <a:gd name="T48" fmla="*/ 21 w 583"/>
                <a:gd name="T49" fmla="*/ 109 h 512"/>
                <a:gd name="T50" fmla="*/ 17 w 583"/>
                <a:gd name="T51" fmla="*/ 103 h 512"/>
                <a:gd name="T52" fmla="*/ 14 w 583"/>
                <a:gd name="T53" fmla="*/ 93 h 512"/>
                <a:gd name="T54" fmla="*/ 6 w 583"/>
                <a:gd name="T55" fmla="*/ 86 h 512"/>
                <a:gd name="T56" fmla="*/ 6 w 583"/>
                <a:gd name="T57" fmla="*/ 80 h 512"/>
                <a:gd name="T58" fmla="*/ 8 w 583"/>
                <a:gd name="T59" fmla="*/ 76 h 512"/>
                <a:gd name="T60" fmla="*/ 0 w 583"/>
                <a:gd name="T61" fmla="*/ 70 h 512"/>
                <a:gd name="T62" fmla="*/ 2 w 583"/>
                <a:gd name="T63" fmla="*/ 65 h 512"/>
                <a:gd name="T64" fmla="*/ 4 w 583"/>
                <a:gd name="T65" fmla="*/ 61 h 512"/>
                <a:gd name="T66" fmla="*/ 2 w 583"/>
                <a:gd name="T67" fmla="*/ 54 h 512"/>
                <a:gd name="T68" fmla="*/ 2 w 583"/>
                <a:gd name="T69" fmla="*/ 48 h 512"/>
                <a:gd name="T70" fmla="*/ 5 w 583"/>
                <a:gd name="T71" fmla="*/ 44 h 512"/>
                <a:gd name="T72" fmla="*/ 8 w 583"/>
                <a:gd name="T73" fmla="*/ 42 h 512"/>
                <a:gd name="T74" fmla="*/ 7 w 583"/>
                <a:gd name="T75" fmla="*/ 37 h 512"/>
                <a:gd name="T76" fmla="*/ 12 w 583"/>
                <a:gd name="T77" fmla="*/ 34 h 512"/>
                <a:gd name="T78" fmla="*/ 15 w 583"/>
                <a:gd name="T79" fmla="*/ 29 h 512"/>
                <a:gd name="T80" fmla="*/ 20 w 583"/>
                <a:gd name="T81" fmla="*/ 27 h 512"/>
                <a:gd name="T82" fmla="*/ 23 w 583"/>
                <a:gd name="T83" fmla="*/ 26 h 5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3"/>
                <a:gd name="T127" fmla="*/ 0 h 512"/>
                <a:gd name="T128" fmla="*/ 583 w 583"/>
                <a:gd name="T129" fmla="*/ 512 h 5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3" h="512">
                  <a:moveTo>
                    <a:pt x="344" y="0"/>
                  </a:moveTo>
                  <a:lnTo>
                    <a:pt x="347" y="0"/>
                  </a:lnTo>
                  <a:lnTo>
                    <a:pt x="351" y="3"/>
                  </a:lnTo>
                  <a:lnTo>
                    <a:pt x="358" y="4"/>
                  </a:lnTo>
                  <a:lnTo>
                    <a:pt x="366" y="6"/>
                  </a:lnTo>
                  <a:lnTo>
                    <a:pt x="374" y="9"/>
                  </a:lnTo>
                  <a:lnTo>
                    <a:pt x="383" y="10"/>
                  </a:lnTo>
                  <a:lnTo>
                    <a:pt x="389" y="11"/>
                  </a:lnTo>
                  <a:lnTo>
                    <a:pt x="394" y="11"/>
                  </a:lnTo>
                  <a:lnTo>
                    <a:pt x="401" y="12"/>
                  </a:lnTo>
                  <a:lnTo>
                    <a:pt x="409" y="17"/>
                  </a:lnTo>
                  <a:lnTo>
                    <a:pt x="418" y="25"/>
                  </a:lnTo>
                  <a:lnTo>
                    <a:pt x="424" y="30"/>
                  </a:lnTo>
                  <a:lnTo>
                    <a:pt x="427" y="32"/>
                  </a:lnTo>
                  <a:lnTo>
                    <a:pt x="433" y="32"/>
                  </a:lnTo>
                  <a:lnTo>
                    <a:pt x="440" y="30"/>
                  </a:lnTo>
                  <a:lnTo>
                    <a:pt x="448" y="28"/>
                  </a:lnTo>
                  <a:lnTo>
                    <a:pt x="455" y="26"/>
                  </a:lnTo>
                  <a:lnTo>
                    <a:pt x="462" y="24"/>
                  </a:lnTo>
                  <a:lnTo>
                    <a:pt x="468" y="22"/>
                  </a:lnTo>
                  <a:lnTo>
                    <a:pt x="471" y="21"/>
                  </a:lnTo>
                  <a:lnTo>
                    <a:pt x="475" y="20"/>
                  </a:lnTo>
                  <a:lnTo>
                    <a:pt x="480" y="20"/>
                  </a:lnTo>
                  <a:lnTo>
                    <a:pt x="487" y="21"/>
                  </a:lnTo>
                  <a:lnTo>
                    <a:pt x="495" y="22"/>
                  </a:lnTo>
                  <a:lnTo>
                    <a:pt x="502" y="25"/>
                  </a:lnTo>
                  <a:lnTo>
                    <a:pt x="508" y="29"/>
                  </a:lnTo>
                  <a:lnTo>
                    <a:pt x="513" y="35"/>
                  </a:lnTo>
                  <a:lnTo>
                    <a:pt x="515" y="43"/>
                  </a:lnTo>
                  <a:lnTo>
                    <a:pt x="507" y="44"/>
                  </a:lnTo>
                  <a:lnTo>
                    <a:pt x="499" y="44"/>
                  </a:lnTo>
                  <a:lnTo>
                    <a:pt x="493" y="43"/>
                  </a:lnTo>
                  <a:lnTo>
                    <a:pt x="491" y="42"/>
                  </a:lnTo>
                  <a:lnTo>
                    <a:pt x="490" y="42"/>
                  </a:lnTo>
                  <a:lnTo>
                    <a:pt x="485" y="43"/>
                  </a:lnTo>
                  <a:lnTo>
                    <a:pt x="480" y="44"/>
                  </a:lnTo>
                  <a:lnTo>
                    <a:pt x="475" y="45"/>
                  </a:lnTo>
                  <a:lnTo>
                    <a:pt x="468" y="48"/>
                  </a:lnTo>
                  <a:lnTo>
                    <a:pt x="463" y="50"/>
                  </a:lnTo>
                  <a:lnTo>
                    <a:pt x="461" y="52"/>
                  </a:lnTo>
                  <a:lnTo>
                    <a:pt x="461" y="56"/>
                  </a:lnTo>
                  <a:lnTo>
                    <a:pt x="469" y="58"/>
                  </a:lnTo>
                  <a:lnTo>
                    <a:pt x="476" y="62"/>
                  </a:lnTo>
                  <a:lnTo>
                    <a:pt x="480" y="66"/>
                  </a:lnTo>
                  <a:lnTo>
                    <a:pt x="483" y="73"/>
                  </a:lnTo>
                  <a:lnTo>
                    <a:pt x="487" y="70"/>
                  </a:lnTo>
                  <a:lnTo>
                    <a:pt x="493" y="66"/>
                  </a:lnTo>
                  <a:lnTo>
                    <a:pt x="500" y="65"/>
                  </a:lnTo>
                  <a:lnTo>
                    <a:pt x="506" y="65"/>
                  </a:lnTo>
                  <a:lnTo>
                    <a:pt x="512" y="67"/>
                  </a:lnTo>
                  <a:lnTo>
                    <a:pt x="516" y="72"/>
                  </a:lnTo>
                  <a:lnTo>
                    <a:pt x="520" y="80"/>
                  </a:lnTo>
                  <a:lnTo>
                    <a:pt x="521" y="91"/>
                  </a:lnTo>
                  <a:lnTo>
                    <a:pt x="527" y="110"/>
                  </a:lnTo>
                  <a:lnTo>
                    <a:pt x="537" y="115"/>
                  </a:lnTo>
                  <a:lnTo>
                    <a:pt x="546" y="112"/>
                  </a:lnTo>
                  <a:lnTo>
                    <a:pt x="551" y="110"/>
                  </a:lnTo>
                  <a:lnTo>
                    <a:pt x="552" y="113"/>
                  </a:lnTo>
                  <a:lnTo>
                    <a:pt x="555" y="123"/>
                  </a:lnTo>
                  <a:lnTo>
                    <a:pt x="562" y="134"/>
                  </a:lnTo>
                  <a:lnTo>
                    <a:pt x="574" y="144"/>
                  </a:lnTo>
                  <a:lnTo>
                    <a:pt x="583" y="158"/>
                  </a:lnTo>
                  <a:lnTo>
                    <a:pt x="582" y="174"/>
                  </a:lnTo>
                  <a:lnTo>
                    <a:pt x="578" y="191"/>
                  </a:lnTo>
                  <a:lnTo>
                    <a:pt x="583" y="202"/>
                  </a:lnTo>
                  <a:lnTo>
                    <a:pt x="122" y="512"/>
                  </a:lnTo>
                  <a:lnTo>
                    <a:pt x="113" y="505"/>
                  </a:lnTo>
                  <a:lnTo>
                    <a:pt x="103" y="494"/>
                  </a:lnTo>
                  <a:lnTo>
                    <a:pt x="92" y="483"/>
                  </a:lnTo>
                  <a:lnTo>
                    <a:pt x="89" y="479"/>
                  </a:lnTo>
                  <a:lnTo>
                    <a:pt x="86" y="475"/>
                  </a:lnTo>
                  <a:lnTo>
                    <a:pt x="83" y="467"/>
                  </a:lnTo>
                  <a:lnTo>
                    <a:pt x="79" y="457"/>
                  </a:lnTo>
                  <a:lnTo>
                    <a:pt x="81" y="447"/>
                  </a:lnTo>
                  <a:lnTo>
                    <a:pt x="81" y="437"/>
                  </a:lnTo>
                  <a:lnTo>
                    <a:pt x="77" y="427"/>
                  </a:lnTo>
                  <a:lnTo>
                    <a:pt x="71" y="419"/>
                  </a:lnTo>
                  <a:lnTo>
                    <a:pt x="66" y="413"/>
                  </a:lnTo>
                  <a:lnTo>
                    <a:pt x="67" y="399"/>
                  </a:lnTo>
                  <a:lnTo>
                    <a:pt x="62" y="385"/>
                  </a:lnTo>
                  <a:lnTo>
                    <a:pt x="53" y="374"/>
                  </a:lnTo>
                  <a:lnTo>
                    <a:pt x="43" y="368"/>
                  </a:lnTo>
                  <a:lnTo>
                    <a:pt x="32" y="361"/>
                  </a:lnTo>
                  <a:lnTo>
                    <a:pt x="23" y="348"/>
                  </a:lnTo>
                  <a:lnTo>
                    <a:pt x="16" y="336"/>
                  </a:lnTo>
                  <a:lnTo>
                    <a:pt x="16" y="329"/>
                  </a:lnTo>
                  <a:lnTo>
                    <a:pt x="21" y="324"/>
                  </a:lnTo>
                  <a:lnTo>
                    <a:pt x="25" y="316"/>
                  </a:lnTo>
                  <a:lnTo>
                    <a:pt x="29" y="309"/>
                  </a:lnTo>
                  <a:lnTo>
                    <a:pt x="30" y="306"/>
                  </a:lnTo>
                  <a:lnTo>
                    <a:pt x="11" y="309"/>
                  </a:lnTo>
                  <a:lnTo>
                    <a:pt x="3" y="293"/>
                  </a:lnTo>
                  <a:lnTo>
                    <a:pt x="0" y="282"/>
                  </a:lnTo>
                  <a:lnTo>
                    <a:pt x="0" y="274"/>
                  </a:lnTo>
                  <a:lnTo>
                    <a:pt x="2" y="267"/>
                  </a:lnTo>
                  <a:lnTo>
                    <a:pt x="7" y="262"/>
                  </a:lnTo>
                  <a:lnTo>
                    <a:pt x="10" y="256"/>
                  </a:lnTo>
                  <a:lnTo>
                    <a:pt x="14" y="252"/>
                  </a:lnTo>
                  <a:lnTo>
                    <a:pt x="14" y="245"/>
                  </a:lnTo>
                  <a:lnTo>
                    <a:pt x="11" y="234"/>
                  </a:lnTo>
                  <a:lnTo>
                    <a:pt x="8" y="225"/>
                  </a:lnTo>
                  <a:lnTo>
                    <a:pt x="8" y="216"/>
                  </a:lnTo>
                  <a:lnTo>
                    <a:pt x="15" y="209"/>
                  </a:lnTo>
                  <a:lnTo>
                    <a:pt x="9" y="200"/>
                  </a:lnTo>
                  <a:lnTo>
                    <a:pt x="7" y="192"/>
                  </a:lnTo>
                  <a:lnTo>
                    <a:pt x="8" y="186"/>
                  </a:lnTo>
                  <a:lnTo>
                    <a:pt x="13" y="181"/>
                  </a:lnTo>
                  <a:lnTo>
                    <a:pt x="17" y="178"/>
                  </a:lnTo>
                  <a:lnTo>
                    <a:pt x="23" y="174"/>
                  </a:lnTo>
                  <a:lnTo>
                    <a:pt x="28" y="171"/>
                  </a:lnTo>
                  <a:lnTo>
                    <a:pt x="31" y="168"/>
                  </a:lnTo>
                  <a:lnTo>
                    <a:pt x="25" y="159"/>
                  </a:lnTo>
                  <a:lnTo>
                    <a:pt x="25" y="153"/>
                  </a:lnTo>
                  <a:lnTo>
                    <a:pt x="28" y="149"/>
                  </a:lnTo>
                  <a:lnTo>
                    <a:pt x="32" y="146"/>
                  </a:lnTo>
                  <a:lnTo>
                    <a:pt x="39" y="142"/>
                  </a:lnTo>
                  <a:lnTo>
                    <a:pt x="46" y="136"/>
                  </a:lnTo>
                  <a:lnTo>
                    <a:pt x="51" y="130"/>
                  </a:lnTo>
                  <a:lnTo>
                    <a:pt x="51" y="121"/>
                  </a:lnTo>
                  <a:lnTo>
                    <a:pt x="59" y="116"/>
                  </a:lnTo>
                  <a:lnTo>
                    <a:pt x="67" y="112"/>
                  </a:lnTo>
                  <a:lnTo>
                    <a:pt x="74" y="111"/>
                  </a:lnTo>
                  <a:lnTo>
                    <a:pt x="79" y="111"/>
                  </a:lnTo>
                  <a:lnTo>
                    <a:pt x="84" y="111"/>
                  </a:lnTo>
                  <a:lnTo>
                    <a:pt x="88" y="109"/>
                  </a:lnTo>
                  <a:lnTo>
                    <a:pt x="91" y="104"/>
                  </a:lnTo>
                  <a:lnTo>
                    <a:pt x="92" y="97"/>
                  </a:lnTo>
                  <a:lnTo>
                    <a:pt x="34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2" name="Freeform 83"/>
            <p:cNvSpPr>
              <a:spLocks/>
            </p:cNvSpPr>
            <p:nvPr/>
          </p:nvSpPr>
          <p:spPr bwMode="auto">
            <a:xfrm>
              <a:off x="2178" y="3131"/>
              <a:ext cx="457" cy="361"/>
            </a:xfrm>
            <a:custGeom>
              <a:avLst/>
              <a:gdLst>
                <a:gd name="T0" fmla="*/ 123 w 914"/>
                <a:gd name="T1" fmla="*/ 2 h 722"/>
                <a:gd name="T2" fmla="*/ 131 w 914"/>
                <a:gd name="T3" fmla="*/ 4 h 722"/>
                <a:gd name="T4" fmla="*/ 136 w 914"/>
                <a:gd name="T5" fmla="*/ 6 h 722"/>
                <a:gd name="T6" fmla="*/ 146 w 914"/>
                <a:gd name="T7" fmla="*/ 6 h 722"/>
                <a:gd name="T8" fmla="*/ 154 w 914"/>
                <a:gd name="T9" fmla="*/ 10 h 722"/>
                <a:gd name="T10" fmla="*/ 160 w 914"/>
                <a:gd name="T11" fmla="*/ 12 h 722"/>
                <a:gd name="T12" fmla="*/ 164 w 914"/>
                <a:gd name="T13" fmla="*/ 14 h 722"/>
                <a:gd name="T14" fmla="*/ 170 w 914"/>
                <a:gd name="T15" fmla="*/ 25 h 722"/>
                <a:gd name="T16" fmla="*/ 176 w 914"/>
                <a:gd name="T17" fmla="*/ 36 h 722"/>
                <a:gd name="T18" fmla="*/ 179 w 914"/>
                <a:gd name="T19" fmla="*/ 49 h 722"/>
                <a:gd name="T20" fmla="*/ 176 w 914"/>
                <a:gd name="T21" fmla="*/ 51 h 722"/>
                <a:gd name="T22" fmla="*/ 169 w 914"/>
                <a:gd name="T23" fmla="*/ 54 h 722"/>
                <a:gd name="T24" fmla="*/ 160 w 914"/>
                <a:gd name="T25" fmla="*/ 58 h 722"/>
                <a:gd name="T26" fmla="*/ 155 w 914"/>
                <a:gd name="T27" fmla="*/ 63 h 722"/>
                <a:gd name="T28" fmla="*/ 165 w 914"/>
                <a:gd name="T29" fmla="*/ 60 h 722"/>
                <a:gd name="T30" fmla="*/ 172 w 914"/>
                <a:gd name="T31" fmla="*/ 61 h 722"/>
                <a:gd name="T32" fmla="*/ 179 w 914"/>
                <a:gd name="T33" fmla="*/ 56 h 722"/>
                <a:gd name="T34" fmla="*/ 184 w 914"/>
                <a:gd name="T35" fmla="*/ 54 h 722"/>
                <a:gd name="T36" fmla="*/ 183 w 914"/>
                <a:gd name="T37" fmla="*/ 59 h 722"/>
                <a:gd name="T38" fmla="*/ 185 w 914"/>
                <a:gd name="T39" fmla="*/ 61 h 722"/>
                <a:gd name="T40" fmla="*/ 190 w 914"/>
                <a:gd name="T41" fmla="*/ 57 h 722"/>
                <a:gd name="T42" fmla="*/ 193 w 914"/>
                <a:gd name="T43" fmla="*/ 63 h 722"/>
                <a:gd name="T44" fmla="*/ 184 w 914"/>
                <a:gd name="T45" fmla="*/ 69 h 722"/>
                <a:gd name="T46" fmla="*/ 179 w 914"/>
                <a:gd name="T47" fmla="*/ 69 h 722"/>
                <a:gd name="T48" fmla="*/ 177 w 914"/>
                <a:gd name="T49" fmla="*/ 69 h 722"/>
                <a:gd name="T50" fmla="*/ 173 w 914"/>
                <a:gd name="T51" fmla="*/ 71 h 722"/>
                <a:gd name="T52" fmla="*/ 168 w 914"/>
                <a:gd name="T53" fmla="*/ 71 h 722"/>
                <a:gd name="T54" fmla="*/ 164 w 914"/>
                <a:gd name="T55" fmla="*/ 76 h 722"/>
                <a:gd name="T56" fmla="*/ 170 w 914"/>
                <a:gd name="T57" fmla="*/ 76 h 722"/>
                <a:gd name="T58" fmla="*/ 176 w 914"/>
                <a:gd name="T59" fmla="*/ 74 h 722"/>
                <a:gd name="T60" fmla="*/ 182 w 914"/>
                <a:gd name="T61" fmla="*/ 73 h 722"/>
                <a:gd name="T62" fmla="*/ 192 w 914"/>
                <a:gd name="T63" fmla="*/ 70 h 722"/>
                <a:gd name="T64" fmla="*/ 197 w 914"/>
                <a:gd name="T65" fmla="*/ 70 h 722"/>
                <a:gd name="T66" fmla="*/ 201 w 914"/>
                <a:gd name="T67" fmla="*/ 65 h 722"/>
                <a:gd name="T68" fmla="*/ 207 w 914"/>
                <a:gd name="T69" fmla="*/ 67 h 722"/>
                <a:gd name="T70" fmla="*/ 217 w 914"/>
                <a:gd name="T71" fmla="*/ 69 h 722"/>
                <a:gd name="T72" fmla="*/ 225 w 914"/>
                <a:gd name="T73" fmla="*/ 70 h 722"/>
                <a:gd name="T74" fmla="*/ 218 w 914"/>
                <a:gd name="T75" fmla="*/ 78 h 722"/>
                <a:gd name="T76" fmla="*/ 224 w 914"/>
                <a:gd name="T77" fmla="*/ 79 h 722"/>
                <a:gd name="T78" fmla="*/ 69 w 914"/>
                <a:gd name="T79" fmla="*/ 180 h 722"/>
                <a:gd name="T80" fmla="*/ 65 w 914"/>
                <a:gd name="T81" fmla="*/ 172 h 722"/>
                <a:gd name="T82" fmla="*/ 64 w 914"/>
                <a:gd name="T83" fmla="*/ 163 h 722"/>
                <a:gd name="T84" fmla="*/ 56 w 914"/>
                <a:gd name="T85" fmla="*/ 159 h 722"/>
                <a:gd name="T86" fmla="*/ 55 w 914"/>
                <a:gd name="T87" fmla="*/ 150 h 722"/>
                <a:gd name="T88" fmla="*/ 51 w 914"/>
                <a:gd name="T89" fmla="*/ 145 h 722"/>
                <a:gd name="T90" fmla="*/ 55 w 914"/>
                <a:gd name="T91" fmla="*/ 139 h 722"/>
                <a:gd name="T92" fmla="*/ 51 w 914"/>
                <a:gd name="T93" fmla="*/ 135 h 722"/>
                <a:gd name="T94" fmla="*/ 47 w 914"/>
                <a:gd name="T95" fmla="*/ 130 h 722"/>
                <a:gd name="T96" fmla="*/ 40 w 914"/>
                <a:gd name="T97" fmla="*/ 128 h 722"/>
                <a:gd name="T98" fmla="*/ 34 w 914"/>
                <a:gd name="T99" fmla="*/ 118 h 722"/>
                <a:gd name="T100" fmla="*/ 26 w 914"/>
                <a:gd name="T101" fmla="*/ 112 h 722"/>
                <a:gd name="T102" fmla="*/ 17 w 914"/>
                <a:gd name="T103" fmla="*/ 103 h 722"/>
                <a:gd name="T104" fmla="*/ 9 w 914"/>
                <a:gd name="T105" fmla="*/ 92 h 722"/>
                <a:gd name="T106" fmla="*/ 7 w 914"/>
                <a:gd name="T107" fmla="*/ 88 h 722"/>
                <a:gd name="T108" fmla="*/ 1 w 914"/>
                <a:gd name="T109" fmla="*/ 83 h 722"/>
                <a:gd name="T110" fmla="*/ 117 w 914"/>
                <a:gd name="T111" fmla="*/ 0 h 7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722"/>
                <a:gd name="T170" fmla="*/ 914 w 914"/>
                <a:gd name="T171" fmla="*/ 722 h 7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722">
                  <a:moveTo>
                    <a:pt x="466" y="0"/>
                  </a:moveTo>
                  <a:lnTo>
                    <a:pt x="473" y="4"/>
                  </a:lnTo>
                  <a:lnTo>
                    <a:pt x="481" y="5"/>
                  </a:lnTo>
                  <a:lnTo>
                    <a:pt x="490" y="6"/>
                  </a:lnTo>
                  <a:lnTo>
                    <a:pt x="499" y="6"/>
                  </a:lnTo>
                  <a:lnTo>
                    <a:pt x="509" y="7"/>
                  </a:lnTo>
                  <a:lnTo>
                    <a:pt x="517" y="9"/>
                  </a:lnTo>
                  <a:lnTo>
                    <a:pt x="522" y="13"/>
                  </a:lnTo>
                  <a:lnTo>
                    <a:pt x="526" y="19"/>
                  </a:lnTo>
                  <a:lnTo>
                    <a:pt x="529" y="23"/>
                  </a:lnTo>
                  <a:lnTo>
                    <a:pt x="535" y="23"/>
                  </a:lnTo>
                  <a:lnTo>
                    <a:pt x="542" y="21"/>
                  </a:lnTo>
                  <a:lnTo>
                    <a:pt x="550" y="19"/>
                  </a:lnTo>
                  <a:lnTo>
                    <a:pt x="559" y="17"/>
                  </a:lnTo>
                  <a:lnTo>
                    <a:pt x="570" y="19"/>
                  </a:lnTo>
                  <a:lnTo>
                    <a:pt x="581" y="24"/>
                  </a:lnTo>
                  <a:lnTo>
                    <a:pt x="592" y="38"/>
                  </a:lnTo>
                  <a:lnTo>
                    <a:pt x="599" y="36"/>
                  </a:lnTo>
                  <a:lnTo>
                    <a:pt x="607" y="36"/>
                  </a:lnTo>
                  <a:lnTo>
                    <a:pt x="615" y="37"/>
                  </a:lnTo>
                  <a:lnTo>
                    <a:pt x="623" y="39"/>
                  </a:lnTo>
                  <a:lnTo>
                    <a:pt x="628" y="43"/>
                  </a:lnTo>
                  <a:lnTo>
                    <a:pt x="634" y="45"/>
                  </a:lnTo>
                  <a:lnTo>
                    <a:pt x="638" y="47"/>
                  </a:lnTo>
                  <a:lnTo>
                    <a:pt x="639" y="48"/>
                  </a:lnTo>
                  <a:lnTo>
                    <a:pt x="654" y="47"/>
                  </a:lnTo>
                  <a:lnTo>
                    <a:pt x="654" y="50"/>
                  </a:lnTo>
                  <a:lnTo>
                    <a:pt x="654" y="55"/>
                  </a:lnTo>
                  <a:lnTo>
                    <a:pt x="656" y="63"/>
                  </a:lnTo>
                  <a:lnTo>
                    <a:pt x="661" y="74"/>
                  </a:lnTo>
                  <a:lnTo>
                    <a:pt x="669" y="85"/>
                  </a:lnTo>
                  <a:lnTo>
                    <a:pt x="677" y="97"/>
                  </a:lnTo>
                  <a:lnTo>
                    <a:pt x="684" y="112"/>
                  </a:lnTo>
                  <a:lnTo>
                    <a:pt x="686" y="128"/>
                  </a:lnTo>
                  <a:lnTo>
                    <a:pt x="691" y="139"/>
                  </a:lnTo>
                  <a:lnTo>
                    <a:pt x="701" y="144"/>
                  </a:lnTo>
                  <a:lnTo>
                    <a:pt x="713" y="152"/>
                  </a:lnTo>
                  <a:lnTo>
                    <a:pt x="716" y="173"/>
                  </a:lnTo>
                  <a:lnTo>
                    <a:pt x="715" y="191"/>
                  </a:lnTo>
                  <a:lnTo>
                    <a:pt x="713" y="196"/>
                  </a:lnTo>
                  <a:lnTo>
                    <a:pt x="709" y="192"/>
                  </a:lnTo>
                  <a:lnTo>
                    <a:pt x="705" y="192"/>
                  </a:lnTo>
                  <a:lnTo>
                    <a:pt x="702" y="197"/>
                  </a:lnTo>
                  <a:lnTo>
                    <a:pt x="702" y="202"/>
                  </a:lnTo>
                  <a:lnTo>
                    <a:pt x="700" y="207"/>
                  </a:lnTo>
                  <a:lnTo>
                    <a:pt x="692" y="211"/>
                  </a:lnTo>
                  <a:lnTo>
                    <a:pt x="685" y="212"/>
                  </a:lnTo>
                  <a:lnTo>
                    <a:pt x="676" y="216"/>
                  </a:lnTo>
                  <a:lnTo>
                    <a:pt x="667" y="219"/>
                  </a:lnTo>
                  <a:lnTo>
                    <a:pt x="657" y="222"/>
                  </a:lnTo>
                  <a:lnTo>
                    <a:pt x="648" y="227"/>
                  </a:lnTo>
                  <a:lnTo>
                    <a:pt x="639" y="230"/>
                  </a:lnTo>
                  <a:lnTo>
                    <a:pt x="632" y="234"/>
                  </a:lnTo>
                  <a:lnTo>
                    <a:pt x="625" y="236"/>
                  </a:lnTo>
                  <a:lnTo>
                    <a:pt x="617" y="243"/>
                  </a:lnTo>
                  <a:lnTo>
                    <a:pt x="617" y="252"/>
                  </a:lnTo>
                  <a:lnTo>
                    <a:pt x="623" y="259"/>
                  </a:lnTo>
                  <a:lnTo>
                    <a:pt x="635" y="256"/>
                  </a:lnTo>
                  <a:lnTo>
                    <a:pt x="649" y="245"/>
                  </a:lnTo>
                  <a:lnTo>
                    <a:pt x="660" y="239"/>
                  </a:lnTo>
                  <a:lnTo>
                    <a:pt x="667" y="236"/>
                  </a:lnTo>
                  <a:lnTo>
                    <a:pt x="669" y="243"/>
                  </a:lnTo>
                  <a:lnTo>
                    <a:pt x="678" y="243"/>
                  </a:lnTo>
                  <a:lnTo>
                    <a:pt x="687" y="242"/>
                  </a:lnTo>
                  <a:lnTo>
                    <a:pt x="695" y="239"/>
                  </a:lnTo>
                  <a:lnTo>
                    <a:pt x="702" y="234"/>
                  </a:lnTo>
                  <a:lnTo>
                    <a:pt x="709" y="229"/>
                  </a:lnTo>
                  <a:lnTo>
                    <a:pt x="715" y="224"/>
                  </a:lnTo>
                  <a:lnTo>
                    <a:pt x="718" y="217"/>
                  </a:lnTo>
                  <a:lnTo>
                    <a:pt x="722" y="211"/>
                  </a:lnTo>
                  <a:lnTo>
                    <a:pt x="730" y="211"/>
                  </a:lnTo>
                  <a:lnTo>
                    <a:pt x="735" y="213"/>
                  </a:lnTo>
                  <a:lnTo>
                    <a:pt x="737" y="219"/>
                  </a:lnTo>
                  <a:lnTo>
                    <a:pt x="736" y="226"/>
                  </a:lnTo>
                  <a:lnTo>
                    <a:pt x="732" y="232"/>
                  </a:lnTo>
                  <a:lnTo>
                    <a:pt x="729" y="235"/>
                  </a:lnTo>
                  <a:lnTo>
                    <a:pt x="725" y="240"/>
                  </a:lnTo>
                  <a:lnTo>
                    <a:pt x="725" y="247"/>
                  </a:lnTo>
                  <a:lnTo>
                    <a:pt x="732" y="244"/>
                  </a:lnTo>
                  <a:lnTo>
                    <a:pt x="739" y="241"/>
                  </a:lnTo>
                  <a:lnTo>
                    <a:pt x="745" y="236"/>
                  </a:lnTo>
                  <a:lnTo>
                    <a:pt x="751" y="232"/>
                  </a:lnTo>
                  <a:lnTo>
                    <a:pt x="755" y="228"/>
                  </a:lnTo>
                  <a:lnTo>
                    <a:pt x="760" y="227"/>
                  </a:lnTo>
                  <a:lnTo>
                    <a:pt x="764" y="227"/>
                  </a:lnTo>
                  <a:lnTo>
                    <a:pt x="768" y="230"/>
                  </a:lnTo>
                  <a:lnTo>
                    <a:pt x="773" y="241"/>
                  </a:lnTo>
                  <a:lnTo>
                    <a:pt x="771" y="252"/>
                  </a:lnTo>
                  <a:lnTo>
                    <a:pt x="764" y="263"/>
                  </a:lnTo>
                  <a:lnTo>
                    <a:pt x="751" y="271"/>
                  </a:lnTo>
                  <a:lnTo>
                    <a:pt x="741" y="273"/>
                  </a:lnTo>
                  <a:lnTo>
                    <a:pt x="735" y="275"/>
                  </a:lnTo>
                  <a:lnTo>
                    <a:pt x="726" y="275"/>
                  </a:lnTo>
                  <a:lnTo>
                    <a:pt x="721" y="274"/>
                  </a:lnTo>
                  <a:lnTo>
                    <a:pt x="716" y="274"/>
                  </a:lnTo>
                  <a:lnTo>
                    <a:pt x="713" y="273"/>
                  </a:lnTo>
                  <a:lnTo>
                    <a:pt x="710" y="272"/>
                  </a:lnTo>
                  <a:lnTo>
                    <a:pt x="709" y="272"/>
                  </a:lnTo>
                  <a:lnTo>
                    <a:pt x="708" y="273"/>
                  </a:lnTo>
                  <a:lnTo>
                    <a:pt x="707" y="275"/>
                  </a:lnTo>
                  <a:lnTo>
                    <a:pt x="703" y="279"/>
                  </a:lnTo>
                  <a:lnTo>
                    <a:pt x="699" y="282"/>
                  </a:lnTo>
                  <a:lnTo>
                    <a:pt x="695" y="283"/>
                  </a:lnTo>
                  <a:lnTo>
                    <a:pt x="691" y="282"/>
                  </a:lnTo>
                  <a:lnTo>
                    <a:pt x="686" y="282"/>
                  </a:lnTo>
                  <a:lnTo>
                    <a:pt x="680" y="281"/>
                  </a:lnTo>
                  <a:lnTo>
                    <a:pt x="675" y="281"/>
                  </a:lnTo>
                  <a:lnTo>
                    <a:pt x="669" y="282"/>
                  </a:lnTo>
                  <a:lnTo>
                    <a:pt x="662" y="286"/>
                  </a:lnTo>
                  <a:lnTo>
                    <a:pt x="656" y="292"/>
                  </a:lnTo>
                  <a:lnTo>
                    <a:pt x="650" y="301"/>
                  </a:lnTo>
                  <a:lnTo>
                    <a:pt x="654" y="303"/>
                  </a:lnTo>
                  <a:lnTo>
                    <a:pt x="663" y="301"/>
                  </a:lnTo>
                  <a:lnTo>
                    <a:pt x="671" y="302"/>
                  </a:lnTo>
                  <a:lnTo>
                    <a:pt x="675" y="303"/>
                  </a:lnTo>
                  <a:lnTo>
                    <a:pt x="679" y="302"/>
                  </a:lnTo>
                  <a:lnTo>
                    <a:pt x="685" y="300"/>
                  </a:lnTo>
                  <a:lnTo>
                    <a:pt x="691" y="297"/>
                  </a:lnTo>
                  <a:lnTo>
                    <a:pt x="695" y="296"/>
                  </a:lnTo>
                  <a:lnTo>
                    <a:pt x="701" y="295"/>
                  </a:lnTo>
                  <a:lnTo>
                    <a:pt x="706" y="295"/>
                  </a:lnTo>
                  <a:lnTo>
                    <a:pt x="710" y="297"/>
                  </a:lnTo>
                  <a:lnTo>
                    <a:pt x="718" y="295"/>
                  </a:lnTo>
                  <a:lnTo>
                    <a:pt x="728" y="292"/>
                  </a:lnTo>
                  <a:lnTo>
                    <a:pt x="738" y="287"/>
                  </a:lnTo>
                  <a:lnTo>
                    <a:pt x="748" y="283"/>
                  </a:lnTo>
                  <a:lnTo>
                    <a:pt x="759" y="281"/>
                  </a:lnTo>
                  <a:lnTo>
                    <a:pt x="768" y="280"/>
                  </a:lnTo>
                  <a:lnTo>
                    <a:pt x="775" y="280"/>
                  </a:lnTo>
                  <a:lnTo>
                    <a:pt x="779" y="283"/>
                  </a:lnTo>
                  <a:lnTo>
                    <a:pt x="782" y="280"/>
                  </a:lnTo>
                  <a:lnTo>
                    <a:pt x="785" y="277"/>
                  </a:lnTo>
                  <a:lnTo>
                    <a:pt x="789" y="271"/>
                  </a:lnTo>
                  <a:lnTo>
                    <a:pt x="793" y="266"/>
                  </a:lnTo>
                  <a:lnTo>
                    <a:pt x="798" y="262"/>
                  </a:lnTo>
                  <a:lnTo>
                    <a:pt x="804" y="257"/>
                  </a:lnTo>
                  <a:lnTo>
                    <a:pt x="809" y="256"/>
                  </a:lnTo>
                  <a:lnTo>
                    <a:pt x="815" y="256"/>
                  </a:lnTo>
                  <a:lnTo>
                    <a:pt x="819" y="263"/>
                  </a:lnTo>
                  <a:lnTo>
                    <a:pt x="826" y="267"/>
                  </a:lnTo>
                  <a:lnTo>
                    <a:pt x="835" y="271"/>
                  </a:lnTo>
                  <a:lnTo>
                    <a:pt x="845" y="272"/>
                  </a:lnTo>
                  <a:lnTo>
                    <a:pt x="857" y="273"/>
                  </a:lnTo>
                  <a:lnTo>
                    <a:pt x="868" y="273"/>
                  </a:lnTo>
                  <a:lnTo>
                    <a:pt x="877" y="272"/>
                  </a:lnTo>
                  <a:lnTo>
                    <a:pt x="884" y="271"/>
                  </a:lnTo>
                  <a:lnTo>
                    <a:pt x="895" y="272"/>
                  </a:lnTo>
                  <a:lnTo>
                    <a:pt x="900" y="279"/>
                  </a:lnTo>
                  <a:lnTo>
                    <a:pt x="897" y="290"/>
                  </a:lnTo>
                  <a:lnTo>
                    <a:pt x="881" y="302"/>
                  </a:lnTo>
                  <a:lnTo>
                    <a:pt x="873" y="308"/>
                  </a:lnTo>
                  <a:lnTo>
                    <a:pt x="869" y="311"/>
                  </a:lnTo>
                  <a:lnTo>
                    <a:pt x="872" y="315"/>
                  </a:lnTo>
                  <a:lnTo>
                    <a:pt x="877" y="316"/>
                  </a:lnTo>
                  <a:lnTo>
                    <a:pt x="885" y="316"/>
                  </a:lnTo>
                  <a:lnTo>
                    <a:pt x="896" y="315"/>
                  </a:lnTo>
                  <a:lnTo>
                    <a:pt x="905" y="310"/>
                  </a:lnTo>
                  <a:lnTo>
                    <a:pt x="914" y="303"/>
                  </a:lnTo>
                  <a:lnTo>
                    <a:pt x="287" y="722"/>
                  </a:lnTo>
                  <a:lnTo>
                    <a:pt x="275" y="718"/>
                  </a:lnTo>
                  <a:lnTo>
                    <a:pt x="267" y="711"/>
                  </a:lnTo>
                  <a:lnTo>
                    <a:pt x="262" y="703"/>
                  </a:lnTo>
                  <a:lnTo>
                    <a:pt x="261" y="695"/>
                  </a:lnTo>
                  <a:lnTo>
                    <a:pt x="260" y="687"/>
                  </a:lnTo>
                  <a:lnTo>
                    <a:pt x="259" y="679"/>
                  </a:lnTo>
                  <a:lnTo>
                    <a:pt x="257" y="672"/>
                  </a:lnTo>
                  <a:lnTo>
                    <a:pt x="254" y="666"/>
                  </a:lnTo>
                  <a:lnTo>
                    <a:pt x="253" y="652"/>
                  </a:lnTo>
                  <a:lnTo>
                    <a:pt x="247" y="644"/>
                  </a:lnTo>
                  <a:lnTo>
                    <a:pt x="240" y="638"/>
                  </a:lnTo>
                  <a:lnTo>
                    <a:pt x="232" y="636"/>
                  </a:lnTo>
                  <a:lnTo>
                    <a:pt x="224" y="634"/>
                  </a:lnTo>
                  <a:lnTo>
                    <a:pt x="218" y="630"/>
                  </a:lnTo>
                  <a:lnTo>
                    <a:pt x="215" y="624"/>
                  </a:lnTo>
                  <a:lnTo>
                    <a:pt x="216" y="616"/>
                  </a:lnTo>
                  <a:lnTo>
                    <a:pt x="217" y="598"/>
                  </a:lnTo>
                  <a:lnTo>
                    <a:pt x="211" y="588"/>
                  </a:lnTo>
                  <a:lnTo>
                    <a:pt x="203" y="581"/>
                  </a:lnTo>
                  <a:lnTo>
                    <a:pt x="200" y="580"/>
                  </a:lnTo>
                  <a:lnTo>
                    <a:pt x="202" y="577"/>
                  </a:lnTo>
                  <a:lnTo>
                    <a:pt x="209" y="570"/>
                  </a:lnTo>
                  <a:lnTo>
                    <a:pt x="215" y="563"/>
                  </a:lnTo>
                  <a:lnTo>
                    <a:pt x="218" y="559"/>
                  </a:lnTo>
                  <a:lnTo>
                    <a:pt x="218" y="556"/>
                  </a:lnTo>
                  <a:lnTo>
                    <a:pt x="216" y="554"/>
                  </a:lnTo>
                  <a:lnTo>
                    <a:pt x="211" y="553"/>
                  </a:lnTo>
                  <a:lnTo>
                    <a:pt x="203" y="553"/>
                  </a:lnTo>
                  <a:lnTo>
                    <a:pt x="203" y="537"/>
                  </a:lnTo>
                  <a:lnTo>
                    <a:pt x="198" y="527"/>
                  </a:lnTo>
                  <a:lnTo>
                    <a:pt x="191" y="520"/>
                  </a:lnTo>
                  <a:lnTo>
                    <a:pt x="187" y="517"/>
                  </a:lnTo>
                  <a:lnTo>
                    <a:pt x="186" y="517"/>
                  </a:lnTo>
                  <a:lnTo>
                    <a:pt x="181" y="517"/>
                  </a:lnTo>
                  <a:lnTo>
                    <a:pt x="174" y="516"/>
                  </a:lnTo>
                  <a:lnTo>
                    <a:pt x="168" y="513"/>
                  </a:lnTo>
                  <a:lnTo>
                    <a:pt x="160" y="509"/>
                  </a:lnTo>
                  <a:lnTo>
                    <a:pt x="151" y="502"/>
                  </a:lnTo>
                  <a:lnTo>
                    <a:pt x="145" y="494"/>
                  </a:lnTo>
                  <a:lnTo>
                    <a:pt x="140" y="482"/>
                  </a:lnTo>
                  <a:lnTo>
                    <a:pt x="134" y="471"/>
                  </a:lnTo>
                  <a:lnTo>
                    <a:pt x="127" y="463"/>
                  </a:lnTo>
                  <a:lnTo>
                    <a:pt x="119" y="457"/>
                  </a:lnTo>
                  <a:lnTo>
                    <a:pt x="110" y="453"/>
                  </a:lnTo>
                  <a:lnTo>
                    <a:pt x="101" y="447"/>
                  </a:lnTo>
                  <a:lnTo>
                    <a:pt x="94" y="441"/>
                  </a:lnTo>
                  <a:lnTo>
                    <a:pt x="88" y="432"/>
                  </a:lnTo>
                  <a:lnTo>
                    <a:pt x="86" y="421"/>
                  </a:lnTo>
                  <a:lnTo>
                    <a:pt x="65" y="410"/>
                  </a:lnTo>
                  <a:lnTo>
                    <a:pt x="50" y="399"/>
                  </a:lnTo>
                  <a:lnTo>
                    <a:pt x="42" y="387"/>
                  </a:lnTo>
                  <a:lnTo>
                    <a:pt x="37" y="376"/>
                  </a:lnTo>
                  <a:lnTo>
                    <a:pt x="35" y="365"/>
                  </a:lnTo>
                  <a:lnTo>
                    <a:pt x="35" y="358"/>
                  </a:lnTo>
                  <a:lnTo>
                    <a:pt x="34" y="353"/>
                  </a:lnTo>
                  <a:lnTo>
                    <a:pt x="32" y="351"/>
                  </a:lnTo>
                  <a:lnTo>
                    <a:pt x="27" y="350"/>
                  </a:lnTo>
                  <a:lnTo>
                    <a:pt x="21" y="348"/>
                  </a:lnTo>
                  <a:lnTo>
                    <a:pt x="15" y="343"/>
                  </a:lnTo>
                  <a:lnTo>
                    <a:pt x="9" y="338"/>
                  </a:lnTo>
                  <a:lnTo>
                    <a:pt x="4" y="332"/>
                  </a:lnTo>
                  <a:lnTo>
                    <a:pt x="0" y="325"/>
                  </a:lnTo>
                  <a:lnTo>
                    <a:pt x="0" y="317"/>
                  </a:lnTo>
                  <a:lnTo>
                    <a:pt x="5" y="310"/>
                  </a:lnTo>
                  <a:lnTo>
                    <a:pt x="46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3" name="Freeform 84"/>
            <p:cNvSpPr>
              <a:spLocks/>
            </p:cNvSpPr>
            <p:nvPr/>
          </p:nvSpPr>
          <p:spPr bwMode="auto">
            <a:xfrm>
              <a:off x="2318" y="3282"/>
              <a:ext cx="482" cy="372"/>
            </a:xfrm>
            <a:custGeom>
              <a:avLst/>
              <a:gdLst>
                <a:gd name="T0" fmla="*/ 166 w 965"/>
                <a:gd name="T1" fmla="*/ 6 h 744"/>
                <a:gd name="T2" fmla="*/ 176 w 965"/>
                <a:gd name="T3" fmla="*/ 9 h 744"/>
                <a:gd name="T4" fmla="*/ 181 w 965"/>
                <a:gd name="T5" fmla="*/ 8 h 744"/>
                <a:gd name="T6" fmla="*/ 191 w 965"/>
                <a:gd name="T7" fmla="*/ 12 h 744"/>
                <a:gd name="T8" fmla="*/ 197 w 965"/>
                <a:gd name="T9" fmla="*/ 19 h 744"/>
                <a:gd name="T10" fmla="*/ 203 w 965"/>
                <a:gd name="T11" fmla="*/ 19 h 744"/>
                <a:gd name="T12" fmla="*/ 208 w 965"/>
                <a:gd name="T13" fmla="*/ 21 h 744"/>
                <a:gd name="T14" fmla="*/ 217 w 965"/>
                <a:gd name="T15" fmla="*/ 25 h 744"/>
                <a:gd name="T16" fmla="*/ 222 w 965"/>
                <a:gd name="T17" fmla="*/ 28 h 744"/>
                <a:gd name="T18" fmla="*/ 222 w 965"/>
                <a:gd name="T19" fmla="*/ 30 h 744"/>
                <a:gd name="T20" fmla="*/ 231 w 965"/>
                <a:gd name="T21" fmla="*/ 29 h 744"/>
                <a:gd name="T22" fmla="*/ 235 w 965"/>
                <a:gd name="T23" fmla="*/ 31 h 744"/>
                <a:gd name="T24" fmla="*/ 241 w 965"/>
                <a:gd name="T25" fmla="*/ 37 h 744"/>
                <a:gd name="T26" fmla="*/ 238 w 965"/>
                <a:gd name="T27" fmla="*/ 43 h 744"/>
                <a:gd name="T28" fmla="*/ 233 w 965"/>
                <a:gd name="T29" fmla="*/ 49 h 744"/>
                <a:gd name="T30" fmla="*/ 224 w 965"/>
                <a:gd name="T31" fmla="*/ 55 h 744"/>
                <a:gd name="T32" fmla="*/ 221 w 965"/>
                <a:gd name="T33" fmla="*/ 60 h 744"/>
                <a:gd name="T34" fmla="*/ 213 w 965"/>
                <a:gd name="T35" fmla="*/ 65 h 744"/>
                <a:gd name="T36" fmla="*/ 210 w 965"/>
                <a:gd name="T37" fmla="*/ 70 h 744"/>
                <a:gd name="T38" fmla="*/ 211 w 965"/>
                <a:gd name="T39" fmla="*/ 72 h 744"/>
                <a:gd name="T40" fmla="*/ 206 w 965"/>
                <a:gd name="T41" fmla="*/ 75 h 744"/>
                <a:gd name="T42" fmla="*/ 198 w 965"/>
                <a:gd name="T43" fmla="*/ 85 h 744"/>
                <a:gd name="T44" fmla="*/ 198 w 965"/>
                <a:gd name="T45" fmla="*/ 100 h 744"/>
                <a:gd name="T46" fmla="*/ 195 w 965"/>
                <a:gd name="T47" fmla="*/ 107 h 744"/>
                <a:gd name="T48" fmla="*/ 190 w 965"/>
                <a:gd name="T49" fmla="*/ 118 h 744"/>
                <a:gd name="T50" fmla="*/ 182 w 965"/>
                <a:gd name="T51" fmla="*/ 125 h 744"/>
                <a:gd name="T52" fmla="*/ 170 w 965"/>
                <a:gd name="T53" fmla="*/ 122 h 744"/>
                <a:gd name="T54" fmla="*/ 167 w 965"/>
                <a:gd name="T55" fmla="*/ 127 h 744"/>
                <a:gd name="T56" fmla="*/ 160 w 965"/>
                <a:gd name="T57" fmla="*/ 128 h 744"/>
                <a:gd name="T58" fmla="*/ 146 w 965"/>
                <a:gd name="T59" fmla="*/ 127 h 744"/>
                <a:gd name="T60" fmla="*/ 143 w 965"/>
                <a:gd name="T61" fmla="*/ 130 h 744"/>
                <a:gd name="T62" fmla="*/ 137 w 965"/>
                <a:gd name="T63" fmla="*/ 131 h 744"/>
                <a:gd name="T64" fmla="*/ 136 w 965"/>
                <a:gd name="T65" fmla="*/ 137 h 744"/>
                <a:gd name="T66" fmla="*/ 140 w 965"/>
                <a:gd name="T67" fmla="*/ 154 h 744"/>
                <a:gd name="T68" fmla="*/ 136 w 965"/>
                <a:gd name="T69" fmla="*/ 151 h 744"/>
                <a:gd name="T70" fmla="*/ 134 w 965"/>
                <a:gd name="T71" fmla="*/ 154 h 744"/>
                <a:gd name="T72" fmla="*/ 127 w 965"/>
                <a:gd name="T73" fmla="*/ 161 h 744"/>
                <a:gd name="T74" fmla="*/ 118 w 965"/>
                <a:gd name="T75" fmla="*/ 161 h 744"/>
                <a:gd name="T76" fmla="*/ 112 w 965"/>
                <a:gd name="T77" fmla="*/ 164 h 744"/>
                <a:gd name="T78" fmla="*/ 109 w 965"/>
                <a:gd name="T79" fmla="*/ 166 h 744"/>
                <a:gd name="T80" fmla="*/ 103 w 965"/>
                <a:gd name="T81" fmla="*/ 163 h 744"/>
                <a:gd name="T82" fmla="*/ 97 w 965"/>
                <a:gd name="T83" fmla="*/ 160 h 744"/>
                <a:gd name="T84" fmla="*/ 93 w 965"/>
                <a:gd name="T85" fmla="*/ 156 h 744"/>
                <a:gd name="T86" fmla="*/ 92 w 965"/>
                <a:gd name="T87" fmla="*/ 169 h 744"/>
                <a:gd name="T88" fmla="*/ 80 w 965"/>
                <a:gd name="T89" fmla="*/ 167 h 744"/>
                <a:gd name="T90" fmla="*/ 72 w 965"/>
                <a:gd name="T91" fmla="*/ 175 h 744"/>
                <a:gd name="T92" fmla="*/ 76 w 965"/>
                <a:gd name="T93" fmla="*/ 184 h 744"/>
                <a:gd name="T94" fmla="*/ 65 w 965"/>
                <a:gd name="T95" fmla="*/ 182 h 744"/>
                <a:gd name="T96" fmla="*/ 52 w 965"/>
                <a:gd name="T97" fmla="*/ 176 h 744"/>
                <a:gd name="T98" fmla="*/ 40 w 965"/>
                <a:gd name="T99" fmla="*/ 170 h 744"/>
                <a:gd name="T100" fmla="*/ 28 w 965"/>
                <a:gd name="T101" fmla="*/ 163 h 744"/>
                <a:gd name="T102" fmla="*/ 24 w 965"/>
                <a:gd name="T103" fmla="*/ 159 h 744"/>
                <a:gd name="T104" fmla="*/ 23 w 965"/>
                <a:gd name="T105" fmla="*/ 152 h 744"/>
                <a:gd name="T106" fmla="*/ 14 w 965"/>
                <a:gd name="T107" fmla="*/ 140 h 744"/>
                <a:gd name="T108" fmla="*/ 8 w 965"/>
                <a:gd name="T109" fmla="*/ 135 h 744"/>
                <a:gd name="T110" fmla="*/ 6 w 965"/>
                <a:gd name="T111" fmla="*/ 126 h 744"/>
                <a:gd name="T112" fmla="*/ 2 w 965"/>
                <a:gd name="T113" fmla="*/ 119 h 744"/>
                <a:gd name="T114" fmla="*/ 158 w 965"/>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5"/>
                <a:gd name="T175" fmla="*/ 0 h 744"/>
                <a:gd name="T176" fmla="*/ 965 w 965"/>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5" h="744">
                  <a:moveTo>
                    <a:pt x="634" y="0"/>
                  </a:moveTo>
                  <a:lnTo>
                    <a:pt x="643" y="8"/>
                  </a:lnTo>
                  <a:lnTo>
                    <a:pt x="654" y="15"/>
                  </a:lnTo>
                  <a:lnTo>
                    <a:pt x="667" y="21"/>
                  </a:lnTo>
                  <a:lnTo>
                    <a:pt x="679" y="27"/>
                  </a:lnTo>
                  <a:lnTo>
                    <a:pt x="691" y="31"/>
                  </a:lnTo>
                  <a:lnTo>
                    <a:pt x="700" y="35"/>
                  </a:lnTo>
                  <a:lnTo>
                    <a:pt x="707" y="36"/>
                  </a:lnTo>
                  <a:lnTo>
                    <a:pt x="709" y="37"/>
                  </a:lnTo>
                  <a:lnTo>
                    <a:pt x="711" y="36"/>
                  </a:lnTo>
                  <a:lnTo>
                    <a:pt x="717" y="33"/>
                  </a:lnTo>
                  <a:lnTo>
                    <a:pt x="726" y="31"/>
                  </a:lnTo>
                  <a:lnTo>
                    <a:pt x="737" y="30"/>
                  </a:lnTo>
                  <a:lnTo>
                    <a:pt x="747" y="31"/>
                  </a:lnTo>
                  <a:lnTo>
                    <a:pt x="758" y="36"/>
                  </a:lnTo>
                  <a:lnTo>
                    <a:pt x="766" y="45"/>
                  </a:lnTo>
                  <a:lnTo>
                    <a:pt x="771" y="60"/>
                  </a:lnTo>
                  <a:lnTo>
                    <a:pt x="775" y="67"/>
                  </a:lnTo>
                  <a:lnTo>
                    <a:pt x="781" y="71"/>
                  </a:lnTo>
                  <a:lnTo>
                    <a:pt x="788" y="74"/>
                  </a:lnTo>
                  <a:lnTo>
                    <a:pt x="796" y="75"/>
                  </a:lnTo>
                  <a:lnTo>
                    <a:pt x="804" y="75"/>
                  </a:lnTo>
                  <a:lnTo>
                    <a:pt x="809" y="74"/>
                  </a:lnTo>
                  <a:lnTo>
                    <a:pt x="814" y="73"/>
                  </a:lnTo>
                  <a:lnTo>
                    <a:pt x="816" y="73"/>
                  </a:lnTo>
                  <a:lnTo>
                    <a:pt x="819" y="74"/>
                  </a:lnTo>
                  <a:lnTo>
                    <a:pt x="826" y="77"/>
                  </a:lnTo>
                  <a:lnTo>
                    <a:pt x="832" y="84"/>
                  </a:lnTo>
                  <a:lnTo>
                    <a:pt x="837" y="95"/>
                  </a:lnTo>
                  <a:lnTo>
                    <a:pt x="846" y="95"/>
                  </a:lnTo>
                  <a:lnTo>
                    <a:pt x="857" y="95"/>
                  </a:lnTo>
                  <a:lnTo>
                    <a:pt x="868" y="97"/>
                  </a:lnTo>
                  <a:lnTo>
                    <a:pt x="879" y="99"/>
                  </a:lnTo>
                  <a:lnTo>
                    <a:pt x="887" y="101"/>
                  </a:lnTo>
                  <a:lnTo>
                    <a:pt x="892" y="105"/>
                  </a:lnTo>
                  <a:lnTo>
                    <a:pt x="891" y="109"/>
                  </a:lnTo>
                  <a:lnTo>
                    <a:pt x="885" y="114"/>
                  </a:lnTo>
                  <a:lnTo>
                    <a:pt x="880" y="118"/>
                  </a:lnTo>
                  <a:lnTo>
                    <a:pt x="881" y="120"/>
                  </a:lnTo>
                  <a:lnTo>
                    <a:pt x="888" y="120"/>
                  </a:lnTo>
                  <a:lnTo>
                    <a:pt x="898" y="120"/>
                  </a:lnTo>
                  <a:lnTo>
                    <a:pt x="910" y="119"/>
                  </a:lnTo>
                  <a:lnTo>
                    <a:pt x="920" y="118"/>
                  </a:lnTo>
                  <a:lnTo>
                    <a:pt x="927" y="116"/>
                  </a:lnTo>
                  <a:lnTo>
                    <a:pt x="930" y="116"/>
                  </a:lnTo>
                  <a:lnTo>
                    <a:pt x="932" y="118"/>
                  </a:lnTo>
                  <a:lnTo>
                    <a:pt x="936" y="120"/>
                  </a:lnTo>
                  <a:lnTo>
                    <a:pt x="943" y="124"/>
                  </a:lnTo>
                  <a:lnTo>
                    <a:pt x="950" y="129"/>
                  </a:lnTo>
                  <a:lnTo>
                    <a:pt x="957" y="135"/>
                  </a:lnTo>
                  <a:lnTo>
                    <a:pt x="962" y="141"/>
                  </a:lnTo>
                  <a:lnTo>
                    <a:pt x="965" y="146"/>
                  </a:lnTo>
                  <a:lnTo>
                    <a:pt x="965" y="151"/>
                  </a:lnTo>
                  <a:lnTo>
                    <a:pt x="962" y="156"/>
                  </a:lnTo>
                  <a:lnTo>
                    <a:pt x="958" y="162"/>
                  </a:lnTo>
                  <a:lnTo>
                    <a:pt x="953" y="169"/>
                  </a:lnTo>
                  <a:lnTo>
                    <a:pt x="949" y="176"/>
                  </a:lnTo>
                  <a:lnTo>
                    <a:pt x="943" y="183"/>
                  </a:lnTo>
                  <a:lnTo>
                    <a:pt x="937" y="190"/>
                  </a:lnTo>
                  <a:lnTo>
                    <a:pt x="933" y="195"/>
                  </a:lnTo>
                  <a:lnTo>
                    <a:pt x="927" y="197"/>
                  </a:lnTo>
                  <a:lnTo>
                    <a:pt x="917" y="202"/>
                  </a:lnTo>
                  <a:lnTo>
                    <a:pt x="906" y="210"/>
                  </a:lnTo>
                  <a:lnTo>
                    <a:pt x="899" y="219"/>
                  </a:lnTo>
                  <a:lnTo>
                    <a:pt x="898" y="227"/>
                  </a:lnTo>
                  <a:lnTo>
                    <a:pt x="897" y="230"/>
                  </a:lnTo>
                  <a:lnTo>
                    <a:pt x="892" y="235"/>
                  </a:lnTo>
                  <a:lnTo>
                    <a:pt x="884" y="239"/>
                  </a:lnTo>
                  <a:lnTo>
                    <a:pt x="875" y="242"/>
                  </a:lnTo>
                  <a:lnTo>
                    <a:pt x="866" y="247"/>
                  </a:lnTo>
                  <a:lnTo>
                    <a:pt x="859" y="251"/>
                  </a:lnTo>
                  <a:lnTo>
                    <a:pt x="854" y="257"/>
                  </a:lnTo>
                  <a:lnTo>
                    <a:pt x="853" y="263"/>
                  </a:lnTo>
                  <a:lnTo>
                    <a:pt x="853" y="273"/>
                  </a:lnTo>
                  <a:lnTo>
                    <a:pt x="849" y="278"/>
                  </a:lnTo>
                  <a:lnTo>
                    <a:pt x="843" y="279"/>
                  </a:lnTo>
                  <a:lnTo>
                    <a:pt x="841" y="279"/>
                  </a:lnTo>
                  <a:lnTo>
                    <a:pt x="842" y="280"/>
                  </a:lnTo>
                  <a:lnTo>
                    <a:pt x="844" y="282"/>
                  </a:lnTo>
                  <a:lnTo>
                    <a:pt x="846" y="286"/>
                  </a:lnTo>
                  <a:lnTo>
                    <a:pt x="846" y="290"/>
                  </a:lnTo>
                  <a:lnTo>
                    <a:pt x="844" y="294"/>
                  </a:lnTo>
                  <a:lnTo>
                    <a:pt x="837" y="297"/>
                  </a:lnTo>
                  <a:lnTo>
                    <a:pt x="826" y="300"/>
                  </a:lnTo>
                  <a:lnTo>
                    <a:pt x="806" y="301"/>
                  </a:lnTo>
                  <a:lnTo>
                    <a:pt x="804" y="315"/>
                  </a:lnTo>
                  <a:lnTo>
                    <a:pt x="799" y="328"/>
                  </a:lnTo>
                  <a:lnTo>
                    <a:pt x="792" y="339"/>
                  </a:lnTo>
                  <a:lnTo>
                    <a:pt x="786" y="346"/>
                  </a:lnTo>
                  <a:lnTo>
                    <a:pt x="799" y="363"/>
                  </a:lnTo>
                  <a:lnTo>
                    <a:pt x="801" y="381"/>
                  </a:lnTo>
                  <a:lnTo>
                    <a:pt x="794" y="397"/>
                  </a:lnTo>
                  <a:lnTo>
                    <a:pt x="782" y="410"/>
                  </a:lnTo>
                  <a:lnTo>
                    <a:pt x="777" y="416"/>
                  </a:lnTo>
                  <a:lnTo>
                    <a:pt x="778" y="422"/>
                  </a:lnTo>
                  <a:lnTo>
                    <a:pt x="781" y="427"/>
                  </a:lnTo>
                  <a:lnTo>
                    <a:pt x="783" y="436"/>
                  </a:lnTo>
                  <a:lnTo>
                    <a:pt x="782" y="445"/>
                  </a:lnTo>
                  <a:lnTo>
                    <a:pt x="776" y="456"/>
                  </a:lnTo>
                  <a:lnTo>
                    <a:pt x="762" y="470"/>
                  </a:lnTo>
                  <a:lnTo>
                    <a:pt x="738" y="486"/>
                  </a:lnTo>
                  <a:lnTo>
                    <a:pt x="739" y="493"/>
                  </a:lnTo>
                  <a:lnTo>
                    <a:pt x="735" y="498"/>
                  </a:lnTo>
                  <a:lnTo>
                    <a:pt x="728" y="499"/>
                  </a:lnTo>
                  <a:lnTo>
                    <a:pt x="717" y="499"/>
                  </a:lnTo>
                  <a:lnTo>
                    <a:pt x="706" y="497"/>
                  </a:lnTo>
                  <a:lnTo>
                    <a:pt x="693" y="492"/>
                  </a:lnTo>
                  <a:lnTo>
                    <a:pt x="683" y="486"/>
                  </a:lnTo>
                  <a:lnTo>
                    <a:pt x="673" y="477"/>
                  </a:lnTo>
                  <a:lnTo>
                    <a:pt x="668" y="485"/>
                  </a:lnTo>
                  <a:lnTo>
                    <a:pt x="667" y="497"/>
                  </a:lnTo>
                  <a:lnTo>
                    <a:pt x="668" y="506"/>
                  </a:lnTo>
                  <a:lnTo>
                    <a:pt x="669" y="510"/>
                  </a:lnTo>
                  <a:lnTo>
                    <a:pt x="665" y="510"/>
                  </a:lnTo>
                  <a:lnTo>
                    <a:pt x="656" y="510"/>
                  </a:lnTo>
                  <a:lnTo>
                    <a:pt x="642" y="510"/>
                  </a:lnTo>
                  <a:lnTo>
                    <a:pt x="627" y="510"/>
                  </a:lnTo>
                  <a:lnTo>
                    <a:pt x="611" y="509"/>
                  </a:lnTo>
                  <a:lnTo>
                    <a:pt x="597" y="508"/>
                  </a:lnTo>
                  <a:lnTo>
                    <a:pt x="586" y="506"/>
                  </a:lnTo>
                  <a:lnTo>
                    <a:pt x="579" y="503"/>
                  </a:lnTo>
                  <a:lnTo>
                    <a:pt x="577" y="514"/>
                  </a:lnTo>
                  <a:lnTo>
                    <a:pt x="574" y="517"/>
                  </a:lnTo>
                  <a:lnTo>
                    <a:pt x="572" y="520"/>
                  </a:lnTo>
                  <a:lnTo>
                    <a:pt x="571" y="525"/>
                  </a:lnTo>
                  <a:lnTo>
                    <a:pt x="564" y="525"/>
                  </a:lnTo>
                  <a:lnTo>
                    <a:pt x="558" y="523"/>
                  </a:lnTo>
                  <a:lnTo>
                    <a:pt x="551" y="522"/>
                  </a:lnTo>
                  <a:lnTo>
                    <a:pt x="547" y="521"/>
                  </a:lnTo>
                  <a:lnTo>
                    <a:pt x="543" y="524"/>
                  </a:lnTo>
                  <a:lnTo>
                    <a:pt x="543" y="532"/>
                  </a:lnTo>
                  <a:lnTo>
                    <a:pt x="547" y="547"/>
                  </a:lnTo>
                  <a:lnTo>
                    <a:pt x="554" y="570"/>
                  </a:lnTo>
                  <a:lnTo>
                    <a:pt x="561" y="593"/>
                  </a:lnTo>
                  <a:lnTo>
                    <a:pt x="563" y="607"/>
                  </a:lnTo>
                  <a:lnTo>
                    <a:pt x="562" y="613"/>
                  </a:lnTo>
                  <a:lnTo>
                    <a:pt x="558" y="614"/>
                  </a:lnTo>
                  <a:lnTo>
                    <a:pt x="554" y="612"/>
                  </a:lnTo>
                  <a:lnTo>
                    <a:pt x="549" y="607"/>
                  </a:lnTo>
                  <a:lnTo>
                    <a:pt x="544" y="604"/>
                  </a:lnTo>
                  <a:lnTo>
                    <a:pt x="543" y="601"/>
                  </a:lnTo>
                  <a:lnTo>
                    <a:pt x="542" y="604"/>
                  </a:lnTo>
                  <a:lnTo>
                    <a:pt x="541" y="608"/>
                  </a:lnTo>
                  <a:lnTo>
                    <a:pt x="537" y="615"/>
                  </a:lnTo>
                  <a:lnTo>
                    <a:pt x="533" y="622"/>
                  </a:lnTo>
                  <a:lnTo>
                    <a:pt x="527" y="630"/>
                  </a:lnTo>
                  <a:lnTo>
                    <a:pt x="519" y="636"/>
                  </a:lnTo>
                  <a:lnTo>
                    <a:pt x="511" y="641"/>
                  </a:lnTo>
                  <a:lnTo>
                    <a:pt x="501" y="641"/>
                  </a:lnTo>
                  <a:lnTo>
                    <a:pt x="490" y="639"/>
                  </a:lnTo>
                  <a:lnTo>
                    <a:pt x="481" y="641"/>
                  </a:lnTo>
                  <a:lnTo>
                    <a:pt x="472" y="642"/>
                  </a:lnTo>
                  <a:lnTo>
                    <a:pt x="464" y="644"/>
                  </a:lnTo>
                  <a:lnTo>
                    <a:pt x="457" y="647"/>
                  </a:lnTo>
                  <a:lnTo>
                    <a:pt x="452" y="652"/>
                  </a:lnTo>
                  <a:lnTo>
                    <a:pt x="448" y="656"/>
                  </a:lnTo>
                  <a:lnTo>
                    <a:pt x="445" y="659"/>
                  </a:lnTo>
                  <a:lnTo>
                    <a:pt x="443" y="661"/>
                  </a:lnTo>
                  <a:lnTo>
                    <a:pt x="440" y="662"/>
                  </a:lnTo>
                  <a:lnTo>
                    <a:pt x="436" y="662"/>
                  </a:lnTo>
                  <a:lnTo>
                    <a:pt x="431" y="661"/>
                  </a:lnTo>
                  <a:lnTo>
                    <a:pt x="426" y="659"/>
                  </a:lnTo>
                  <a:lnTo>
                    <a:pt x="421" y="656"/>
                  </a:lnTo>
                  <a:lnTo>
                    <a:pt x="415" y="652"/>
                  </a:lnTo>
                  <a:lnTo>
                    <a:pt x="411" y="647"/>
                  </a:lnTo>
                  <a:lnTo>
                    <a:pt x="403" y="641"/>
                  </a:lnTo>
                  <a:lnTo>
                    <a:pt x="396" y="638"/>
                  </a:lnTo>
                  <a:lnTo>
                    <a:pt x="391" y="639"/>
                  </a:lnTo>
                  <a:lnTo>
                    <a:pt x="390" y="639"/>
                  </a:lnTo>
                  <a:lnTo>
                    <a:pt x="387" y="632"/>
                  </a:lnTo>
                  <a:lnTo>
                    <a:pt x="378" y="622"/>
                  </a:lnTo>
                  <a:lnTo>
                    <a:pt x="374" y="621"/>
                  </a:lnTo>
                  <a:lnTo>
                    <a:pt x="377" y="644"/>
                  </a:lnTo>
                  <a:lnTo>
                    <a:pt x="380" y="660"/>
                  </a:lnTo>
                  <a:lnTo>
                    <a:pt x="377" y="669"/>
                  </a:lnTo>
                  <a:lnTo>
                    <a:pt x="370" y="674"/>
                  </a:lnTo>
                  <a:lnTo>
                    <a:pt x="360" y="674"/>
                  </a:lnTo>
                  <a:lnTo>
                    <a:pt x="348" y="673"/>
                  </a:lnTo>
                  <a:lnTo>
                    <a:pt x="336" y="669"/>
                  </a:lnTo>
                  <a:lnTo>
                    <a:pt x="323" y="666"/>
                  </a:lnTo>
                  <a:lnTo>
                    <a:pt x="312" y="664"/>
                  </a:lnTo>
                  <a:lnTo>
                    <a:pt x="297" y="668"/>
                  </a:lnTo>
                  <a:lnTo>
                    <a:pt x="290" y="681"/>
                  </a:lnTo>
                  <a:lnTo>
                    <a:pt x="289" y="697"/>
                  </a:lnTo>
                  <a:lnTo>
                    <a:pt x="292" y="710"/>
                  </a:lnTo>
                  <a:lnTo>
                    <a:pt x="302" y="715"/>
                  </a:lnTo>
                  <a:lnTo>
                    <a:pt x="306" y="725"/>
                  </a:lnTo>
                  <a:lnTo>
                    <a:pt x="304" y="735"/>
                  </a:lnTo>
                  <a:lnTo>
                    <a:pt x="297" y="744"/>
                  </a:lnTo>
                  <a:lnTo>
                    <a:pt x="284" y="738"/>
                  </a:lnTo>
                  <a:lnTo>
                    <a:pt x="272" y="733"/>
                  </a:lnTo>
                  <a:lnTo>
                    <a:pt x="260" y="727"/>
                  </a:lnTo>
                  <a:lnTo>
                    <a:pt x="247" y="721"/>
                  </a:lnTo>
                  <a:lnTo>
                    <a:pt x="236" y="715"/>
                  </a:lnTo>
                  <a:lnTo>
                    <a:pt x="223" y="709"/>
                  </a:lnTo>
                  <a:lnTo>
                    <a:pt x="210" y="703"/>
                  </a:lnTo>
                  <a:lnTo>
                    <a:pt x="199" y="697"/>
                  </a:lnTo>
                  <a:lnTo>
                    <a:pt x="186" y="690"/>
                  </a:lnTo>
                  <a:lnTo>
                    <a:pt x="174" y="684"/>
                  </a:lnTo>
                  <a:lnTo>
                    <a:pt x="162" y="677"/>
                  </a:lnTo>
                  <a:lnTo>
                    <a:pt x="150" y="671"/>
                  </a:lnTo>
                  <a:lnTo>
                    <a:pt x="139" y="665"/>
                  </a:lnTo>
                  <a:lnTo>
                    <a:pt x="126" y="658"/>
                  </a:lnTo>
                  <a:lnTo>
                    <a:pt x="115" y="651"/>
                  </a:lnTo>
                  <a:lnTo>
                    <a:pt x="103" y="644"/>
                  </a:lnTo>
                  <a:lnTo>
                    <a:pt x="107" y="641"/>
                  </a:lnTo>
                  <a:lnTo>
                    <a:pt x="102" y="639"/>
                  </a:lnTo>
                  <a:lnTo>
                    <a:pt x="97" y="635"/>
                  </a:lnTo>
                  <a:lnTo>
                    <a:pt x="95" y="629"/>
                  </a:lnTo>
                  <a:lnTo>
                    <a:pt x="98" y="621"/>
                  </a:lnTo>
                  <a:lnTo>
                    <a:pt x="100" y="614"/>
                  </a:lnTo>
                  <a:lnTo>
                    <a:pt x="93" y="605"/>
                  </a:lnTo>
                  <a:lnTo>
                    <a:pt x="82" y="594"/>
                  </a:lnTo>
                  <a:lnTo>
                    <a:pt x="77" y="578"/>
                  </a:lnTo>
                  <a:lnTo>
                    <a:pt x="71" y="565"/>
                  </a:lnTo>
                  <a:lnTo>
                    <a:pt x="59" y="559"/>
                  </a:lnTo>
                  <a:lnTo>
                    <a:pt x="48" y="558"/>
                  </a:lnTo>
                  <a:lnTo>
                    <a:pt x="43" y="558"/>
                  </a:lnTo>
                  <a:lnTo>
                    <a:pt x="43" y="540"/>
                  </a:lnTo>
                  <a:lnTo>
                    <a:pt x="33" y="537"/>
                  </a:lnTo>
                  <a:lnTo>
                    <a:pt x="27" y="531"/>
                  </a:lnTo>
                  <a:lnTo>
                    <a:pt x="26" y="522"/>
                  </a:lnTo>
                  <a:lnTo>
                    <a:pt x="26" y="513"/>
                  </a:lnTo>
                  <a:lnTo>
                    <a:pt x="27" y="502"/>
                  </a:lnTo>
                  <a:lnTo>
                    <a:pt x="27" y="494"/>
                  </a:lnTo>
                  <a:lnTo>
                    <a:pt x="26" y="487"/>
                  </a:lnTo>
                  <a:lnTo>
                    <a:pt x="21" y="484"/>
                  </a:lnTo>
                  <a:lnTo>
                    <a:pt x="9" y="476"/>
                  </a:lnTo>
                  <a:lnTo>
                    <a:pt x="2" y="460"/>
                  </a:lnTo>
                  <a:lnTo>
                    <a:pt x="0" y="440"/>
                  </a:lnTo>
                  <a:lnTo>
                    <a:pt x="7" y="419"/>
                  </a:lnTo>
                  <a:lnTo>
                    <a:pt x="63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4" name="Freeform 85"/>
            <p:cNvSpPr>
              <a:spLocks/>
            </p:cNvSpPr>
            <p:nvPr/>
          </p:nvSpPr>
          <p:spPr bwMode="auto">
            <a:xfrm>
              <a:off x="2138" y="2753"/>
              <a:ext cx="102" cy="81"/>
            </a:xfrm>
            <a:custGeom>
              <a:avLst/>
              <a:gdLst>
                <a:gd name="T0" fmla="*/ 10 w 204"/>
                <a:gd name="T1" fmla="*/ 1 h 163"/>
                <a:gd name="T2" fmla="*/ 13 w 204"/>
                <a:gd name="T3" fmla="*/ 0 h 163"/>
                <a:gd name="T4" fmla="*/ 15 w 204"/>
                <a:gd name="T5" fmla="*/ 0 h 163"/>
                <a:gd name="T6" fmla="*/ 18 w 204"/>
                <a:gd name="T7" fmla="*/ 0 h 163"/>
                <a:gd name="T8" fmla="*/ 20 w 204"/>
                <a:gd name="T9" fmla="*/ 3 h 163"/>
                <a:gd name="T10" fmla="*/ 21 w 204"/>
                <a:gd name="T11" fmla="*/ 7 h 163"/>
                <a:gd name="T12" fmla="*/ 24 w 204"/>
                <a:gd name="T13" fmla="*/ 10 h 163"/>
                <a:gd name="T14" fmla="*/ 27 w 204"/>
                <a:gd name="T15" fmla="*/ 13 h 163"/>
                <a:gd name="T16" fmla="*/ 30 w 204"/>
                <a:gd name="T17" fmla="*/ 16 h 163"/>
                <a:gd name="T18" fmla="*/ 31 w 204"/>
                <a:gd name="T19" fmla="*/ 21 h 163"/>
                <a:gd name="T20" fmla="*/ 33 w 204"/>
                <a:gd name="T21" fmla="*/ 24 h 163"/>
                <a:gd name="T22" fmla="*/ 36 w 204"/>
                <a:gd name="T23" fmla="*/ 24 h 163"/>
                <a:gd name="T24" fmla="*/ 37 w 204"/>
                <a:gd name="T25" fmla="*/ 27 h 163"/>
                <a:gd name="T26" fmla="*/ 38 w 204"/>
                <a:gd name="T27" fmla="*/ 32 h 163"/>
                <a:gd name="T28" fmla="*/ 42 w 204"/>
                <a:gd name="T29" fmla="*/ 34 h 163"/>
                <a:gd name="T30" fmla="*/ 46 w 204"/>
                <a:gd name="T31" fmla="*/ 35 h 163"/>
                <a:gd name="T32" fmla="*/ 49 w 204"/>
                <a:gd name="T33" fmla="*/ 35 h 163"/>
                <a:gd name="T34" fmla="*/ 50 w 204"/>
                <a:gd name="T35" fmla="*/ 35 h 163"/>
                <a:gd name="T36" fmla="*/ 51 w 204"/>
                <a:gd name="T37" fmla="*/ 37 h 163"/>
                <a:gd name="T38" fmla="*/ 50 w 204"/>
                <a:gd name="T39" fmla="*/ 39 h 163"/>
                <a:gd name="T40" fmla="*/ 47 w 204"/>
                <a:gd name="T41" fmla="*/ 40 h 163"/>
                <a:gd name="T42" fmla="*/ 44 w 204"/>
                <a:gd name="T43" fmla="*/ 40 h 163"/>
                <a:gd name="T44" fmla="*/ 40 w 204"/>
                <a:gd name="T45" fmla="*/ 40 h 163"/>
                <a:gd name="T46" fmla="*/ 37 w 204"/>
                <a:gd name="T47" fmla="*/ 39 h 163"/>
                <a:gd name="T48" fmla="*/ 35 w 204"/>
                <a:gd name="T49" fmla="*/ 38 h 163"/>
                <a:gd name="T50" fmla="*/ 34 w 204"/>
                <a:gd name="T51" fmla="*/ 38 h 163"/>
                <a:gd name="T52" fmla="*/ 32 w 204"/>
                <a:gd name="T53" fmla="*/ 38 h 163"/>
                <a:gd name="T54" fmla="*/ 29 w 204"/>
                <a:gd name="T55" fmla="*/ 37 h 163"/>
                <a:gd name="T56" fmla="*/ 27 w 204"/>
                <a:gd name="T57" fmla="*/ 36 h 163"/>
                <a:gd name="T58" fmla="*/ 25 w 204"/>
                <a:gd name="T59" fmla="*/ 35 h 163"/>
                <a:gd name="T60" fmla="*/ 24 w 204"/>
                <a:gd name="T61" fmla="*/ 33 h 163"/>
                <a:gd name="T62" fmla="*/ 24 w 204"/>
                <a:gd name="T63" fmla="*/ 31 h 163"/>
                <a:gd name="T64" fmla="*/ 26 w 204"/>
                <a:gd name="T65" fmla="*/ 29 h 163"/>
                <a:gd name="T66" fmla="*/ 28 w 204"/>
                <a:gd name="T67" fmla="*/ 28 h 163"/>
                <a:gd name="T68" fmla="*/ 29 w 204"/>
                <a:gd name="T69" fmla="*/ 25 h 163"/>
                <a:gd name="T70" fmla="*/ 29 w 204"/>
                <a:gd name="T71" fmla="*/ 23 h 163"/>
                <a:gd name="T72" fmla="*/ 29 w 204"/>
                <a:gd name="T73" fmla="*/ 22 h 163"/>
                <a:gd name="T74" fmla="*/ 28 w 204"/>
                <a:gd name="T75" fmla="*/ 22 h 163"/>
                <a:gd name="T76" fmla="*/ 27 w 204"/>
                <a:gd name="T77" fmla="*/ 21 h 163"/>
                <a:gd name="T78" fmla="*/ 27 w 204"/>
                <a:gd name="T79" fmla="*/ 20 h 163"/>
                <a:gd name="T80" fmla="*/ 27 w 204"/>
                <a:gd name="T81" fmla="*/ 19 h 163"/>
                <a:gd name="T82" fmla="*/ 25 w 204"/>
                <a:gd name="T83" fmla="*/ 18 h 163"/>
                <a:gd name="T84" fmla="*/ 23 w 204"/>
                <a:gd name="T85" fmla="*/ 18 h 163"/>
                <a:gd name="T86" fmla="*/ 23 w 204"/>
                <a:gd name="T87" fmla="*/ 17 h 163"/>
                <a:gd name="T88" fmla="*/ 21 w 204"/>
                <a:gd name="T89" fmla="*/ 16 h 163"/>
                <a:gd name="T90" fmla="*/ 19 w 204"/>
                <a:gd name="T91" fmla="*/ 13 h 163"/>
                <a:gd name="T92" fmla="*/ 17 w 204"/>
                <a:gd name="T93" fmla="*/ 11 h 163"/>
                <a:gd name="T94" fmla="*/ 17 w 204"/>
                <a:gd name="T95" fmla="*/ 12 h 163"/>
                <a:gd name="T96" fmla="*/ 14 w 204"/>
                <a:gd name="T97" fmla="*/ 12 h 163"/>
                <a:gd name="T98" fmla="*/ 11 w 204"/>
                <a:gd name="T99" fmla="*/ 11 h 163"/>
                <a:gd name="T100" fmla="*/ 9 w 204"/>
                <a:gd name="T101" fmla="*/ 11 h 163"/>
                <a:gd name="T102" fmla="*/ 9 w 204"/>
                <a:gd name="T103" fmla="*/ 12 h 163"/>
                <a:gd name="T104" fmla="*/ 6 w 204"/>
                <a:gd name="T105" fmla="*/ 12 h 163"/>
                <a:gd name="T106" fmla="*/ 2 w 204"/>
                <a:gd name="T107" fmla="*/ 11 h 163"/>
                <a:gd name="T108" fmla="*/ 1 w 204"/>
                <a:gd name="T109" fmla="*/ 8 h 163"/>
                <a:gd name="T110" fmla="*/ 1 w 204"/>
                <a:gd name="T111" fmla="*/ 7 h 163"/>
                <a:gd name="T112" fmla="*/ 2 w 204"/>
                <a:gd name="T113" fmla="*/ 6 h 163"/>
                <a:gd name="T114" fmla="*/ 2 w 204"/>
                <a:gd name="T115" fmla="*/ 6 h 163"/>
                <a:gd name="T116" fmla="*/ 4 w 204"/>
                <a:gd name="T117" fmla="*/ 5 h 163"/>
                <a:gd name="T118" fmla="*/ 8 w 204"/>
                <a:gd name="T119" fmla="*/ 2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
                <a:gd name="T181" fmla="*/ 0 h 163"/>
                <a:gd name="T182" fmla="*/ 204 w 204"/>
                <a:gd name="T183" fmla="*/ 163 h 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 h="163">
                  <a:moveTo>
                    <a:pt x="36" y="7"/>
                  </a:moveTo>
                  <a:lnTo>
                    <a:pt x="40" y="5"/>
                  </a:lnTo>
                  <a:lnTo>
                    <a:pt x="45" y="3"/>
                  </a:lnTo>
                  <a:lnTo>
                    <a:pt x="50" y="2"/>
                  </a:lnTo>
                  <a:lnTo>
                    <a:pt x="54" y="0"/>
                  </a:lnTo>
                  <a:lnTo>
                    <a:pt x="59" y="2"/>
                  </a:lnTo>
                  <a:lnTo>
                    <a:pt x="63" y="2"/>
                  </a:lnTo>
                  <a:lnTo>
                    <a:pt x="69" y="3"/>
                  </a:lnTo>
                  <a:lnTo>
                    <a:pt x="74" y="5"/>
                  </a:lnTo>
                  <a:lnTo>
                    <a:pt x="77" y="13"/>
                  </a:lnTo>
                  <a:lnTo>
                    <a:pt x="81" y="21"/>
                  </a:lnTo>
                  <a:lnTo>
                    <a:pt x="84" y="29"/>
                  </a:lnTo>
                  <a:lnTo>
                    <a:pt x="89" y="36"/>
                  </a:lnTo>
                  <a:lnTo>
                    <a:pt x="94" y="43"/>
                  </a:lnTo>
                  <a:lnTo>
                    <a:pt x="100" y="49"/>
                  </a:lnTo>
                  <a:lnTo>
                    <a:pt x="107" y="55"/>
                  </a:lnTo>
                  <a:lnTo>
                    <a:pt x="115" y="58"/>
                  </a:lnTo>
                  <a:lnTo>
                    <a:pt x="120" y="66"/>
                  </a:lnTo>
                  <a:lnTo>
                    <a:pt x="122" y="76"/>
                  </a:lnTo>
                  <a:lnTo>
                    <a:pt x="122" y="86"/>
                  </a:lnTo>
                  <a:lnTo>
                    <a:pt x="124" y="95"/>
                  </a:lnTo>
                  <a:lnTo>
                    <a:pt x="130" y="96"/>
                  </a:lnTo>
                  <a:lnTo>
                    <a:pt x="135" y="97"/>
                  </a:lnTo>
                  <a:lnTo>
                    <a:pt x="141" y="99"/>
                  </a:lnTo>
                  <a:lnTo>
                    <a:pt x="145" y="101"/>
                  </a:lnTo>
                  <a:lnTo>
                    <a:pt x="147" y="110"/>
                  </a:lnTo>
                  <a:lnTo>
                    <a:pt x="150" y="119"/>
                  </a:lnTo>
                  <a:lnTo>
                    <a:pt x="152" y="129"/>
                  </a:lnTo>
                  <a:lnTo>
                    <a:pt x="157" y="137"/>
                  </a:lnTo>
                  <a:lnTo>
                    <a:pt x="165" y="139"/>
                  </a:lnTo>
                  <a:lnTo>
                    <a:pt x="174" y="140"/>
                  </a:lnTo>
                  <a:lnTo>
                    <a:pt x="182" y="141"/>
                  </a:lnTo>
                  <a:lnTo>
                    <a:pt x="190" y="140"/>
                  </a:lnTo>
                  <a:lnTo>
                    <a:pt x="195" y="140"/>
                  </a:lnTo>
                  <a:lnTo>
                    <a:pt x="198" y="141"/>
                  </a:lnTo>
                  <a:lnTo>
                    <a:pt x="200" y="143"/>
                  </a:lnTo>
                  <a:lnTo>
                    <a:pt x="204" y="144"/>
                  </a:lnTo>
                  <a:lnTo>
                    <a:pt x="203" y="150"/>
                  </a:lnTo>
                  <a:lnTo>
                    <a:pt x="200" y="154"/>
                  </a:lnTo>
                  <a:lnTo>
                    <a:pt x="197" y="158"/>
                  </a:lnTo>
                  <a:lnTo>
                    <a:pt x="194" y="163"/>
                  </a:lnTo>
                  <a:lnTo>
                    <a:pt x="187" y="163"/>
                  </a:lnTo>
                  <a:lnTo>
                    <a:pt x="180" y="163"/>
                  </a:lnTo>
                  <a:lnTo>
                    <a:pt x="173" y="163"/>
                  </a:lnTo>
                  <a:lnTo>
                    <a:pt x="166" y="163"/>
                  </a:lnTo>
                  <a:lnTo>
                    <a:pt x="159" y="162"/>
                  </a:lnTo>
                  <a:lnTo>
                    <a:pt x="152" y="159"/>
                  </a:lnTo>
                  <a:lnTo>
                    <a:pt x="146" y="156"/>
                  </a:lnTo>
                  <a:lnTo>
                    <a:pt x="141" y="152"/>
                  </a:lnTo>
                  <a:lnTo>
                    <a:pt x="138" y="152"/>
                  </a:lnTo>
                  <a:lnTo>
                    <a:pt x="136" y="152"/>
                  </a:lnTo>
                  <a:lnTo>
                    <a:pt x="134" y="152"/>
                  </a:lnTo>
                  <a:lnTo>
                    <a:pt x="131" y="154"/>
                  </a:lnTo>
                  <a:lnTo>
                    <a:pt x="127" y="152"/>
                  </a:lnTo>
                  <a:lnTo>
                    <a:pt x="121" y="150"/>
                  </a:lnTo>
                  <a:lnTo>
                    <a:pt x="116" y="149"/>
                  </a:lnTo>
                  <a:lnTo>
                    <a:pt x="112" y="147"/>
                  </a:lnTo>
                  <a:lnTo>
                    <a:pt x="107" y="146"/>
                  </a:lnTo>
                  <a:lnTo>
                    <a:pt x="104" y="143"/>
                  </a:lnTo>
                  <a:lnTo>
                    <a:pt x="99" y="141"/>
                  </a:lnTo>
                  <a:lnTo>
                    <a:pt x="94" y="140"/>
                  </a:lnTo>
                  <a:lnTo>
                    <a:pt x="93" y="135"/>
                  </a:lnTo>
                  <a:lnTo>
                    <a:pt x="93" y="131"/>
                  </a:lnTo>
                  <a:lnTo>
                    <a:pt x="94" y="126"/>
                  </a:lnTo>
                  <a:lnTo>
                    <a:pt x="96" y="121"/>
                  </a:lnTo>
                  <a:lnTo>
                    <a:pt x="101" y="119"/>
                  </a:lnTo>
                  <a:lnTo>
                    <a:pt x="107" y="116"/>
                  </a:lnTo>
                  <a:lnTo>
                    <a:pt x="111" y="112"/>
                  </a:lnTo>
                  <a:lnTo>
                    <a:pt x="115" y="108"/>
                  </a:lnTo>
                  <a:lnTo>
                    <a:pt x="115" y="103"/>
                  </a:lnTo>
                  <a:lnTo>
                    <a:pt x="114" y="98"/>
                  </a:lnTo>
                  <a:lnTo>
                    <a:pt x="113" y="94"/>
                  </a:lnTo>
                  <a:lnTo>
                    <a:pt x="114" y="89"/>
                  </a:lnTo>
                  <a:lnTo>
                    <a:pt x="113" y="89"/>
                  </a:lnTo>
                  <a:lnTo>
                    <a:pt x="111" y="88"/>
                  </a:lnTo>
                  <a:lnTo>
                    <a:pt x="109" y="88"/>
                  </a:lnTo>
                  <a:lnTo>
                    <a:pt x="108" y="88"/>
                  </a:lnTo>
                  <a:lnTo>
                    <a:pt x="108" y="87"/>
                  </a:lnTo>
                  <a:lnTo>
                    <a:pt x="108" y="84"/>
                  </a:lnTo>
                  <a:lnTo>
                    <a:pt x="108" y="83"/>
                  </a:lnTo>
                  <a:lnTo>
                    <a:pt x="109" y="82"/>
                  </a:lnTo>
                  <a:lnTo>
                    <a:pt x="106" y="78"/>
                  </a:lnTo>
                  <a:lnTo>
                    <a:pt x="101" y="76"/>
                  </a:lnTo>
                  <a:lnTo>
                    <a:pt x="97" y="75"/>
                  </a:lnTo>
                  <a:lnTo>
                    <a:pt x="92" y="74"/>
                  </a:lnTo>
                  <a:lnTo>
                    <a:pt x="91" y="72"/>
                  </a:lnTo>
                  <a:lnTo>
                    <a:pt x="91" y="71"/>
                  </a:lnTo>
                  <a:lnTo>
                    <a:pt x="90" y="68"/>
                  </a:lnTo>
                  <a:lnTo>
                    <a:pt x="89" y="67"/>
                  </a:lnTo>
                  <a:lnTo>
                    <a:pt x="81" y="65"/>
                  </a:lnTo>
                  <a:lnTo>
                    <a:pt x="76" y="60"/>
                  </a:lnTo>
                  <a:lnTo>
                    <a:pt x="73" y="52"/>
                  </a:lnTo>
                  <a:lnTo>
                    <a:pt x="69" y="46"/>
                  </a:lnTo>
                  <a:lnTo>
                    <a:pt x="66" y="46"/>
                  </a:lnTo>
                  <a:lnTo>
                    <a:pt x="65" y="48"/>
                  </a:lnTo>
                  <a:lnTo>
                    <a:pt x="65" y="50"/>
                  </a:lnTo>
                  <a:lnTo>
                    <a:pt x="65" y="52"/>
                  </a:lnTo>
                  <a:lnTo>
                    <a:pt x="56" y="50"/>
                  </a:lnTo>
                  <a:lnTo>
                    <a:pt x="50" y="48"/>
                  </a:lnTo>
                  <a:lnTo>
                    <a:pt x="43" y="46"/>
                  </a:lnTo>
                  <a:lnTo>
                    <a:pt x="36" y="44"/>
                  </a:lnTo>
                  <a:lnTo>
                    <a:pt x="35" y="45"/>
                  </a:lnTo>
                  <a:lnTo>
                    <a:pt x="35" y="48"/>
                  </a:lnTo>
                  <a:lnTo>
                    <a:pt x="35" y="49"/>
                  </a:lnTo>
                  <a:lnTo>
                    <a:pt x="33" y="50"/>
                  </a:lnTo>
                  <a:lnTo>
                    <a:pt x="24" y="51"/>
                  </a:lnTo>
                  <a:lnTo>
                    <a:pt x="15" y="49"/>
                  </a:lnTo>
                  <a:lnTo>
                    <a:pt x="7" y="44"/>
                  </a:lnTo>
                  <a:lnTo>
                    <a:pt x="0" y="38"/>
                  </a:lnTo>
                  <a:lnTo>
                    <a:pt x="1" y="35"/>
                  </a:lnTo>
                  <a:lnTo>
                    <a:pt x="2" y="31"/>
                  </a:lnTo>
                  <a:lnTo>
                    <a:pt x="2" y="28"/>
                  </a:lnTo>
                  <a:lnTo>
                    <a:pt x="3" y="23"/>
                  </a:lnTo>
                  <a:lnTo>
                    <a:pt x="5" y="25"/>
                  </a:lnTo>
                  <a:lnTo>
                    <a:pt x="7" y="25"/>
                  </a:lnTo>
                  <a:lnTo>
                    <a:pt x="8" y="25"/>
                  </a:lnTo>
                  <a:lnTo>
                    <a:pt x="9" y="26"/>
                  </a:lnTo>
                  <a:lnTo>
                    <a:pt x="16" y="22"/>
                  </a:lnTo>
                  <a:lnTo>
                    <a:pt x="25" y="15"/>
                  </a:lnTo>
                  <a:lnTo>
                    <a:pt x="32" y="10"/>
                  </a:lnTo>
                  <a:lnTo>
                    <a:pt x="3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5" name="Freeform 86"/>
            <p:cNvSpPr>
              <a:spLocks/>
            </p:cNvSpPr>
            <p:nvPr/>
          </p:nvSpPr>
          <p:spPr bwMode="auto">
            <a:xfrm>
              <a:off x="2198" y="2748"/>
              <a:ext cx="16" cy="14"/>
            </a:xfrm>
            <a:custGeom>
              <a:avLst/>
              <a:gdLst>
                <a:gd name="T0" fmla="*/ 6 w 31"/>
                <a:gd name="T1" fmla="*/ 2 h 29"/>
                <a:gd name="T2" fmla="*/ 6 w 31"/>
                <a:gd name="T3" fmla="*/ 2 h 29"/>
                <a:gd name="T4" fmla="*/ 7 w 31"/>
                <a:gd name="T5" fmla="*/ 3 h 29"/>
                <a:gd name="T6" fmla="*/ 8 w 31"/>
                <a:gd name="T7" fmla="*/ 3 h 29"/>
                <a:gd name="T8" fmla="*/ 8 w 31"/>
                <a:gd name="T9" fmla="*/ 3 h 29"/>
                <a:gd name="T10" fmla="*/ 8 w 31"/>
                <a:gd name="T11" fmla="*/ 4 h 29"/>
                <a:gd name="T12" fmla="*/ 8 w 31"/>
                <a:gd name="T13" fmla="*/ 5 h 29"/>
                <a:gd name="T14" fmla="*/ 8 w 31"/>
                <a:gd name="T15" fmla="*/ 5 h 29"/>
                <a:gd name="T16" fmla="*/ 8 w 31"/>
                <a:gd name="T17" fmla="*/ 6 h 29"/>
                <a:gd name="T18" fmla="*/ 7 w 31"/>
                <a:gd name="T19" fmla="*/ 7 h 29"/>
                <a:gd name="T20" fmla="*/ 5 w 31"/>
                <a:gd name="T21" fmla="*/ 7 h 29"/>
                <a:gd name="T22" fmla="*/ 3 w 31"/>
                <a:gd name="T23" fmla="*/ 7 h 29"/>
                <a:gd name="T24" fmla="*/ 2 w 31"/>
                <a:gd name="T25" fmla="*/ 7 h 29"/>
                <a:gd name="T26" fmla="*/ 2 w 31"/>
                <a:gd name="T27" fmla="*/ 6 h 29"/>
                <a:gd name="T28" fmla="*/ 1 w 31"/>
                <a:gd name="T29" fmla="*/ 5 h 29"/>
                <a:gd name="T30" fmla="*/ 1 w 31"/>
                <a:gd name="T31" fmla="*/ 5 h 29"/>
                <a:gd name="T32" fmla="*/ 0 w 31"/>
                <a:gd name="T33" fmla="*/ 4 h 29"/>
                <a:gd name="T34" fmla="*/ 0 w 31"/>
                <a:gd name="T35" fmla="*/ 3 h 29"/>
                <a:gd name="T36" fmla="*/ 1 w 31"/>
                <a:gd name="T37" fmla="*/ 2 h 29"/>
                <a:gd name="T38" fmla="*/ 1 w 31"/>
                <a:gd name="T39" fmla="*/ 1 h 29"/>
                <a:gd name="T40" fmla="*/ 2 w 31"/>
                <a:gd name="T41" fmla="*/ 1 h 29"/>
                <a:gd name="T42" fmla="*/ 3 w 31"/>
                <a:gd name="T43" fmla="*/ 0 h 29"/>
                <a:gd name="T44" fmla="*/ 5 w 31"/>
                <a:gd name="T45" fmla="*/ 0 h 29"/>
                <a:gd name="T46" fmla="*/ 6 w 31"/>
                <a:gd name="T47" fmla="*/ 0 h 29"/>
                <a:gd name="T48" fmla="*/ 6 w 31"/>
                <a:gd name="T49" fmla="*/ 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9"/>
                <a:gd name="T77" fmla="*/ 31 w 31"/>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9">
                  <a:moveTo>
                    <a:pt x="22" y="8"/>
                  </a:moveTo>
                  <a:lnTo>
                    <a:pt x="24" y="11"/>
                  </a:lnTo>
                  <a:lnTo>
                    <a:pt x="26" y="12"/>
                  </a:lnTo>
                  <a:lnTo>
                    <a:pt x="29" y="14"/>
                  </a:lnTo>
                  <a:lnTo>
                    <a:pt x="31" y="15"/>
                  </a:lnTo>
                  <a:lnTo>
                    <a:pt x="31" y="17"/>
                  </a:lnTo>
                  <a:lnTo>
                    <a:pt x="31" y="20"/>
                  </a:lnTo>
                  <a:lnTo>
                    <a:pt x="31" y="23"/>
                  </a:lnTo>
                  <a:lnTo>
                    <a:pt x="31" y="25"/>
                  </a:lnTo>
                  <a:lnTo>
                    <a:pt x="25" y="29"/>
                  </a:lnTo>
                  <a:lnTo>
                    <a:pt x="19" y="29"/>
                  </a:lnTo>
                  <a:lnTo>
                    <a:pt x="12" y="29"/>
                  </a:lnTo>
                  <a:lnTo>
                    <a:pt x="7" y="29"/>
                  </a:lnTo>
                  <a:lnTo>
                    <a:pt x="6" y="27"/>
                  </a:lnTo>
                  <a:lnTo>
                    <a:pt x="4" y="23"/>
                  </a:lnTo>
                  <a:lnTo>
                    <a:pt x="2" y="21"/>
                  </a:lnTo>
                  <a:lnTo>
                    <a:pt x="0" y="19"/>
                  </a:lnTo>
                  <a:lnTo>
                    <a:pt x="0" y="14"/>
                  </a:lnTo>
                  <a:lnTo>
                    <a:pt x="1" y="9"/>
                  </a:lnTo>
                  <a:lnTo>
                    <a:pt x="3" y="6"/>
                  </a:lnTo>
                  <a:lnTo>
                    <a:pt x="8" y="4"/>
                  </a:lnTo>
                  <a:lnTo>
                    <a:pt x="11" y="0"/>
                  </a:lnTo>
                  <a:lnTo>
                    <a:pt x="17" y="0"/>
                  </a:lnTo>
                  <a:lnTo>
                    <a:pt x="21" y="2"/>
                  </a:lnTo>
                  <a:lnTo>
                    <a:pt x="22" y="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6" name="Freeform 87"/>
            <p:cNvSpPr>
              <a:spLocks/>
            </p:cNvSpPr>
            <p:nvPr/>
          </p:nvSpPr>
          <p:spPr bwMode="auto">
            <a:xfrm>
              <a:off x="2233" y="2735"/>
              <a:ext cx="7" cy="15"/>
            </a:xfrm>
            <a:custGeom>
              <a:avLst/>
              <a:gdLst>
                <a:gd name="T0" fmla="*/ 1 w 15"/>
                <a:gd name="T1" fmla="*/ 1 h 29"/>
                <a:gd name="T2" fmla="*/ 2 w 15"/>
                <a:gd name="T3" fmla="*/ 1 h 29"/>
                <a:gd name="T4" fmla="*/ 2 w 15"/>
                <a:gd name="T5" fmla="*/ 1 h 29"/>
                <a:gd name="T6" fmla="*/ 2 w 15"/>
                <a:gd name="T7" fmla="*/ 1 h 29"/>
                <a:gd name="T8" fmla="*/ 2 w 15"/>
                <a:gd name="T9" fmla="*/ 2 h 29"/>
                <a:gd name="T10" fmla="*/ 2 w 15"/>
                <a:gd name="T11" fmla="*/ 2 h 29"/>
                <a:gd name="T12" fmla="*/ 2 w 15"/>
                <a:gd name="T13" fmla="*/ 2 h 29"/>
                <a:gd name="T14" fmla="*/ 2 w 15"/>
                <a:gd name="T15" fmla="*/ 2 h 29"/>
                <a:gd name="T16" fmla="*/ 2 w 15"/>
                <a:gd name="T17" fmla="*/ 2 h 29"/>
                <a:gd name="T18" fmla="*/ 2 w 15"/>
                <a:gd name="T19" fmla="*/ 3 h 29"/>
                <a:gd name="T20" fmla="*/ 2 w 15"/>
                <a:gd name="T21" fmla="*/ 3 h 29"/>
                <a:gd name="T22" fmla="*/ 3 w 15"/>
                <a:gd name="T23" fmla="*/ 4 h 29"/>
                <a:gd name="T24" fmla="*/ 3 w 15"/>
                <a:gd name="T25" fmla="*/ 4 h 29"/>
                <a:gd name="T26" fmla="*/ 3 w 15"/>
                <a:gd name="T27" fmla="*/ 4 h 29"/>
                <a:gd name="T28" fmla="*/ 3 w 15"/>
                <a:gd name="T29" fmla="*/ 5 h 29"/>
                <a:gd name="T30" fmla="*/ 2 w 15"/>
                <a:gd name="T31" fmla="*/ 5 h 29"/>
                <a:gd name="T32" fmla="*/ 2 w 15"/>
                <a:gd name="T33" fmla="*/ 5 h 29"/>
                <a:gd name="T34" fmla="*/ 2 w 15"/>
                <a:gd name="T35" fmla="*/ 6 h 29"/>
                <a:gd name="T36" fmla="*/ 2 w 15"/>
                <a:gd name="T37" fmla="*/ 6 h 29"/>
                <a:gd name="T38" fmla="*/ 2 w 15"/>
                <a:gd name="T39" fmla="*/ 7 h 29"/>
                <a:gd name="T40" fmla="*/ 1 w 15"/>
                <a:gd name="T41" fmla="*/ 8 h 29"/>
                <a:gd name="T42" fmla="*/ 1 w 15"/>
                <a:gd name="T43" fmla="*/ 8 h 29"/>
                <a:gd name="T44" fmla="*/ 1 w 15"/>
                <a:gd name="T45" fmla="*/ 8 h 29"/>
                <a:gd name="T46" fmla="*/ 0 w 15"/>
                <a:gd name="T47" fmla="*/ 8 h 29"/>
                <a:gd name="T48" fmla="*/ 0 w 15"/>
                <a:gd name="T49" fmla="*/ 8 h 29"/>
                <a:gd name="T50" fmla="*/ 0 w 15"/>
                <a:gd name="T51" fmla="*/ 7 h 29"/>
                <a:gd name="T52" fmla="*/ 0 w 15"/>
                <a:gd name="T53" fmla="*/ 7 h 29"/>
                <a:gd name="T54" fmla="*/ 0 w 15"/>
                <a:gd name="T55" fmla="*/ 7 h 29"/>
                <a:gd name="T56" fmla="*/ 0 w 15"/>
                <a:gd name="T57" fmla="*/ 7 h 29"/>
                <a:gd name="T58" fmla="*/ 0 w 15"/>
                <a:gd name="T59" fmla="*/ 6 h 29"/>
                <a:gd name="T60" fmla="*/ 0 w 15"/>
                <a:gd name="T61" fmla="*/ 6 h 29"/>
                <a:gd name="T62" fmla="*/ 0 w 15"/>
                <a:gd name="T63" fmla="*/ 6 h 29"/>
                <a:gd name="T64" fmla="*/ 0 w 15"/>
                <a:gd name="T65" fmla="*/ 6 h 29"/>
                <a:gd name="T66" fmla="*/ 1 w 15"/>
                <a:gd name="T67" fmla="*/ 5 h 29"/>
                <a:gd name="T68" fmla="*/ 1 w 15"/>
                <a:gd name="T69" fmla="*/ 3 h 29"/>
                <a:gd name="T70" fmla="*/ 0 w 15"/>
                <a:gd name="T71" fmla="*/ 2 h 29"/>
                <a:gd name="T72" fmla="*/ 0 w 15"/>
                <a:gd name="T73" fmla="*/ 0 h 29"/>
                <a:gd name="T74" fmla="*/ 0 w 15"/>
                <a:gd name="T75" fmla="*/ 0 h 29"/>
                <a:gd name="T76" fmla="*/ 1 w 15"/>
                <a:gd name="T77" fmla="*/ 0 h 29"/>
                <a:gd name="T78" fmla="*/ 1 w 15"/>
                <a:gd name="T79" fmla="*/ 1 h 29"/>
                <a:gd name="T80" fmla="*/ 2 w 15"/>
                <a:gd name="T81" fmla="*/ 1 h 29"/>
                <a:gd name="T82" fmla="*/ 2 w 15"/>
                <a:gd name="T83" fmla="*/ 1 h 29"/>
                <a:gd name="T84" fmla="*/ 2 w 15"/>
                <a:gd name="T85" fmla="*/ 1 h 29"/>
                <a:gd name="T86" fmla="*/ 1 w 15"/>
                <a:gd name="T87" fmla="*/ 1 h 29"/>
                <a:gd name="T88" fmla="*/ 1 w 15"/>
                <a:gd name="T89" fmla="*/ 1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7" y="1"/>
                  </a:moveTo>
                  <a:lnTo>
                    <a:pt x="8" y="2"/>
                  </a:lnTo>
                  <a:lnTo>
                    <a:pt x="8" y="3"/>
                  </a:lnTo>
                  <a:lnTo>
                    <a:pt x="8" y="4"/>
                  </a:lnTo>
                  <a:lnTo>
                    <a:pt x="8" y="6"/>
                  </a:lnTo>
                  <a:lnTo>
                    <a:pt x="9" y="6"/>
                  </a:lnTo>
                  <a:lnTo>
                    <a:pt x="10" y="7"/>
                  </a:lnTo>
                  <a:lnTo>
                    <a:pt x="10" y="8"/>
                  </a:lnTo>
                  <a:lnTo>
                    <a:pt x="11" y="8"/>
                  </a:lnTo>
                  <a:lnTo>
                    <a:pt x="11" y="10"/>
                  </a:lnTo>
                  <a:lnTo>
                    <a:pt x="11" y="12"/>
                  </a:lnTo>
                  <a:lnTo>
                    <a:pt x="13" y="14"/>
                  </a:lnTo>
                  <a:lnTo>
                    <a:pt x="15" y="15"/>
                  </a:lnTo>
                  <a:lnTo>
                    <a:pt x="14" y="16"/>
                  </a:lnTo>
                  <a:lnTo>
                    <a:pt x="13" y="17"/>
                  </a:lnTo>
                  <a:lnTo>
                    <a:pt x="11" y="18"/>
                  </a:lnTo>
                  <a:lnTo>
                    <a:pt x="10" y="18"/>
                  </a:lnTo>
                  <a:lnTo>
                    <a:pt x="10" y="22"/>
                  </a:lnTo>
                  <a:lnTo>
                    <a:pt x="9" y="24"/>
                  </a:lnTo>
                  <a:lnTo>
                    <a:pt x="8" y="26"/>
                  </a:lnTo>
                  <a:lnTo>
                    <a:pt x="6" y="29"/>
                  </a:lnTo>
                  <a:lnTo>
                    <a:pt x="5" y="29"/>
                  </a:lnTo>
                  <a:lnTo>
                    <a:pt x="3" y="29"/>
                  </a:lnTo>
                  <a:lnTo>
                    <a:pt x="2" y="29"/>
                  </a:lnTo>
                  <a:lnTo>
                    <a:pt x="1" y="27"/>
                  </a:lnTo>
                  <a:lnTo>
                    <a:pt x="1" y="26"/>
                  </a:lnTo>
                  <a:lnTo>
                    <a:pt x="0" y="26"/>
                  </a:lnTo>
                  <a:lnTo>
                    <a:pt x="0" y="25"/>
                  </a:lnTo>
                  <a:lnTo>
                    <a:pt x="0" y="24"/>
                  </a:lnTo>
                  <a:lnTo>
                    <a:pt x="0" y="23"/>
                  </a:lnTo>
                  <a:lnTo>
                    <a:pt x="5" y="19"/>
                  </a:lnTo>
                  <a:lnTo>
                    <a:pt x="5" y="12"/>
                  </a:lnTo>
                  <a:lnTo>
                    <a:pt x="2" y="7"/>
                  </a:lnTo>
                  <a:lnTo>
                    <a:pt x="2" y="0"/>
                  </a:lnTo>
                  <a:lnTo>
                    <a:pt x="3" y="0"/>
                  </a:lnTo>
                  <a:lnTo>
                    <a:pt x="6" y="0"/>
                  </a:lnTo>
                  <a:lnTo>
                    <a:pt x="7" y="1"/>
                  </a:lnTo>
                  <a:lnTo>
                    <a:pt x="8" y="1"/>
                  </a:lnTo>
                  <a:lnTo>
                    <a:pt x="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7" name="Freeform 88"/>
            <p:cNvSpPr>
              <a:spLocks/>
            </p:cNvSpPr>
            <p:nvPr/>
          </p:nvSpPr>
          <p:spPr bwMode="auto">
            <a:xfrm>
              <a:off x="2204" y="2843"/>
              <a:ext cx="80" cy="42"/>
            </a:xfrm>
            <a:custGeom>
              <a:avLst/>
              <a:gdLst>
                <a:gd name="T0" fmla="*/ 7 w 161"/>
                <a:gd name="T1" fmla="*/ 10 h 85"/>
                <a:gd name="T2" fmla="*/ 8 w 161"/>
                <a:gd name="T3" fmla="*/ 10 h 85"/>
                <a:gd name="T4" fmla="*/ 10 w 161"/>
                <a:gd name="T5" fmla="*/ 10 h 85"/>
                <a:gd name="T6" fmla="*/ 14 w 161"/>
                <a:gd name="T7" fmla="*/ 10 h 85"/>
                <a:gd name="T8" fmla="*/ 14 w 161"/>
                <a:gd name="T9" fmla="*/ 9 h 85"/>
                <a:gd name="T10" fmla="*/ 14 w 161"/>
                <a:gd name="T11" fmla="*/ 7 h 85"/>
                <a:gd name="T12" fmla="*/ 14 w 161"/>
                <a:gd name="T13" fmla="*/ 5 h 85"/>
                <a:gd name="T14" fmla="*/ 13 w 161"/>
                <a:gd name="T15" fmla="*/ 3 h 85"/>
                <a:gd name="T16" fmla="*/ 12 w 161"/>
                <a:gd name="T17" fmla="*/ 1 h 85"/>
                <a:gd name="T18" fmla="*/ 16 w 161"/>
                <a:gd name="T19" fmla="*/ 1 h 85"/>
                <a:gd name="T20" fmla="*/ 18 w 161"/>
                <a:gd name="T21" fmla="*/ 0 h 85"/>
                <a:gd name="T22" fmla="*/ 21 w 161"/>
                <a:gd name="T23" fmla="*/ 1 h 85"/>
                <a:gd name="T24" fmla="*/ 23 w 161"/>
                <a:gd name="T25" fmla="*/ 1 h 85"/>
                <a:gd name="T26" fmla="*/ 23 w 161"/>
                <a:gd name="T27" fmla="*/ 1 h 85"/>
                <a:gd name="T28" fmla="*/ 24 w 161"/>
                <a:gd name="T29" fmla="*/ 1 h 85"/>
                <a:gd name="T30" fmla="*/ 26 w 161"/>
                <a:gd name="T31" fmla="*/ 2 h 85"/>
                <a:gd name="T32" fmla="*/ 28 w 161"/>
                <a:gd name="T33" fmla="*/ 4 h 85"/>
                <a:gd name="T34" fmla="*/ 32 w 161"/>
                <a:gd name="T35" fmla="*/ 7 h 85"/>
                <a:gd name="T36" fmla="*/ 34 w 161"/>
                <a:gd name="T37" fmla="*/ 8 h 85"/>
                <a:gd name="T38" fmla="*/ 34 w 161"/>
                <a:gd name="T39" fmla="*/ 9 h 85"/>
                <a:gd name="T40" fmla="*/ 35 w 161"/>
                <a:gd name="T41" fmla="*/ 10 h 85"/>
                <a:gd name="T42" fmla="*/ 37 w 161"/>
                <a:gd name="T43" fmla="*/ 12 h 85"/>
                <a:gd name="T44" fmla="*/ 39 w 161"/>
                <a:gd name="T45" fmla="*/ 13 h 85"/>
                <a:gd name="T46" fmla="*/ 40 w 161"/>
                <a:gd name="T47" fmla="*/ 15 h 85"/>
                <a:gd name="T48" fmla="*/ 38 w 161"/>
                <a:gd name="T49" fmla="*/ 16 h 85"/>
                <a:gd name="T50" fmla="*/ 37 w 161"/>
                <a:gd name="T51" fmla="*/ 18 h 85"/>
                <a:gd name="T52" fmla="*/ 36 w 161"/>
                <a:gd name="T53" fmla="*/ 20 h 85"/>
                <a:gd name="T54" fmla="*/ 35 w 161"/>
                <a:gd name="T55" fmla="*/ 21 h 85"/>
                <a:gd name="T56" fmla="*/ 33 w 161"/>
                <a:gd name="T57" fmla="*/ 21 h 85"/>
                <a:gd name="T58" fmla="*/ 29 w 161"/>
                <a:gd name="T59" fmla="*/ 20 h 85"/>
                <a:gd name="T60" fmla="*/ 26 w 161"/>
                <a:gd name="T61" fmla="*/ 20 h 85"/>
                <a:gd name="T62" fmla="*/ 23 w 161"/>
                <a:gd name="T63" fmla="*/ 20 h 85"/>
                <a:gd name="T64" fmla="*/ 21 w 161"/>
                <a:gd name="T65" fmla="*/ 20 h 85"/>
                <a:gd name="T66" fmla="*/ 20 w 161"/>
                <a:gd name="T67" fmla="*/ 20 h 85"/>
                <a:gd name="T68" fmla="*/ 20 w 161"/>
                <a:gd name="T69" fmla="*/ 21 h 85"/>
                <a:gd name="T70" fmla="*/ 19 w 161"/>
                <a:gd name="T71" fmla="*/ 20 h 85"/>
                <a:gd name="T72" fmla="*/ 18 w 161"/>
                <a:gd name="T73" fmla="*/ 20 h 85"/>
                <a:gd name="T74" fmla="*/ 16 w 161"/>
                <a:gd name="T75" fmla="*/ 18 h 85"/>
                <a:gd name="T76" fmla="*/ 15 w 161"/>
                <a:gd name="T77" fmla="*/ 18 h 85"/>
                <a:gd name="T78" fmla="*/ 14 w 161"/>
                <a:gd name="T79" fmla="*/ 18 h 85"/>
                <a:gd name="T80" fmla="*/ 13 w 161"/>
                <a:gd name="T81" fmla="*/ 17 h 85"/>
                <a:gd name="T82" fmla="*/ 12 w 161"/>
                <a:gd name="T83" fmla="*/ 16 h 85"/>
                <a:gd name="T84" fmla="*/ 11 w 161"/>
                <a:gd name="T85" fmla="*/ 15 h 85"/>
                <a:gd name="T86" fmla="*/ 8 w 161"/>
                <a:gd name="T87" fmla="*/ 15 h 85"/>
                <a:gd name="T88" fmla="*/ 6 w 161"/>
                <a:gd name="T89" fmla="*/ 15 h 85"/>
                <a:gd name="T90" fmla="*/ 4 w 161"/>
                <a:gd name="T91" fmla="*/ 15 h 85"/>
                <a:gd name="T92" fmla="*/ 3 w 161"/>
                <a:gd name="T93" fmla="*/ 13 h 85"/>
                <a:gd name="T94" fmla="*/ 1 w 161"/>
                <a:gd name="T95" fmla="*/ 13 h 85"/>
                <a:gd name="T96" fmla="*/ 0 w 161"/>
                <a:gd name="T97" fmla="*/ 11 h 85"/>
                <a:gd name="T98" fmla="*/ 0 w 161"/>
                <a:gd name="T99" fmla="*/ 8 h 85"/>
                <a:gd name="T100" fmla="*/ 1 w 161"/>
                <a:gd name="T101" fmla="*/ 7 h 85"/>
                <a:gd name="T102" fmla="*/ 3 w 161"/>
                <a:gd name="T103" fmla="*/ 7 h 85"/>
                <a:gd name="T104" fmla="*/ 5 w 161"/>
                <a:gd name="T105" fmla="*/ 9 h 85"/>
                <a:gd name="T106" fmla="*/ 6 w 161"/>
                <a:gd name="T107" fmla="*/ 1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
                <a:gd name="T163" fmla="*/ 0 h 85"/>
                <a:gd name="T164" fmla="*/ 161 w 161"/>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 h="85">
                  <a:moveTo>
                    <a:pt x="27" y="42"/>
                  </a:moveTo>
                  <a:lnTo>
                    <a:pt x="29" y="40"/>
                  </a:lnTo>
                  <a:lnTo>
                    <a:pt x="33" y="42"/>
                  </a:lnTo>
                  <a:lnTo>
                    <a:pt x="35" y="42"/>
                  </a:lnTo>
                  <a:lnTo>
                    <a:pt x="37" y="39"/>
                  </a:lnTo>
                  <a:lnTo>
                    <a:pt x="43" y="40"/>
                  </a:lnTo>
                  <a:lnTo>
                    <a:pt x="50" y="42"/>
                  </a:lnTo>
                  <a:lnTo>
                    <a:pt x="56" y="43"/>
                  </a:lnTo>
                  <a:lnTo>
                    <a:pt x="61" y="40"/>
                  </a:lnTo>
                  <a:lnTo>
                    <a:pt x="59" y="38"/>
                  </a:lnTo>
                  <a:lnTo>
                    <a:pt x="57" y="33"/>
                  </a:lnTo>
                  <a:lnTo>
                    <a:pt x="56" y="28"/>
                  </a:lnTo>
                  <a:lnTo>
                    <a:pt x="58" y="24"/>
                  </a:lnTo>
                  <a:lnTo>
                    <a:pt x="58" y="21"/>
                  </a:lnTo>
                  <a:lnTo>
                    <a:pt x="56" y="16"/>
                  </a:lnTo>
                  <a:lnTo>
                    <a:pt x="53" y="12"/>
                  </a:lnTo>
                  <a:lnTo>
                    <a:pt x="49" y="7"/>
                  </a:lnTo>
                  <a:lnTo>
                    <a:pt x="50" y="6"/>
                  </a:lnTo>
                  <a:lnTo>
                    <a:pt x="57" y="5"/>
                  </a:lnTo>
                  <a:lnTo>
                    <a:pt x="64" y="4"/>
                  </a:lnTo>
                  <a:lnTo>
                    <a:pt x="67" y="0"/>
                  </a:lnTo>
                  <a:lnTo>
                    <a:pt x="73" y="1"/>
                  </a:lnTo>
                  <a:lnTo>
                    <a:pt x="80" y="2"/>
                  </a:lnTo>
                  <a:lnTo>
                    <a:pt x="87" y="4"/>
                  </a:lnTo>
                  <a:lnTo>
                    <a:pt x="93" y="2"/>
                  </a:lnTo>
                  <a:lnTo>
                    <a:pt x="94" y="4"/>
                  </a:lnTo>
                  <a:lnTo>
                    <a:pt x="95" y="5"/>
                  </a:lnTo>
                  <a:lnTo>
                    <a:pt x="95" y="6"/>
                  </a:lnTo>
                  <a:lnTo>
                    <a:pt x="96" y="7"/>
                  </a:lnTo>
                  <a:lnTo>
                    <a:pt x="99" y="7"/>
                  </a:lnTo>
                  <a:lnTo>
                    <a:pt x="102" y="8"/>
                  </a:lnTo>
                  <a:lnTo>
                    <a:pt x="105" y="9"/>
                  </a:lnTo>
                  <a:lnTo>
                    <a:pt x="108" y="10"/>
                  </a:lnTo>
                  <a:lnTo>
                    <a:pt x="113" y="17"/>
                  </a:lnTo>
                  <a:lnTo>
                    <a:pt x="120" y="23"/>
                  </a:lnTo>
                  <a:lnTo>
                    <a:pt x="128" y="28"/>
                  </a:lnTo>
                  <a:lnTo>
                    <a:pt x="137" y="31"/>
                  </a:lnTo>
                  <a:lnTo>
                    <a:pt x="137" y="33"/>
                  </a:lnTo>
                  <a:lnTo>
                    <a:pt x="137" y="36"/>
                  </a:lnTo>
                  <a:lnTo>
                    <a:pt x="137" y="38"/>
                  </a:lnTo>
                  <a:lnTo>
                    <a:pt x="137" y="40"/>
                  </a:lnTo>
                  <a:lnTo>
                    <a:pt x="143" y="40"/>
                  </a:lnTo>
                  <a:lnTo>
                    <a:pt x="147" y="44"/>
                  </a:lnTo>
                  <a:lnTo>
                    <a:pt x="149" y="48"/>
                  </a:lnTo>
                  <a:lnTo>
                    <a:pt x="152" y="53"/>
                  </a:lnTo>
                  <a:lnTo>
                    <a:pt x="156" y="54"/>
                  </a:lnTo>
                  <a:lnTo>
                    <a:pt x="159" y="58"/>
                  </a:lnTo>
                  <a:lnTo>
                    <a:pt x="161" y="62"/>
                  </a:lnTo>
                  <a:lnTo>
                    <a:pt x="159" y="63"/>
                  </a:lnTo>
                  <a:lnTo>
                    <a:pt x="154" y="65"/>
                  </a:lnTo>
                  <a:lnTo>
                    <a:pt x="150" y="69"/>
                  </a:lnTo>
                  <a:lnTo>
                    <a:pt x="149" y="74"/>
                  </a:lnTo>
                  <a:lnTo>
                    <a:pt x="148" y="80"/>
                  </a:lnTo>
                  <a:lnTo>
                    <a:pt x="144" y="81"/>
                  </a:lnTo>
                  <a:lnTo>
                    <a:pt x="142" y="82"/>
                  </a:lnTo>
                  <a:lnTo>
                    <a:pt x="140" y="84"/>
                  </a:lnTo>
                  <a:lnTo>
                    <a:pt x="140" y="85"/>
                  </a:lnTo>
                  <a:lnTo>
                    <a:pt x="133" y="85"/>
                  </a:lnTo>
                  <a:lnTo>
                    <a:pt x="126" y="84"/>
                  </a:lnTo>
                  <a:lnTo>
                    <a:pt x="119" y="82"/>
                  </a:lnTo>
                  <a:lnTo>
                    <a:pt x="112" y="81"/>
                  </a:lnTo>
                  <a:lnTo>
                    <a:pt x="106" y="83"/>
                  </a:lnTo>
                  <a:lnTo>
                    <a:pt x="101" y="83"/>
                  </a:lnTo>
                  <a:lnTo>
                    <a:pt x="94" y="82"/>
                  </a:lnTo>
                  <a:lnTo>
                    <a:pt x="88" y="82"/>
                  </a:lnTo>
                  <a:lnTo>
                    <a:pt x="86" y="83"/>
                  </a:lnTo>
                  <a:lnTo>
                    <a:pt x="84" y="83"/>
                  </a:lnTo>
                  <a:lnTo>
                    <a:pt x="82" y="83"/>
                  </a:lnTo>
                  <a:lnTo>
                    <a:pt x="81" y="84"/>
                  </a:lnTo>
                  <a:lnTo>
                    <a:pt x="80" y="84"/>
                  </a:lnTo>
                  <a:lnTo>
                    <a:pt x="78" y="83"/>
                  </a:lnTo>
                  <a:lnTo>
                    <a:pt x="76" y="83"/>
                  </a:lnTo>
                  <a:lnTo>
                    <a:pt x="75" y="83"/>
                  </a:lnTo>
                  <a:lnTo>
                    <a:pt x="73" y="80"/>
                  </a:lnTo>
                  <a:lnTo>
                    <a:pt x="69" y="77"/>
                  </a:lnTo>
                  <a:lnTo>
                    <a:pt x="67" y="75"/>
                  </a:lnTo>
                  <a:lnTo>
                    <a:pt x="65" y="72"/>
                  </a:lnTo>
                  <a:lnTo>
                    <a:pt x="63" y="73"/>
                  </a:lnTo>
                  <a:lnTo>
                    <a:pt x="60" y="73"/>
                  </a:lnTo>
                  <a:lnTo>
                    <a:pt x="58" y="73"/>
                  </a:lnTo>
                  <a:lnTo>
                    <a:pt x="56" y="73"/>
                  </a:lnTo>
                  <a:lnTo>
                    <a:pt x="53" y="70"/>
                  </a:lnTo>
                  <a:lnTo>
                    <a:pt x="51" y="68"/>
                  </a:lnTo>
                  <a:lnTo>
                    <a:pt x="50" y="66"/>
                  </a:lnTo>
                  <a:lnTo>
                    <a:pt x="49" y="63"/>
                  </a:lnTo>
                  <a:lnTo>
                    <a:pt x="44" y="63"/>
                  </a:lnTo>
                  <a:lnTo>
                    <a:pt x="38" y="63"/>
                  </a:lnTo>
                  <a:lnTo>
                    <a:pt x="34" y="63"/>
                  </a:lnTo>
                  <a:lnTo>
                    <a:pt x="28" y="63"/>
                  </a:lnTo>
                  <a:lnTo>
                    <a:pt x="25" y="61"/>
                  </a:lnTo>
                  <a:lnTo>
                    <a:pt x="21" y="60"/>
                  </a:lnTo>
                  <a:lnTo>
                    <a:pt x="18" y="60"/>
                  </a:lnTo>
                  <a:lnTo>
                    <a:pt x="14" y="58"/>
                  </a:lnTo>
                  <a:lnTo>
                    <a:pt x="12" y="55"/>
                  </a:lnTo>
                  <a:lnTo>
                    <a:pt x="10" y="54"/>
                  </a:lnTo>
                  <a:lnTo>
                    <a:pt x="7" y="52"/>
                  </a:lnTo>
                  <a:lnTo>
                    <a:pt x="5" y="51"/>
                  </a:lnTo>
                  <a:lnTo>
                    <a:pt x="3" y="45"/>
                  </a:lnTo>
                  <a:lnTo>
                    <a:pt x="1" y="40"/>
                  </a:lnTo>
                  <a:lnTo>
                    <a:pt x="0" y="35"/>
                  </a:lnTo>
                  <a:lnTo>
                    <a:pt x="1" y="30"/>
                  </a:lnTo>
                  <a:lnTo>
                    <a:pt x="6" y="28"/>
                  </a:lnTo>
                  <a:lnTo>
                    <a:pt x="11" y="28"/>
                  </a:lnTo>
                  <a:lnTo>
                    <a:pt x="15" y="30"/>
                  </a:lnTo>
                  <a:lnTo>
                    <a:pt x="20" y="32"/>
                  </a:lnTo>
                  <a:lnTo>
                    <a:pt x="21" y="36"/>
                  </a:lnTo>
                  <a:lnTo>
                    <a:pt x="23" y="39"/>
                  </a:lnTo>
                  <a:lnTo>
                    <a:pt x="26" y="40"/>
                  </a:lnTo>
                  <a:lnTo>
                    <a:pt x="27" y="4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8" name="Freeform 89"/>
            <p:cNvSpPr>
              <a:spLocks/>
            </p:cNvSpPr>
            <p:nvPr/>
          </p:nvSpPr>
          <p:spPr bwMode="auto">
            <a:xfrm>
              <a:off x="2286" y="2884"/>
              <a:ext cx="24" cy="14"/>
            </a:xfrm>
            <a:custGeom>
              <a:avLst/>
              <a:gdLst>
                <a:gd name="T0" fmla="*/ 7 w 47"/>
                <a:gd name="T1" fmla="*/ 6 h 29"/>
                <a:gd name="T2" fmla="*/ 8 w 47"/>
                <a:gd name="T3" fmla="*/ 7 h 29"/>
                <a:gd name="T4" fmla="*/ 9 w 47"/>
                <a:gd name="T5" fmla="*/ 7 h 29"/>
                <a:gd name="T6" fmla="*/ 10 w 47"/>
                <a:gd name="T7" fmla="*/ 7 h 29"/>
                <a:gd name="T8" fmla="*/ 11 w 47"/>
                <a:gd name="T9" fmla="*/ 7 h 29"/>
                <a:gd name="T10" fmla="*/ 12 w 47"/>
                <a:gd name="T11" fmla="*/ 5 h 29"/>
                <a:gd name="T12" fmla="*/ 12 w 47"/>
                <a:gd name="T13" fmla="*/ 4 h 29"/>
                <a:gd name="T14" fmla="*/ 12 w 47"/>
                <a:gd name="T15" fmla="*/ 3 h 29"/>
                <a:gd name="T16" fmla="*/ 12 w 47"/>
                <a:gd name="T17" fmla="*/ 1 h 29"/>
                <a:gd name="T18" fmla="*/ 12 w 47"/>
                <a:gd name="T19" fmla="*/ 1 h 29"/>
                <a:gd name="T20" fmla="*/ 12 w 47"/>
                <a:gd name="T21" fmla="*/ 1 h 29"/>
                <a:gd name="T22" fmla="*/ 11 w 47"/>
                <a:gd name="T23" fmla="*/ 1 h 29"/>
                <a:gd name="T24" fmla="*/ 11 w 47"/>
                <a:gd name="T25" fmla="*/ 1 h 29"/>
                <a:gd name="T26" fmla="*/ 10 w 47"/>
                <a:gd name="T27" fmla="*/ 0 h 29"/>
                <a:gd name="T28" fmla="*/ 9 w 47"/>
                <a:gd name="T29" fmla="*/ 0 h 29"/>
                <a:gd name="T30" fmla="*/ 8 w 47"/>
                <a:gd name="T31" fmla="*/ 0 h 29"/>
                <a:gd name="T32" fmla="*/ 7 w 47"/>
                <a:gd name="T33" fmla="*/ 0 h 29"/>
                <a:gd name="T34" fmla="*/ 6 w 47"/>
                <a:gd name="T35" fmla="*/ 0 h 29"/>
                <a:gd name="T36" fmla="*/ 4 w 47"/>
                <a:gd name="T37" fmla="*/ 0 h 29"/>
                <a:gd name="T38" fmla="*/ 2 w 47"/>
                <a:gd name="T39" fmla="*/ 0 h 29"/>
                <a:gd name="T40" fmla="*/ 1 w 47"/>
                <a:gd name="T41" fmla="*/ 0 h 29"/>
                <a:gd name="T42" fmla="*/ 0 w 47"/>
                <a:gd name="T43" fmla="*/ 1 h 29"/>
                <a:gd name="T44" fmla="*/ 0 w 47"/>
                <a:gd name="T45" fmla="*/ 2 h 29"/>
                <a:gd name="T46" fmla="*/ 1 w 47"/>
                <a:gd name="T47" fmla="*/ 3 h 29"/>
                <a:gd name="T48" fmla="*/ 2 w 47"/>
                <a:gd name="T49" fmla="*/ 4 h 29"/>
                <a:gd name="T50" fmla="*/ 4 w 47"/>
                <a:gd name="T51" fmla="*/ 4 h 29"/>
                <a:gd name="T52" fmla="*/ 5 w 47"/>
                <a:gd name="T53" fmla="*/ 4 h 29"/>
                <a:gd name="T54" fmla="*/ 5 w 47"/>
                <a:gd name="T55" fmla="*/ 4 h 29"/>
                <a:gd name="T56" fmla="*/ 6 w 47"/>
                <a:gd name="T57" fmla="*/ 5 h 29"/>
                <a:gd name="T58" fmla="*/ 6 w 47"/>
                <a:gd name="T59" fmla="*/ 5 h 29"/>
                <a:gd name="T60" fmla="*/ 6 w 47"/>
                <a:gd name="T61" fmla="*/ 6 h 29"/>
                <a:gd name="T62" fmla="*/ 6 w 47"/>
                <a:gd name="T63" fmla="*/ 7 h 29"/>
                <a:gd name="T64" fmla="*/ 7 w 47"/>
                <a:gd name="T65" fmla="*/ 6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29"/>
                <a:gd name="T101" fmla="*/ 47 w 47"/>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29">
                  <a:moveTo>
                    <a:pt x="28" y="27"/>
                  </a:moveTo>
                  <a:lnTo>
                    <a:pt x="31" y="28"/>
                  </a:lnTo>
                  <a:lnTo>
                    <a:pt x="36" y="28"/>
                  </a:lnTo>
                  <a:lnTo>
                    <a:pt x="39" y="29"/>
                  </a:lnTo>
                  <a:lnTo>
                    <a:pt x="43" y="29"/>
                  </a:lnTo>
                  <a:lnTo>
                    <a:pt x="45" y="23"/>
                  </a:lnTo>
                  <a:lnTo>
                    <a:pt x="47" y="18"/>
                  </a:lnTo>
                  <a:lnTo>
                    <a:pt x="47" y="13"/>
                  </a:lnTo>
                  <a:lnTo>
                    <a:pt x="47" y="7"/>
                  </a:lnTo>
                  <a:lnTo>
                    <a:pt x="46" y="7"/>
                  </a:lnTo>
                  <a:lnTo>
                    <a:pt x="45" y="7"/>
                  </a:lnTo>
                  <a:lnTo>
                    <a:pt x="44" y="7"/>
                  </a:lnTo>
                  <a:lnTo>
                    <a:pt x="43" y="7"/>
                  </a:lnTo>
                  <a:lnTo>
                    <a:pt x="39" y="3"/>
                  </a:lnTo>
                  <a:lnTo>
                    <a:pt x="35" y="1"/>
                  </a:lnTo>
                  <a:lnTo>
                    <a:pt x="30" y="1"/>
                  </a:lnTo>
                  <a:lnTo>
                    <a:pt x="25" y="2"/>
                  </a:lnTo>
                  <a:lnTo>
                    <a:pt x="21" y="0"/>
                  </a:lnTo>
                  <a:lnTo>
                    <a:pt x="15" y="0"/>
                  </a:lnTo>
                  <a:lnTo>
                    <a:pt x="8" y="1"/>
                  </a:lnTo>
                  <a:lnTo>
                    <a:pt x="2" y="2"/>
                  </a:lnTo>
                  <a:lnTo>
                    <a:pt x="0" y="6"/>
                  </a:lnTo>
                  <a:lnTo>
                    <a:pt x="0" y="10"/>
                  </a:lnTo>
                  <a:lnTo>
                    <a:pt x="1" y="14"/>
                  </a:lnTo>
                  <a:lnTo>
                    <a:pt x="7" y="16"/>
                  </a:lnTo>
                  <a:lnTo>
                    <a:pt x="13" y="16"/>
                  </a:lnTo>
                  <a:lnTo>
                    <a:pt x="17" y="16"/>
                  </a:lnTo>
                  <a:lnTo>
                    <a:pt x="20" y="17"/>
                  </a:lnTo>
                  <a:lnTo>
                    <a:pt x="21" y="20"/>
                  </a:lnTo>
                  <a:lnTo>
                    <a:pt x="21" y="23"/>
                  </a:lnTo>
                  <a:lnTo>
                    <a:pt x="21" y="27"/>
                  </a:lnTo>
                  <a:lnTo>
                    <a:pt x="23" y="28"/>
                  </a:lnTo>
                  <a:lnTo>
                    <a:pt x="28"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9" name="Freeform 90"/>
            <p:cNvSpPr>
              <a:spLocks/>
            </p:cNvSpPr>
            <p:nvPr/>
          </p:nvSpPr>
          <p:spPr bwMode="auto">
            <a:xfrm>
              <a:off x="2162" y="2840"/>
              <a:ext cx="29" cy="16"/>
            </a:xfrm>
            <a:custGeom>
              <a:avLst/>
              <a:gdLst>
                <a:gd name="T0" fmla="*/ 11 w 59"/>
                <a:gd name="T1" fmla="*/ 1 h 34"/>
                <a:gd name="T2" fmla="*/ 12 w 59"/>
                <a:gd name="T3" fmla="*/ 3 h 34"/>
                <a:gd name="T4" fmla="*/ 12 w 59"/>
                <a:gd name="T5" fmla="*/ 4 h 34"/>
                <a:gd name="T6" fmla="*/ 13 w 59"/>
                <a:gd name="T7" fmla="*/ 5 h 34"/>
                <a:gd name="T8" fmla="*/ 14 w 59"/>
                <a:gd name="T9" fmla="*/ 6 h 34"/>
                <a:gd name="T10" fmla="*/ 14 w 59"/>
                <a:gd name="T11" fmla="*/ 6 h 34"/>
                <a:gd name="T12" fmla="*/ 14 w 59"/>
                <a:gd name="T13" fmla="*/ 7 h 34"/>
                <a:gd name="T14" fmla="*/ 14 w 59"/>
                <a:gd name="T15" fmla="*/ 7 h 34"/>
                <a:gd name="T16" fmla="*/ 14 w 59"/>
                <a:gd name="T17" fmla="*/ 8 h 34"/>
                <a:gd name="T18" fmla="*/ 13 w 59"/>
                <a:gd name="T19" fmla="*/ 8 h 34"/>
                <a:gd name="T20" fmla="*/ 13 w 59"/>
                <a:gd name="T21" fmla="*/ 8 h 34"/>
                <a:gd name="T22" fmla="*/ 12 w 59"/>
                <a:gd name="T23" fmla="*/ 8 h 34"/>
                <a:gd name="T24" fmla="*/ 11 w 59"/>
                <a:gd name="T25" fmla="*/ 8 h 34"/>
                <a:gd name="T26" fmla="*/ 10 w 59"/>
                <a:gd name="T27" fmla="*/ 7 h 34"/>
                <a:gd name="T28" fmla="*/ 9 w 59"/>
                <a:gd name="T29" fmla="*/ 7 h 34"/>
                <a:gd name="T30" fmla="*/ 8 w 59"/>
                <a:gd name="T31" fmla="*/ 6 h 34"/>
                <a:gd name="T32" fmla="*/ 7 w 59"/>
                <a:gd name="T33" fmla="*/ 6 h 34"/>
                <a:gd name="T34" fmla="*/ 6 w 59"/>
                <a:gd name="T35" fmla="*/ 6 h 34"/>
                <a:gd name="T36" fmla="*/ 6 w 59"/>
                <a:gd name="T37" fmla="*/ 6 h 34"/>
                <a:gd name="T38" fmla="*/ 5 w 59"/>
                <a:gd name="T39" fmla="*/ 6 h 34"/>
                <a:gd name="T40" fmla="*/ 5 w 59"/>
                <a:gd name="T41" fmla="*/ 6 h 34"/>
                <a:gd name="T42" fmla="*/ 4 w 59"/>
                <a:gd name="T43" fmla="*/ 5 h 34"/>
                <a:gd name="T44" fmla="*/ 3 w 59"/>
                <a:gd name="T45" fmla="*/ 5 h 34"/>
                <a:gd name="T46" fmla="*/ 2 w 59"/>
                <a:gd name="T47" fmla="*/ 5 h 34"/>
                <a:gd name="T48" fmla="*/ 1 w 59"/>
                <a:gd name="T49" fmla="*/ 5 h 34"/>
                <a:gd name="T50" fmla="*/ 1 w 59"/>
                <a:gd name="T51" fmla="*/ 4 h 34"/>
                <a:gd name="T52" fmla="*/ 0 w 59"/>
                <a:gd name="T53" fmla="*/ 3 h 34"/>
                <a:gd name="T54" fmla="*/ 0 w 59"/>
                <a:gd name="T55" fmla="*/ 2 h 34"/>
                <a:gd name="T56" fmla="*/ 0 w 59"/>
                <a:gd name="T57" fmla="*/ 1 h 34"/>
                <a:gd name="T58" fmla="*/ 1 w 59"/>
                <a:gd name="T59" fmla="*/ 1 h 34"/>
                <a:gd name="T60" fmla="*/ 2 w 59"/>
                <a:gd name="T61" fmla="*/ 0 h 34"/>
                <a:gd name="T62" fmla="*/ 4 w 59"/>
                <a:gd name="T63" fmla="*/ 0 h 34"/>
                <a:gd name="T64" fmla="*/ 7 w 59"/>
                <a:gd name="T65" fmla="*/ 0 h 34"/>
                <a:gd name="T66" fmla="*/ 9 w 59"/>
                <a:gd name="T67" fmla="*/ 0 h 34"/>
                <a:gd name="T68" fmla="*/ 10 w 59"/>
                <a:gd name="T69" fmla="*/ 0 h 34"/>
                <a:gd name="T70" fmla="*/ 11 w 59"/>
                <a:gd name="T71" fmla="*/ 1 h 34"/>
                <a:gd name="T72" fmla="*/ 11 w 59"/>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34"/>
                <a:gd name="T113" fmla="*/ 59 w 59"/>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34">
                  <a:moveTo>
                    <a:pt x="46" y="7"/>
                  </a:moveTo>
                  <a:lnTo>
                    <a:pt x="48" y="13"/>
                  </a:lnTo>
                  <a:lnTo>
                    <a:pt x="51" y="18"/>
                  </a:lnTo>
                  <a:lnTo>
                    <a:pt x="55" y="22"/>
                  </a:lnTo>
                  <a:lnTo>
                    <a:pt x="59" y="27"/>
                  </a:lnTo>
                  <a:lnTo>
                    <a:pt x="58" y="28"/>
                  </a:lnTo>
                  <a:lnTo>
                    <a:pt x="58" y="30"/>
                  </a:lnTo>
                  <a:lnTo>
                    <a:pt x="58" y="31"/>
                  </a:lnTo>
                  <a:lnTo>
                    <a:pt x="57" y="34"/>
                  </a:lnTo>
                  <a:lnTo>
                    <a:pt x="54" y="34"/>
                  </a:lnTo>
                  <a:lnTo>
                    <a:pt x="52" y="34"/>
                  </a:lnTo>
                  <a:lnTo>
                    <a:pt x="48" y="34"/>
                  </a:lnTo>
                  <a:lnTo>
                    <a:pt x="46" y="34"/>
                  </a:lnTo>
                  <a:lnTo>
                    <a:pt x="42" y="30"/>
                  </a:lnTo>
                  <a:lnTo>
                    <a:pt x="37" y="29"/>
                  </a:lnTo>
                  <a:lnTo>
                    <a:pt x="32" y="28"/>
                  </a:lnTo>
                  <a:lnTo>
                    <a:pt x="28" y="26"/>
                  </a:lnTo>
                  <a:lnTo>
                    <a:pt x="25" y="27"/>
                  </a:lnTo>
                  <a:lnTo>
                    <a:pt x="24" y="27"/>
                  </a:lnTo>
                  <a:lnTo>
                    <a:pt x="22" y="26"/>
                  </a:lnTo>
                  <a:lnTo>
                    <a:pt x="20" y="26"/>
                  </a:lnTo>
                  <a:lnTo>
                    <a:pt x="16" y="23"/>
                  </a:lnTo>
                  <a:lnTo>
                    <a:pt x="13" y="22"/>
                  </a:lnTo>
                  <a:lnTo>
                    <a:pt x="9" y="22"/>
                  </a:lnTo>
                  <a:lnTo>
                    <a:pt x="6" y="21"/>
                  </a:lnTo>
                  <a:lnTo>
                    <a:pt x="4" y="18"/>
                  </a:lnTo>
                  <a:lnTo>
                    <a:pt x="2" y="14"/>
                  </a:lnTo>
                  <a:lnTo>
                    <a:pt x="1" y="11"/>
                  </a:lnTo>
                  <a:lnTo>
                    <a:pt x="0" y="6"/>
                  </a:lnTo>
                  <a:lnTo>
                    <a:pt x="5" y="4"/>
                  </a:lnTo>
                  <a:lnTo>
                    <a:pt x="10" y="1"/>
                  </a:lnTo>
                  <a:lnTo>
                    <a:pt x="19" y="1"/>
                  </a:lnTo>
                  <a:lnTo>
                    <a:pt x="28" y="0"/>
                  </a:lnTo>
                  <a:lnTo>
                    <a:pt x="36" y="1"/>
                  </a:lnTo>
                  <a:lnTo>
                    <a:pt x="42" y="3"/>
                  </a:lnTo>
                  <a:lnTo>
                    <a:pt x="46" y="4"/>
                  </a:lnTo>
                  <a:lnTo>
                    <a:pt x="4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0" name="Freeform 91"/>
            <p:cNvSpPr>
              <a:spLocks/>
            </p:cNvSpPr>
            <p:nvPr/>
          </p:nvSpPr>
          <p:spPr bwMode="auto">
            <a:xfrm>
              <a:off x="2942" y="3004"/>
              <a:ext cx="10" cy="8"/>
            </a:xfrm>
            <a:custGeom>
              <a:avLst/>
              <a:gdLst>
                <a:gd name="T0" fmla="*/ 1 w 20"/>
                <a:gd name="T1" fmla="*/ 1 h 16"/>
                <a:gd name="T2" fmla="*/ 1 w 20"/>
                <a:gd name="T3" fmla="*/ 1 h 16"/>
                <a:gd name="T4" fmla="*/ 1 w 20"/>
                <a:gd name="T5" fmla="*/ 1 h 16"/>
                <a:gd name="T6" fmla="*/ 1 w 20"/>
                <a:gd name="T7" fmla="*/ 1 h 16"/>
                <a:gd name="T8" fmla="*/ 0 w 20"/>
                <a:gd name="T9" fmla="*/ 1 h 16"/>
                <a:gd name="T10" fmla="*/ 0 w 20"/>
                <a:gd name="T11" fmla="*/ 2 h 16"/>
                <a:gd name="T12" fmla="*/ 0 w 20"/>
                <a:gd name="T13" fmla="*/ 3 h 16"/>
                <a:gd name="T14" fmla="*/ 0 w 20"/>
                <a:gd name="T15" fmla="*/ 3 h 16"/>
                <a:gd name="T16" fmla="*/ 0 w 20"/>
                <a:gd name="T17" fmla="*/ 3 h 16"/>
                <a:gd name="T18" fmla="*/ 1 w 20"/>
                <a:gd name="T19" fmla="*/ 4 h 16"/>
                <a:gd name="T20" fmla="*/ 2 w 20"/>
                <a:gd name="T21" fmla="*/ 4 h 16"/>
                <a:gd name="T22" fmla="*/ 3 w 20"/>
                <a:gd name="T23" fmla="*/ 4 h 16"/>
                <a:gd name="T24" fmla="*/ 4 w 20"/>
                <a:gd name="T25" fmla="*/ 4 h 16"/>
                <a:gd name="T26" fmla="*/ 5 w 20"/>
                <a:gd name="T27" fmla="*/ 4 h 16"/>
                <a:gd name="T28" fmla="*/ 5 w 20"/>
                <a:gd name="T29" fmla="*/ 3 h 16"/>
                <a:gd name="T30" fmla="*/ 5 w 20"/>
                <a:gd name="T31" fmla="*/ 2 h 16"/>
                <a:gd name="T32" fmla="*/ 5 w 20"/>
                <a:gd name="T33" fmla="*/ 1 h 16"/>
                <a:gd name="T34" fmla="*/ 4 w 20"/>
                <a:gd name="T35" fmla="*/ 0 h 16"/>
                <a:gd name="T36" fmla="*/ 3 w 20"/>
                <a:gd name="T37" fmla="*/ 0 h 16"/>
                <a:gd name="T38" fmla="*/ 2 w 20"/>
                <a:gd name="T39" fmla="*/ 1 h 16"/>
                <a:gd name="T40" fmla="*/ 1 w 20"/>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6"/>
                <a:gd name="T65" fmla="*/ 20 w 2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6">
                  <a:moveTo>
                    <a:pt x="4" y="3"/>
                  </a:moveTo>
                  <a:lnTo>
                    <a:pt x="3" y="4"/>
                  </a:lnTo>
                  <a:lnTo>
                    <a:pt x="2" y="4"/>
                  </a:lnTo>
                  <a:lnTo>
                    <a:pt x="0" y="4"/>
                  </a:lnTo>
                  <a:lnTo>
                    <a:pt x="0" y="7"/>
                  </a:lnTo>
                  <a:lnTo>
                    <a:pt x="0" y="9"/>
                  </a:lnTo>
                  <a:lnTo>
                    <a:pt x="0" y="10"/>
                  </a:lnTo>
                  <a:lnTo>
                    <a:pt x="0" y="12"/>
                  </a:lnTo>
                  <a:lnTo>
                    <a:pt x="4" y="14"/>
                  </a:lnTo>
                  <a:lnTo>
                    <a:pt x="7" y="15"/>
                  </a:lnTo>
                  <a:lnTo>
                    <a:pt x="11" y="16"/>
                  </a:lnTo>
                  <a:lnTo>
                    <a:pt x="14" y="16"/>
                  </a:lnTo>
                  <a:lnTo>
                    <a:pt x="17" y="14"/>
                  </a:lnTo>
                  <a:lnTo>
                    <a:pt x="19" y="10"/>
                  </a:lnTo>
                  <a:lnTo>
                    <a:pt x="20" y="7"/>
                  </a:lnTo>
                  <a:lnTo>
                    <a:pt x="20" y="2"/>
                  </a:lnTo>
                  <a:lnTo>
                    <a:pt x="15" y="0"/>
                  </a:lnTo>
                  <a:lnTo>
                    <a:pt x="12" y="0"/>
                  </a:lnTo>
                  <a:lnTo>
                    <a:pt x="7" y="1"/>
                  </a:lnTo>
                  <a:lnTo>
                    <a:pt x="4"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1" name="Freeform 92"/>
            <p:cNvSpPr>
              <a:spLocks/>
            </p:cNvSpPr>
            <p:nvPr/>
          </p:nvSpPr>
          <p:spPr bwMode="auto">
            <a:xfrm>
              <a:off x="3265" y="2500"/>
              <a:ext cx="41" cy="63"/>
            </a:xfrm>
            <a:custGeom>
              <a:avLst/>
              <a:gdLst>
                <a:gd name="T0" fmla="*/ 1 w 82"/>
                <a:gd name="T1" fmla="*/ 1 h 124"/>
                <a:gd name="T2" fmla="*/ 1 w 82"/>
                <a:gd name="T3" fmla="*/ 1 h 124"/>
                <a:gd name="T4" fmla="*/ 0 w 82"/>
                <a:gd name="T5" fmla="*/ 2 h 124"/>
                <a:gd name="T6" fmla="*/ 0 w 82"/>
                <a:gd name="T7" fmla="*/ 2 h 124"/>
                <a:gd name="T8" fmla="*/ 1 w 82"/>
                <a:gd name="T9" fmla="*/ 3 h 124"/>
                <a:gd name="T10" fmla="*/ 1 w 82"/>
                <a:gd name="T11" fmla="*/ 3 h 124"/>
                <a:gd name="T12" fmla="*/ 1 w 82"/>
                <a:gd name="T13" fmla="*/ 4 h 124"/>
                <a:gd name="T14" fmla="*/ 0 w 82"/>
                <a:gd name="T15" fmla="*/ 5 h 124"/>
                <a:gd name="T16" fmla="*/ 1 w 82"/>
                <a:gd name="T17" fmla="*/ 6 h 124"/>
                <a:gd name="T18" fmla="*/ 2 w 82"/>
                <a:gd name="T19" fmla="*/ 6 h 124"/>
                <a:gd name="T20" fmla="*/ 2 w 82"/>
                <a:gd name="T21" fmla="*/ 7 h 124"/>
                <a:gd name="T22" fmla="*/ 1 w 82"/>
                <a:gd name="T23" fmla="*/ 8 h 124"/>
                <a:gd name="T24" fmla="*/ 2 w 82"/>
                <a:gd name="T25" fmla="*/ 9 h 124"/>
                <a:gd name="T26" fmla="*/ 3 w 82"/>
                <a:gd name="T27" fmla="*/ 10 h 124"/>
                <a:gd name="T28" fmla="*/ 5 w 82"/>
                <a:gd name="T29" fmla="*/ 10 h 124"/>
                <a:gd name="T30" fmla="*/ 8 w 82"/>
                <a:gd name="T31" fmla="*/ 10 h 124"/>
                <a:gd name="T32" fmla="*/ 9 w 82"/>
                <a:gd name="T33" fmla="*/ 11 h 124"/>
                <a:gd name="T34" fmla="*/ 9 w 82"/>
                <a:gd name="T35" fmla="*/ 11 h 124"/>
                <a:gd name="T36" fmla="*/ 9 w 82"/>
                <a:gd name="T37" fmla="*/ 11 h 124"/>
                <a:gd name="T38" fmla="*/ 9 w 82"/>
                <a:gd name="T39" fmla="*/ 11 h 124"/>
                <a:gd name="T40" fmla="*/ 9 w 82"/>
                <a:gd name="T41" fmla="*/ 12 h 124"/>
                <a:gd name="T42" fmla="*/ 8 w 82"/>
                <a:gd name="T43" fmla="*/ 12 h 124"/>
                <a:gd name="T44" fmla="*/ 8 w 82"/>
                <a:gd name="T45" fmla="*/ 13 h 124"/>
                <a:gd name="T46" fmla="*/ 8 w 82"/>
                <a:gd name="T47" fmla="*/ 13 h 124"/>
                <a:gd name="T48" fmla="*/ 9 w 82"/>
                <a:gd name="T49" fmla="*/ 14 h 124"/>
                <a:gd name="T50" fmla="*/ 9 w 82"/>
                <a:gd name="T51" fmla="*/ 14 h 124"/>
                <a:gd name="T52" fmla="*/ 10 w 82"/>
                <a:gd name="T53" fmla="*/ 14 h 124"/>
                <a:gd name="T54" fmla="*/ 12 w 82"/>
                <a:gd name="T55" fmla="*/ 15 h 124"/>
                <a:gd name="T56" fmla="*/ 11 w 82"/>
                <a:gd name="T57" fmla="*/ 18 h 124"/>
                <a:gd name="T58" fmla="*/ 11 w 82"/>
                <a:gd name="T59" fmla="*/ 21 h 124"/>
                <a:gd name="T60" fmla="*/ 12 w 82"/>
                <a:gd name="T61" fmla="*/ 24 h 124"/>
                <a:gd name="T62" fmla="*/ 12 w 82"/>
                <a:gd name="T63" fmla="*/ 26 h 124"/>
                <a:gd name="T64" fmla="*/ 12 w 82"/>
                <a:gd name="T65" fmla="*/ 28 h 124"/>
                <a:gd name="T66" fmla="*/ 12 w 82"/>
                <a:gd name="T67" fmla="*/ 29 h 124"/>
                <a:gd name="T68" fmla="*/ 12 w 82"/>
                <a:gd name="T69" fmla="*/ 30 h 124"/>
                <a:gd name="T70" fmla="*/ 12 w 82"/>
                <a:gd name="T71" fmla="*/ 30 h 124"/>
                <a:gd name="T72" fmla="*/ 13 w 82"/>
                <a:gd name="T73" fmla="*/ 32 h 124"/>
                <a:gd name="T74" fmla="*/ 14 w 82"/>
                <a:gd name="T75" fmla="*/ 32 h 124"/>
                <a:gd name="T76" fmla="*/ 15 w 82"/>
                <a:gd name="T77" fmla="*/ 31 h 124"/>
                <a:gd name="T78" fmla="*/ 17 w 82"/>
                <a:gd name="T79" fmla="*/ 30 h 124"/>
                <a:gd name="T80" fmla="*/ 19 w 82"/>
                <a:gd name="T81" fmla="*/ 29 h 124"/>
                <a:gd name="T82" fmla="*/ 20 w 82"/>
                <a:gd name="T83" fmla="*/ 29 h 124"/>
                <a:gd name="T84" fmla="*/ 21 w 82"/>
                <a:gd name="T85" fmla="*/ 27 h 124"/>
                <a:gd name="T86" fmla="*/ 20 w 82"/>
                <a:gd name="T87" fmla="*/ 24 h 124"/>
                <a:gd name="T88" fmla="*/ 19 w 82"/>
                <a:gd name="T89" fmla="*/ 22 h 124"/>
                <a:gd name="T90" fmla="*/ 19 w 82"/>
                <a:gd name="T91" fmla="*/ 19 h 124"/>
                <a:gd name="T92" fmla="*/ 18 w 82"/>
                <a:gd name="T93" fmla="*/ 18 h 124"/>
                <a:gd name="T94" fmla="*/ 17 w 82"/>
                <a:gd name="T95" fmla="*/ 18 h 124"/>
                <a:gd name="T96" fmla="*/ 16 w 82"/>
                <a:gd name="T97" fmla="*/ 15 h 124"/>
                <a:gd name="T98" fmla="*/ 15 w 82"/>
                <a:gd name="T99" fmla="*/ 12 h 124"/>
                <a:gd name="T100" fmla="*/ 13 w 82"/>
                <a:gd name="T101" fmla="*/ 10 h 124"/>
                <a:gd name="T102" fmla="*/ 11 w 82"/>
                <a:gd name="T103" fmla="*/ 10 h 124"/>
                <a:gd name="T104" fmla="*/ 10 w 82"/>
                <a:gd name="T105" fmla="*/ 8 h 124"/>
                <a:gd name="T106" fmla="*/ 10 w 82"/>
                <a:gd name="T107" fmla="*/ 5 h 124"/>
                <a:gd name="T108" fmla="*/ 8 w 82"/>
                <a:gd name="T109" fmla="*/ 4 h 124"/>
                <a:gd name="T110" fmla="*/ 7 w 82"/>
                <a:gd name="T111" fmla="*/ 3 h 124"/>
                <a:gd name="T112" fmla="*/ 6 w 82"/>
                <a:gd name="T113" fmla="*/ 1 h 124"/>
                <a:gd name="T114" fmla="*/ 4 w 82"/>
                <a:gd name="T115" fmla="*/ 1 h 124"/>
                <a:gd name="T116" fmla="*/ 4 w 82"/>
                <a:gd name="T117" fmla="*/ 1 h 124"/>
                <a:gd name="T118" fmla="*/ 3 w 82"/>
                <a:gd name="T119" fmla="*/ 1 h 124"/>
                <a:gd name="T120" fmla="*/ 3 w 82"/>
                <a:gd name="T121" fmla="*/ 1 h 124"/>
                <a:gd name="T122" fmla="*/ 2 w 82"/>
                <a:gd name="T123" fmla="*/ 1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24"/>
                <a:gd name="T188" fmla="*/ 82 w 82"/>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24">
                  <a:moveTo>
                    <a:pt x="3" y="4"/>
                  </a:moveTo>
                  <a:lnTo>
                    <a:pt x="2" y="4"/>
                  </a:lnTo>
                  <a:lnTo>
                    <a:pt x="1" y="4"/>
                  </a:lnTo>
                  <a:lnTo>
                    <a:pt x="0" y="4"/>
                  </a:lnTo>
                  <a:lnTo>
                    <a:pt x="0" y="6"/>
                  </a:lnTo>
                  <a:lnTo>
                    <a:pt x="0" y="7"/>
                  </a:lnTo>
                  <a:lnTo>
                    <a:pt x="2" y="9"/>
                  </a:lnTo>
                  <a:lnTo>
                    <a:pt x="3" y="10"/>
                  </a:lnTo>
                  <a:lnTo>
                    <a:pt x="3" y="12"/>
                  </a:lnTo>
                  <a:lnTo>
                    <a:pt x="3" y="15"/>
                  </a:lnTo>
                  <a:lnTo>
                    <a:pt x="1" y="15"/>
                  </a:lnTo>
                  <a:lnTo>
                    <a:pt x="0" y="16"/>
                  </a:lnTo>
                  <a:lnTo>
                    <a:pt x="0" y="18"/>
                  </a:lnTo>
                  <a:lnTo>
                    <a:pt x="0" y="19"/>
                  </a:lnTo>
                  <a:lnTo>
                    <a:pt x="1" y="21"/>
                  </a:lnTo>
                  <a:lnTo>
                    <a:pt x="3" y="22"/>
                  </a:lnTo>
                  <a:lnTo>
                    <a:pt x="5" y="23"/>
                  </a:lnTo>
                  <a:lnTo>
                    <a:pt x="7" y="23"/>
                  </a:lnTo>
                  <a:lnTo>
                    <a:pt x="6" y="25"/>
                  </a:lnTo>
                  <a:lnTo>
                    <a:pt x="5" y="27"/>
                  </a:lnTo>
                  <a:lnTo>
                    <a:pt x="3" y="30"/>
                  </a:lnTo>
                  <a:lnTo>
                    <a:pt x="3" y="33"/>
                  </a:lnTo>
                  <a:lnTo>
                    <a:pt x="6" y="34"/>
                  </a:lnTo>
                  <a:lnTo>
                    <a:pt x="8" y="36"/>
                  </a:lnTo>
                  <a:lnTo>
                    <a:pt x="9" y="37"/>
                  </a:lnTo>
                  <a:lnTo>
                    <a:pt x="11" y="39"/>
                  </a:lnTo>
                  <a:lnTo>
                    <a:pt x="17" y="40"/>
                  </a:lnTo>
                  <a:lnTo>
                    <a:pt x="23" y="40"/>
                  </a:lnTo>
                  <a:lnTo>
                    <a:pt x="29" y="40"/>
                  </a:lnTo>
                  <a:lnTo>
                    <a:pt x="34" y="40"/>
                  </a:lnTo>
                  <a:lnTo>
                    <a:pt x="34" y="41"/>
                  </a:lnTo>
                  <a:lnTo>
                    <a:pt x="36" y="41"/>
                  </a:lnTo>
                  <a:lnTo>
                    <a:pt x="36" y="42"/>
                  </a:lnTo>
                  <a:lnTo>
                    <a:pt x="37" y="44"/>
                  </a:lnTo>
                  <a:lnTo>
                    <a:pt x="36" y="44"/>
                  </a:lnTo>
                  <a:lnTo>
                    <a:pt x="34" y="44"/>
                  </a:lnTo>
                  <a:lnTo>
                    <a:pt x="33" y="44"/>
                  </a:lnTo>
                  <a:lnTo>
                    <a:pt x="33" y="45"/>
                  </a:lnTo>
                  <a:lnTo>
                    <a:pt x="32" y="47"/>
                  </a:lnTo>
                  <a:lnTo>
                    <a:pt x="31" y="48"/>
                  </a:lnTo>
                  <a:lnTo>
                    <a:pt x="31" y="50"/>
                  </a:lnTo>
                  <a:lnTo>
                    <a:pt x="32" y="50"/>
                  </a:lnTo>
                  <a:lnTo>
                    <a:pt x="32" y="52"/>
                  </a:lnTo>
                  <a:lnTo>
                    <a:pt x="33" y="53"/>
                  </a:lnTo>
                  <a:lnTo>
                    <a:pt x="33" y="54"/>
                  </a:lnTo>
                  <a:lnTo>
                    <a:pt x="33" y="55"/>
                  </a:lnTo>
                  <a:lnTo>
                    <a:pt x="38" y="56"/>
                  </a:lnTo>
                  <a:lnTo>
                    <a:pt x="41" y="57"/>
                  </a:lnTo>
                  <a:lnTo>
                    <a:pt x="45" y="60"/>
                  </a:lnTo>
                  <a:lnTo>
                    <a:pt x="48" y="61"/>
                  </a:lnTo>
                  <a:lnTo>
                    <a:pt x="44" y="68"/>
                  </a:lnTo>
                  <a:lnTo>
                    <a:pt x="43" y="75"/>
                  </a:lnTo>
                  <a:lnTo>
                    <a:pt x="44" y="82"/>
                  </a:lnTo>
                  <a:lnTo>
                    <a:pt x="47" y="88"/>
                  </a:lnTo>
                  <a:lnTo>
                    <a:pt x="47" y="93"/>
                  </a:lnTo>
                  <a:lnTo>
                    <a:pt x="47" y="98"/>
                  </a:lnTo>
                  <a:lnTo>
                    <a:pt x="47" y="103"/>
                  </a:lnTo>
                  <a:lnTo>
                    <a:pt x="47" y="108"/>
                  </a:lnTo>
                  <a:lnTo>
                    <a:pt x="46" y="109"/>
                  </a:lnTo>
                  <a:lnTo>
                    <a:pt x="45" y="112"/>
                  </a:lnTo>
                  <a:lnTo>
                    <a:pt x="46" y="113"/>
                  </a:lnTo>
                  <a:lnTo>
                    <a:pt x="46" y="115"/>
                  </a:lnTo>
                  <a:lnTo>
                    <a:pt x="47" y="116"/>
                  </a:lnTo>
                  <a:lnTo>
                    <a:pt x="47" y="117"/>
                  </a:lnTo>
                  <a:lnTo>
                    <a:pt x="47" y="118"/>
                  </a:lnTo>
                  <a:lnTo>
                    <a:pt x="47" y="120"/>
                  </a:lnTo>
                  <a:lnTo>
                    <a:pt x="49" y="122"/>
                  </a:lnTo>
                  <a:lnTo>
                    <a:pt x="52" y="122"/>
                  </a:lnTo>
                  <a:lnTo>
                    <a:pt x="54" y="123"/>
                  </a:lnTo>
                  <a:lnTo>
                    <a:pt x="56" y="124"/>
                  </a:lnTo>
                  <a:lnTo>
                    <a:pt x="59" y="121"/>
                  </a:lnTo>
                  <a:lnTo>
                    <a:pt x="62" y="118"/>
                  </a:lnTo>
                  <a:lnTo>
                    <a:pt x="67" y="118"/>
                  </a:lnTo>
                  <a:lnTo>
                    <a:pt x="71" y="118"/>
                  </a:lnTo>
                  <a:lnTo>
                    <a:pt x="73" y="115"/>
                  </a:lnTo>
                  <a:lnTo>
                    <a:pt x="75" y="114"/>
                  </a:lnTo>
                  <a:lnTo>
                    <a:pt x="78" y="113"/>
                  </a:lnTo>
                  <a:lnTo>
                    <a:pt x="82" y="110"/>
                  </a:lnTo>
                  <a:lnTo>
                    <a:pt x="82" y="105"/>
                  </a:lnTo>
                  <a:lnTo>
                    <a:pt x="81" y="99"/>
                  </a:lnTo>
                  <a:lnTo>
                    <a:pt x="78" y="94"/>
                  </a:lnTo>
                  <a:lnTo>
                    <a:pt x="74" y="90"/>
                  </a:lnTo>
                  <a:lnTo>
                    <a:pt x="74" y="85"/>
                  </a:lnTo>
                  <a:lnTo>
                    <a:pt x="74" y="80"/>
                  </a:lnTo>
                  <a:lnTo>
                    <a:pt x="74" y="75"/>
                  </a:lnTo>
                  <a:lnTo>
                    <a:pt x="73" y="70"/>
                  </a:lnTo>
                  <a:lnTo>
                    <a:pt x="70" y="70"/>
                  </a:lnTo>
                  <a:lnTo>
                    <a:pt x="68" y="70"/>
                  </a:lnTo>
                  <a:lnTo>
                    <a:pt x="66" y="68"/>
                  </a:lnTo>
                  <a:lnTo>
                    <a:pt x="64" y="65"/>
                  </a:lnTo>
                  <a:lnTo>
                    <a:pt x="64" y="59"/>
                  </a:lnTo>
                  <a:lnTo>
                    <a:pt x="63" y="53"/>
                  </a:lnTo>
                  <a:lnTo>
                    <a:pt x="59" y="47"/>
                  </a:lnTo>
                  <a:lnTo>
                    <a:pt x="54" y="41"/>
                  </a:lnTo>
                  <a:lnTo>
                    <a:pt x="51" y="40"/>
                  </a:lnTo>
                  <a:lnTo>
                    <a:pt x="47" y="39"/>
                  </a:lnTo>
                  <a:lnTo>
                    <a:pt x="44" y="38"/>
                  </a:lnTo>
                  <a:lnTo>
                    <a:pt x="41" y="36"/>
                  </a:lnTo>
                  <a:lnTo>
                    <a:pt x="40" y="30"/>
                  </a:lnTo>
                  <a:lnTo>
                    <a:pt x="40" y="24"/>
                  </a:lnTo>
                  <a:lnTo>
                    <a:pt x="39" y="18"/>
                  </a:lnTo>
                  <a:lnTo>
                    <a:pt x="37" y="14"/>
                  </a:lnTo>
                  <a:lnTo>
                    <a:pt x="32" y="14"/>
                  </a:lnTo>
                  <a:lnTo>
                    <a:pt x="29" y="12"/>
                  </a:lnTo>
                  <a:lnTo>
                    <a:pt x="28" y="9"/>
                  </a:lnTo>
                  <a:lnTo>
                    <a:pt x="28" y="4"/>
                  </a:lnTo>
                  <a:lnTo>
                    <a:pt x="24" y="2"/>
                  </a:lnTo>
                  <a:lnTo>
                    <a:pt x="21" y="1"/>
                  </a:lnTo>
                  <a:lnTo>
                    <a:pt x="16" y="1"/>
                  </a:lnTo>
                  <a:lnTo>
                    <a:pt x="13" y="0"/>
                  </a:lnTo>
                  <a:lnTo>
                    <a:pt x="13" y="1"/>
                  </a:lnTo>
                  <a:lnTo>
                    <a:pt x="11" y="2"/>
                  </a:lnTo>
                  <a:lnTo>
                    <a:pt x="11" y="3"/>
                  </a:lnTo>
                  <a:lnTo>
                    <a:pt x="9" y="3"/>
                  </a:lnTo>
                  <a:lnTo>
                    <a:pt x="7" y="3"/>
                  </a:lnTo>
                  <a:lnTo>
                    <a:pt x="6" y="4"/>
                  </a:lnTo>
                  <a:lnTo>
                    <a:pt x="3"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2" name="Freeform 93"/>
            <p:cNvSpPr>
              <a:spLocks/>
            </p:cNvSpPr>
            <p:nvPr/>
          </p:nvSpPr>
          <p:spPr bwMode="auto">
            <a:xfrm>
              <a:off x="3411" y="2546"/>
              <a:ext cx="5" cy="8"/>
            </a:xfrm>
            <a:custGeom>
              <a:avLst/>
              <a:gdLst>
                <a:gd name="T0" fmla="*/ 0 w 11"/>
                <a:gd name="T1" fmla="*/ 3 h 16"/>
                <a:gd name="T2" fmla="*/ 0 w 11"/>
                <a:gd name="T3" fmla="*/ 4 h 16"/>
                <a:gd name="T4" fmla="*/ 1 w 11"/>
                <a:gd name="T5" fmla="*/ 4 h 16"/>
                <a:gd name="T6" fmla="*/ 1 w 11"/>
                <a:gd name="T7" fmla="*/ 4 h 16"/>
                <a:gd name="T8" fmla="*/ 1 w 11"/>
                <a:gd name="T9" fmla="*/ 4 h 16"/>
                <a:gd name="T10" fmla="*/ 2 w 11"/>
                <a:gd name="T11" fmla="*/ 3 h 16"/>
                <a:gd name="T12" fmla="*/ 2 w 11"/>
                <a:gd name="T13" fmla="*/ 3 h 16"/>
                <a:gd name="T14" fmla="*/ 2 w 11"/>
                <a:gd name="T15" fmla="*/ 2 h 16"/>
                <a:gd name="T16" fmla="*/ 2 w 11"/>
                <a:gd name="T17" fmla="*/ 1 h 16"/>
                <a:gd name="T18" fmla="*/ 2 w 11"/>
                <a:gd name="T19" fmla="*/ 0 h 16"/>
                <a:gd name="T20" fmla="*/ 1 w 11"/>
                <a:gd name="T21" fmla="*/ 0 h 16"/>
                <a:gd name="T22" fmla="*/ 1 w 11"/>
                <a:gd name="T23" fmla="*/ 1 h 16"/>
                <a:gd name="T24" fmla="*/ 0 w 11"/>
                <a:gd name="T25" fmla="*/ 1 h 16"/>
                <a:gd name="T26" fmla="*/ 0 w 11"/>
                <a:gd name="T27" fmla="*/ 2 h 16"/>
                <a:gd name="T28" fmla="*/ 0 w 11"/>
                <a:gd name="T29" fmla="*/ 3 h 16"/>
                <a:gd name="T30" fmla="*/ 0 w 11"/>
                <a:gd name="T31" fmla="*/ 3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12"/>
                  </a:moveTo>
                  <a:lnTo>
                    <a:pt x="3" y="14"/>
                  </a:lnTo>
                  <a:lnTo>
                    <a:pt x="4" y="15"/>
                  </a:lnTo>
                  <a:lnTo>
                    <a:pt x="6" y="16"/>
                  </a:lnTo>
                  <a:lnTo>
                    <a:pt x="7" y="16"/>
                  </a:lnTo>
                  <a:lnTo>
                    <a:pt x="9" y="12"/>
                  </a:lnTo>
                  <a:lnTo>
                    <a:pt x="10" y="9"/>
                  </a:lnTo>
                  <a:lnTo>
                    <a:pt x="11" y="6"/>
                  </a:lnTo>
                  <a:lnTo>
                    <a:pt x="11" y="1"/>
                  </a:lnTo>
                  <a:lnTo>
                    <a:pt x="9" y="0"/>
                  </a:lnTo>
                  <a:lnTo>
                    <a:pt x="6" y="0"/>
                  </a:lnTo>
                  <a:lnTo>
                    <a:pt x="4" y="1"/>
                  </a:lnTo>
                  <a:lnTo>
                    <a:pt x="2" y="3"/>
                  </a:lnTo>
                  <a:lnTo>
                    <a:pt x="0" y="7"/>
                  </a:lnTo>
                  <a:lnTo>
                    <a:pt x="0" y="9"/>
                  </a:lnTo>
                  <a:lnTo>
                    <a:pt x="0" y="11"/>
                  </a:lnTo>
                  <a:lnTo>
                    <a:pt x="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3" name="Freeform 94"/>
            <p:cNvSpPr>
              <a:spLocks/>
            </p:cNvSpPr>
            <p:nvPr/>
          </p:nvSpPr>
          <p:spPr bwMode="auto">
            <a:xfrm>
              <a:off x="3030" y="2368"/>
              <a:ext cx="30" cy="56"/>
            </a:xfrm>
            <a:custGeom>
              <a:avLst/>
              <a:gdLst>
                <a:gd name="T0" fmla="*/ 2 w 61"/>
                <a:gd name="T1" fmla="*/ 15 h 112"/>
                <a:gd name="T2" fmla="*/ 1 w 61"/>
                <a:gd name="T3" fmla="*/ 16 h 112"/>
                <a:gd name="T4" fmla="*/ 1 w 61"/>
                <a:gd name="T5" fmla="*/ 19 h 112"/>
                <a:gd name="T6" fmla="*/ 2 w 61"/>
                <a:gd name="T7" fmla="*/ 22 h 112"/>
                <a:gd name="T8" fmla="*/ 2 w 61"/>
                <a:gd name="T9" fmla="*/ 24 h 112"/>
                <a:gd name="T10" fmla="*/ 1 w 61"/>
                <a:gd name="T11" fmla="*/ 25 h 112"/>
                <a:gd name="T12" fmla="*/ 1 w 61"/>
                <a:gd name="T13" fmla="*/ 26 h 112"/>
                <a:gd name="T14" fmla="*/ 1 w 61"/>
                <a:gd name="T15" fmla="*/ 28 h 112"/>
                <a:gd name="T16" fmla="*/ 3 w 61"/>
                <a:gd name="T17" fmla="*/ 28 h 112"/>
                <a:gd name="T18" fmla="*/ 6 w 61"/>
                <a:gd name="T19" fmla="*/ 27 h 112"/>
                <a:gd name="T20" fmla="*/ 9 w 61"/>
                <a:gd name="T21" fmla="*/ 27 h 112"/>
                <a:gd name="T22" fmla="*/ 12 w 61"/>
                <a:gd name="T23" fmla="*/ 26 h 112"/>
                <a:gd name="T24" fmla="*/ 14 w 61"/>
                <a:gd name="T25" fmla="*/ 25 h 112"/>
                <a:gd name="T26" fmla="*/ 15 w 61"/>
                <a:gd name="T27" fmla="*/ 20 h 112"/>
                <a:gd name="T28" fmla="*/ 14 w 61"/>
                <a:gd name="T29" fmla="*/ 18 h 112"/>
                <a:gd name="T30" fmla="*/ 15 w 61"/>
                <a:gd name="T31" fmla="*/ 17 h 112"/>
                <a:gd name="T32" fmla="*/ 14 w 61"/>
                <a:gd name="T33" fmla="*/ 13 h 112"/>
                <a:gd name="T34" fmla="*/ 12 w 61"/>
                <a:gd name="T35" fmla="*/ 6 h 112"/>
                <a:gd name="T36" fmla="*/ 10 w 61"/>
                <a:gd name="T37" fmla="*/ 2 h 112"/>
                <a:gd name="T38" fmla="*/ 10 w 61"/>
                <a:gd name="T39" fmla="*/ 2 h 112"/>
                <a:gd name="T40" fmla="*/ 9 w 61"/>
                <a:gd name="T41" fmla="*/ 1 h 112"/>
                <a:gd name="T42" fmla="*/ 8 w 61"/>
                <a:gd name="T43" fmla="*/ 1 h 112"/>
                <a:gd name="T44" fmla="*/ 6 w 61"/>
                <a:gd name="T45" fmla="*/ 2 h 112"/>
                <a:gd name="T46" fmla="*/ 4 w 61"/>
                <a:gd name="T47" fmla="*/ 1 h 112"/>
                <a:gd name="T48" fmla="*/ 2 w 61"/>
                <a:gd name="T49" fmla="*/ 1 h 112"/>
                <a:gd name="T50" fmla="*/ 0 w 61"/>
                <a:gd name="T51" fmla="*/ 2 h 112"/>
                <a:gd name="T52" fmla="*/ 1 w 61"/>
                <a:gd name="T53" fmla="*/ 4 h 112"/>
                <a:gd name="T54" fmla="*/ 2 w 61"/>
                <a:gd name="T55" fmla="*/ 6 h 112"/>
                <a:gd name="T56" fmla="*/ 1 w 61"/>
                <a:gd name="T57" fmla="*/ 9 h 112"/>
                <a:gd name="T58" fmla="*/ 1 w 61"/>
                <a:gd name="T59" fmla="*/ 11 h 112"/>
                <a:gd name="T60" fmla="*/ 2 w 61"/>
                <a:gd name="T61" fmla="*/ 13 h 112"/>
                <a:gd name="T62" fmla="*/ 1 w 61"/>
                <a:gd name="T63" fmla="*/ 14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112"/>
                <a:gd name="T98" fmla="*/ 61 w 6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112">
                  <a:moveTo>
                    <a:pt x="10" y="59"/>
                  </a:moveTo>
                  <a:lnTo>
                    <a:pt x="8" y="60"/>
                  </a:lnTo>
                  <a:lnTo>
                    <a:pt x="7" y="62"/>
                  </a:lnTo>
                  <a:lnTo>
                    <a:pt x="4" y="63"/>
                  </a:lnTo>
                  <a:lnTo>
                    <a:pt x="3" y="66"/>
                  </a:lnTo>
                  <a:lnTo>
                    <a:pt x="5" y="73"/>
                  </a:lnTo>
                  <a:lnTo>
                    <a:pt x="7" y="78"/>
                  </a:lnTo>
                  <a:lnTo>
                    <a:pt x="9" y="85"/>
                  </a:lnTo>
                  <a:lnTo>
                    <a:pt x="13" y="91"/>
                  </a:lnTo>
                  <a:lnTo>
                    <a:pt x="11" y="93"/>
                  </a:lnTo>
                  <a:lnTo>
                    <a:pt x="9" y="94"/>
                  </a:lnTo>
                  <a:lnTo>
                    <a:pt x="7" y="97"/>
                  </a:lnTo>
                  <a:lnTo>
                    <a:pt x="5" y="99"/>
                  </a:lnTo>
                  <a:lnTo>
                    <a:pt x="4" y="103"/>
                  </a:lnTo>
                  <a:lnTo>
                    <a:pt x="4" y="106"/>
                  </a:lnTo>
                  <a:lnTo>
                    <a:pt x="4" y="109"/>
                  </a:lnTo>
                  <a:lnTo>
                    <a:pt x="7" y="112"/>
                  </a:lnTo>
                  <a:lnTo>
                    <a:pt x="13" y="109"/>
                  </a:lnTo>
                  <a:lnTo>
                    <a:pt x="20" y="108"/>
                  </a:lnTo>
                  <a:lnTo>
                    <a:pt x="27" y="108"/>
                  </a:lnTo>
                  <a:lnTo>
                    <a:pt x="33" y="111"/>
                  </a:lnTo>
                  <a:lnTo>
                    <a:pt x="38" y="107"/>
                  </a:lnTo>
                  <a:lnTo>
                    <a:pt x="43" y="105"/>
                  </a:lnTo>
                  <a:lnTo>
                    <a:pt x="48" y="104"/>
                  </a:lnTo>
                  <a:lnTo>
                    <a:pt x="50" y="104"/>
                  </a:lnTo>
                  <a:lnTo>
                    <a:pt x="57" y="97"/>
                  </a:lnTo>
                  <a:lnTo>
                    <a:pt x="60" y="89"/>
                  </a:lnTo>
                  <a:lnTo>
                    <a:pt x="60" y="79"/>
                  </a:lnTo>
                  <a:lnTo>
                    <a:pt x="56" y="71"/>
                  </a:lnTo>
                  <a:lnTo>
                    <a:pt x="57" y="69"/>
                  </a:lnTo>
                  <a:lnTo>
                    <a:pt x="58" y="67"/>
                  </a:lnTo>
                  <a:lnTo>
                    <a:pt x="60" y="66"/>
                  </a:lnTo>
                  <a:lnTo>
                    <a:pt x="61" y="63"/>
                  </a:lnTo>
                  <a:lnTo>
                    <a:pt x="57" y="51"/>
                  </a:lnTo>
                  <a:lnTo>
                    <a:pt x="53" y="37"/>
                  </a:lnTo>
                  <a:lnTo>
                    <a:pt x="48" y="24"/>
                  </a:lnTo>
                  <a:lnTo>
                    <a:pt x="45" y="10"/>
                  </a:lnTo>
                  <a:lnTo>
                    <a:pt x="43" y="8"/>
                  </a:lnTo>
                  <a:lnTo>
                    <a:pt x="41" y="7"/>
                  </a:lnTo>
                  <a:lnTo>
                    <a:pt x="40" y="5"/>
                  </a:lnTo>
                  <a:lnTo>
                    <a:pt x="38" y="3"/>
                  </a:lnTo>
                  <a:lnTo>
                    <a:pt x="36" y="3"/>
                  </a:lnTo>
                  <a:lnTo>
                    <a:pt x="34" y="3"/>
                  </a:lnTo>
                  <a:lnTo>
                    <a:pt x="33" y="2"/>
                  </a:lnTo>
                  <a:lnTo>
                    <a:pt x="32" y="1"/>
                  </a:lnTo>
                  <a:lnTo>
                    <a:pt x="27" y="5"/>
                  </a:lnTo>
                  <a:lnTo>
                    <a:pt x="23" y="6"/>
                  </a:lnTo>
                  <a:lnTo>
                    <a:pt x="18" y="3"/>
                  </a:lnTo>
                  <a:lnTo>
                    <a:pt x="13" y="0"/>
                  </a:lnTo>
                  <a:lnTo>
                    <a:pt x="9" y="1"/>
                  </a:lnTo>
                  <a:lnTo>
                    <a:pt x="5" y="2"/>
                  </a:lnTo>
                  <a:lnTo>
                    <a:pt x="2" y="6"/>
                  </a:lnTo>
                  <a:lnTo>
                    <a:pt x="0" y="9"/>
                  </a:lnTo>
                  <a:lnTo>
                    <a:pt x="4" y="14"/>
                  </a:lnTo>
                  <a:lnTo>
                    <a:pt x="8" y="18"/>
                  </a:lnTo>
                  <a:lnTo>
                    <a:pt x="9" y="24"/>
                  </a:lnTo>
                  <a:lnTo>
                    <a:pt x="7" y="29"/>
                  </a:lnTo>
                  <a:lnTo>
                    <a:pt x="5" y="35"/>
                  </a:lnTo>
                  <a:lnTo>
                    <a:pt x="5" y="39"/>
                  </a:lnTo>
                  <a:lnTo>
                    <a:pt x="7" y="44"/>
                  </a:lnTo>
                  <a:lnTo>
                    <a:pt x="9" y="47"/>
                  </a:lnTo>
                  <a:lnTo>
                    <a:pt x="9" y="51"/>
                  </a:lnTo>
                  <a:lnTo>
                    <a:pt x="7" y="53"/>
                  </a:lnTo>
                  <a:lnTo>
                    <a:pt x="5" y="55"/>
                  </a:lnTo>
                  <a:lnTo>
                    <a:pt x="10" y="5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4" name="Freeform 95"/>
            <p:cNvSpPr>
              <a:spLocks/>
            </p:cNvSpPr>
            <p:nvPr/>
          </p:nvSpPr>
          <p:spPr bwMode="auto">
            <a:xfrm>
              <a:off x="2535" y="2408"/>
              <a:ext cx="73" cy="92"/>
            </a:xfrm>
            <a:custGeom>
              <a:avLst/>
              <a:gdLst>
                <a:gd name="T0" fmla="*/ 32 w 146"/>
                <a:gd name="T1" fmla="*/ 9 h 186"/>
                <a:gd name="T2" fmla="*/ 29 w 146"/>
                <a:gd name="T3" fmla="*/ 14 h 186"/>
                <a:gd name="T4" fmla="*/ 27 w 146"/>
                <a:gd name="T5" fmla="*/ 14 h 186"/>
                <a:gd name="T6" fmla="*/ 27 w 146"/>
                <a:gd name="T7" fmla="*/ 16 h 186"/>
                <a:gd name="T8" fmla="*/ 29 w 146"/>
                <a:gd name="T9" fmla="*/ 18 h 186"/>
                <a:gd name="T10" fmla="*/ 31 w 146"/>
                <a:gd name="T11" fmla="*/ 21 h 186"/>
                <a:gd name="T12" fmla="*/ 32 w 146"/>
                <a:gd name="T13" fmla="*/ 21 h 186"/>
                <a:gd name="T14" fmla="*/ 35 w 146"/>
                <a:gd name="T15" fmla="*/ 24 h 186"/>
                <a:gd name="T16" fmla="*/ 35 w 146"/>
                <a:gd name="T17" fmla="*/ 33 h 186"/>
                <a:gd name="T18" fmla="*/ 28 w 146"/>
                <a:gd name="T19" fmla="*/ 39 h 186"/>
                <a:gd name="T20" fmla="*/ 22 w 146"/>
                <a:gd name="T21" fmla="*/ 43 h 186"/>
                <a:gd name="T22" fmla="*/ 18 w 146"/>
                <a:gd name="T23" fmla="*/ 44 h 186"/>
                <a:gd name="T24" fmla="*/ 15 w 146"/>
                <a:gd name="T25" fmla="*/ 46 h 186"/>
                <a:gd name="T26" fmla="*/ 14 w 146"/>
                <a:gd name="T27" fmla="*/ 44 h 186"/>
                <a:gd name="T28" fmla="*/ 19 w 146"/>
                <a:gd name="T29" fmla="*/ 41 h 186"/>
                <a:gd name="T30" fmla="*/ 22 w 146"/>
                <a:gd name="T31" fmla="*/ 40 h 186"/>
                <a:gd name="T32" fmla="*/ 23 w 146"/>
                <a:gd name="T33" fmla="*/ 39 h 186"/>
                <a:gd name="T34" fmla="*/ 23 w 146"/>
                <a:gd name="T35" fmla="*/ 38 h 186"/>
                <a:gd name="T36" fmla="*/ 23 w 146"/>
                <a:gd name="T37" fmla="*/ 36 h 186"/>
                <a:gd name="T38" fmla="*/ 22 w 146"/>
                <a:gd name="T39" fmla="*/ 37 h 186"/>
                <a:gd name="T40" fmla="*/ 19 w 146"/>
                <a:gd name="T41" fmla="*/ 37 h 186"/>
                <a:gd name="T42" fmla="*/ 16 w 146"/>
                <a:gd name="T43" fmla="*/ 37 h 186"/>
                <a:gd name="T44" fmla="*/ 13 w 146"/>
                <a:gd name="T45" fmla="*/ 35 h 186"/>
                <a:gd name="T46" fmla="*/ 10 w 146"/>
                <a:gd name="T47" fmla="*/ 36 h 186"/>
                <a:gd name="T48" fmla="*/ 7 w 146"/>
                <a:gd name="T49" fmla="*/ 38 h 186"/>
                <a:gd name="T50" fmla="*/ 4 w 146"/>
                <a:gd name="T51" fmla="*/ 39 h 186"/>
                <a:gd name="T52" fmla="*/ 0 w 146"/>
                <a:gd name="T53" fmla="*/ 38 h 186"/>
                <a:gd name="T54" fmla="*/ 2 w 146"/>
                <a:gd name="T55" fmla="*/ 32 h 186"/>
                <a:gd name="T56" fmla="*/ 3 w 146"/>
                <a:gd name="T57" fmla="*/ 30 h 186"/>
                <a:gd name="T58" fmla="*/ 4 w 146"/>
                <a:gd name="T59" fmla="*/ 28 h 186"/>
                <a:gd name="T60" fmla="*/ 4 w 146"/>
                <a:gd name="T61" fmla="*/ 23 h 186"/>
                <a:gd name="T62" fmla="*/ 6 w 146"/>
                <a:gd name="T63" fmla="*/ 23 h 186"/>
                <a:gd name="T64" fmla="*/ 6 w 146"/>
                <a:gd name="T65" fmla="*/ 22 h 186"/>
                <a:gd name="T66" fmla="*/ 8 w 146"/>
                <a:gd name="T67" fmla="*/ 21 h 186"/>
                <a:gd name="T68" fmla="*/ 12 w 146"/>
                <a:gd name="T69" fmla="*/ 20 h 186"/>
                <a:gd name="T70" fmla="*/ 16 w 146"/>
                <a:gd name="T71" fmla="*/ 19 h 186"/>
                <a:gd name="T72" fmla="*/ 18 w 146"/>
                <a:gd name="T73" fmla="*/ 17 h 186"/>
                <a:gd name="T74" fmla="*/ 19 w 146"/>
                <a:gd name="T75" fmla="*/ 15 h 186"/>
                <a:gd name="T76" fmla="*/ 21 w 146"/>
                <a:gd name="T77" fmla="*/ 11 h 186"/>
                <a:gd name="T78" fmla="*/ 22 w 146"/>
                <a:gd name="T79" fmla="*/ 12 h 186"/>
                <a:gd name="T80" fmla="*/ 23 w 146"/>
                <a:gd name="T81" fmla="*/ 11 h 186"/>
                <a:gd name="T82" fmla="*/ 25 w 146"/>
                <a:gd name="T83" fmla="*/ 8 h 186"/>
                <a:gd name="T84" fmla="*/ 29 w 146"/>
                <a:gd name="T85" fmla="*/ 1 h 186"/>
                <a:gd name="T86" fmla="*/ 33 w 146"/>
                <a:gd name="T87" fmla="*/ 0 h 186"/>
                <a:gd name="T88" fmla="*/ 35 w 146"/>
                <a:gd name="T89" fmla="*/ 0 h 186"/>
                <a:gd name="T90" fmla="*/ 35 w 146"/>
                <a:gd name="T91" fmla="*/ 1 h 186"/>
                <a:gd name="T92" fmla="*/ 36 w 146"/>
                <a:gd name="T93" fmla="*/ 3 h 186"/>
                <a:gd name="T94" fmla="*/ 37 w 146"/>
                <a:gd name="T95" fmla="*/ 6 h 186"/>
                <a:gd name="T96" fmla="*/ 35 w 146"/>
                <a:gd name="T97" fmla="*/ 7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86"/>
                <a:gd name="T149" fmla="*/ 146 w 146"/>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86">
                  <a:moveTo>
                    <a:pt x="136" y="29"/>
                  </a:moveTo>
                  <a:lnTo>
                    <a:pt x="130" y="33"/>
                  </a:lnTo>
                  <a:lnTo>
                    <a:pt x="125" y="39"/>
                  </a:lnTo>
                  <a:lnTo>
                    <a:pt x="122" y="49"/>
                  </a:lnTo>
                  <a:lnTo>
                    <a:pt x="117" y="56"/>
                  </a:lnTo>
                  <a:lnTo>
                    <a:pt x="115" y="56"/>
                  </a:lnTo>
                  <a:lnTo>
                    <a:pt x="113" y="57"/>
                  </a:lnTo>
                  <a:lnTo>
                    <a:pt x="109" y="58"/>
                  </a:lnTo>
                  <a:lnTo>
                    <a:pt x="107" y="57"/>
                  </a:lnTo>
                  <a:lnTo>
                    <a:pt x="106" y="60"/>
                  </a:lnTo>
                  <a:lnTo>
                    <a:pt x="105" y="63"/>
                  </a:lnTo>
                  <a:lnTo>
                    <a:pt x="105" y="65"/>
                  </a:lnTo>
                  <a:lnTo>
                    <a:pt x="106" y="69"/>
                  </a:lnTo>
                  <a:lnTo>
                    <a:pt x="110" y="72"/>
                  </a:lnTo>
                  <a:lnTo>
                    <a:pt x="115" y="75"/>
                  </a:lnTo>
                  <a:lnTo>
                    <a:pt x="117" y="81"/>
                  </a:lnTo>
                  <a:lnTo>
                    <a:pt x="120" y="86"/>
                  </a:lnTo>
                  <a:lnTo>
                    <a:pt x="121" y="87"/>
                  </a:lnTo>
                  <a:lnTo>
                    <a:pt x="123" y="87"/>
                  </a:lnTo>
                  <a:lnTo>
                    <a:pt x="124" y="87"/>
                  </a:lnTo>
                  <a:lnTo>
                    <a:pt x="125" y="87"/>
                  </a:lnTo>
                  <a:lnTo>
                    <a:pt x="129" y="91"/>
                  </a:lnTo>
                  <a:lnTo>
                    <a:pt x="132" y="96"/>
                  </a:lnTo>
                  <a:lnTo>
                    <a:pt x="137" y="99"/>
                  </a:lnTo>
                  <a:lnTo>
                    <a:pt x="143" y="101"/>
                  </a:lnTo>
                  <a:lnTo>
                    <a:pt x="143" y="118"/>
                  </a:lnTo>
                  <a:lnTo>
                    <a:pt x="138" y="133"/>
                  </a:lnTo>
                  <a:lnTo>
                    <a:pt x="130" y="148"/>
                  </a:lnTo>
                  <a:lnTo>
                    <a:pt x="118" y="159"/>
                  </a:lnTo>
                  <a:lnTo>
                    <a:pt x="109" y="159"/>
                  </a:lnTo>
                  <a:lnTo>
                    <a:pt x="100" y="162"/>
                  </a:lnTo>
                  <a:lnTo>
                    <a:pt x="92" y="167"/>
                  </a:lnTo>
                  <a:lnTo>
                    <a:pt x="86" y="175"/>
                  </a:lnTo>
                  <a:lnTo>
                    <a:pt x="82" y="175"/>
                  </a:lnTo>
                  <a:lnTo>
                    <a:pt x="76" y="178"/>
                  </a:lnTo>
                  <a:lnTo>
                    <a:pt x="71" y="180"/>
                  </a:lnTo>
                  <a:lnTo>
                    <a:pt x="67" y="183"/>
                  </a:lnTo>
                  <a:lnTo>
                    <a:pt x="62" y="185"/>
                  </a:lnTo>
                  <a:lnTo>
                    <a:pt x="57" y="186"/>
                  </a:lnTo>
                  <a:lnTo>
                    <a:pt x="53" y="185"/>
                  </a:lnTo>
                  <a:lnTo>
                    <a:pt x="48" y="181"/>
                  </a:lnTo>
                  <a:lnTo>
                    <a:pt x="56" y="179"/>
                  </a:lnTo>
                  <a:lnTo>
                    <a:pt x="63" y="175"/>
                  </a:lnTo>
                  <a:lnTo>
                    <a:pt x="70" y="171"/>
                  </a:lnTo>
                  <a:lnTo>
                    <a:pt x="76" y="165"/>
                  </a:lnTo>
                  <a:lnTo>
                    <a:pt x="80" y="165"/>
                  </a:lnTo>
                  <a:lnTo>
                    <a:pt x="84" y="164"/>
                  </a:lnTo>
                  <a:lnTo>
                    <a:pt x="87" y="164"/>
                  </a:lnTo>
                  <a:lnTo>
                    <a:pt x="92" y="163"/>
                  </a:lnTo>
                  <a:lnTo>
                    <a:pt x="91" y="162"/>
                  </a:lnTo>
                  <a:lnTo>
                    <a:pt x="92" y="160"/>
                  </a:lnTo>
                  <a:lnTo>
                    <a:pt x="93" y="159"/>
                  </a:lnTo>
                  <a:lnTo>
                    <a:pt x="93" y="157"/>
                  </a:lnTo>
                  <a:lnTo>
                    <a:pt x="92" y="155"/>
                  </a:lnTo>
                  <a:lnTo>
                    <a:pt x="91" y="152"/>
                  </a:lnTo>
                  <a:lnTo>
                    <a:pt x="91" y="150"/>
                  </a:lnTo>
                  <a:lnTo>
                    <a:pt x="91" y="148"/>
                  </a:lnTo>
                  <a:lnTo>
                    <a:pt x="90" y="149"/>
                  </a:lnTo>
                  <a:lnTo>
                    <a:pt x="88" y="149"/>
                  </a:lnTo>
                  <a:lnTo>
                    <a:pt x="86" y="150"/>
                  </a:lnTo>
                  <a:lnTo>
                    <a:pt x="85" y="151"/>
                  </a:lnTo>
                  <a:lnTo>
                    <a:pt x="80" y="150"/>
                  </a:lnTo>
                  <a:lnTo>
                    <a:pt x="76" y="149"/>
                  </a:lnTo>
                  <a:lnTo>
                    <a:pt x="71" y="149"/>
                  </a:lnTo>
                  <a:lnTo>
                    <a:pt x="67" y="149"/>
                  </a:lnTo>
                  <a:lnTo>
                    <a:pt x="62" y="149"/>
                  </a:lnTo>
                  <a:lnTo>
                    <a:pt x="57" y="149"/>
                  </a:lnTo>
                  <a:lnTo>
                    <a:pt x="54" y="147"/>
                  </a:lnTo>
                  <a:lnTo>
                    <a:pt x="49" y="144"/>
                  </a:lnTo>
                  <a:lnTo>
                    <a:pt x="46" y="145"/>
                  </a:lnTo>
                  <a:lnTo>
                    <a:pt x="42" y="147"/>
                  </a:lnTo>
                  <a:lnTo>
                    <a:pt x="39" y="147"/>
                  </a:lnTo>
                  <a:lnTo>
                    <a:pt x="35" y="147"/>
                  </a:lnTo>
                  <a:lnTo>
                    <a:pt x="32" y="150"/>
                  </a:lnTo>
                  <a:lnTo>
                    <a:pt x="27" y="154"/>
                  </a:lnTo>
                  <a:lnTo>
                    <a:pt x="23" y="156"/>
                  </a:lnTo>
                  <a:lnTo>
                    <a:pt x="18" y="158"/>
                  </a:lnTo>
                  <a:lnTo>
                    <a:pt x="14" y="158"/>
                  </a:lnTo>
                  <a:lnTo>
                    <a:pt x="9" y="159"/>
                  </a:lnTo>
                  <a:lnTo>
                    <a:pt x="4" y="158"/>
                  </a:lnTo>
                  <a:lnTo>
                    <a:pt x="0" y="156"/>
                  </a:lnTo>
                  <a:lnTo>
                    <a:pt x="2" y="148"/>
                  </a:lnTo>
                  <a:lnTo>
                    <a:pt x="4" y="139"/>
                  </a:lnTo>
                  <a:lnTo>
                    <a:pt x="7" y="130"/>
                  </a:lnTo>
                  <a:lnTo>
                    <a:pt x="8" y="122"/>
                  </a:lnTo>
                  <a:lnTo>
                    <a:pt x="10" y="124"/>
                  </a:lnTo>
                  <a:lnTo>
                    <a:pt x="11" y="121"/>
                  </a:lnTo>
                  <a:lnTo>
                    <a:pt x="11" y="119"/>
                  </a:lnTo>
                  <a:lnTo>
                    <a:pt x="14" y="120"/>
                  </a:lnTo>
                  <a:lnTo>
                    <a:pt x="15" y="113"/>
                  </a:lnTo>
                  <a:lnTo>
                    <a:pt x="16" y="107"/>
                  </a:lnTo>
                  <a:lnTo>
                    <a:pt x="17" y="102"/>
                  </a:lnTo>
                  <a:lnTo>
                    <a:pt x="16" y="96"/>
                  </a:lnTo>
                  <a:lnTo>
                    <a:pt x="17" y="96"/>
                  </a:lnTo>
                  <a:lnTo>
                    <a:pt x="19" y="96"/>
                  </a:lnTo>
                  <a:lnTo>
                    <a:pt x="21" y="96"/>
                  </a:lnTo>
                  <a:lnTo>
                    <a:pt x="22" y="96"/>
                  </a:lnTo>
                  <a:lnTo>
                    <a:pt x="22" y="92"/>
                  </a:lnTo>
                  <a:lnTo>
                    <a:pt x="24" y="91"/>
                  </a:lnTo>
                  <a:lnTo>
                    <a:pt x="26" y="90"/>
                  </a:lnTo>
                  <a:lnTo>
                    <a:pt x="27" y="88"/>
                  </a:lnTo>
                  <a:lnTo>
                    <a:pt x="32" y="86"/>
                  </a:lnTo>
                  <a:lnTo>
                    <a:pt x="38" y="84"/>
                  </a:lnTo>
                  <a:lnTo>
                    <a:pt x="42" y="82"/>
                  </a:lnTo>
                  <a:lnTo>
                    <a:pt x="48" y="81"/>
                  </a:lnTo>
                  <a:lnTo>
                    <a:pt x="53" y="79"/>
                  </a:lnTo>
                  <a:lnTo>
                    <a:pt x="57" y="78"/>
                  </a:lnTo>
                  <a:lnTo>
                    <a:pt x="63" y="76"/>
                  </a:lnTo>
                  <a:lnTo>
                    <a:pt x="68" y="75"/>
                  </a:lnTo>
                  <a:lnTo>
                    <a:pt x="69" y="73"/>
                  </a:lnTo>
                  <a:lnTo>
                    <a:pt x="69" y="69"/>
                  </a:lnTo>
                  <a:lnTo>
                    <a:pt x="71" y="68"/>
                  </a:lnTo>
                  <a:lnTo>
                    <a:pt x="74" y="67"/>
                  </a:lnTo>
                  <a:lnTo>
                    <a:pt x="75" y="61"/>
                  </a:lnTo>
                  <a:lnTo>
                    <a:pt x="78" y="57"/>
                  </a:lnTo>
                  <a:lnTo>
                    <a:pt x="80" y="52"/>
                  </a:lnTo>
                  <a:lnTo>
                    <a:pt x="82" y="46"/>
                  </a:lnTo>
                  <a:lnTo>
                    <a:pt x="83" y="48"/>
                  </a:lnTo>
                  <a:lnTo>
                    <a:pt x="85" y="49"/>
                  </a:lnTo>
                  <a:lnTo>
                    <a:pt x="86" y="50"/>
                  </a:lnTo>
                  <a:lnTo>
                    <a:pt x="88" y="50"/>
                  </a:lnTo>
                  <a:lnTo>
                    <a:pt x="88" y="48"/>
                  </a:lnTo>
                  <a:lnTo>
                    <a:pt x="91" y="45"/>
                  </a:lnTo>
                  <a:lnTo>
                    <a:pt x="92" y="43"/>
                  </a:lnTo>
                  <a:lnTo>
                    <a:pt x="92" y="41"/>
                  </a:lnTo>
                  <a:lnTo>
                    <a:pt x="99" y="33"/>
                  </a:lnTo>
                  <a:lnTo>
                    <a:pt x="106" y="25"/>
                  </a:lnTo>
                  <a:lnTo>
                    <a:pt x="110" y="15"/>
                  </a:lnTo>
                  <a:lnTo>
                    <a:pt x="116" y="6"/>
                  </a:lnTo>
                  <a:lnTo>
                    <a:pt x="121" y="1"/>
                  </a:lnTo>
                  <a:lnTo>
                    <a:pt x="127" y="0"/>
                  </a:lnTo>
                  <a:lnTo>
                    <a:pt x="132" y="1"/>
                  </a:lnTo>
                  <a:lnTo>
                    <a:pt x="138" y="1"/>
                  </a:lnTo>
                  <a:lnTo>
                    <a:pt x="139" y="1"/>
                  </a:lnTo>
                  <a:lnTo>
                    <a:pt x="140" y="3"/>
                  </a:lnTo>
                  <a:lnTo>
                    <a:pt x="140" y="4"/>
                  </a:lnTo>
                  <a:lnTo>
                    <a:pt x="140" y="6"/>
                  </a:lnTo>
                  <a:lnTo>
                    <a:pt x="140" y="8"/>
                  </a:lnTo>
                  <a:lnTo>
                    <a:pt x="142" y="10"/>
                  </a:lnTo>
                  <a:lnTo>
                    <a:pt x="143" y="12"/>
                  </a:lnTo>
                  <a:lnTo>
                    <a:pt x="145" y="15"/>
                  </a:lnTo>
                  <a:lnTo>
                    <a:pt x="146" y="20"/>
                  </a:lnTo>
                  <a:lnTo>
                    <a:pt x="145" y="25"/>
                  </a:lnTo>
                  <a:lnTo>
                    <a:pt x="143" y="28"/>
                  </a:lnTo>
                  <a:lnTo>
                    <a:pt x="142" y="28"/>
                  </a:lnTo>
                  <a:lnTo>
                    <a:pt x="139" y="28"/>
                  </a:lnTo>
                  <a:lnTo>
                    <a:pt x="138" y="29"/>
                  </a:lnTo>
                  <a:lnTo>
                    <a:pt x="136" y="2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5" name="Freeform 96"/>
            <p:cNvSpPr>
              <a:spLocks/>
            </p:cNvSpPr>
            <p:nvPr/>
          </p:nvSpPr>
          <p:spPr bwMode="auto">
            <a:xfrm>
              <a:off x="2557" y="2105"/>
              <a:ext cx="95" cy="130"/>
            </a:xfrm>
            <a:custGeom>
              <a:avLst/>
              <a:gdLst>
                <a:gd name="T0" fmla="*/ 42 w 190"/>
                <a:gd name="T1" fmla="*/ 55 h 262"/>
                <a:gd name="T2" fmla="*/ 41 w 190"/>
                <a:gd name="T3" fmla="*/ 47 h 262"/>
                <a:gd name="T4" fmla="*/ 39 w 190"/>
                <a:gd name="T5" fmla="*/ 40 h 262"/>
                <a:gd name="T6" fmla="*/ 43 w 190"/>
                <a:gd name="T7" fmla="*/ 38 h 262"/>
                <a:gd name="T8" fmla="*/ 44 w 190"/>
                <a:gd name="T9" fmla="*/ 34 h 262"/>
                <a:gd name="T10" fmla="*/ 43 w 190"/>
                <a:gd name="T11" fmla="*/ 31 h 262"/>
                <a:gd name="T12" fmla="*/ 39 w 190"/>
                <a:gd name="T13" fmla="*/ 30 h 262"/>
                <a:gd name="T14" fmla="*/ 38 w 190"/>
                <a:gd name="T15" fmla="*/ 28 h 262"/>
                <a:gd name="T16" fmla="*/ 38 w 190"/>
                <a:gd name="T17" fmla="*/ 24 h 262"/>
                <a:gd name="T18" fmla="*/ 39 w 190"/>
                <a:gd name="T19" fmla="*/ 21 h 262"/>
                <a:gd name="T20" fmla="*/ 40 w 190"/>
                <a:gd name="T21" fmla="*/ 22 h 262"/>
                <a:gd name="T22" fmla="*/ 45 w 190"/>
                <a:gd name="T23" fmla="*/ 26 h 262"/>
                <a:gd name="T24" fmla="*/ 48 w 190"/>
                <a:gd name="T25" fmla="*/ 24 h 262"/>
                <a:gd name="T26" fmla="*/ 47 w 190"/>
                <a:gd name="T27" fmla="*/ 18 h 262"/>
                <a:gd name="T28" fmla="*/ 44 w 190"/>
                <a:gd name="T29" fmla="*/ 15 h 262"/>
                <a:gd name="T30" fmla="*/ 40 w 190"/>
                <a:gd name="T31" fmla="*/ 15 h 262"/>
                <a:gd name="T32" fmla="*/ 39 w 190"/>
                <a:gd name="T33" fmla="*/ 12 h 262"/>
                <a:gd name="T34" fmla="*/ 38 w 190"/>
                <a:gd name="T35" fmla="*/ 8 h 262"/>
                <a:gd name="T36" fmla="*/ 36 w 190"/>
                <a:gd name="T37" fmla="*/ 7 h 262"/>
                <a:gd name="T38" fmla="*/ 35 w 190"/>
                <a:gd name="T39" fmla="*/ 4 h 262"/>
                <a:gd name="T40" fmla="*/ 33 w 190"/>
                <a:gd name="T41" fmla="*/ 3 h 262"/>
                <a:gd name="T42" fmla="*/ 31 w 190"/>
                <a:gd name="T43" fmla="*/ 1 h 262"/>
                <a:gd name="T44" fmla="*/ 26 w 190"/>
                <a:gd name="T45" fmla="*/ 0 h 262"/>
                <a:gd name="T46" fmla="*/ 20 w 190"/>
                <a:gd name="T47" fmla="*/ 0 h 262"/>
                <a:gd name="T48" fmla="*/ 16 w 190"/>
                <a:gd name="T49" fmla="*/ 3 h 262"/>
                <a:gd name="T50" fmla="*/ 11 w 190"/>
                <a:gd name="T51" fmla="*/ 5 h 262"/>
                <a:gd name="T52" fmla="*/ 5 w 190"/>
                <a:gd name="T53" fmla="*/ 3 h 262"/>
                <a:gd name="T54" fmla="*/ 3 w 190"/>
                <a:gd name="T55" fmla="*/ 5 h 262"/>
                <a:gd name="T56" fmla="*/ 3 w 190"/>
                <a:gd name="T57" fmla="*/ 9 h 262"/>
                <a:gd name="T58" fmla="*/ 3 w 190"/>
                <a:gd name="T59" fmla="*/ 12 h 262"/>
                <a:gd name="T60" fmla="*/ 2 w 190"/>
                <a:gd name="T61" fmla="*/ 12 h 262"/>
                <a:gd name="T62" fmla="*/ 1 w 190"/>
                <a:gd name="T63" fmla="*/ 12 h 262"/>
                <a:gd name="T64" fmla="*/ 1 w 190"/>
                <a:gd name="T65" fmla="*/ 17 h 262"/>
                <a:gd name="T66" fmla="*/ 5 w 190"/>
                <a:gd name="T67" fmla="*/ 18 h 262"/>
                <a:gd name="T68" fmla="*/ 9 w 190"/>
                <a:gd name="T69" fmla="*/ 18 h 262"/>
                <a:gd name="T70" fmla="*/ 9 w 190"/>
                <a:gd name="T71" fmla="*/ 18 h 262"/>
                <a:gd name="T72" fmla="*/ 12 w 190"/>
                <a:gd name="T73" fmla="*/ 19 h 262"/>
                <a:gd name="T74" fmla="*/ 16 w 190"/>
                <a:gd name="T75" fmla="*/ 18 h 262"/>
                <a:gd name="T76" fmla="*/ 19 w 190"/>
                <a:gd name="T77" fmla="*/ 20 h 262"/>
                <a:gd name="T78" fmla="*/ 19 w 190"/>
                <a:gd name="T79" fmla="*/ 23 h 262"/>
                <a:gd name="T80" fmla="*/ 21 w 190"/>
                <a:gd name="T81" fmla="*/ 25 h 262"/>
                <a:gd name="T82" fmla="*/ 23 w 190"/>
                <a:gd name="T83" fmla="*/ 28 h 262"/>
                <a:gd name="T84" fmla="*/ 22 w 190"/>
                <a:gd name="T85" fmla="*/ 32 h 262"/>
                <a:gd name="T86" fmla="*/ 26 w 190"/>
                <a:gd name="T87" fmla="*/ 33 h 262"/>
                <a:gd name="T88" fmla="*/ 24 w 190"/>
                <a:gd name="T89" fmla="*/ 34 h 262"/>
                <a:gd name="T90" fmla="*/ 23 w 190"/>
                <a:gd name="T91" fmla="*/ 38 h 262"/>
                <a:gd name="T92" fmla="*/ 24 w 190"/>
                <a:gd name="T93" fmla="*/ 41 h 262"/>
                <a:gd name="T94" fmla="*/ 24 w 190"/>
                <a:gd name="T95" fmla="*/ 46 h 262"/>
                <a:gd name="T96" fmla="*/ 23 w 190"/>
                <a:gd name="T97" fmla="*/ 49 h 262"/>
                <a:gd name="T98" fmla="*/ 22 w 190"/>
                <a:gd name="T99" fmla="*/ 52 h 262"/>
                <a:gd name="T100" fmla="*/ 21 w 190"/>
                <a:gd name="T101" fmla="*/ 55 h 262"/>
                <a:gd name="T102" fmla="*/ 22 w 190"/>
                <a:gd name="T103" fmla="*/ 56 h 262"/>
                <a:gd name="T104" fmla="*/ 23 w 190"/>
                <a:gd name="T105" fmla="*/ 57 h 262"/>
                <a:gd name="T106" fmla="*/ 24 w 190"/>
                <a:gd name="T107" fmla="*/ 59 h 262"/>
                <a:gd name="T108" fmla="*/ 27 w 190"/>
                <a:gd name="T109" fmla="*/ 63 h 262"/>
                <a:gd name="T110" fmla="*/ 28 w 190"/>
                <a:gd name="T111" fmla="*/ 65 h 262"/>
                <a:gd name="T112" fmla="*/ 30 w 190"/>
                <a:gd name="T113" fmla="*/ 64 h 262"/>
                <a:gd name="T114" fmla="*/ 34 w 190"/>
                <a:gd name="T115" fmla="*/ 64 h 262"/>
                <a:gd name="T116" fmla="*/ 38 w 190"/>
                <a:gd name="T117" fmla="*/ 64 h 262"/>
                <a:gd name="T118" fmla="*/ 42 w 190"/>
                <a:gd name="T119" fmla="*/ 61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62"/>
                <a:gd name="T182" fmla="*/ 190 w 190"/>
                <a:gd name="T183" fmla="*/ 262 h 2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62">
                  <a:moveTo>
                    <a:pt x="171" y="246"/>
                  </a:moveTo>
                  <a:lnTo>
                    <a:pt x="170" y="234"/>
                  </a:lnTo>
                  <a:lnTo>
                    <a:pt x="168" y="222"/>
                  </a:lnTo>
                  <a:lnTo>
                    <a:pt x="165" y="210"/>
                  </a:lnTo>
                  <a:lnTo>
                    <a:pt x="165" y="197"/>
                  </a:lnTo>
                  <a:lnTo>
                    <a:pt x="161" y="189"/>
                  </a:lnTo>
                  <a:lnTo>
                    <a:pt x="157" y="180"/>
                  </a:lnTo>
                  <a:lnTo>
                    <a:pt x="155" y="171"/>
                  </a:lnTo>
                  <a:lnTo>
                    <a:pt x="154" y="162"/>
                  </a:lnTo>
                  <a:lnTo>
                    <a:pt x="160" y="158"/>
                  </a:lnTo>
                  <a:lnTo>
                    <a:pt x="165" y="156"/>
                  </a:lnTo>
                  <a:lnTo>
                    <a:pt x="171" y="155"/>
                  </a:lnTo>
                  <a:lnTo>
                    <a:pt x="177" y="152"/>
                  </a:lnTo>
                  <a:lnTo>
                    <a:pt x="176" y="147"/>
                  </a:lnTo>
                  <a:lnTo>
                    <a:pt x="176" y="140"/>
                  </a:lnTo>
                  <a:lnTo>
                    <a:pt x="176" y="134"/>
                  </a:lnTo>
                  <a:lnTo>
                    <a:pt x="175" y="128"/>
                  </a:lnTo>
                  <a:lnTo>
                    <a:pt x="170" y="126"/>
                  </a:lnTo>
                  <a:lnTo>
                    <a:pt x="167" y="122"/>
                  </a:lnTo>
                  <a:lnTo>
                    <a:pt x="162" y="120"/>
                  </a:lnTo>
                  <a:lnTo>
                    <a:pt x="156" y="120"/>
                  </a:lnTo>
                  <a:lnTo>
                    <a:pt x="155" y="117"/>
                  </a:lnTo>
                  <a:lnTo>
                    <a:pt x="153" y="116"/>
                  </a:lnTo>
                  <a:lnTo>
                    <a:pt x="151" y="114"/>
                  </a:lnTo>
                  <a:lnTo>
                    <a:pt x="151" y="111"/>
                  </a:lnTo>
                  <a:lnTo>
                    <a:pt x="151" y="104"/>
                  </a:lnTo>
                  <a:lnTo>
                    <a:pt x="151" y="97"/>
                  </a:lnTo>
                  <a:lnTo>
                    <a:pt x="151" y="90"/>
                  </a:lnTo>
                  <a:lnTo>
                    <a:pt x="151" y="83"/>
                  </a:lnTo>
                  <a:lnTo>
                    <a:pt x="153" y="84"/>
                  </a:lnTo>
                  <a:lnTo>
                    <a:pt x="155" y="87"/>
                  </a:lnTo>
                  <a:lnTo>
                    <a:pt x="156" y="88"/>
                  </a:lnTo>
                  <a:lnTo>
                    <a:pt x="157" y="90"/>
                  </a:lnTo>
                  <a:lnTo>
                    <a:pt x="167" y="90"/>
                  </a:lnTo>
                  <a:lnTo>
                    <a:pt x="174" y="96"/>
                  </a:lnTo>
                  <a:lnTo>
                    <a:pt x="178" y="104"/>
                  </a:lnTo>
                  <a:lnTo>
                    <a:pt x="180" y="113"/>
                  </a:lnTo>
                  <a:lnTo>
                    <a:pt x="186" y="106"/>
                  </a:lnTo>
                  <a:lnTo>
                    <a:pt x="189" y="97"/>
                  </a:lnTo>
                  <a:lnTo>
                    <a:pt x="190" y="87"/>
                  </a:lnTo>
                  <a:lnTo>
                    <a:pt x="190" y="78"/>
                  </a:lnTo>
                  <a:lnTo>
                    <a:pt x="185" y="75"/>
                  </a:lnTo>
                  <a:lnTo>
                    <a:pt x="180" y="72"/>
                  </a:lnTo>
                  <a:lnTo>
                    <a:pt x="177" y="67"/>
                  </a:lnTo>
                  <a:lnTo>
                    <a:pt x="175" y="63"/>
                  </a:lnTo>
                  <a:lnTo>
                    <a:pt x="169" y="64"/>
                  </a:lnTo>
                  <a:lnTo>
                    <a:pt x="164" y="63"/>
                  </a:lnTo>
                  <a:lnTo>
                    <a:pt x="159" y="61"/>
                  </a:lnTo>
                  <a:lnTo>
                    <a:pt x="154" y="60"/>
                  </a:lnTo>
                  <a:lnTo>
                    <a:pt x="154" y="55"/>
                  </a:lnTo>
                  <a:lnTo>
                    <a:pt x="154" y="48"/>
                  </a:lnTo>
                  <a:lnTo>
                    <a:pt x="154" y="42"/>
                  </a:lnTo>
                  <a:lnTo>
                    <a:pt x="154" y="36"/>
                  </a:lnTo>
                  <a:lnTo>
                    <a:pt x="152" y="34"/>
                  </a:lnTo>
                  <a:lnTo>
                    <a:pt x="148" y="33"/>
                  </a:lnTo>
                  <a:lnTo>
                    <a:pt x="144" y="33"/>
                  </a:lnTo>
                  <a:lnTo>
                    <a:pt x="141" y="30"/>
                  </a:lnTo>
                  <a:lnTo>
                    <a:pt x="140" y="26"/>
                  </a:lnTo>
                  <a:lnTo>
                    <a:pt x="139" y="21"/>
                  </a:lnTo>
                  <a:lnTo>
                    <a:pt x="138" y="17"/>
                  </a:lnTo>
                  <a:lnTo>
                    <a:pt x="136" y="12"/>
                  </a:lnTo>
                  <a:lnTo>
                    <a:pt x="133" y="12"/>
                  </a:lnTo>
                  <a:lnTo>
                    <a:pt x="131" y="12"/>
                  </a:lnTo>
                  <a:lnTo>
                    <a:pt x="129" y="12"/>
                  </a:lnTo>
                  <a:lnTo>
                    <a:pt x="126" y="12"/>
                  </a:lnTo>
                  <a:lnTo>
                    <a:pt x="121" y="7"/>
                  </a:lnTo>
                  <a:lnTo>
                    <a:pt x="115" y="4"/>
                  </a:lnTo>
                  <a:lnTo>
                    <a:pt x="109" y="2"/>
                  </a:lnTo>
                  <a:lnTo>
                    <a:pt x="101" y="0"/>
                  </a:lnTo>
                  <a:lnTo>
                    <a:pt x="94" y="0"/>
                  </a:lnTo>
                  <a:lnTo>
                    <a:pt x="87" y="2"/>
                  </a:lnTo>
                  <a:lnTo>
                    <a:pt x="79" y="2"/>
                  </a:lnTo>
                  <a:lnTo>
                    <a:pt x="72" y="3"/>
                  </a:lnTo>
                  <a:lnTo>
                    <a:pt x="66" y="7"/>
                  </a:lnTo>
                  <a:lnTo>
                    <a:pt x="61" y="14"/>
                  </a:lnTo>
                  <a:lnTo>
                    <a:pt x="56" y="20"/>
                  </a:lnTo>
                  <a:lnTo>
                    <a:pt x="51" y="27"/>
                  </a:lnTo>
                  <a:lnTo>
                    <a:pt x="43" y="23"/>
                  </a:lnTo>
                  <a:lnTo>
                    <a:pt x="35" y="18"/>
                  </a:lnTo>
                  <a:lnTo>
                    <a:pt x="27" y="14"/>
                  </a:lnTo>
                  <a:lnTo>
                    <a:pt x="18" y="12"/>
                  </a:lnTo>
                  <a:lnTo>
                    <a:pt x="16" y="15"/>
                  </a:lnTo>
                  <a:lnTo>
                    <a:pt x="15" y="18"/>
                  </a:lnTo>
                  <a:lnTo>
                    <a:pt x="12" y="21"/>
                  </a:lnTo>
                  <a:lnTo>
                    <a:pt x="10" y="23"/>
                  </a:lnTo>
                  <a:lnTo>
                    <a:pt x="10" y="30"/>
                  </a:lnTo>
                  <a:lnTo>
                    <a:pt x="11" y="36"/>
                  </a:lnTo>
                  <a:lnTo>
                    <a:pt x="12" y="42"/>
                  </a:lnTo>
                  <a:lnTo>
                    <a:pt x="12" y="48"/>
                  </a:lnTo>
                  <a:lnTo>
                    <a:pt x="11" y="48"/>
                  </a:lnTo>
                  <a:lnTo>
                    <a:pt x="10" y="48"/>
                  </a:lnTo>
                  <a:lnTo>
                    <a:pt x="8" y="48"/>
                  </a:lnTo>
                  <a:lnTo>
                    <a:pt x="6" y="48"/>
                  </a:lnTo>
                  <a:lnTo>
                    <a:pt x="6" y="50"/>
                  </a:lnTo>
                  <a:lnTo>
                    <a:pt x="4" y="51"/>
                  </a:lnTo>
                  <a:lnTo>
                    <a:pt x="2" y="51"/>
                  </a:lnTo>
                  <a:lnTo>
                    <a:pt x="1" y="53"/>
                  </a:lnTo>
                  <a:lnTo>
                    <a:pt x="0" y="61"/>
                  </a:lnTo>
                  <a:lnTo>
                    <a:pt x="2" y="68"/>
                  </a:lnTo>
                  <a:lnTo>
                    <a:pt x="6" y="73"/>
                  </a:lnTo>
                  <a:lnTo>
                    <a:pt x="12" y="78"/>
                  </a:lnTo>
                  <a:lnTo>
                    <a:pt x="18" y="75"/>
                  </a:lnTo>
                  <a:lnTo>
                    <a:pt x="23" y="74"/>
                  </a:lnTo>
                  <a:lnTo>
                    <a:pt x="28" y="73"/>
                  </a:lnTo>
                  <a:lnTo>
                    <a:pt x="33" y="72"/>
                  </a:lnTo>
                  <a:lnTo>
                    <a:pt x="33" y="74"/>
                  </a:lnTo>
                  <a:lnTo>
                    <a:pt x="35" y="74"/>
                  </a:lnTo>
                  <a:lnTo>
                    <a:pt x="36" y="75"/>
                  </a:lnTo>
                  <a:lnTo>
                    <a:pt x="36" y="78"/>
                  </a:lnTo>
                  <a:lnTo>
                    <a:pt x="42" y="78"/>
                  </a:lnTo>
                  <a:lnTo>
                    <a:pt x="47" y="76"/>
                  </a:lnTo>
                  <a:lnTo>
                    <a:pt x="53" y="74"/>
                  </a:lnTo>
                  <a:lnTo>
                    <a:pt x="57" y="72"/>
                  </a:lnTo>
                  <a:lnTo>
                    <a:pt x="63" y="72"/>
                  </a:lnTo>
                  <a:lnTo>
                    <a:pt x="68" y="73"/>
                  </a:lnTo>
                  <a:lnTo>
                    <a:pt x="71" y="76"/>
                  </a:lnTo>
                  <a:lnTo>
                    <a:pt x="76" y="81"/>
                  </a:lnTo>
                  <a:lnTo>
                    <a:pt x="76" y="86"/>
                  </a:lnTo>
                  <a:lnTo>
                    <a:pt x="74" y="89"/>
                  </a:lnTo>
                  <a:lnTo>
                    <a:pt x="73" y="93"/>
                  </a:lnTo>
                  <a:lnTo>
                    <a:pt x="72" y="96"/>
                  </a:lnTo>
                  <a:lnTo>
                    <a:pt x="78" y="98"/>
                  </a:lnTo>
                  <a:lnTo>
                    <a:pt x="83" y="101"/>
                  </a:lnTo>
                  <a:lnTo>
                    <a:pt x="87" y="104"/>
                  </a:lnTo>
                  <a:lnTo>
                    <a:pt x="91" y="108"/>
                  </a:lnTo>
                  <a:lnTo>
                    <a:pt x="89" y="114"/>
                  </a:lnTo>
                  <a:lnTo>
                    <a:pt x="87" y="120"/>
                  </a:lnTo>
                  <a:lnTo>
                    <a:pt x="85" y="126"/>
                  </a:lnTo>
                  <a:lnTo>
                    <a:pt x="85" y="132"/>
                  </a:lnTo>
                  <a:lnTo>
                    <a:pt x="91" y="135"/>
                  </a:lnTo>
                  <a:lnTo>
                    <a:pt x="95" y="136"/>
                  </a:lnTo>
                  <a:lnTo>
                    <a:pt x="101" y="135"/>
                  </a:lnTo>
                  <a:lnTo>
                    <a:pt x="108" y="135"/>
                  </a:lnTo>
                  <a:lnTo>
                    <a:pt x="101" y="137"/>
                  </a:lnTo>
                  <a:lnTo>
                    <a:pt x="93" y="140"/>
                  </a:lnTo>
                  <a:lnTo>
                    <a:pt x="88" y="144"/>
                  </a:lnTo>
                  <a:lnTo>
                    <a:pt x="87" y="152"/>
                  </a:lnTo>
                  <a:lnTo>
                    <a:pt x="92" y="154"/>
                  </a:lnTo>
                  <a:lnTo>
                    <a:pt x="94" y="157"/>
                  </a:lnTo>
                  <a:lnTo>
                    <a:pt x="94" y="162"/>
                  </a:lnTo>
                  <a:lnTo>
                    <a:pt x="96" y="165"/>
                  </a:lnTo>
                  <a:lnTo>
                    <a:pt x="94" y="171"/>
                  </a:lnTo>
                  <a:lnTo>
                    <a:pt x="93" y="178"/>
                  </a:lnTo>
                  <a:lnTo>
                    <a:pt x="93" y="185"/>
                  </a:lnTo>
                  <a:lnTo>
                    <a:pt x="93" y="192"/>
                  </a:lnTo>
                  <a:lnTo>
                    <a:pt x="92" y="195"/>
                  </a:lnTo>
                  <a:lnTo>
                    <a:pt x="91" y="197"/>
                  </a:lnTo>
                  <a:lnTo>
                    <a:pt x="88" y="201"/>
                  </a:lnTo>
                  <a:lnTo>
                    <a:pt x="87" y="204"/>
                  </a:lnTo>
                  <a:lnTo>
                    <a:pt x="85" y="210"/>
                  </a:lnTo>
                  <a:lnTo>
                    <a:pt x="83" y="213"/>
                  </a:lnTo>
                  <a:lnTo>
                    <a:pt x="81" y="217"/>
                  </a:lnTo>
                  <a:lnTo>
                    <a:pt x="81" y="222"/>
                  </a:lnTo>
                  <a:lnTo>
                    <a:pt x="84" y="223"/>
                  </a:lnTo>
                  <a:lnTo>
                    <a:pt x="85" y="225"/>
                  </a:lnTo>
                  <a:lnTo>
                    <a:pt x="87" y="226"/>
                  </a:lnTo>
                  <a:lnTo>
                    <a:pt x="91" y="225"/>
                  </a:lnTo>
                  <a:lnTo>
                    <a:pt x="91" y="227"/>
                  </a:lnTo>
                  <a:lnTo>
                    <a:pt x="91" y="230"/>
                  </a:lnTo>
                  <a:lnTo>
                    <a:pt x="91" y="232"/>
                  </a:lnTo>
                  <a:lnTo>
                    <a:pt x="91" y="234"/>
                  </a:lnTo>
                  <a:lnTo>
                    <a:pt x="95" y="239"/>
                  </a:lnTo>
                  <a:lnTo>
                    <a:pt x="99" y="243"/>
                  </a:lnTo>
                  <a:lnTo>
                    <a:pt x="102" y="249"/>
                  </a:lnTo>
                  <a:lnTo>
                    <a:pt x="106" y="255"/>
                  </a:lnTo>
                  <a:lnTo>
                    <a:pt x="107" y="257"/>
                  </a:lnTo>
                  <a:lnTo>
                    <a:pt x="109" y="258"/>
                  </a:lnTo>
                  <a:lnTo>
                    <a:pt x="111" y="261"/>
                  </a:lnTo>
                  <a:lnTo>
                    <a:pt x="114" y="262"/>
                  </a:lnTo>
                  <a:lnTo>
                    <a:pt x="117" y="261"/>
                  </a:lnTo>
                  <a:lnTo>
                    <a:pt x="119" y="260"/>
                  </a:lnTo>
                  <a:lnTo>
                    <a:pt x="122" y="257"/>
                  </a:lnTo>
                  <a:lnTo>
                    <a:pt x="125" y="257"/>
                  </a:lnTo>
                  <a:lnTo>
                    <a:pt x="133" y="258"/>
                  </a:lnTo>
                  <a:lnTo>
                    <a:pt x="140" y="261"/>
                  </a:lnTo>
                  <a:lnTo>
                    <a:pt x="147" y="261"/>
                  </a:lnTo>
                  <a:lnTo>
                    <a:pt x="152" y="257"/>
                  </a:lnTo>
                  <a:lnTo>
                    <a:pt x="155" y="253"/>
                  </a:lnTo>
                  <a:lnTo>
                    <a:pt x="160" y="249"/>
                  </a:lnTo>
                  <a:lnTo>
                    <a:pt x="165" y="248"/>
                  </a:lnTo>
                  <a:lnTo>
                    <a:pt x="171" y="24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6" name="Freeform 97"/>
            <p:cNvSpPr>
              <a:spLocks/>
            </p:cNvSpPr>
            <p:nvPr/>
          </p:nvSpPr>
          <p:spPr bwMode="auto">
            <a:xfrm>
              <a:off x="2529" y="2205"/>
              <a:ext cx="70" cy="70"/>
            </a:xfrm>
            <a:custGeom>
              <a:avLst/>
              <a:gdLst>
                <a:gd name="T0" fmla="*/ 27 w 141"/>
                <a:gd name="T1" fmla="*/ 4 h 139"/>
                <a:gd name="T2" fmla="*/ 28 w 141"/>
                <a:gd name="T3" fmla="*/ 5 h 139"/>
                <a:gd name="T4" fmla="*/ 28 w 141"/>
                <a:gd name="T5" fmla="*/ 4 h 139"/>
                <a:gd name="T6" fmla="*/ 27 w 141"/>
                <a:gd name="T7" fmla="*/ 2 h 139"/>
                <a:gd name="T8" fmla="*/ 28 w 141"/>
                <a:gd name="T9" fmla="*/ 1 h 139"/>
                <a:gd name="T10" fmla="*/ 30 w 141"/>
                <a:gd name="T11" fmla="*/ 1 h 139"/>
                <a:gd name="T12" fmla="*/ 30 w 141"/>
                <a:gd name="T13" fmla="*/ 3 h 139"/>
                <a:gd name="T14" fmla="*/ 30 w 141"/>
                <a:gd name="T15" fmla="*/ 5 h 139"/>
                <a:gd name="T16" fmla="*/ 33 w 141"/>
                <a:gd name="T17" fmla="*/ 10 h 139"/>
                <a:gd name="T18" fmla="*/ 35 w 141"/>
                <a:gd name="T19" fmla="*/ 18 h 139"/>
                <a:gd name="T20" fmla="*/ 32 w 141"/>
                <a:gd name="T21" fmla="*/ 22 h 139"/>
                <a:gd name="T22" fmla="*/ 30 w 141"/>
                <a:gd name="T23" fmla="*/ 22 h 139"/>
                <a:gd name="T24" fmla="*/ 28 w 141"/>
                <a:gd name="T25" fmla="*/ 24 h 139"/>
                <a:gd name="T26" fmla="*/ 30 w 141"/>
                <a:gd name="T27" fmla="*/ 30 h 139"/>
                <a:gd name="T28" fmla="*/ 31 w 141"/>
                <a:gd name="T29" fmla="*/ 33 h 139"/>
                <a:gd name="T30" fmla="*/ 30 w 141"/>
                <a:gd name="T31" fmla="*/ 34 h 139"/>
                <a:gd name="T32" fmla="*/ 28 w 141"/>
                <a:gd name="T33" fmla="*/ 35 h 139"/>
                <a:gd name="T34" fmla="*/ 25 w 141"/>
                <a:gd name="T35" fmla="*/ 34 h 139"/>
                <a:gd name="T36" fmla="*/ 23 w 141"/>
                <a:gd name="T37" fmla="*/ 31 h 139"/>
                <a:gd name="T38" fmla="*/ 22 w 141"/>
                <a:gd name="T39" fmla="*/ 28 h 139"/>
                <a:gd name="T40" fmla="*/ 20 w 141"/>
                <a:gd name="T41" fmla="*/ 23 h 139"/>
                <a:gd name="T42" fmla="*/ 16 w 141"/>
                <a:gd name="T43" fmla="*/ 19 h 139"/>
                <a:gd name="T44" fmla="*/ 14 w 141"/>
                <a:gd name="T45" fmla="*/ 15 h 139"/>
                <a:gd name="T46" fmla="*/ 15 w 141"/>
                <a:gd name="T47" fmla="*/ 12 h 139"/>
                <a:gd name="T48" fmla="*/ 13 w 141"/>
                <a:gd name="T49" fmla="*/ 12 h 139"/>
                <a:gd name="T50" fmla="*/ 12 w 141"/>
                <a:gd name="T51" fmla="*/ 12 h 139"/>
                <a:gd name="T52" fmla="*/ 11 w 141"/>
                <a:gd name="T53" fmla="*/ 11 h 139"/>
                <a:gd name="T54" fmla="*/ 10 w 141"/>
                <a:gd name="T55" fmla="*/ 10 h 139"/>
                <a:gd name="T56" fmla="*/ 9 w 141"/>
                <a:gd name="T57" fmla="*/ 10 h 139"/>
                <a:gd name="T58" fmla="*/ 7 w 141"/>
                <a:gd name="T59" fmla="*/ 10 h 139"/>
                <a:gd name="T60" fmla="*/ 5 w 141"/>
                <a:gd name="T61" fmla="*/ 10 h 139"/>
                <a:gd name="T62" fmla="*/ 3 w 141"/>
                <a:gd name="T63" fmla="*/ 11 h 139"/>
                <a:gd name="T64" fmla="*/ 1 w 141"/>
                <a:gd name="T65" fmla="*/ 10 h 139"/>
                <a:gd name="T66" fmla="*/ 0 w 141"/>
                <a:gd name="T67" fmla="*/ 6 h 139"/>
                <a:gd name="T68" fmla="*/ 2 w 141"/>
                <a:gd name="T69" fmla="*/ 4 h 139"/>
                <a:gd name="T70" fmla="*/ 4 w 141"/>
                <a:gd name="T71" fmla="*/ 4 h 139"/>
                <a:gd name="T72" fmla="*/ 6 w 141"/>
                <a:gd name="T73" fmla="*/ 3 h 139"/>
                <a:gd name="T74" fmla="*/ 8 w 141"/>
                <a:gd name="T75" fmla="*/ 4 h 139"/>
                <a:gd name="T76" fmla="*/ 9 w 141"/>
                <a:gd name="T77" fmla="*/ 5 h 139"/>
                <a:gd name="T78" fmla="*/ 11 w 141"/>
                <a:gd name="T79" fmla="*/ 4 h 139"/>
                <a:gd name="T80" fmla="*/ 14 w 141"/>
                <a:gd name="T81" fmla="*/ 4 h 139"/>
                <a:gd name="T82" fmla="*/ 14 w 141"/>
                <a:gd name="T83" fmla="*/ 3 h 139"/>
                <a:gd name="T84" fmla="*/ 15 w 141"/>
                <a:gd name="T85" fmla="*/ 2 h 139"/>
                <a:gd name="T86" fmla="*/ 16 w 141"/>
                <a:gd name="T87" fmla="*/ 2 h 139"/>
                <a:gd name="T88" fmla="*/ 17 w 141"/>
                <a:gd name="T89" fmla="*/ 3 h 139"/>
                <a:gd name="T90" fmla="*/ 20 w 141"/>
                <a:gd name="T91" fmla="*/ 4 h 139"/>
                <a:gd name="T92" fmla="*/ 23 w 141"/>
                <a:gd name="T93" fmla="*/ 3 h 139"/>
                <a:gd name="T94" fmla="*/ 26 w 141"/>
                <a:gd name="T95" fmla="*/ 3 h 139"/>
                <a:gd name="T96" fmla="*/ 27 w 141"/>
                <a:gd name="T97" fmla="*/ 4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139"/>
                <a:gd name="T149" fmla="*/ 141 w 141"/>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139">
                  <a:moveTo>
                    <a:pt x="108" y="14"/>
                  </a:moveTo>
                  <a:lnTo>
                    <a:pt x="110" y="15"/>
                  </a:lnTo>
                  <a:lnTo>
                    <a:pt x="113" y="17"/>
                  </a:lnTo>
                  <a:lnTo>
                    <a:pt x="114" y="18"/>
                  </a:lnTo>
                  <a:lnTo>
                    <a:pt x="114" y="17"/>
                  </a:lnTo>
                  <a:lnTo>
                    <a:pt x="112" y="14"/>
                  </a:lnTo>
                  <a:lnTo>
                    <a:pt x="110" y="9"/>
                  </a:lnTo>
                  <a:lnTo>
                    <a:pt x="108" y="6"/>
                  </a:lnTo>
                  <a:lnTo>
                    <a:pt x="108" y="2"/>
                  </a:lnTo>
                  <a:lnTo>
                    <a:pt x="113" y="1"/>
                  </a:lnTo>
                  <a:lnTo>
                    <a:pt x="116" y="0"/>
                  </a:lnTo>
                  <a:lnTo>
                    <a:pt x="120" y="1"/>
                  </a:lnTo>
                  <a:lnTo>
                    <a:pt x="123" y="5"/>
                  </a:lnTo>
                  <a:lnTo>
                    <a:pt x="123" y="9"/>
                  </a:lnTo>
                  <a:lnTo>
                    <a:pt x="123" y="15"/>
                  </a:lnTo>
                  <a:lnTo>
                    <a:pt x="123" y="20"/>
                  </a:lnTo>
                  <a:lnTo>
                    <a:pt x="123" y="25"/>
                  </a:lnTo>
                  <a:lnTo>
                    <a:pt x="135" y="38"/>
                  </a:lnTo>
                  <a:lnTo>
                    <a:pt x="141" y="54"/>
                  </a:lnTo>
                  <a:lnTo>
                    <a:pt x="141" y="70"/>
                  </a:lnTo>
                  <a:lnTo>
                    <a:pt x="135" y="85"/>
                  </a:lnTo>
                  <a:lnTo>
                    <a:pt x="130" y="85"/>
                  </a:lnTo>
                  <a:lnTo>
                    <a:pt x="125" y="85"/>
                  </a:lnTo>
                  <a:lnTo>
                    <a:pt x="120" y="85"/>
                  </a:lnTo>
                  <a:lnTo>
                    <a:pt x="114" y="83"/>
                  </a:lnTo>
                  <a:lnTo>
                    <a:pt x="115" y="94"/>
                  </a:lnTo>
                  <a:lnTo>
                    <a:pt x="118" y="106"/>
                  </a:lnTo>
                  <a:lnTo>
                    <a:pt x="120" y="117"/>
                  </a:lnTo>
                  <a:lnTo>
                    <a:pt x="127" y="128"/>
                  </a:lnTo>
                  <a:lnTo>
                    <a:pt x="127" y="131"/>
                  </a:lnTo>
                  <a:lnTo>
                    <a:pt x="126" y="134"/>
                  </a:lnTo>
                  <a:lnTo>
                    <a:pt x="123" y="136"/>
                  </a:lnTo>
                  <a:lnTo>
                    <a:pt x="123" y="139"/>
                  </a:lnTo>
                  <a:lnTo>
                    <a:pt x="115" y="139"/>
                  </a:lnTo>
                  <a:lnTo>
                    <a:pt x="108" y="137"/>
                  </a:lnTo>
                  <a:lnTo>
                    <a:pt x="101" y="134"/>
                  </a:lnTo>
                  <a:lnTo>
                    <a:pt x="97" y="129"/>
                  </a:lnTo>
                  <a:lnTo>
                    <a:pt x="92" y="123"/>
                  </a:lnTo>
                  <a:lnTo>
                    <a:pt x="90" y="116"/>
                  </a:lnTo>
                  <a:lnTo>
                    <a:pt x="89" y="109"/>
                  </a:lnTo>
                  <a:lnTo>
                    <a:pt x="90" y="101"/>
                  </a:lnTo>
                  <a:lnTo>
                    <a:pt x="81" y="92"/>
                  </a:lnTo>
                  <a:lnTo>
                    <a:pt x="73" y="84"/>
                  </a:lnTo>
                  <a:lnTo>
                    <a:pt x="65" y="75"/>
                  </a:lnTo>
                  <a:lnTo>
                    <a:pt x="58" y="64"/>
                  </a:lnTo>
                  <a:lnTo>
                    <a:pt x="58" y="59"/>
                  </a:lnTo>
                  <a:lnTo>
                    <a:pt x="60" y="54"/>
                  </a:lnTo>
                  <a:lnTo>
                    <a:pt x="60" y="48"/>
                  </a:lnTo>
                  <a:lnTo>
                    <a:pt x="58" y="44"/>
                  </a:lnTo>
                  <a:lnTo>
                    <a:pt x="54" y="47"/>
                  </a:lnTo>
                  <a:lnTo>
                    <a:pt x="53" y="47"/>
                  </a:lnTo>
                  <a:lnTo>
                    <a:pt x="50" y="46"/>
                  </a:lnTo>
                  <a:lnTo>
                    <a:pt x="47" y="44"/>
                  </a:lnTo>
                  <a:lnTo>
                    <a:pt x="45" y="41"/>
                  </a:lnTo>
                  <a:lnTo>
                    <a:pt x="43" y="40"/>
                  </a:lnTo>
                  <a:lnTo>
                    <a:pt x="42" y="39"/>
                  </a:lnTo>
                  <a:lnTo>
                    <a:pt x="39" y="39"/>
                  </a:lnTo>
                  <a:lnTo>
                    <a:pt x="37" y="38"/>
                  </a:lnTo>
                  <a:lnTo>
                    <a:pt x="32" y="38"/>
                  </a:lnTo>
                  <a:lnTo>
                    <a:pt x="29" y="38"/>
                  </a:lnTo>
                  <a:lnTo>
                    <a:pt x="25" y="38"/>
                  </a:lnTo>
                  <a:lnTo>
                    <a:pt x="21" y="37"/>
                  </a:lnTo>
                  <a:lnTo>
                    <a:pt x="19" y="41"/>
                  </a:lnTo>
                  <a:lnTo>
                    <a:pt x="13" y="41"/>
                  </a:lnTo>
                  <a:lnTo>
                    <a:pt x="7" y="40"/>
                  </a:lnTo>
                  <a:lnTo>
                    <a:pt x="4" y="38"/>
                  </a:lnTo>
                  <a:lnTo>
                    <a:pt x="0" y="31"/>
                  </a:lnTo>
                  <a:lnTo>
                    <a:pt x="1" y="24"/>
                  </a:lnTo>
                  <a:lnTo>
                    <a:pt x="5" y="18"/>
                  </a:lnTo>
                  <a:lnTo>
                    <a:pt x="9" y="14"/>
                  </a:lnTo>
                  <a:lnTo>
                    <a:pt x="14" y="15"/>
                  </a:lnTo>
                  <a:lnTo>
                    <a:pt x="17" y="15"/>
                  </a:lnTo>
                  <a:lnTo>
                    <a:pt x="21" y="14"/>
                  </a:lnTo>
                  <a:lnTo>
                    <a:pt x="24" y="10"/>
                  </a:lnTo>
                  <a:lnTo>
                    <a:pt x="29" y="11"/>
                  </a:lnTo>
                  <a:lnTo>
                    <a:pt x="32" y="14"/>
                  </a:lnTo>
                  <a:lnTo>
                    <a:pt x="35" y="16"/>
                  </a:lnTo>
                  <a:lnTo>
                    <a:pt x="39" y="17"/>
                  </a:lnTo>
                  <a:lnTo>
                    <a:pt x="43" y="14"/>
                  </a:lnTo>
                  <a:lnTo>
                    <a:pt x="47" y="13"/>
                  </a:lnTo>
                  <a:lnTo>
                    <a:pt x="53" y="14"/>
                  </a:lnTo>
                  <a:lnTo>
                    <a:pt x="58" y="14"/>
                  </a:lnTo>
                  <a:lnTo>
                    <a:pt x="58" y="11"/>
                  </a:lnTo>
                  <a:lnTo>
                    <a:pt x="58" y="10"/>
                  </a:lnTo>
                  <a:lnTo>
                    <a:pt x="59" y="9"/>
                  </a:lnTo>
                  <a:lnTo>
                    <a:pt x="60" y="8"/>
                  </a:lnTo>
                  <a:lnTo>
                    <a:pt x="62" y="8"/>
                  </a:lnTo>
                  <a:lnTo>
                    <a:pt x="65" y="8"/>
                  </a:lnTo>
                  <a:lnTo>
                    <a:pt x="67" y="8"/>
                  </a:lnTo>
                  <a:lnTo>
                    <a:pt x="69" y="10"/>
                  </a:lnTo>
                  <a:lnTo>
                    <a:pt x="75" y="11"/>
                  </a:lnTo>
                  <a:lnTo>
                    <a:pt x="82" y="13"/>
                  </a:lnTo>
                  <a:lnTo>
                    <a:pt x="88" y="11"/>
                  </a:lnTo>
                  <a:lnTo>
                    <a:pt x="93" y="10"/>
                  </a:lnTo>
                  <a:lnTo>
                    <a:pt x="99" y="10"/>
                  </a:lnTo>
                  <a:lnTo>
                    <a:pt x="104" y="10"/>
                  </a:lnTo>
                  <a:lnTo>
                    <a:pt x="106" y="11"/>
                  </a:lnTo>
                  <a:lnTo>
                    <a:pt x="108" y="1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7" name="Freeform 98"/>
            <p:cNvSpPr>
              <a:spLocks/>
            </p:cNvSpPr>
            <p:nvPr/>
          </p:nvSpPr>
          <p:spPr bwMode="auto">
            <a:xfrm>
              <a:off x="2520" y="2181"/>
              <a:ext cx="14" cy="27"/>
            </a:xfrm>
            <a:custGeom>
              <a:avLst/>
              <a:gdLst>
                <a:gd name="T0" fmla="*/ 6 w 29"/>
                <a:gd name="T1" fmla="*/ 9 h 53"/>
                <a:gd name="T2" fmla="*/ 6 w 29"/>
                <a:gd name="T3" fmla="*/ 10 h 53"/>
                <a:gd name="T4" fmla="*/ 6 w 29"/>
                <a:gd name="T5" fmla="*/ 12 h 53"/>
                <a:gd name="T6" fmla="*/ 6 w 29"/>
                <a:gd name="T7" fmla="*/ 13 h 53"/>
                <a:gd name="T8" fmla="*/ 5 w 29"/>
                <a:gd name="T9" fmla="*/ 14 h 53"/>
                <a:gd name="T10" fmla="*/ 4 w 29"/>
                <a:gd name="T11" fmla="*/ 13 h 53"/>
                <a:gd name="T12" fmla="*/ 3 w 29"/>
                <a:gd name="T13" fmla="*/ 13 h 53"/>
                <a:gd name="T14" fmla="*/ 2 w 29"/>
                <a:gd name="T15" fmla="*/ 12 h 53"/>
                <a:gd name="T16" fmla="*/ 2 w 29"/>
                <a:gd name="T17" fmla="*/ 11 h 53"/>
                <a:gd name="T18" fmla="*/ 2 w 29"/>
                <a:gd name="T19" fmla="*/ 10 h 53"/>
                <a:gd name="T20" fmla="*/ 2 w 29"/>
                <a:gd name="T21" fmla="*/ 9 h 53"/>
                <a:gd name="T22" fmla="*/ 2 w 29"/>
                <a:gd name="T23" fmla="*/ 8 h 53"/>
                <a:gd name="T24" fmla="*/ 0 w 29"/>
                <a:gd name="T25" fmla="*/ 7 h 53"/>
                <a:gd name="T26" fmla="*/ 0 w 29"/>
                <a:gd name="T27" fmla="*/ 7 h 53"/>
                <a:gd name="T28" fmla="*/ 0 w 29"/>
                <a:gd name="T29" fmla="*/ 6 h 53"/>
                <a:gd name="T30" fmla="*/ 0 w 29"/>
                <a:gd name="T31" fmla="*/ 6 h 53"/>
                <a:gd name="T32" fmla="*/ 0 w 29"/>
                <a:gd name="T33" fmla="*/ 6 h 53"/>
                <a:gd name="T34" fmla="*/ 0 w 29"/>
                <a:gd name="T35" fmla="*/ 5 h 53"/>
                <a:gd name="T36" fmla="*/ 0 w 29"/>
                <a:gd name="T37" fmla="*/ 5 h 53"/>
                <a:gd name="T38" fmla="*/ 0 w 29"/>
                <a:gd name="T39" fmla="*/ 5 h 53"/>
                <a:gd name="T40" fmla="*/ 0 w 29"/>
                <a:gd name="T41" fmla="*/ 5 h 53"/>
                <a:gd name="T42" fmla="*/ 0 w 29"/>
                <a:gd name="T43" fmla="*/ 4 h 53"/>
                <a:gd name="T44" fmla="*/ 1 w 29"/>
                <a:gd name="T45" fmla="*/ 4 h 53"/>
                <a:gd name="T46" fmla="*/ 1 w 29"/>
                <a:gd name="T47" fmla="*/ 4 h 53"/>
                <a:gd name="T48" fmla="*/ 2 w 29"/>
                <a:gd name="T49" fmla="*/ 4 h 53"/>
                <a:gd name="T50" fmla="*/ 2 w 29"/>
                <a:gd name="T51" fmla="*/ 3 h 53"/>
                <a:gd name="T52" fmla="*/ 3 w 29"/>
                <a:gd name="T53" fmla="*/ 3 h 53"/>
                <a:gd name="T54" fmla="*/ 3 w 29"/>
                <a:gd name="T55" fmla="*/ 2 h 53"/>
                <a:gd name="T56" fmla="*/ 4 w 29"/>
                <a:gd name="T57" fmla="*/ 2 h 53"/>
                <a:gd name="T58" fmla="*/ 4 w 29"/>
                <a:gd name="T59" fmla="*/ 1 h 53"/>
                <a:gd name="T60" fmla="*/ 5 w 29"/>
                <a:gd name="T61" fmla="*/ 0 h 53"/>
                <a:gd name="T62" fmla="*/ 6 w 29"/>
                <a:gd name="T63" fmla="*/ 1 h 53"/>
                <a:gd name="T64" fmla="*/ 7 w 29"/>
                <a:gd name="T65" fmla="*/ 1 h 53"/>
                <a:gd name="T66" fmla="*/ 7 w 29"/>
                <a:gd name="T67" fmla="*/ 3 h 53"/>
                <a:gd name="T68" fmla="*/ 7 w 29"/>
                <a:gd name="T69" fmla="*/ 3 h 53"/>
                <a:gd name="T70" fmla="*/ 6 w 29"/>
                <a:gd name="T71" fmla="*/ 4 h 53"/>
                <a:gd name="T72" fmla="*/ 6 w 29"/>
                <a:gd name="T73" fmla="*/ 5 h 53"/>
                <a:gd name="T74" fmla="*/ 6 w 29"/>
                <a:gd name="T75" fmla="*/ 6 h 53"/>
                <a:gd name="T76" fmla="*/ 6 w 29"/>
                <a:gd name="T77" fmla="*/ 7 h 53"/>
                <a:gd name="T78" fmla="*/ 6 w 29"/>
                <a:gd name="T79" fmla="*/ 9 h 53"/>
                <a:gd name="T80" fmla="*/ 6 w 29"/>
                <a:gd name="T81" fmla="*/ 9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3"/>
                <a:gd name="T125" fmla="*/ 29 w 2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3">
                  <a:moveTo>
                    <a:pt x="25" y="35"/>
                  </a:moveTo>
                  <a:lnTo>
                    <a:pt x="27" y="40"/>
                  </a:lnTo>
                  <a:lnTo>
                    <a:pt x="27" y="46"/>
                  </a:lnTo>
                  <a:lnTo>
                    <a:pt x="26" y="50"/>
                  </a:lnTo>
                  <a:lnTo>
                    <a:pt x="22" y="53"/>
                  </a:lnTo>
                  <a:lnTo>
                    <a:pt x="17" y="51"/>
                  </a:lnTo>
                  <a:lnTo>
                    <a:pt x="14" y="49"/>
                  </a:lnTo>
                  <a:lnTo>
                    <a:pt x="10" y="46"/>
                  </a:lnTo>
                  <a:lnTo>
                    <a:pt x="8" y="42"/>
                  </a:lnTo>
                  <a:lnTo>
                    <a:pt x="9" y="38"/>
                  </a:lnTo>
                  <a:lnTo>
                    <a:pt x="9" y="33"/>
                  </a:lnTo>
                  <a:lnTo>
                    <a:pt x="8" y="30"/>
                  </a:lnTo>
                  <a:lnTo>
                    <a:pt x="3" y="26"/>
                  </a:lnTo>
                  <a:lnTo>
                    <a:pt x="3" y="25"/>
                  </a:lnTo>
                  <a:lnTo>
                    <a:pt x="3" y="24"/>
                  </a:lnTo>
                  <a:lnTo>
                    <a:pt x="3" y="23"/>
                  </a:lnTo>
                  <a:lnTo>
                    <a:pt x="3" y="21"/>
                  </a:lnTo>
                  <a:lnTo>
                    <a:pt x="2" y="20"/>
                  </a:lnTo>
                  <a:lnTo>
                    <a:pt x="2" y="19"/>
                  </a:lnTo>
                  <a:lnTo>
                    <a:pt x="1" y="18"/>
                  </a:lnTo>
                  <a:lnTo>
                    <a:pt x="0" y="18"/>
                  </a:lnTo>
                  <a:lnTo>
                    <a:pt x="2" y="16"/>
                  </a:lnTo>
                  <a:lnTo>
                    <a:pt x="4" y="13"/>
                  </a:lnTo>
                  <a:lnTo>
                    <a:pt x="7" y="13"/>
                  </a:lnTo>
                  <a:lnTo>
                    <a:pt x="10" y="13"/>
                  </a:lnTo>
                  <a:lnTo>
                    <a:pt x="11" y="11"/>
                  </a:lnTo>
                  <a:lnTo>
                    <a:pt x="14" y="9"/>
                  </a:lnTo>
                  <a:lnTo>
                    <a:pt x="15" y="8"/>
                  </a:lnTo>
                  <a:lnTo>
                    <a:pt x="16" y="5"/>
                  </a:lnTo>
                  <a:lnTo>
                    <a:pt x="19" y="2"/>
                  </a:lnTo>
                  <a:lnTo>
                    <a:pt x="23" y="0"/>
                  </a:lnTo>
                  <a:lnTo>
                    <a:pt x="26" y="1"/>
                  </a:lnTo>
                  <a:lnTo>
                    <a:pt x="29" y="4"/>
                  </a:lnTo>
                  <a:lnTo>
                    <a:pt x="29" y="9"/>
                  </a:lnTo>
                  <a:lnTo>
                    <a:pt x="29" y="11"/>
                  </a:lnTo>
                  <a:lnTo>
                    <a:pt x="27" y="13"/>
                  </a:lnTo>
                  <a:lnTo>
                    <a:pt x="25" y="17"/>
                  </a:lnTo>
                  <a:lnTo>
                    <a:pt x="24" y="21"/>
                  </a:lnTo>
                  <a:lnTo>
                    <a:pt x="25" y="27"/>
                  </a:lnTo>
                  <a:lnTo>
                    <a:pt x="26" y="33"/>
                  </a:lnTo>
                  <a:lnTo>
                    <a:pt x="25" y="3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8" name="Freeform 99"/>
            <p:cNvSpPr>
              <a:spLocks/>
            </p:cNvSpPr>
            <p:nvPr/>
          </p:nvSpPr>
          <p:spPr bwMode="auto">
            <a:xfrm>
              <a:off x="2514" y="2215"/>
              <a:ext cx="4" cy="3"/>
            </a:xfrm>
            <a:custGeom>
              <a:avLst/>
              <a:gdLst>
                <a:gd name="T0" fmla="*/ 1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1 h 7"/>
                <a:gd name="T14" fmla="*/ 0 w 9"/>
                <a:gd name="T15" fmla="*/ 1 h 7"/>
                <a:gd name="T16" fmla="*/ 0 w 9"/>
                <a:gd name="T17" fmla="*/ 1 h 7"/>
                <a:gd name="T18" fmla="*/ 0 w 9"/>
                <a:gd name="T19" fmla="*/ 1 h 7"/>
                <a:gd name="T20" fmla="*/ 1 w 9"/>
                <a:gd name="T21" fmla="*/ 1 h 7"/>
                <a:gd name="T22" fmla="*/ 1 w 9"/>
                <a:gd name="T23" fmla="*/ 1 h 7"/>
                <a:gd name="T24" fmla="*/ 1 w 9"/>
                <a:gd name="T25" fmla="*/ 1 h 7"/>
                <a:gd name="T26" fmla="*/ 1 w 9"/>
                <a:gd name="T27" fmla="*/ 1 h 7"/>
                <a:gd name="T28" fmla="*/ 2 w 9"/>
                <a:gd name="T29" fmla="*/ 1 h 7"/>
                <a:gd name="T30" fmla="*/ 2 w 9"/>
                <a:gd name="T31" fmla="*/ 0 h 7"/>
                <a:gd name="T32" fmla="*/ 2 w 9"/>
                <a:gd name="T33" fmla="*/ 0 h 7"/>
                <a:gd name="T34" fmla="*/ 2 w 9"/>
                <a:gd name="T35" fmla="*/ 0 h 7"/>
                <a:gd name="T36" fmla="*/ 1 w 9"/>
                <a:gd name="T37" fmla="*/ 0 h 7"/>
                <a:gd name="T38" fmla="*/ 1 w 9"/>
                <a:gd name="T39" fmla="*/ 0 h 7"/>
                <a:gd name="T40" fmla="*/ 1 w 9"/>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7"/>
                <a:gd name="T65" fmla="*/ 9 w 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7">
                  <a:moveTo>
                    <a:pt x="4" y="0"/>
                  </a:moveTo>
                  <a:lnTo>
                    <a:pt x="2" y="2"/>
                  </a:lnTo>
                  <a:lnTo>
                    <a:pt x="1" y="2"/>
                  </a:lnTo>
                  <a:lnTo>
                    <a:pt x="0" y="2"/>
                  </a:lnTo>
                  <a:lnTo>
                    <a:pt x="0" y="3"/>
                  </a:lnTo>
                  <a:lnTo>
                    <a:pt x="0" y="4"/>
                  </a:lnTo>
                  <a:lnTo>
                    <a:pt x="0" y="6"/>
                  </a:lnTo>
                  <a:lnTo>
                    <a:pt x="1" y="7"/>
                  </a:lnTo>
                  <a:lnTo>
                    <a:pt x="2" y="7"/>
                  </a:lnTo>
                  <a:lnTo>
                    <a:pt x="4" y="6"/>
                  </a:lnTo>
                  <a:lnTo>
                    <a:pt x="5" y="6"/>
                  </a:lnTo>
                  <a:lnTo>
                    <a:pt x="6" y="6"/>
                  </a:lnTo>
                  <a:lnTo>
                    <a:pt x="7" y="5"/>
                  </a:lnTo>
                  <a:lnTo>
                    <a:pt x="8" y="4"/>
                  </a:lnTo>
                  <a:lnTo>
                    <a:pt x="9" y="3"/>
                  </a:lnTo>
                  <a:lnTo>
                    <a:pt x="9" y="2"/>
                  </a:lnTo>
                  <a:lnTo>
                    <a:pt x="8"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9" name="Freeform 100"/>
            <p:cNvSpPr>
              <a:spLocks/>
            </p:cNvSpPr>
            <p:nvPr/>
          </p:nvSpPr>
          <p:spPr bwMode="auto">
            <a:xfrm>
              <a:off x="2566" y="2030"/>
              <a:ext cx="20" cy="30"/>
            </a:xfrm>
            <a:custGeom>
              <a:avLst/>
              <a:gdLst>
                <a:gd name="T0" fmla="*/ 10 w 40"/>
                <a:gd name="T1" fmla="*/ 2 h 61"/>
                <a:gd name="T2" fmla="*/ 10 w 40"/>
                <a:gd name="T3" fmla="*/ 2 h 61"/>
                <a:gd name="T4" fmla="*/ 10 w 40"/>
                <a:gd name="T5" fmla="*/ 2 h 61"/>
                <a:gd name="T6" fmla="*/ 10 w 40"/>
                <a:gd name="T7" fmla="*/ 2 h 61"/>
                <a:gd name="T8" fmla="*/ 10 w 40"/>
                <a:gd name="T9" fmla="*/ 2 h 61"/>
                <a:gd name="T10" fmla="*/ 10 w 40"/>
                <a:gd name="T11" fmla="*/ 4 h 61"/>
                <a:gd name="T12" fmla="*/ 10 w 40"/>
                <a:gd name="T13" fmla="*/ 5 h 61"/>
                <a:gd name="T14" fmla="*/ 9 w 40"/>
                <a:gd name="T15" fmla="*/ 7 h 61"/>
                <a:gd name="T16" fmla="*/ 9 w 40"/>
                <a:gd name="T17" fmla="*/ 8 h 61"/>
                <a:gd name="T18" fmla="*/ 10 w 40"/>
                <a:gd name="T19" fmla="*/ 8 h 61"/>
                <a:gd name="T20" fmla="*/ 10 w 40"/>
                <a:gd name="T21" fmla="*/ 8 h 61"/>
                <a:gd name="T22" fmla="*/ 10 w 40"/>
                <a:gd name="T23" fmla="*/ 8 h 61"/>
                <a:gd name="T24" fmla="*/ 10 w 40"/>
                <a:gd name="T25" fmla="*/ 9 h 61"/>
                <a:gd name="T26" fmla="*/ 9 w 40"/>
                <a:gd name="T27" fmla="*/ 9 h 61"/>
                <a:gd name="T28" fmla="*/ 9 w 40"/>
                <a:gd name="T29" fmla="*/ 9 h 61"/>
                <a:gd name="T30" fmla="*/ 9 w 40"/>
                <a:gd name="T31" fmla="*/ 10 h 61"/>
                <a:gd name="T32" fmla="*/ 9 w 40"/>
                <a:gd name="T33" fmla="*/ 10 h 61"/>
                <a:gd name="T34" fmla="*/ 10 w 40"/>
                <a:gd name="T35" fmla="*/ 10 h 61"/>
                <a:gd name="T36" fmla="*/ 10 w 40"/>
                <a:gd name="T37" fmla="*/ 10 h 61"/>
                <a:gd name="T38" fmla="*/ 10 w 40"/>
                <a:gd name="T39" fmla="*/ 11 h 61"/>
                <a:gd name="T40" fmla="*/ 10 w 40"/>
                <a:gd name="T41" fmla="*/ 11 h 61"/>
                <a:gd name="T42" fmla="*/ 9 w 40"/>
                <a:gd name="T43" fmla="*/ 12 h 61"/>
                <a:gd name="T44" fmla="*/ 9 w 40"/>
                <a:gd name="T45" fmla="*/ 12 h 61"/>
                <a:gd name="T46" fmla="*/ 9 w 40"/>
                <a:gd name="T47" fmla="*/ 12 h 61"/>
                <a:gd name="T48" fmla="*/ 8 w 40"/>
                <a:gd name="T49" fmla="*/ 13 h 61"/>
                <a:gd name="T50" fmla="*/ 8 w 40"/>
                <a:gd name="T51" fmla="*/ 14 h 61"/>
                <a:gd name="T52" fmla="*/ 7 w 40"/>
                <a:gd name="T53" fmla="*/ 14 h 61"/>
                <a:gd name="T54" fmla="*/ 6 w 40"/>
                <a:gd name="T55" fmla="*/ 14 h 61"/>
                <a:gd name="T56" fmla="*/ 6 w 40"/>
                <a:gd name="T57" fmla="*/ 13 h 61"/>
                <a:gd name="T58" fmla="*/ 5 w 40"/>
                <a:gd name="T59" fmla="*/ 13 h 61"/>
                <a:gd name="T60" fmla="*/ 5 w 40"/>
                <a:gd name="T61" fmla="*/ 13 h 61"/>
                <a:gd name="T62" fmla="*/ 5 w 40"/>
                <a:gd name="T63" fmla="*/ 13 h 61"/>
                <a:gd name="T64" fmla="*/ 4 w 40"/>
                <a:gd name="T65" fmla="*/ 13 h 61"/>
                <a:gd name="T66" fmla="*/ 4 w 40"/>
                <a:gd name="T67" fmla="*/ 14 h 61"/>
                <a:gd name="T68" fmla="*/ 3 w 40"/>
                <a:gd name="T69" fmla="*/ 14 h 61"/>
                <a:gd name="T70" fmla="*/ 3 w 40"/>
                <a:gd name="T71" fmla="*/ 14 h 61"/>
                <a:gd name="T72" fmla="*/ 2 w 40"/>
                <a:gd name="T73" fmla="*/ 15 h 61"/>
                <a:gd name="T74" fmla="*/ 2 w 40"/>
                <a:gd name="T75" fmla="*/ 14 h 61"/>
                <a:gd name="T76" fmla="*/ 1 w 40"/>
                <a:gd name="T77" fmla="*/ 13 h 61"/>
                <a:gd name="T78" fmla="*/ 0 w 40"/>
                <a:gd name="T79" fmla="*/ 12 h 61"/>
                <a:gd name="T80" fmla="*/ 0 w 40"/>
                <a:gd name="T81" fmla="*/ 11 h 61"/>
                <a:gd name="T82" fmla="*/ 2 w 40"/>
                <a:gd name="T83" fmla="*/ 10 h 61"/>
                <a:gd name="T84" fmla="*/ 2 w 40"/>
                <a:gd name="T85" fmla="*/ 9 h 61"/>
                <a:gd name="T86" fmla="*/ 2 w 40"/>
                <a:gd name="T87" fmla="*/ 8 h 61"/>
                <a:gd name="T88" fmla="*/ 2 w 40"/>
                <a:gd name="T89" fmla="*/ 7 h 61"/>
                <a:gd name="T90" fmla="*/ 3 w 40"/>
                <a:gd name="T91" fmla="*/ 6 h 61"/>
                <a:gd name="T92" fmla="*/ 3 w 40"/>
                <a:gd name="T93" fmla="*/ 6 h 61"/>
                <a:gd name="T94" fmla="*/ 3 w 40"/>
                <a:gd name="T95" fmla="*/ 5 h 61"/>
                <a:gd name="T96" fmla="*/ 4 w 40"/>
                <a:gd name="T97" fmla="*/ 5 h 61"/>
                <a:gd name="T98" fmla="*/ 4 w 40"/>
                <a:gd name="T99" fmla="*/ 3 h 61"/>
                <a:gd name="T100" fmla="*/ 5 w 40"/>
                <a:gd name="T101" fmla="*/ 1 h 61"/>
                <a:gd name="T102" fmla="*/ 6 w 40"/>
                <a:gd name="T103" fmla="*/ 0 h 61"/>
                <a:gd name="T104" fmla="*/ 8 w 40"/>
                <a:gd name="T105" fmla="*/ 0 h 61"/>
                <a:gd name="T106" fmla="*/ 9 w 40"/>
                <a:gd name="T107" fmla="*/ 0 h 61"/>
                <a:gd name="T108" fmla="*/ 9 w 40"/>
                <a:gd name="T109" fmla="*/ 0 h 61"/>
                <a:gd name="T110" fmla="*/ 10 w 40"/>
                <a:gd name="T111" fmla="*/ 1 h 61"/>
                <a:gd name="T112" fmla="*/ 10 w 40"/>
                <a:gd name="T113" fmla="*/ 2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61"/>
                <a:gd name="T173" fmla="*/ 40 w 40"/>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61">
                  <a:moveTo>
                    <a:pt x="37" y="9"/>
                  </a:moveTo>
                  <a:lnTo>
                    <a:pt x="38" y="10"/>
                  </a:lnTo>
                  <a:lnTo>
                    <a:pt x="39" y="10"/>
                  </a:lnTo>
                  <a:lnTo>
                    <a:pt x="40" y="11"/>
                  </a:lnTo>
                  <a:lnTo>
                    <a:pt x="38" y="17"/>
                  </a:lnTo>
                  <a:lnTo>
                    <a:pt x="37" y="23"/>
                  </a:lnTo>
                  <a:lnTo>
                    <a:pt x="36" y="28"/>
                  </a:lnTo>
                  <a:lnTo>
                    <a:pt x="36" y="34"/>
                  </a:lnTo>
                  <a:lnTo>
                    <a:pt x="37" y="35"/>
                  </a:lnTo>
                  <a:lnTo>
                    <a:pt x="37" y="36"/>
                  </a:lnTo>
                  <a:lnTo>
                    <a:pt x="35" y="36"/>
                  </a:lnTo>
                  <a:lnTo>
                    <a:pt x="35" y="39"/>
                  </a:lnTo>
                  <a:lnTo>
                    <a:pt x="36" y="40"/>
                  </a:lnTo>
                  <a:lnTo>
                    <a:pt x="36" y="41"/>
                  </a:lnTo>
                  <a:lnTo>
                    <a:pt x="38" y="41"/>
                  </a:lnTo>
                  <a:lnTo>
                    <a:pt x="38" y="43"/>
                  </a:lnTo>
                  <a:lnTo>
                    <a:pt x="37" y="45"/>
                  </a:lnTo>
                  <a:lnTo>
                    <a:pt x="37" y="46"/>
                  </a:lnTo>
                  <a:lnTo>
                    <a:pt x="36" y="48"/>
                  </a:lnTo>
                  <a:lnTo>
                    <a:pt x="35" y="49"/>
                  </a:lnTo>
                  <a:lnTo>
                    <a:pt x="33" y="51"/>
                  </a:lnTo>
                  <a:lnTo>
                    <a:pt x="32" y="54"/>
                  </a:lnTo>
                  <a:lnTo>
                    <a:pt x="30" y="57"/>
                  </a:lnTo>
                  <a:lnTo>
                    <a:pt x="26" y="58"/>
                  </a:lnTo>
                  <a:lnTo>
                    <a:pt x="24" y="58"/>
                  </a:lnTo>
                  <a:lnTo>
                    <a:pt x="21" y="55"/>
                  </a:lnTo>
                  <a:lnTo>
                    <a:pt x="20" y="55"/>
                  </a:lnTo>
                  <a:lnTo>
                    <a:pt x="18" y="55"/>
                  </a:lnTo>
                  <a:lnTo>
                    <a:pt x="17" y="55"/>
                  </a:lnTo>
                  <a:lnTo>
                    <a:pt x="16" y="55"/>
                  </a:lnTo>
                  <a:lnTo>
                    <a:pt x="14" y="56"/>
                  </a:lnTo>
                  <a:lnTo>
                    <a:pt x="12" y="57"/>
                  </a:lnTo>
                  <a:lnTo>
                    <a:pt x="9" y="58"/>
                  </a:lnTo>
                  <a:lnTo>
                    <a:pt x="8" y="61"/>
                  </a:lnTo>
                  <a:lnTo>
                    <a:pt x="5" y="57"/>
                  </a:lnTo>
                  <a:lnTo>
                    <a:pt x="2" y="54"/>
                  </a:lnTo>
                  <a:lnTo>
                    <a:pt x="0" y="49"/>
                  </a:lnTo>
                  <a:lnTo>
                    <a:pt x="0" y="45"/>
                  </a:lnTo>
                  <a:lnTo>
                    <a:pt x="5" y="42"/>
                  </a:lnTo>
                  <a:lnTo>
                    <a:pt x="7" y="38"/>
                  </a:lnTo>
                  <a:lnTo>
                    <a:pt x="8" y="33"/>
                  </a:lnTo>
                  <a:lnTo>
                    <a:pt x="8" y="28"/>
                  </a:lnTo>
                  <a:lnTo>
                    <a:pt x="9" y="26"/>
                  </a:lnTo>
                  <a:lnTo>
                    <a:pt x="10" y="25"/>
                  </a:lnTo>
                  <a:lnTo>
                    <a:pt x="10" y="23"/>
                  </a:lnTo>
                  <a:lnTo>
                    <a:pt x="13" y="22"/>
                  </a:lnTo>
                  <a:lnTo>
                    <a:pt x="14" y="13"/>
                  </a:lnTo>
                  <a:lnTo>
                    <a:pt x="17" y="7"/>
                  </a:lnTo>
                  <a:lnTo>
                    <a:pt x="23" y="1"/>
                  </a:lnTo>
                  <a:lnTo>
                    <a:pt x="31" y="0"/>
                  </a:lnTo>
                  <a:lnTo>
                    <a:pt x="33" y="2"/>
                  </a:lnTo>
                  <a:lnTo>
                    <a:pt x="35" y="3"/>
                  </a:lnTo>
                  <a:lnTo>
                    <a:pt x="37" y="5"/>
                  </a:lnTo>
                  <a:lnTo>
                    <a:pt x="37"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0" name="Freeform 101"/>
            <p:cNvSpPr>
              <a:spLocks/>
            </p:cNvSpPr>
            <p:nvPr/>
          </p:nvSpPr>
          <p:spPr bwMode="auto">
            <a:xfrm>
              <a:off x="2519" y="2028"/>
              <a:ext cx="22" cy="17"/>
            </a:xfrm>
            <a:custGeom>
              <a:avLst/>
              <a:gdLst>
                <a:gd name="T0" fmla="*/ 11 w 44"/>
                <a:gd name="T1" fmla="*/ 1 h 34"/>
                <a:gd name="T2" fmla="*/ 10 w 44"/>
                <a:gd name="T3" fmla="*/ 1 h 34"/>
                <a:gd name="T4" fmla="*/ 9 w 44"/>
                <a:gd name="T5" fmla="*/ 1 h 34"/>
                <a:gd name="T6" fmla="*/ 9 w 44"/>
                <a:gd name="T7" fmla="*/ 1 h 34"/>
                <a:gd name="T8" fmla="*/ 8 w 44"/>
                <a:gd name="T9" fmla="*/ 0 h 34"/>
                <a:gd name="T10" fmla="*/ 7 w 44"/>
                <a:gd name="T11" fmla="*/ 2 h 34"/>
                <a:gd name="T12" fmla="*/ 6 w 44"/>
                <a:gd name="T13" fmla="*/ 2 h 34"/>
                <a:gd name="T14" fmla="*/ 5 w 44"/>
                <a:gd name="T15" fmla="*/ 2 h 34"/>
                <a:gd name="T16" fmla="*/ 4 w 44"/>
                <a:gd name="T17" fmla="*/ 2 h 34"/>
                <a:gd name="T18" fmla="*/ 3 w 44"/>
                <a:gd name="T19" fmla="*/ 2 h 34"/>
                <a:gd name="T20" fmla="*/ 3 w 44"/>
                <a:gd name="T21" fmla="*/ 2 h 34"/>
                <a:gd name="T22" fmla="*/ 3 w 44"/>
                <a:gd name="T23" fmla="*/ 2 h 34"/>
                <a:gd name="T24" fmla="*/ 2 w 44"/>
                <a:gd name="T25" fmla="*/ 2 h 34"/>
                <a:gd name="T26" fmla="*/ 1 w 44"/>
                <a:gd name="T27" fmla="*/ 3 h 34"/>
                <a:gd name="T28" fmla="*/ 1 w 44"/>
                <a:gd name="T29" fmla="*/ 3 h 34"/>
                <a:gd name="T30" fmla="*/ 0 w 44"/>
                <a:gd name="T31" fmla="*/ 4 h 34"/>
                <a:gd name="T32" fmla="*/ 1 w 44"/>
                <a:gd name="T33" fmla="*/ 5 h 34"/>
                <a:gd name="T34" fmla="*/ 1 w 44"/>
                <a:gd name="T35" fmla="*/ 6 h 34"/>
                <a:gd name="T36" fmla="*/ 1 w 44"/>
                <a:gd name="T37" fmla="*/ 7 h 34"/>
                <a:gd name="T38" fmla="*/ 2 w 44"/>
                <a:gd name="T39" fmla="*/ 8 h 34"/>
                <a:gd name="T40" fmla="*/ 2 w 44"/>
                <a:gd name="T41" fmla="*/ 9 h 34"/>
                <a:gd name="T42" fmla="*/ 3 w 44"/>
                <a:gd name="T43" fmla="*/ 8 h 34"/>
                <a:gd name="T44" fmla="*/ 4 w 44"/>
                <a:gd name="T45" fmla="*/ 7 h 34"/>
                <a:gd name="T46" fmla="*/ 5 w 44"/>
                <a:gd name="T47" fmla="*/ 6 h 34"/>
                <a:gd name="T48" fmla="*/ 5 w 44"/>
                <a:gd name="T49" fmla="*/ 5 h 34"/>
                <a:gd name="T50" fmla="*/ 6 w 44"/>
                <a:gd name="T51" fmla="*/ 5 h 34"/>
                <a:gd name="T52" fmla="*/ 7 w 44"/>
                <a:gd name="T53" fmla="*/ 5 h 34"/>
                <a:gd name="T54" fmla="*/ 8 w 44"/>
                <a:gd name="T55" fmla="*/ 4 h 34"/>
                <a:gd name="T56" fmla="*/ 9 w 44"/>
                <a:gd name="T57" fmla="*/ 4 h 34"/>
                <a:gd name="T58" fmla="*/ 9 w 44"/>
                <a:gd name="T59" fmla="*/ 4 h 34"/>
                <a:gd name="T60" fmla="*/ 10 w 44"/>
                <a:gd name="T61" fmla="*/ 4 h 34"/>
                <a:gd name="T62" fmla="*/ 11 w 44"/>
                <a:gd name="T63" fmla="*/ 4 h 34"/>
                <a:gd name="T64" fmla="*/ 11 w 44"/>
                <a:gd name="T65" fmla="*/ 4 h 34"/>
                <a:gd name="T66" fmla="*/ 11 w 44"/>
                <a:gd name="T67" fmla="*/ 4 h 34"/>
                <a:gd name="T68" fmla="*/ 11 w 44"/>
                <a:gd name="T69" fmla="*/ 3 h 34"/>
                <a:gd name="T70" fmla="*/ 11 w 44"/>
                <a:gd name="T71" fmla="*/ 2 h 34"/>
                <a:gd name="T72" fmla="*/ 11 w 44"/>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4"/>
                <a:gd name="T113" fmla="*/ 44 w 44"/>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4">
                  <a:moveTo>
                    <a:pt x="41" y="4"/>
                  </a:moveTo>
                  <a:lnTo>
                    <a:pt x="39" y="2"/>
                  </a:lnTo>
                  <a:lnTo>
                    <a:pt x="36" y="1"/>
                  </a:lnTo>
                  <a:lnTo>
                    <a:pt x="33" y="1"/>
                  </a:lnTo>
                  <a:lnTo>
                    <a:pt x="31" y="0"/>
                  </a:lnTo>
                  <a:lnTo>
                    <a:pt x="28" y="5"/>
                  </a:lnTo>
                  <a:lnTo>
                    <a:pt x="24" y="6"/>
                  </a:lnTo>
                  <a:lnTo>
                    <a:pt x="19" y="6"/>
                  </a:lnTo>
                  <a:lnTo>
                    <a:pt x="14" y="5"/>
                  </a:lnTo>
                  <a:lnTo>
                    <a:pt x="12" y="6"/>
                  </a:lnTo>
                  <a:lnTo>
                    <a:pt x="11" y="7"/>
                  </a:lnTo>
                  <a:lnTo>
                    <a:pt x="9" y="7"/>
                  </a:lnTo>
                  <a:lnTo>
                    <a:pt x="6" y="7"/>
                  </a:lnTo>
                  <a:lnTo>
                    <a:pt x="3" y="9"/>
                  </a:lnTo>
                  <a:lnTo>
                    <a:pt x="1" y="12"/>
                  </a:lnTo>
                  <a:lnTo>
                    <a:pt x="0" y="15"/>
                  </a:lnTo>
                  <a:lnTo>
                    <a:pt x="1" y="20"/>
                  </a:lnTo>
                  <a:lnTo>
                    <a:pt x="3" y="23"/>
                  </a:lnTo>
                  <a:lnTo>
                    <a:pt x="4" y="27"/>
                  </a:lnTo>
                  <a:lnTo>
                    <a:pt x="5" y="30"/>
                  </a:lnTo>
                  <a:lnTo>
                    <a:pt x="8" y="34"/>
                  </a:lnTo>
                  <a:lnTo>
                    <a:pt x="12" y="30"/>
                  </a:lnTo>
                  <a:lnTo>
                    <a:pt x="16" y="27"/>
                  </a:lnTo>
                  <a:lnTo>
                    <a:pt x="17" y="22"/>
                  </a:lnTo>
                  <a:lnTo>
                    <a:pt x="17" y="17"/>
                  </a:lnTo>
                  <a:lnTo>
                    <a:pt x="21" y="19"/>
                  </a:lnTo>
                  <a:lnTo>
                    <a:pt x="25" y="17"/>
                  </a:lnTo>
                  <a:lnTo>
                    <a:pt x="29" y="15"/>
                  </a:lnTo>
                  <a:lnTo>
                    <a:pt x="34" y="14"/>
                  </a:lnTo>
                  <a:lnTo>
                    <a:pt x="36" y="16"/>
                  </a:lnTo>
                  <a:lnTo>
                    <a:pt x="39" y="16"/>
                  </a:lnTo>
                  <a:lnTo>
                    <a:pt x="42" y="16"/>
                  </a:lnTo>
                  <a:lnTo>
                    <a:pt x="44" y="15"/>
                  </a:lnTo>
                  <a:lnTo>
                    <a:pt x="44" y="13"/>
                  </a:lnTo>
                  <a:lnTo>
                    <a:pt x="44" y="9"/>
                  </a:lnTo>
                  <a:lnTo>
                    <a:pt x="43" y="6"/>
                  </a:lnTo>
                  <a:lnTo>
                    <a:pt x="41"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1" name="Freeform 102"/>
            <p:cNvSpPr>
              <a:spLocks/>
            </p:cNvSpPr>
            <p:nvPr/>
          </p:nvSpPr>
          <p:spPr bwMode="auto">
            <a:xfrm>
              <a:off x="2552" y="2026"/>
              <a:ext cx="5" cy="4"/>
            </a:xfrm>
            <a:custGeom>
              <a:avLst/>
              <a:gdLst>
                <a:gd name="T0" fmla="*/ 1 w 11"/>
                <a:gd name="T1" fmla="*/ 0 h 7"/>
                <a:gd name="T2" fmla="*/ 1 w 11"/>
                <a:gd name="T3" fmla="*/ 1 h 7"/>
                <a:gd name="T4" fmla="*/ 0 w 11"/>
                <a:gd name="T5" fmla="*/ 1 h 7"/>
                <a:gd name="T6" fmla="*/ 0 w 11"/>
                <a:gd name="T7" fmla="*/ 1 h 7"/>
                <a:gd name="T8" fmla="*/ 0 w 11"/>
                <a:gd name="T9" fmla="*/ 1 h 7"/>
                <a:gd name="T10" fmla="*/ 0 w 11"/>
                <a:gd name="T11" fmla="*/ 1 h 7"/>
                <a:gd name="T12" fmla="*/ 0 w 11"/>
                <a:gd name="T13" fmla="*/ 1 h 7"/>
                <a:gd name="T14" fmla="*/ 0 w 11"/>
                <a:gd name="T15" fmla="*/ 2 h 7"/>
                <a:gd name="T16" fmla="*/ 0 w 11"/>
                <a:gd name="T17" fmla="*/ 2 h 7"/>
                <a:gd name="T18" fmla="*/ 1 w 11"/>
                <a:gd name="T19" fmla="*/ 2 h 7"/>
                <a:gd name="T20" fmla="*/ 1 w 11"/>
                <a:gd name="T21" fmla="*/ 2 h 7"/>
                <a:gd name="T22" fmla="*/ 1 w 11"/>
                <a:gd name="T23" fmla="*/ 2 h 7"/>
                <a:gd name="T24" fmla="*/ 1 w 11"/>
                <a:gd name="T25" fmla="*/ 2 h 7"/>
                <a:gd name="T26" fmla="*/ 2 w 11"/>
                <a:gd name="T27" fmla="*/ 1 h 7"/>
                <a:gd name="T28" fmla="*/ 2 w 11"/>
                <a:gd name="T29" fmla="*/ 1 h 7"/>
                <a:gd name="T30" fmla="*/ 2 w 11"/>
                <a:gd name="T31" fmla="*/ 1 h 7"/>
                <a:gd name="T32" fmla="*/ 2 w 11"/>
                <a:gd name="T33" fmla="*/ 1 h 7"/>
                <a:gd name="T34" fmla="*/ 2 w 11"/>
                <a:gd name="T35" fmla="*/ 0 h 7"/>
                <a:gd name="T36" fmla="*/ 1 w 11"/>
                <a:gd name="T37" fmla="*/ 0 h 7"/>
                <a:gd name="T38" fmla="*/ 1 w 11"/>
                <a:gd name="T39" fmla="*/ 0 h 7"/>
                <a:gd name="T40" fmla="*/ 1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4" y="0"/>
                  </a:moveTo>
                  <a:lnTo>
                    <a:pt x="4" y="1"/>
                  </a:lnTo>
                  <a:lnTo>
                    <a:pt x="3" y="1"/>
                  </a:lnTo>
                  <a:lnTo>
                    <a:pt x="1" y="1"/>
                  </a:lnTo>
                  <a:lnTo>
                    <a:pt x="0" y="1"/>
                  </a:lnTo>
                  <a:lnTo>
                    <a:pt x="0" y="2"/>
                  </a:lnTo>
                  <a:lnTo>
                    <a:pt x="1" y="3"/>
                  </a:lnTo>
                  <a:lnTo>
                    <a:pt x="1" y="5"/>
                  </a:lnTo>
                  <a:lnTo>
                    <a:pt x="3" y="7"/>
                  </a:lnTo>
                  <a:lnTo>
                    <a:pt x="4" y="7"/>
                  </a:lnTo>
                  <a:lnTo>
                    <a:pt x="5" y="5"/>
                  </a:lnTo>
                  <a:lnTo>
                    <a:pt x="6" y="5"/>
                  </a:lnTo>
                  <a:lnTo>
                    <a:pt x="7" y="5"/>
                  </a:lnTo>
                  <a:lnTo>
                    <a:pt x="8" y="4"/>
                  </a:lnTo>
                  <a:lnTo>
                    <a:pt x="10" y="3"/>
                  </a:lnTo>
                  <a:lnTo>
                    <a:pt x="11" y="2"/>
                  </a:lnTo>
                  <a:lnTo>
                    <a:pt x="11" y="1"/>
                  </a:lnTo>
                  <a:lnTo>
                    <a:pt x="10" y="0"/>
                  </a:lnTo>
                  <a:lnTo>
                    <a:pt x="7" y="0"/>
                  </a:lnTo>
                  <a:lnTo>
                    <a:pt x="6"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2" name="Freeform 103"/>
            <p:cNvSpPr>
              <a:spLocks/>
            </p:cNvSpPr>
            <p:nvPr/>
          </p:nvSpPr>
          <p:spPr bwMode="auto">
            <a:xfrm>
              <a:off x="2500" y="2080"/>
              <a:ext cx="6" cy="4"/>
            </a:xfrm>
            <a:custGeom>
              <a:avLst/>
              <a:gdLst>
                <a:gd name="T0" fmla="*/ 1 w 10"/>
                <a:gd name="T1" fmla="*/ 0 h 7"/>
                <a:gd name="T2" fmla="*/ 1 w 10"/>
                <a:gd name="T3" fmla="*/ 1 h 7"/>
                <a:gd name="T4" fmla="*/ 1 w 10"/>
                <a:gd name="T5" fmla="*/ 1 h 7"/>
                <a:gd name="T6" fmla="*/ 1 w 10"/>
                <a:gd name="T7" fmla="*/ 1 h 7"/>
                <a:gd name="T8" fmla="*/ 0 w 10"/>
                <a:gd name="T9" fmla="*/ 1 h 7"/>
                <a:gd name="T10" fmla="*/ 0 w 10"/>
                <a:gd name="T11" fmla="*/ 1 h 7"/>
                <a:gd name="T12" fmla="*/ 1 w 10"/>
                <a:gd name="T13" fmla="*/ 1 h 7"/>
                <a:gd name="T14" fmla="*/ 1 w 10"/>
                <a:gd name="T15" fmla="*/ 2 h 7"/>
                <a:gd name="T16" fmla="*/ 1 w 10"/>
                <a:gd name="T17" fmla="*/ 2 h 7"/>
                <a:gd name="T18" fmla="*/ 1 w 10"/>
                <a:gd name="T19" fmla="*/ 2 h 7"/>
                <a:gd name="T20" fmla="*/ 1 w 10"/>
                <a:gd name="T21" fmla="*/ 2 h 7"/>
                <a:gd name="T22" fmla="*/ 2 w 10"/>
                <a:gd name="T23" fmla="*/ 2 h 7"/>
                <a:gd name="T24" fmla="*/ 2 w 10"/>
                <a:gd name="T25" fmla="*/ 2 h 7"/>
                <a:gd name="T26" fmla="*/ 3 w 10"/>
                <a:gd name="T27" fmla="*/ 2 h 7"/>
                <a:gd name="T28" fmla="*/ 3 w 10"/>
                <a:gd name="T29" fmla="*/ 1 h 7"/>
                <a:gd name="T30" fmla="*/ 4 w 10"/>
                <a:gd name="T31" fmla="*/ 1 h 7"/>
                <a:gd name="T32" fmla="*/ 4 w 10"/>
                <a:gd name="T33" fmla="*/ 1 h 7"/>
                <a:gd name="T34" fmla="*/ 3 w 10"/>
                <a:gd name="T35" fmla="*/ 0 h 7"/>
                <a:gd name="T36" fmla="*/ 2 w 10"/>
                <a:gd name="T37" fmla="*/ 0 h 7"/>
                <a:gd name="T38" fmla="*/ 2 w 10"/>
                <a:gd name="T39" fmla="*/ 0 h 7"/>
                <a:gd name="T40" fmla="*/ 1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4" y="0"/>
                  </a:moveTo>
                  <a:lnTo>
                    <a:pt x="3" y="1"/>
                  </a:lnTo>
                  <a:lnTo>
                    <a:pt x="2" y="1"/>
                  </a:lnTo>
                  <a:lnTo>
                    <a:pt x="1" y="1"/>
                  </a:lnTo>
                  <a:lnTo>
                    <a:pt x="0" y="1"/>
                  </a:lnTo>
                  <a:lnTo>
                    <a:pt x="0" y="2"/>
                  </a:lnTo>
                  <a:lnTo>
                    <a:pt x="1" y="3"/>
                  </a:lnTo>
                  <a:lnTo>
                    <a:pt x="1" y="6"/>
                  </a:lnTo>
                  <a:lnTo>
                    <a:pt x="2" y="7"/>
                  </a:lnTo>
                  <a:lnTo>
                    <a:pt x="3" y="7"/>
                  </a:lnTo>
                  <a:lnTo>
                    <a:pt x="4" y="6"/>
                  </a:lnTo>
                  <a:lnTo>
                    <a:pt x="5" y="6"/>
                  </a:lnTo>
                  <a:lnTo>
                    <a:pt x="7" y="6"/>
                  </a:lnTo>
                  <a:lnTo>
                    <a:pt x="8" y="5"/>
                  </a:lnTo>
                  <a:lnTo>
                    <a:pt x="9" y="3"/>
                  </a:lnTo>
                  <a:lnTo>
                    <a:pt x="10" y="2"/>
                  </a:lnTo>
                  <a:lnTo>
                    <a:pt x="10" y="1"/>
                  </a:lnTo>
                  <a:lnTo>
                    <a:pt x="9"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3" name="Freeform 104"/>
            <p:cNvSpPr>
              <a:spLocks/>
            </p:cNvSpPr>
            <p:nvPr/>
          </p:nvSpPr>
          <p:spPr bwMode="auto">
            <a:xfrm>
              <a:off x="2660" y="2043"/>
              <a:ext cx="237" cy="283"/>
            </a:xfrm>
            <a:custGeom>
              <a:avLst/>
              <a:gdLst>
                <a:gd name="T0" fmla="*/ 32 w 475"/>
                <a:gd name="T1" fmla="*/ 65 h 567"/>
                <a:gd name="T2" fmla="*/ 31 w 475"/>
                <a:gd name="T3" fmla="*/ 58 h 567"/>
                <a:gd name="T4" fmla="*/ 32 w 475"/>
                <a:gd name="T5" fmla="*/ 53 h 567"/>
                <a:gd name="T6" fmla="*/ 32 w 475"/>
                <a:gd name="T7" fmla="*/ 41 h 567"/>
                <a:gd name="T8" fmla="*/ 31 w 475"/>
                <a:gd name="T9" fmla="*/ 38 h 567"/>
                <a:gd name="T10" fmla="*/ 22 w 475"/>
                <a:gd name="T11" fmla="*/ 34 h 567"/>
                <a:gd name="T12" fmla="*/ 9 w 475"/>
                <a:gd name="T13" fmla="*/ 31 h 567"/>
                <a:gd name="T14" fmla="*/ 7 w 475"/>
                <a:gd name="T15" fmla="*/ 27 h 567"/>
                <a:gd name="T16" fmla="*/ 20 w 475"/>
                <a:gd name="T17" fmla="*/ 25 h 567"/>
                <a:gd name="T18" fmla="*/ 6 w 475"/>
                <a:gd name="T19" fmla="*/ 22 h 567"/>
                <a:gd name="T20" fmla="*/ 0 w 475"/>
                <a:gd name="T21" fmla="*/ 21 h 567"/>
                <a:gd name="T22" fmla="*/ 9 w 475"/>
                <a:gd name="T23" fmla="*/ 17 h 567"/>
                <a:gd name="T24" fmla="*/ 19 w 475"/>
                <a:gd name="T25" fmla="*/ 8 h 567"/>
                <a:gd name="T26" fmla="*/ 30 w 475"/>
                <a:gd name="T27" fmla="*/ 3 h 567"/>
                <a:gd name="T28" fmla="*/ 38 w 475"/>
                <a:gd name="T29" fmla="*/ 0 h 567"/>
                <a:gd name="T30" fmla="*/ 46 w 475"/>
                <a:gd name="T31" fmla="*/ 1 h 567"/>
                <a:gd name="T32" fmla="*/ 51 w 475"/>
                <a:gd name="T33" fmla="*/ 7 h 567"/>
                <a:gd name="T34" fmla="*/ 59 w 475"/>
                <a:gd name="T35" fmla="*/ 9 h 567"/>
                <a:gd name="T36" fmla="*/ 62 w 475"/>
                <a:gd name="T37" fmla="*/ 10 h 567"/>
                <a:gd name="T38" fmla="*/ 70 w 475"/>
                <a:gd name="T39" fmla="*/ 9 h 567"/>
                <a:gd name="T40" fmla="*/ 85 w 475"/>
                <a:gd name="T41" fmla="*/ 7 h 567"/>
                <a:gd name="T42" fmla="*/ 85 w 475"/>
                <a:gd name="T43" fmla="*/ 10 h 567"/>
                <a:gd name="T44" fmla="*/ 79 w 475"/>
                <a:gd name="T45" fmla="*/ 15 h 567"/>
                <a:gd name="T46" fmla="*/ 90 w 475"/>
                <a:gd name="T47" fmla="*/ 16 h 567"/>
                <a:gd name="T48" fmla="*/ 100 w 475"/>
                <a:gd name="T49" fmla="*/ 13 h 567"/>
                <a:gd name="T50" fmla="*/ 106 w 475"/>
                <a:gd name="T51" fmla="*/ 15 h 567"/>
                <a:gd name="T52" fmla="*/ 117 w 475"/>
                <a:gd name="T53" fmla="*/ 11 h 567"/>
                <a:gd name="T54" fmla="*/ 115 w 475"/>
                <a:gd name="T55" fmla="*/ 14 h 567"/>
                <a:gd name="T56" fmla="*/ 110 w 475"/>
                <a:gd name="T57" fmla="*/ 25 h 567"/>
                <a:gd name="T58" fmla="*/ 109 w 475"/>
                <a:gd name="T59" fmla="*/ 37 h 567"/>
                <a:gd name="T60" fmla="*/ 112 w 475"/>
                <a:gd name="T61" fmla="*/ 45 h 567"/>
                <a:gd name="T62" fmla="*/ 111 w 475"/>
                <a:gd name="T63" fmla="*/ 52 h 567"/>
                <a:gd name="T64" fmla="*/ 111 w 475"/>
                <a:gd name="T65" fmla="*/ 54 h 567"/>
                <a:gd name="T66" fmla="*/ 108 w 475"/>
                <a:gd name="T67" fmla="*/ 57 h 567"/>
                <a:gd name="T68" fmla="*/ 101 w 475"/>
                <a:gd name="T69" fmla="*/ 60 h 567"/>
                <a:gd name="T70" fmla="*/ 107 w 475"/>
                <a:gd name="T71" fmla="*/ 65 h 567"/>
                <a:gd name="T72" fmla="*/ 110 w 475"/>
                <a:gd name="T73" fmla="*/ 71 h 567"/>
                <a:gd name="T74" fmla="*/ 104 w 475"/>
                <a:gd name="T75" fmla="*/ 83 h 567"/>
                <a:gd name="T76" fmla="*/ 95 w 475"/>
                <a:gd name="T77" fmla="*/ 87 h 567"/>
                <a:gd name="T78" fmla="*/ 86 w 475"/>
                <a:gd name="T79" fmla="*/ 89 h 567"/>
                <a:gd name="T80" fmla="*/ 82 w 475"/>
                <a:gd name="T81" fmla="*/ 96 h 567"/>
                <a:gd name="T82" fmla="*/ 74 w 475"/>
                <a:gd name="T83" fmla="*/ 98 h 567"/>
                <a:gd name="T84" fmla="*/ 72 w 475"/>
                <a:gd name="T85" fmla="*/ 103 h 567"/>
                <a:gd name="T86" fmla="*/ 65 w 475"/>
                <a:gd name="T87" fmla="*/ 108 h 567"/>
                <a:gd name="T88" fmla="*/ 52 w 475"/>
                <a:gd name="T89" fmla="*/ 109 h 567"/>
                <a:gd name="T90" fmla="*/ 54 w 475"/>
                <a:gd name="T91" fmla="*/ 116 h 567"/>
                <a:gd name="T92" fmla="*/ 50 w 475"/>
                <a:gd name="T93" fmla="*/ 118 h 567"/>
                <a:gd name="T94" fmla="*/ 45 w 475"/>
                <a:gd name="T95" fmla="*/ 124 h 567"/>
                <a:gd name="T96" fmla="*/ 43 w 475"/>
                <a:gd name="T97" fmla="*/ 135 h 567"/>
                <a:gd name="T98" fmla="*/ 34 w 475"/>
                <a:gd name="T99" fmla="*/ 141 h 567"/>
                <a:gd name="T100" fmla="*/ 28 w 475"/>
                <a:gd name="T101" fmla="*/ 133 h 567"/>
                <a:gd name="T102" fmla="*/ 25 w 475"/>
                <a:gd name="T103" fmla="*/ 129 h 567"/>
                <a:gd name="T104" fmla="*/ 17 w 475"/>
                <a:gd name="T105" fmla="*/ 126 h 567"/>
                <a:gd name="T106" fmla="*/ 14 w 475"/>
                <a:gd name="T107" fmla="*/ 115 h 567"/>
                <a:gd name="T108" fmla="*/ 13 w 475"/>
                <a:gd name="T109" fmla="*/ 98 h 567"/>
                <a:gd name="T110" fmla="*/ 15 w 475"/>
                <a:gd name="T111" fmla="*/ 90 h 567"/>
                <a:gd name="T112" fmla="*/ 19 w 475"/>
                <a:gd name="T113" fmla="*/ 84 h 567"/>
                <a:gd name="T114" fmla="*/ 29 w 475"/>
                <a:gd name="T115" fmla="*/ 83 h 567"/>
                <a:gd name="T116" fmla="*/ 21 w 475"/>
                <a:gd name="T117" fmla="*/ 77 h 567"/>
                <a:gd name="T118" fmla="*/ 17 w 475"/>
                <a:gd name="T119" fmla="*/ 68 h 567"/>
                <a:gd name="T120" fmla="*/ 26 w 475"/>
                <a:gd name="T121" fmla="*/ 68 h 567"/>
                <a:gd name="T122" fmla="*/ 26 w 475"/>
                <a:gd name="T123" fmla="*/ 73 h 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567"/>
                <a:gd name="T188" fmla="*/ 475 w 475"/>
                <a:gd name="T189" fmla="*/ 567 h 5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567">
                  <a:moveTo>
                    <a:pt x="110" y="292"/>
                  </a:moveTo>
                  <a:lnTo>
                    <a:pt x="117" y="286"/>
                  </a:lnTo>
                  <a:lnTo>
                    <a:pt x="124" y="274"/>
                  </a:lnTo>
                  <a:lnTo>
                    <a:pt x="130" y="262"/>
                  </a:lnTo>
                  <a:lnTo>
                    <a:pt x="132" y="249"/>
                  </a:lnTo>
                  <a:lnTo>
                    <a:pt x="131" y="243"/>
                  </a:lnTo>
                  <a:lnTo>
                    <a:pt x="128" y="239"/>
                  </a:lnTo>
                  <a:lnTo>
                    <a:pt x="125" y="235"/>
                  </a:lnTo>
                  <a:lnTo>
                    <a:pt x="122" y="231"/>
                  </a:lnTo>
                  <a:lnTo>
                    <a:pt x="121" y="226"/>
                  </a:lnTo>
                  <a:lnTo>
                    <a:pt x="123" y="220"/>
                  </a:lnTo>
                  <a:lnTo>
                    <a:pt x="129" y="214"/>
                  </a:lnTo>
                  <a:lnTo>
                    <a:pt x="140" y="206"/>
                  </a:lnTo>
                  <a:lnTo>
                    <a:pt x="128" y="190"/>
                  </a:lnTo>
                  <a:lnTo>
                    <a:pt x="125" y="176"/>
                  </a:lnTo>
                  <a:lnTo>
                    <a:pt x="129" y="167"/>
                  </a:lnTo>
                  <a:lnTo>
                    <a:pt x="131" y="164"/>
                  </a:lnTo>
                  <a:lnTo>
                    <a:pt x="130" y="163"/>
                  </a:lnTo>
                  <a:lnTo>
                    <a:pt x="129" y="159"/>
                  </a:lnTo>
                  <a:lnTo>
                    <a:pt x="125" y="154"/>
                  </a:lnTo>
                  <a:lnTo>
                    <a:pt x="120" y="149"/>
                  </a:lnTo>
                  <a:lnTo>
                    <a:pt x="113" y="144"/>
                  </a:lnTo>
                  <a:lnTo>
                    <a:pt x="104" y="141"/>
                  </a:lnTo>
                  <a:lnTo>
                    <a:pt x="91" y="138"/>
                  </a:lnTo>
                  <a:lnTo>
                    <a:pt x="77" y="138"/>
                  </a:lnTo>
                  <a:lnTo>
                    <a:pt x="67" y="135"/>
                  </a:lnTo>
                  <a:lnTo>
                    <a:pt x="53" y="130"/>
                  </a:lnTo>
                  <a:lnTo>
                    <a:pt x="39" y="126"/>
                  </a:lnTo>
                  <a:lnTo>
                    <a:pt x="26" y="120"/>
                  </a:lnTo>
                  <a:lnTo>
                    <a:pt x="19" y="116"/>
                  </a:lnTo>
                  <a:lnTo>
                    <a:pt x="19" y="113"/>
                  </a:lnTo>
                  <a:lnTo>
                    <a:pt x="29" y="111"/>
                  </a:lnTo>
                  <a:lnTo>
                    <a:pt x="51" y="110"/>
                  </a:lnTo>
                  <a:lnTo>
                    <a:pt x="72" y="108"/>
                  </a:lnTo>
                  <a:lnTo>
                    <a:pt x="82" y="106"/>
                  </a:lnTo>
                  <a:lnTo>
                    <a:pt x="80" y="103"/>
                  </a:lnTo>
                  <a:lnTo>
                    <a:pt x="72" y="99"/>
                  </a:lnTo>
                  <a:lnTo>
                    <a:pt x="60" y="96"/>
                  </a:lnTo>
                  <a:lnTo>
                    <a:pt x="44" y="92"/>
                  </a:lnTo>
                  <a:lnTo>
                    <a:pt x="26" y="91"/>
                  </a:lnTo>
                  <a:lnTo>
                    <a:pt x="11" y="92"/>
                  </a:lnTo>
                  <a:lnTo>
                    <a:pt x="6" y="91"/>
                  </a:lnTo>
                  <a:lnTo>
                    <a:pt x="2" y="89"/>
                  </a:lnTo>
                  <a:lnTo>
                    <a:pt x="0" y="85"/>
                  </a:lnTo>
                  <a:lnTo>
                    <a:pt x="2" y="82"/>
                  </a:lnTo>
                  <a:lnTo>
                    <a:pt x="9" y="78"/>
                  </a:lnTo>
                  <a:lnTo>
                    <a:pt x="19" y="75"/>
                  </a:lnTo>
                  <a:lnTo>
                    <a:pt x="37" y="70"/>
                  </a:lnTo>
                  <a:lnTo>
                    <a:pt x="60" y="66"/>
                  </a:lnTo>
                  <a:lnTo>
                    <a:pt x="62" y="54"/>
                  </a:lnTo>
                  <a:lnTo>
                    <a:pt x="69" y="44"/>
                  </a:lnTo>
                  <a:lnTo>
                    <a:pt x="79" y="34"/>
                  </a:lnTo>
                  <a:lnTo>
                    <a:pt x="91" y="25"/>
                  </a:lnTo>
                  <a:lnTo>
                    <a:pt x="102" y="19"/>
                  </a:lnTo>
                  <a:lnTo>
                    <a:pt x="113" y="15"/>
                  </a:lnTo>
                  <a:lnTo>
                    <a:pt x="121" y="15"/>
                  </a:lnTo>
                  <a:lnTo>
                    <a:pt x="125" y="19"/>
                  </a:lnTo>
                  <a:lnTo>
                    <a:pt x="133" y="10"/>
                  </a:lnTo>
                  <a:lnTo>
                    <a:pt x="143" y="5"/>
                  </a:lnTo>
                  <a:lnTo>
                    <a:pt x="153" y="1"/>
                  </a:lnTo>
                  <a:lnTo>
                    <a:pt x="163" y="0"/>
                  </a:lnTo>
                  <a:lnTo>
                    <a:pt x="173" y="1"/>
                  </a:lnTo>
                  <a:lnTo>
                    <a:pt x="181" y="2"/>
                  </a:lnTo>
                  <a:lnTo>
                    <a:pt x="187" y="7"/>
                  </a:lnTo>
                  <a:lnTo>
                    <a:pt x="189" y="12"/>
                  </a:lnTo>
                  <a:lnTo>
                    <a:pt x="192" y="17"/>
                  </a:lnTo>
                  <a:lnTo>
                    <a:pt x="197" y="23"/>
                  </a:lnTo>
                  <a:lnTo>
                    <a:pt x="205" y="28"/>
                  </a:lnTo>
                  <a:lnTo>
                    <a:pt x="214" y="32"/>
                  </a:lnTo>
                  <a:lnTo>
                    <a:pt x="222" y="36"/>
                  </a:lnTo>
                  <a:lnTo>
                    <a:pt x="230" y="38"/>
                  </a:lnTo>
                  <a:lnTo>
                    <a:pt x="237" y="39"/>
                  </a:lnTo>
                  <a:lnTo>
                    <a:pt x="242" y="39"/>
                  </a:lnTo>
                  <a:lnTo>
                    <a:pt x="244" y="38"/>
                  </a:lnTo>
                  <a:lnTo>
                    <a:pt x="246" y="39"/>
                  </a:lnTo>
                  <a:lnTo>
                    <a:pt x="250" y="40"/>
                  </a:lnTo>
                  <a:lnTo>
                    <a:pt x="253" y="42"/>
                  </a:lnTo>
                  <a:lnTo>
                    <a:pt x="260" y="42"/>
                  </a:lnTo>
                  <a:lnTo>
                    <a:pt x="269" y="40"/>
                  </a:lnTo>
                  <a:lnTo>
                    <a:pt x="282" y="38"/>
                  </a:lnTo>
                  <a:lnTo>
                    <a:pt x="299" y="34"/>
                  </a:lnTo>
                  <a:lnTo>
                    <a:pt x="318" y="29"/>
                  </a:lnTo>
                  <a:lnTo>
                    <a:pt x="332" y="27"/>
                  </a:lnTo>
                  <a:lnTo>
                    <a:pt x="342" y="28"/>
                  </a:lnTo>
                  <a:lnTo>
                    <a:pt x="349" y="30"/>
                  </a:lnTo>
                  <a:lnTo>
                    <a:pt x="351" y="34"/>
                  </a:lnTo>
                  <a:lnTo>
                    <a:pt x="349" y="38"/>
                  </a:lnTo>
                  <a:lnTo>
                    <a:pt x="341" y="43"/>
                  </a:lnTo>
                  <a:lnTo>
                    <a:pt x="328" y="48"/>
                  </a:lnTo>
                  <a:lnTo>
                    <a:pt x="317" y="53"/>
                  </a:lnTo>
                  <a:lnTo>
                    <a:pt x="313" y="58"/>
                  </a:lnTo>
                  <a:lnTo>
                    <a:pt x="318" y="61"/>
                  </a:lnTo>
                  <a:lnTo>
                    <a:pt x="326" y="63"/>
                  </a:lnTo>
                  <a:lnTo>
                    <a:pt x="337" y="66"/>
                  </a:lnTo>
                  <a:lnTo>
                    <a:pt x="350" y="66"/>
                  </a:lnTo>
                  <a:lnTo>
                    <a:pt x="363" y="65"/>
                  </a:lnTo>
                  <a:lnTo>
                    <a:pt x="372" y="62"/>
                  </a:lnTo>
                  <a:lnTo>
                    <a:pt x="381" y="59"/>
                  </a:lnTo>
                  <a:lnTo>
                    <a:pt x="392" y="57"/>
                  </a:lnTo>
                  <a:lnTo>
                    <a:pt x="402" y="54"/>
                  </a:lnTo>
                  <a:lnTo>
                    <a:pt x="412" y="53"/>
                  </a:lnTo>
                  <a:lnTo>
                    <a:pt x="420" y="54"/>
                  </a:lnTo>
                  <a:lnTo>
                    <a:pt x="425" y="57"/>
                  </a:lnTo>
                  <a:lnTo>
                    <a:pt x="426" y="61"/>
                  </a:lnTo>
                  <a:lnTo>
                    <a:pt x="420" y="69"/>
                  </a:lnTo>
                  <a:lnTo>
                    <a:pt x="442" y="57"/>
                  </a:lnTo>
                  <a:lnTo>
                    <a:pt x="457" y="48"/>
                  </a:lnTo>
                  <a:lnTo>
                    <a:pt x="468" y="45"/>
                  </a:lnTo>
                  <a:lnTo>
                    <a:pt x="473" y="44"/>
                  </a:lnTo>
                  <a:lnTo>
                    <a:pt x="475" y="47"/>
                  </a:lnTo>
                  <a:lnTo>
                    <a:pt x="470" y="52"/>
                  </a:lnTo>
                  <a:lnTo>
                    <a:pt x="461" y="59"/>
                  </a:lnTo>
                  <a:lnTo>
                    <a:pt x="447" y="68"/>
                  </a:lnTo>
                  <a:lnTo>
                    <a:pt x="449" y="85"/>
                  </a:lnTo>
                  <a:lnTo>
                    <a:pt x="447" y="95"/>
                  </a:lnTo>
                  <a:lnTo>
                    <a:pt x="443" y="100"/>
                  </a:lnTo>
                  <a:lnTo>
                    <a:pt x="442" y="101"/>
                  </a:lnTo>
                  <a:lnTo>
                    <a:pt x="448" y="121"/>
                  </a:lnTo>
                  <a:lnTo>
                    <a:pt x="445" y="137"/>
                  </a:lnTo>
                  <a:lnTo>
                    <a:pt x="438" y="149"/>
                  </a:lnTo>
                  <a:lnTo>
                    <a:pt x="428" y="156"/>
                  </a:lnTo>
                  <a:lnTo>
                    <a:pt x="441" y="164"/>
                  </a:lnTo>
                  <a:lnTo>
                    <a:pt x="447" y="172"/>
                  </a:lnTo>
                  <a:lnTo>
                    <a:pt x="450" y="182"/>
                  </a:lnTo>
                  <a:lnTo>
                    <a:pt x="452" y="190"/>
                  </a:lnTo>
                  <a:lnTo>
                    <a:pt x="449" y="199"/>
                  </a:lnTo>
                  <a:lnTo>
                    <a:pt x="447" y="206"/>
                  </a:lnTo>
                  <a:lnTo>
                    <a:pt x="445" y="211"/>
                  </a:lnTo>
                  <a:lnTo>
                    <a:pt x="443" y="212"/>
                  </a:lnTo>
                  <a:lnTo>
                    <a:pt x="443" y="213"/>
                  </a:lnTo>
                  <a:lnTo>
                    <a:pt x="445" y="214"/>
                  </a:lnTo>
                  <a:lnTo>
                    <a:pt x="446" y="218"/>
                  </a:lnTo>
                  <a:lnTo>
                    <a:pt x="445" y="221"/>
                  </a:lnTo>
                  <a:lnTo>
                    <a:pt x="442" y="224"/>
                  </a:lnTo>
                  <a:lnTo>
                    <a:pt x="439" y="227"/>
                  </a:lnTo>
                  <a:lnTo>
                    <a:pt x="432" y="229"/>
                  </a:lnTo>
                  <a:lnTo>
                    <a:pt x="420" y="231"/>
                  </a:lnTo>
                  <a:lnTo>
                    <a:pt x="410" y="233"/>
                  </a:lnTo>
                  <a:lnTo>
                    <a:pt x="404" y="237"/>
                  </a:lnTo>
                  <a:lnTo>
                    <a:pt x="404" y="243"/>
                  </a:lnTo>
                  <a:lnTo>
                    <a:pt x="408" y="250"/>
                  </a:lnTo>
                  <a:lnTo>
                    <a:pt x="415" y="256"/>
                  </a:lnTo>
                  <a:lnTo>
                    <a:pt x="422" y="259"/>
                  </a:lnTo>
                  <a:lnTo>
                    <a:pt x="431" y="260"/>
                  </a:lnTo>
                  <a:lnTo>
                    <a:pt x="439" y="256"/>
                  </a:lnTo>
                  <a:lnTo>
                    <a:pt x="443" y="264"/>
                  </a:lnTo>
                  <a:lnTo>
                    <a:pt x="445" y="274"/>
                  </a:lnTo>
                  <a:lnTo>
                    <a:pt x="443" y="287"/>
                  </a:lnTo>
                  <a:lnTo>
                    <a:pt x="441" y="298"/>
                  </a:lnTo>
                  <a:lnTo>
                    <a:pt x="434" y="311"/>
                  </a:lnTo>
                  <a:lnTo>
                    <a:pt x="427" y="323"/>
                  </a:lnTo>
                  <a:lnTo>
                    <a:pt x="419" y="333"/>
                  </a:lnTo>
                  <a:lnTo>
                    <a:pt x="411" y="341"/>
                  </a:lnTo>
                  <a:lnTo>
                    <a:pt x="402" y="347"/>
                  </a:lnTo>
                  <a:lnTo>
                    <a:pt x="392" y="349"/>
                  </a:lnTo>
                  <a:lnTo>
                    <a:pt x="380" y="350"/>
                  </a:lnTo>
                  <a:lnTo>
                    <a:pt x="370" y="350"/>
                  </a:lnTo>
                  <a:lnTo>
                    <a:pt x="359" y="351"/>
                  </a:lnTo>
                  <a:lnTo>
                    <a:pt x="351" y="354"/>
                  </a:lnTo>
                  <a:lnTo>
                    <a:pt x="346" y="358"/>
                  </a:lnTo>
                  <a:lnTo>
                    <a:pt x="343" y="366"/>
                  </a:lnTo>
                  <a:lnTo>
                    <a:pt x="341" y="376"/>
                  </a:lnTo>
                  <a:lnTo>
                    <a:pt x="335" y="383"/>
                  </a:lnTo>
                  <a:lnTo>
                    <a:pt x="328" y="387"/>
                  </a:lnTo>
                  <a:lnTo>
                    <a:pt x="319" y="391"/>
                  </a:lnTo>
                  <a:lnTo>
                    <a:pt x="311" y="393"/>
                  </a:lnTo>
                  <a:lnTo>
                    <a:pt x="303" y="394"/>
                  </a:lnTo>
                  <a:lnTo>
                    <a:pt x="298" y="395"/>
                  </a:lnTo>
                  <a:lnTo>
                    <a:pt x="296" y="395"/>
                  </a:lnTo>
                  <a:lnTo>
                    <a:pt x="296" y="398"/>
                  </a:lnTo>
                  <a:lnTo>
                    <a:pt x="294" y="403"/>
                  </a:lnTo>
                  <a:lnTo>
                    <a:pt x="290" y="413"/>
                  </a:lnTo>
                  <a:lnTo>
                    <a:pt x="286" y="421"/>
                  </a:lnTo>
                  <a:lnTo>
                    <a:pt x="280" y="429"/>
                  </a:lnTo>
                  <a:lnTo>
                    <a:pt x="271" y="432"/>
                  </a:lnTo>
                  <a:lnTo>
                    <a:pt x="261" y="432"/>
                  </a:lnTo>
                  <a:lnTo>
                    <a:pt x="249" y="426"/>
                  </a:lnTo>
                  <a:lnTo>
                    <a:pt x="216" y="423"/>
                  </a:lnTo>
                  <a:lnTo>
                    <a:pt x="214" y="428"/>
                  </a:lnTo>
                  <a:lnTo>
                    <a:pt x="210" y="438"/>
                  </a:lnTo>
                  <a:lnTo>
                    <a:pt x="208" y="449"/>
                  </a:lnTo>
                  <a:lnTo>
                    <a:pt x="216" y="456"/>
                  </a:lnTo>
                  <a:lnTo>
                    <a:pt x="222" y="460"/>
                  </a:lnTo>
                  <a:lnTo>
                    <a:pt x="216" y="464"/>
                  </a:lnTo>
                  <a:lnTo>
                    <a:pt x="208" y="469"/>
                  </a:lnTo>
                  <a:lnTo>
                    <a:pt x="204" y="471"/>
                  </a:lnTo>
                  <a:lnTo>
                    <a:pt x="204" y="470"/>
                  </a:lnTo>
                  <a:lnTo>
                    <a:pt x="201" y="472"/>
                  </a:lnTo>
                  <a:lnTo>
                    <a:pt x="197" y="476"/>
                  </a:lnTo>
                  <a:lnTo>
                    <a:pt x="191" y="480"/>
                  </a:lnTo>
                  <a:lnTo>
                    <a:pt x="185" y="489"/>
                  </a:lnTo>
                  <a:lnTo>
                    <a:pt x="181" y="497"/>
                  </a:lnTo>
                  <a:lnTo>
                    <a:pt x="177" y="507"/>
                  </a:lnTo>
                  <a:lnTo>
                    <a:pt x="177" y="519"/>
                  </a:lnTo>
                  <a:lnTo>
                    <a:pt x="176" y="531"/>
                  </a:lnTo>
                  <a:lnTo>
                    <a:pt x="172" y="543"/>
                  </a:lnTo>
                  <a:lnTo>
                    <a:pt x="165" y="553"/>
                  </a:lnTo>
                  <a:lnTo>
                    <a:pt x="157" y="561"/>
                  </a:lnTo>
                  <a:lnTo>
                    <a:pt x="147" y="566"/>
                  </a:lnTo>
                  <a:lnTo>
                    <a:pt x="138" y="567"/>
                  </a:lnTo>
                  <a:lnTo>
                    <a:pt x="130" y="562"/>
                  </a:lnTo>
                  <a:lnTo>
                    <a:pt x="123" y="553"/>
                  </a:lnTo>
                  <a:lnTo>
                    <a:pt x="119" y="542"/>
                  </a:lnTo>
                  <a:lnTo>
                    <a:pt x="115" y="532"/>
                  </a:lnTo>
                  <a:lnTo>
                    <a:pt x="113" y="527"/>
                  </a:lnTo>
                  <a:lnTo>
                    <a:pt x="109" y="521"/>
                  </a:lnTo>
                  <a:lnTo>
                    <a:pt x="106" y="517"/>
                  </a:lnTo>
                  <a:lnTo>
                    <a:pt x="101" y="516"/>
                  </a:lnTo>
                  <a:lnTo>
                    <a:pt x="95" y="514"/>
                  </a:lnTo>
                  <a:lnTo>
                    <a:pt x="87" y="513"/>
                  </a:lnTo>
                  <a:lnTo>
                    <a:pt x="78" y="509"/>
                  </a:lnTo>
                  <a:lnTo>
                    <a:pt x="71" y="504"/>
                  </a:lnTo>
                  <a:lnTo>
                    <a:pt x="64" y="495"/>
                  </a:lnTo>
                  <a:lnTo>
                    <a:pt x="60" y="484"/>
                  </a:lnTo>
                  <a:lnTo>
                    <a:pt x="57" y="472"/>
                  </a:lnTo>
                  <a:lnTo>
                    <a:pt x="57" y="460"/>
                  </a:lnTo>
                  <a:lnTo>
                    <a:pt x="60" y="448"/>
                  </a:lnTo>
                  <a:lnTo>
                    <a:pt x="66" y="436"/>
                  </a:lnTo>
                  <a:lnTo>
                    <a:pt x="55" y="416"/>
                  </a:lnTo>
                  <a:lnTo>
                    <a:pt x="52" y="394"/>
                  </a:lnTo>
                  <a:lnTo>
                    <a:pt x="55" y="378"/>
                  </a:lnTo>
                  <a:lnTo>
                    <a:pt x="68" y="375"/>
                  </a:lnTo>
                  <a:lnTo>
                    <a:pt x="62" y="368"/>
                  </a:lnTo>
                  <a:lnTo>
                    <a:pt x="61" y="360"/>
                  </a:lnTo>
                  <a:lnTo>
                    <a:pt x="62" y="353"/>
                  </a:lnTo>
                  <a:lnTo>
                    <a:pt x="67" y="346"/>
                  </a:lnTo>
                  <a:lnTo>
                    <a:pt x="72" y="340"/>
                  </a:lnTo>
                  <a:lnTo>
                    <a:pt x="79" y="338"/>
                  </a:lnTo>
                  <a:lnTo>
                    <a:pt x="87" y="336"/>
                  </a:lnTo>
                  <a:lnTo>
                    <a:pt x="95" y="339"/>
                  </a:lnTo>
                  <a:lnTo>
                    <a:pt x="109" y="341"/>
                  </a:lnTo>
                  <a:lnTo>
                    <a:pt x="116" y="333"/>
                  </a:lnTo>
                  <a:lnTo>
                    <a:pt x="115" y="323"/>
                  </a:lnTo>
                  <a:lnTo>
                    <a:pt x="102" y="317"/>
                  </a:lnTo>
                  <a:lnTo>
                    <a:pt x="93" y="315"/>
                  </a:lnTo>
                  <a:lnTo>
                    <a:pt x="85" y="309"/>
                  </a:lnTo>
                  <a:lnTo>
                    <a:pt x="77" y="301"/>
                  </a:lnTo>
                  <a:lnTo>
                    <a:pt x="72" y="293"/>
                  </a:lnTo>
                  <a:lnTo>
                    <a:pt x="70" y="284"/>
                  </a:lnTo>
                  <a:lnTo>
                    <a:pt x="71" y="275"/>
                  </a:lnTo>
                  <a:lnTo>
                    <a:pt x="78" y="270"/>
                  </a:lnTo>
                  <a:lnTo>
                    <a:pt x="90" y="265"/>
                  </a:lnTo>
                  <a:lnTo>
                    <a:pt x="98" y="267"/>
                  </a:lnTo>
                  <a:lnTo>
                    <a:pt x="106" y="274"/>
                  </a:lnTo>
                  <a:lnTo>
                    <a:pt x="109" y="282"/>
                  </a:lnTo>
                  <a:lnTo>
                    <a:pt x="107" y="288"/>
                  </a:lnTo>
                  <a:lnTo>
                    <a:pt x="104" y="292"/>
                  </a:lnTo>
                  <a:lnTo>
                    <a:pt x="105" y="293"/>
                  </a:lnTo>
                  <a:lnTo>
                    <a:pt x="108" y="293"/>
                  </a:lnTo>
                  <a:lnTo>
                    <a:pt x="110" y="29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4" name="Freeform 105"/>
            <p:cNvSpPr>
              <a:spLocks/>
            </p:cNvSpPr>
            <p:nvPr/>
          </p:nvSpPr>
          <p:spPr bwMode="auto">
            <a:xfrm>
              <a:off x="2879" y="2232"/>
              <a:ext cx="63" cy="41"/>
            </a:xfrm>
            <a:custGeom>
              <a:avLst/>
              <a:gdLst>
                <a:gd name="T0" fmla="*/ 8 w 125"/>
                <a:gd name="T1" fmla="*/ 2 h 83"/>
                <a:gd name="T2" fmla="*/ 10 w 125"/>
                <a:gd name="T3" fmla="*/ 3 h 83"/>
                <a:gd name="T4" fmla="*/ 11 w 125"/>
                <a:gd name="T5" fmla="*/ 3 h 83"/>
                <a:gd name="T6" fmla="*/ 12 w 125"/>
                <a:gd name="T7" fmla="*/ 3 h 83"/>
                <a:gd name="T8" fmla="*/ 13 w 125"/>
                <a:gd name="T9" fmla="*/ 4 h 83"/>
                <a:gd name="T10" fmla="*/ 15 w 125"/>
                <a:gd name="T11" fmla="*/ 4 h 83"/>
                <a:gd name="T12" fmla="*/ 16 w 125"/>
                <a:gd name="T13" fmla="*/ 3 h 83"/>
                <a:gd name="T14" fmla="*/ 17 w 125"/>
                <a:gd name="T15" fmla="*/ 3 h 83"/>
                <a:gd name="T16" fmla="*/ 18 w 125"/>
                <a:gd name="T17" fmla="*/ 3 h 83"/>
                <a:gd name="T18" fmla="*/ 20 w 125"/>
                <a:gd name="T19" fmla="*/ 2 h 83"/>
                <a:gd name="T20" fmla="*/ 20 w 125"/>
                <a:gd name="T21" fmla="*/ 1 h 83"/>
                <a:gd name="T22" fmla="*/ 21 w 125"/>
                <a:gd name="T23" fmla="*/ 0 h 83"/>
                <a:gd name="T24" fmla="*/ 23 w 125"/>
                <a:gd name="T25" fmla="*/ 0 h 83"/>
                <a:gd name="T26" fmla="*/ 24 w 125"/>
                <a:gd name="T27" fmla="*/ 0 h 83"/>
                <a:gd name="T28" fmla="*/ 25 w 125"/>
                <a:gd name="T29" fmla="*/ 0 h 83"/>
                <a:gd name="T30" fmla="*/ 27 w 125"/>
                <a:gd name="T31" fmla="*/ 1 h 83"/>
                <a:gd name="T32" fmla="*/ 29 w 125"/>
                <a:gd name="T33" fmla="*/ 2 h 83"/>
                <a:gd name="T34" fmla="*/ 30 w 125"/>
                <a:gd name="T35" fmla="*/ 4 h 83"/>
                <a:gd name="T36" fmla="*/ 31 w 125"/>
                <a:gd name="T37" fmla="*/ 6 h 83"/>
                <a:gd name="T38" fmla="*/ 32 w 125"/>
                <a:gd name="T39" fmla="*/ 9 h 83"/>
                <a:gd name="T40" fmla="*/ 31 w 125"/>
                <a:gd name="T41" fmla="*/ 12 h 83"/>
                <a:gd name="T42" fmla="*/ 28 w 125"/>
                <a:gd name="T43" fmla="*/ 13 h 83"/>
                <a:gd name="T44" fmla="*/ 26 w 125"/>
                <a:gd name="T45" fmla="*/ 16 h 83"/>
                <a:gd name="T46" fmla="*/ 25 w 125"/>
                <a:gd name="T47" fmla="*/ 18 h 83"/>
                <a:gd name="T48" fmla="*/ 24 w 125"/>
                <a:gd name="T49" fmla="*/ 19 h 83"/>
                <a:gd name="T50" fmla="*/ 23 w 125"/>
                <a:gd name="T51" fmla="*/ 19 h 83"/>
                <a:gd name="T52" fmla="*/ 21 w 125"/>
                <a:gd name="T53" fmla="*/ 20 h 83"/>
                <a:gd name="T54" fmla="*/ 19 w 125"/>
                <a:gd name="T55" fmla="*/ 20 h 83"/>
                <a:gd name="T56" fmla="*/ 16 w 125"/>
                <a:gd name="T57" fmla="*/ 20 h 83"/>
                <a:gd name="T58" fmla="*/ 15 w 125"/>
                <a:gd name="T59" fmla="*/ 19 h 83"/>
                <a:gd name="T60" fmla="*/ 14 w 125"/>
                <a:gd name="T61" fmla="*/ 19 h 83"/>
                <a:gd name="T62" fmla="*/ 12 w 125"/>
                <a:gd name="T63" fmla="*/ 19 h 83"/>
                <a:gd name="T64" fmla="*/ 10 w 125"/>
                <a:gd name="T65" fmla="*/ 20 h 83"/>
                <a:gd name="T66" fmla="*/ 8 w 125"/>
                <a:gd name="T67" fmla="*/ 20 h 83"/>
                <a:gd name="T68" fmla="*/ 6 w 125"/>
                <a:gd name="T69" fmla="*/ 19 h 83"/>
                <a:gd name="T70" fmla="*/ 5 w 125"/>
                <a:gd name="T71" fmla="*/ 18 h 83"/>
                <a:gd name="T72" fmla="*/ 3 w 125"/>
                <a:gd name="T73" fmla="*/ 17 h 83"/>
                <a:gd name="T74" fmla="*/ 3 w 125"/>
                <a:gd name="T75" fmla="*/ 17 h 83"/>
                <a:gd name="T76" fmla="*/ 3 w 125"/>
                <a:gd name="T77" fmla="*/ 16 h 83"/>
                <a:gd name="T78" fmla="*/ 4 w 125"/>
                <a:gd name="T79" fmla="*/ 15 h 83"/>
                <a:gd name="T80" fmla="*/ 7 w 125"/>
                <a:gd name="T81" fmla="*/ 15 h 83"/>
                <a:gd name="T82" fmla="*/ 10 w 125"/>
                <a:gd name="T83" fmla="*/ 15 h 83"/>
                <a:gd name="T84" fmla="*/ 11 w 125"/>
                <a:gd name="T85" fmla="*/ 14 h 83"/>
                <a:gd name="T86" fmla="*/ 11 w 125"/>
                <a:gd name="T87" fmla="*/ 13 h 83"/>
                <a:gd name="T88" fmla="*/ 10 w 125"/>
                <a:gd name="T89" fmla="*/ 13 h 83"/>
                <a:gd name="T90" fmla="*/ 8 w 125"/>
                <a:gd name="T91" fmla="*/ 12 h 83"/>
                <a:gd name="T92" fmla="*/ 6 w 125"/>
                <a:gd name="T93" fmla="*/ 11 h 83"/>
                <a:gd name="T94" fmla="*/ 4 w 125"/>
                <a:gd name="T95" fmla="*/ 11 h 83"/>
                <a:gd name="T96" fmla="*/ 2 w 125"/>
                <a:gd name="T97" fmla="*/ 11 h 83"/>
                <a:gd name="T98" fmla="*/ 0 w 125"/>
                <a:gd name="T99" fmla="*/ 10 h 83"/>
                <a:gd name="T100" fmla="*/ 1 w 125"/>
                <a:gd name="T101" fmla="*/ 9 h 83"/>
                <a:gd name="T102" fmla="*/ 3 w 125"/>
                <a:gd name="T103" fmla="*/ 7 h 83"/>
                <a:gd name="T104" fmla="*/ 6 w 125"/>
                <a:gd name="T105" fmla="*/ 7 h 83"/>
                <a:gd name="T106" fmla="*/ 4 w 125"/>
                <a:gd name="T107" fmla="*/ 4 h 83"/>
                <a:gd name="T108" fmla="*/ 4 w 125"/>
                <a:gd name="T109" fmla="*/ 1 h 83"/>
                <a:gd name="T110" fmla="*/ 6 w 125"/>
                <a:gd name="T111" fmla="*/ 0 h 83"/>
                <a:gd name="T112" fmla="*/ 8 w 125"/>
                <a:gd name="T113" fmla="*/ 2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3"/>
                <a:gd name="T173" fmla="*/ 125 w 12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3">
                  <a:moveTo>
                    <a:pt x="32" y="9"/>
                  </a:moveTo>
                  <a:lnTo>
                    <a:pt x="37" y="13"/>
                  </a:lnTo>
                  <a:lnTo>
                    <a:pt x="41" y="14"/>
                  </a:lnTo>
                  <a:lnTo>
                    <a:pt x="46" y="15"/>
                  </a:lnTo>
                  <a:lnTo>
                    <a:pt x="52" y="16"/>
                  </a:lnTo>
                  <a:lnTo>
                    <a:pt x="57" y="16"/>
                  </a:lnTo>
                  <a:lnTo>
                    <a:pt x="62" y="15"/>
                  </a:lnTo>
                  <a:lnTo>
                    <a:pt x="67" y="15"/>
                  </a:lnTo>
                  <a:lnTo>
                    <a:pt x="71" y="14"/>
                  </a:lnTo>
                  <a:lnTo>
                    <a:pt x="77" y="10"/>
                  </a:lnTo>
                  <a:lnTo>
                    <a:pt x="80" y="7"/>
                  </a:lnTo>
                  <a:lnTo>
                    <a:pt x="84" y="2"/>
                  </a:lnTo>
                  <a:lnTo>
                    <a:pt x="90" y="0"/>
                  </a:lnTo>
                  <a:lnTo>
                    <a:pt x="94" y="0"/>
                  </a:lnTo>
                  <a:lnTo>
                    <a:pt x="100" y="1"/>
                  </a:lnTo>
                  <a:lnTo>
                    <a:pt x="107" y="5"/>
                  </a:lnTo>
                  <a:lnTo>
                    <a:pt x="114" y="10"/>
                  </a:lnTo>
                  <a:lnTo>
                    <a:pt x="120" y="17"/>
                  </a:lnTo>
                  <a:lnTo>
                    <a:pt x="123" y="26"/>
                  </a:lnTo>
                  <a:lnTo>
                    <a:pt x="125" y="37"/>
                  </a:lnTo>
                  <a:lnTo>
                    <a:pt x="124" y="50"/>
                  </a:lnTo>
                  <a:lnTo>
                    <a:pt x="110" y="55"/>
                  </a:lnTo>
                  <a:lnTo>
                    <a:pt x="101" y="64"/>
                  </a:lnTo>
                  <a:lnTo>
                    <a:pt x="97" y="74"/>
                  </a:lnTo>
                  <a:lnTo>
                    <a:pt x="95" y="78"/>
                  </a:lnTo>
                  <a:lnTo>
                    <a:pt x="92" y="79"/>
                  </a:lnTo>
                  <a:lnTo>
                    <a:pt x="84" y="82"/>
                  </a:lnTo>
                  <a:lnTo>
                    <a:pt x="73" y="83"/>
                  </a:lnTo>
                  <a:lnTo>
                    <a:pt x="64" y="82"/>
                  </a:lnTo>
                  <a:lnTo>
                    <a:pt x="57" y="79"/>
                  </a:lnTo>
                  <a:lnTo>
                    <a:pt x="53" y="79"/>
                  </a:lnTo>
                  <a:lnTo>
                    <a:pt x="47" y="79"/>
                  </a:lnTo>
                  <a:lnTo>
                    <a:pt x="38" y="81"/>
                  </a:lnTo>
                  <a:lnTo>
                    <a:pt x="31" y="81"/>
                  </a:lnTo>
                  <a:lnTo>
                    <a:pt x="24" y="78"/>
                  </a:lnTo>
                  <a:lnTo>
                    <a:pt x="17" y="75"/>
                  </a:lnTo>
                  <a:lnTo>
                    <a:pt x="12" y="71"/>
                  </a:lnTo>
                  <a:lnTo>
                    <a:pt x="9" y="68"/>
                  </a:lnTo>
                  <a:lnTo>
                    <a:pt x="10" y="64"/>
                  </a:lnTo>
                  <a:lnTo>
                    <a:pt x="15" y="62"/>
                  </a:lnTo>
                  <a:lnTo>
                    <a:pt x="26" y="61"/>
                  </a:lnTo>
                  <a:lnTo>
                    <a:pt x="38" y="60"/>
                  </a:lnTo>
                  <a:lnTo>
                    <a:pt x="42" y="59"/>
                  </a:lnTo>
                  <a:lnTo>
                    <a:pt x="41" y="55"/>
                  </a:lnTo>
                  <a:lnTo>
                    <a:pt x="37" y="52"/>
                  </a:lnTo>
                  <a:lnTo>
                    <a:pt x="30" y="50"/>
                  </a:lnTo>
                  <a:lnTo>
                    <a:pt x="22" y="46"/>
                  </a:lnTo>
                  <a:lnTo>
                    <a:pt x="14" y="45"/>
                  </a:lnTo>
                  <a:lnTo>
                    <a:pt x="7" y="44"/>
                  </a:lnTo>
                  <a:lnTo>
                    <a:pt x="0" y="41"/>
                  </a:lnTo>
                  <a:lnTo>
                    <a:pt x="2" y="36"/>
                  </a:lnTo>
                  <a:lnTo>
                    <a:pt x="9" y="31"/>
                  </a:lnTo>
                  <a:lnTo>
                    <a:pt x="22" y="31"/>
                  </a:lnTo>
                  <a:lnTo>
                    <a:pt x="15" y="16"/>
                  </a:lnTo>
                  <a:lnTo>
                    <a:pt x="16" y="6"/>
                  </a:lnTo>
                  <a:lnTo>
                    <a:pt x="22" y="2"/>
                  </a:lnTo>
                  <a:lnTo>
                    <a:pt x="3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5" name="Freeform 106"/>
            <p:cNvSpPr>
              <a:spLocks/>
            </p:cNvSpPr>
            <p:nvPr/>
          </p:nvSpPr>
          <p:spPr bwMode="auto">
            <a:xfrm>
              <a:off x="2931" y="2048"/>
              <a:ext cx="65" cy="57"/>
            </a:xfrm>
            <a:custGeom>
              <a:avLst/>
              <a:gdLst>
                <a:gd name="T0" fmla="*/ 0 w 132"/>
                <a:gd name="T1" fmla="*/ 10 h 114"/>
                <a:gd name="T2" fmla="*/ 2 w 132"/>
                <a:gd name="T3" fmla="*/ 16 h 114"/>
                <a:gd name="T4" fmla="*/ 6 w 132"/>
                <a:gd name="T5" fmla="*/ 17 h 114"/>
                <a:gd name="T6" fmla="*/ 9 w 132"/>
                <a:gd name="T7" fmla="*/ 17 h 114"/>
                <a:gd name="T8" fmla="*/ 11 w 132"/>
                <a:gd name="T9" fmla="*/ 16 h 114"/>
                <a:gd name="T10" fmla="*/ 13 w 132"/>
                <a:gd name="T11" fmla="*/ 15 h 114"/>
                <a:gd name="T12" fmla="*/ 13 w 132"/>
                <a:gd name="T13" fmla="*/ 16 h 114"/>
                <a:gd name="T14" fmla="*/ 14 w 132"/>
                <a:gd name="T15" fmla="*/ 20 h 114"/>
                <a:gd name="T16" fmla="*/ 12 w 132"/>
                <a:gd name="T17" fmla="*/ 23 h 114"/>
                <a:gd name="T18" fmla="*/ 9 w 132"/>
                <a:gd name="T19" fmla="*/ 23 h 114"/>
                <a:gd name="T20" fmla="*/ 8 w 132"/>
                <a:gd name="T21" fmla="*/ 24 h 114"/>
                <a:gd name="T22" fmla="*/ 10 w 132"/>
                <a:gd name="T23" fmla="*/ 26 h 114"/>
                <a:gd name="T24" fmla="*/ 16 w 132"/>
                <a:gd name="T25" fmla="*/ 28 h 114"/>
                <a:gd name="T26" fmla="*/ 21 w 132"/>
                <a:gd name="T27" fmla="*/ 29 h 114"/>
                <a:gd name="T28" fmla="*/ 24 w 132"/>
                <a:gd name="T29" fmla="*/ 29 h 114"/>
                <a:gd name="T30" fmla="*/ 26 w 132"/>
                <a:gd name="T31" fmla="*/ 28 h 114"/>
                <a:gd name="T32" fmla="*/ 27 w 132"/>
                <a:gd name="T33" fmla="*/ 25 h 114"/>
                <a:gd name="T34" fmla="*/ 30 w 132"/>
                <a:gd name="T35" fmla="*/ 20 h 114"/>
                <a:gd name="T36" fmla="*/ 32 w 132"/>
                <a:gd name="T37" fmla="*/ 17 h 114"/>
                <a:gd name="T38" fmla="*/ 29 w 132"/>
                <a:gd name="T39" fmla="*/ 13 h 114"/>
                <a:gd name="T40" fmla="*/ 32 w 132"/>
                <a:gd name="T41" fmla="*/ 8 h 114"/>
                <a:gd name="T42" fmla="*/ 32 w 132"/>
                <a:gd name="T43" fmla="*/ 2 h 114"/>
                <a:gd name="T44" fmla="*/ 30 w 132"/>
                <a:gd name="T45" fmla="*/ 0 h 114"/>
                <a:gd name="T46" fmla="*/ 26 w 132"/>
                <a:gd name="T47" fmla="*/ 2 h 114"/>
                <a:gd name="T48" fmla="*/ 22 w 132"/>
                <a:gd name="T49" fmla="*/ 6 h 114"/>
                <a:gd name="T50" fmla="*/ 18 w 132"/>
                <a:gd name="T51" fmla="*/ 5 h 114"/>
                <a:gd name="T52" fmla="*/ 16 w 132"/>
                <a:gd name="T53" fmla="*/ 6 h 114"/>
                <a:gd name="T54" fmla="*/ 15 w 132"/>
                <a:gd name="T55" fmla="*/ 8 h 114"/>
                <a:gd name="T56" fmla="*/ 13 w 132"/>
                <a:gd name="T57" fmla="*/ 5 h 114"/>
                <a:gd name="T58" fmla="*/ 11 w 132"/>
                <a:gd name="T59" fmla="*/ 5 h 114"/>
                <a:gd name="T60" fmla="*/ 8 w 132"/>
                <a:gd name="T61" fmla="*/ 5 h 114"/>
                <a:gd name="T62" fmla="*/ 3 w 132"/>
                <a:gd name="T63" fmla="*/ 6 h 114"/>
                <a:gd name="T64" fmla="*/ 1 w 132"/>
                <a:gd name="T65" fmla="*/ 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14"/>
                <a:gd name="T101" fmla="*/ 132 w 13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14">
                  <a:moveTo>
                    <a:pt x="4" y="27"/>
                  </a:moveTo>
                  <a:lnTo>
                    <a:pt x="0" y="37"/>
                  </a:lnTo>
                  <a:lnTo>
                    <a:pt x="3" y="51"/>
                  </a:lnTo>
                  <a:lnTo>
                    <a:pt x="10" y="63"/>
                  </a:lnTo>
                  <a:lnTo>
                    <a:pt x="19" y="67"/>
                  </a:lnTo>
                  <a:lnTo>
                    <a:pt x="25" y="66"/>
                  </a:lnTo>
                  <a:lnTo>
                    <a:pt x="30" y="66"/>
                  </a:lnTo>
                  <a:lnTo>
                    <a:pt x="36" y="65"/>
                  </a:lnTo>
                  <a:lnTo>
                    <a:pt x="42" y="64"/>
                  </a:lnTo>
                  <a:lnTo>
                    <a:pt x="47" y="63"/>
                  </a:lnTo>
                  <a:lnTo>
                    <a:pt x="50" y="61"/>
                  </a:lnTo>
                  <a:lnTo>
                    <a:pt x="52" y="60"/>
                  </a:lnTo>
                  <a:lnTo>
                    <a:pt x="53" y="60"/>
                  </a:lnTo>
                  <a:lnTo>
                    <a:pt x="55" y="64"/>
                  </a:lnTo>
                  <a:lnTo>
                    <a:pt x="57" y="72"/>
                  </a:lnTo>
                  <a:lnTo>
                    <a:pt x="58" y="80"/>
                  </a:lnTo>
                  <a:lnTo>
                    <a:pt x="53" y="87"/>
                  </a:lnTo>
                  <a:lnTo>
                    <a:pt x="49" y="89"/>
                  </a:lnTo>
                  <a:lnTo>
                    <a:pt x="43" y="90"/>
                  </a:lnTo>
                  <a:lnTo>
                    <a:pt x="38" y="91"/>
                  </a:lnTo>
                  <a:lnTo>
                    <a:pt x="34" y="92"/>
                  </a:lnTo>
                  <a:lnTo>
                    <a:pt x="33" y="95"/>
                  </a:lnTo>
                  <a:lnTo>
                    <a:pt x="35" y="97"/>
                  </a:lnTo>
                  <a:lnTo>
                    <a:pt x="41" y="101"/>
                  </a:lnTo>
                  <a:lnTo>
                    <a:pt x="52" y="105"/>
                  </a:lnTo>
                  <a:lnTo>
                    <a:pt x="66" y="110"/>
                  </a:lnTo>
                  <a:lnTo>
                    <a:pt x="78" y="113"/>
                  </a:lnTo>
                  <a:lnTo>
                    <a:pt x="86" y="114"/>
                  </a:lnTo>
                  <a:lnTo>
                    <a:pt x="94" y="114"/>
                  </a:lnTo>
                  <a:lnTo>
                    <a:pt x="98" y="114"/>
                  </a:lnTo>
                  <a:lnTo>
                    <a:pt x="102" y="112"/>
                  </a:lnTo>
                  <a:lnTo>
                    <a:pt x="105" y="110"/>
                  </a:lnTo>
                  <a:lnTo>
                    <a:pt x="106" y="107"/>
                  </a:lnTo>
                  <a:lnTo>
                    <a:pt x="110" y="99"/>
                  </a:lnTo>
                  <a:lnTo>
                    <a:pt x="117" y="89"/>
                  </a:lnTo>
                  <a:lnTo>
                    <a:pt x="124" y="80"/>
                  </a:lnTo>
                  <a:lnTo>
                    <a:pt x="131" y="76"/>
                  </a:lnTo>
                  <a:lnTo>
                    <a:pt x="129" y="66"/>
                  </a:lnTo>
                  <a:lnTo>
                    <a:pt x="124" y="57"/>
                  </a:lnTo>
                  <a:lnTo>
                    <a:pt x="120" y="49"/>
                  </a:lnTo>
                  <a:lnTo>
                    <a:pt x="125" y="42"/>
                  </a:lnTo>
                  <a:lnTo>
                    <a:pt x="132" y="31"/>
                  </a:lnTo>
                  <a:lnTo>
                    <a:pt x="132" y="18"/>
                  </a:lnTo>
                  <a:lnTo>
                    <a:pt x="129" y="5"/>
                  </a:lnTo>
                  <a:lnTo>
                    <a:pt x="127" y="0"/>
                  </a:lnTo>
                  <a:lnTo>
                    <a:pt x="124" y="0"/>
                  </a:lnTo>
                  <a:lnTo>
                    <a:pt x="116" y="3"/>
                  </a:lnTo>
                  <a:lnTo>
                    <a:pt x="105" y="7"/>
                  </a:lnTo>
                  <a:lnTo>
                    <a:pt x="97" y="16"/>
                  </a:lnTo>
                  <a:lnTo>
                    <a:pt x="90" y="22"/>
                  </a:lnTo>
                  <a:lnTo>
                    <a:pt x="82" y="21"/>
                  </a:lnTo>
                  <a:lnTo>
                    <a:pt x="74" y="18"/>
                  </a:lnTo>
                  <a:lnTo>
                    <a:pt x="67" y="15"/>
                  </a:lnTo>
                  <a:lnTo>
                    <a:pt x="66" y="21"/>
                  </a:lnTo>
                  <a:lnTo>
                    <a:pt x="64" y="27"/>
                  </a:lnTo>
                  <a:lnTo>
                    <a:pt x="61" y="30"/>
                  </a:lnTo>
                  <a:lnTo>
                    <a:pt x="60" y="31"/>
                  </a:lnTo>
                  <a:lnTo>
                    <a:pt x="53" y="18"/>
                  </a:lnTo>
                  <a:lnTo>
                    <a:pt x="51" y="18"/>
                  </a:lnTo>
                  <a:lnTo>
                    <a:pt x="47" y="18"/>
                  </a:lnTo>
                  <a:lnTo>
                    <a:pt x="40" y="18"/>
                  </a:lnTo>
                  <a:lnTo>
                    <a:pt x="32" y="19"/>
                  </a:lnTo>
                  <a:lnTo>
                    <a:pt x="23" y="20"/>
                  </a:lnTo>
                  <a:lnTo>
                    <a:pt x="15" y="21"/>
                  </a:lnTo>
                  <a:lnTo>
                    <a:pt x="8" y="23"/>
                  </a:lnTo>
                  <a:lnTo>
                    <a:pt x="4"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6" name="Freeform 107"/>
            <p:cNvSpPr>
              <a:spLocks/>
            </p:cNvSpPr>
            <p:nvPr/>
          </p:nvSpPr>
          <p:spPr bwMode="auto">
            <a:xfrm>
              <a:off x="2949" y="2006"/>
              <a:ext cx="39" cy="30"/>
            </a:xfrm>
            <a:custGeom>
              <a:avLst/>
              <a:gdLst>
                <a:gd name="T0" fmla="*/ 4 w 77"/>
                <a:gd name="T1" fmla="*/ 3 h 59"/>
                <a:gd name="T2" fmla="*/ 6 w 77"/>
                <a:gd name="T3" fmla="*/ 2 h 59"/>
                <a:gd name="T4" fmla="*/ 8 w 77"/>
                <a:gd name="T5" fmla="*/ 1 h 59"/>
                <a:gd name="T6" fmla="*/ 10 w 77"/>
                <a:gd name="T7" fmla="*/ 1 h 59"/>
                <a:gd name="T8" fmla="*/ 11 w 77"/>
                <a:gd name="T9" fmla="*/ 0 h 59"/>
                <a:gd name="T10" fmla="*/ 12 w 77"/>
                <a:gd name="T11" fmla="*/ 0 h 59"/>
                <a:gd name="T12" fmla="*/ 13 w 77"/>
                <a:gd name="T13" fmla="*/ 0 h 59"/>
                <a:gd name="T14" fmla="*/ 15 w 77"/>
                <a:gd name="T15" fmla="*/ 1 h 59"/>
                <a:gd name="T16" fmla="*/ 15 w 77"/>
                <a:gd name="T17" fmla="*/ 2 h 59"/>
                <a:gd name="T18" fmla="*/ 15 w 77"/>
                <a:gd name="T19" fmla="*/ 4 h 59"/>
                <a:gd name="T20" fmla="*/ 16 w 77"/>
                <a:gd name="T21" fmla="*/ 7 h 59"/>
                <a:gd name="T22" fmla="*/ 17 w 77"/>
                <a:gd name="T23" fmla="*/ 10 h 59"/>
                <a:gd name="T24" fmla="*/ 19 w 77"/>
                <a:gd name="T25" fmla="*/ 11 h 59"/>
                <a:gd name="T26" fmla="*/ 20 w 77"/>
                <a:gd name="T27" fmla="*/ 12 h 59"/>
                <a:gd name="T28" fmla="*/ 19 w 77"/>
                <a:gd name="T29" fmla="*/ 13 h 59"/>
                <a:gd name="T30" fmla="*/ 18 w 77"/>
                <a:gd name="T31" fmla="*/ 13 h 59"/>
                <a:gd name="T32" fmla="*/ 17 w 77"/>
                <a:gd name="T33" fmla="*/ 14 h 59"/>
                <a:gd name="T34" fmla="*/ 15 w 77"/>
                <a:gd name="T35" fmla="*/ 15 h 59"/>
                <a:gd name="T36" fmla="*/ 13 w 77"/>
                <a:gd name="T37" fmla="*/ 15 h 59"/>
                <a:gd name="T38" fmla="*/ 12 w 77"/>
                <a:gd name="T39" fmla="*/ 14 h 59"/>
                <a:gd name="T40" fmla="*/ 11 w 77"/>
                <a:gd name="T41" fmla="*/ 13 h 59"/>
                <a:gd name="T42" fmla="*/ 10 w 77"/>
                <a:gd name="T43" fmla="*/ 12 h 59"/>
                <a:gd name="T44" fmla="*/ 9 w 77"/>
                <a:gd name="T45" fmla="*/ 12 h 59"/>
                <a:gd name="T46" fmla="*/ 7 w 77"/>
                <a:gd name="T47" fmla="*/ 12 h 59"/>
                <a:gd name="T48" fmla="*/ 6 w 77"/>
                <a:gd name="T49" fmla="*/ 10 h 59"/>
                <a:gd name="T50" fmla="*/ 6 w 77"/>
                <a:gd name="T51" fmla="*/ 9 h 59"/>
                <a:gd name="T52" fmla="*/ 4 w 77"/>
                <a:gd name="T53" fmla="*/ 9 h 59"/>
                <a:gd name="T54" fmla="*/ 3 w 77"/>
                <a:gd name="T55" fmla="*/ 9 h 59"/>
                <a:gd name="T56" fmla="*/ 2 w 77"/>
                <a:gd name="T57" fmla="*/ 9 h 59"/>
                <a:gd name="T58" fmla="*/ 0 w 77"/>
                <a:gd name="T59" fmla="*/ 9 h 59"/>
                <a:gd name="T60" fmla="*/ 0 w 77"/>
                <a:gd name="T61" fmla="*/ 8 h 59"/>
                <a:gd name="T62" fmla="*/ 2 w 77"/>
                <a:gd name="T63" fmla="*/ 6 h 59"/>
                <a:gd name="T64" fmla="*/ 4 w 77"/>
                <a:gd name="T65" fmla="*/ 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59"/>
                <a:gd name="T101" fmla="*/ 77 w 77"/>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59">
                  <a:moveTo>
                    <a:pt x="16" y="10"/>
                  </a:moveTo>
                  <a:lnTo>
                    <a:pt x="24" y="6"/>
                  </a:lnTo>
                  <a:lnTo>
                    <a:pt x="31" y="4"/>
                  </a:lnTo>
                  <a:lnTo>
                    <a:pt x="37" y="3"/>
                  </a:lnTo>
                  <a:lnTo>
                    <a:pt x="43" y="0"/>
                  </a:lnTo>
                  <a:lnTo>
                    <a:pt x="48" y="0"/>
                  </a:lnTo>
                  <a:lnTo>
                    <a:pt x="52" y="0"/>
                  </a:lnTo>
                  <a:lnTo>
                    <a:pt x="57" y="3"/>
                  </a:lnTo>
                  <a:lnTo>
                    <a:pt x="60" y="5"/>
                  </a:lnTo>
                  <a:lnTo>
                    <a:pt x="59" y="14"/>
                  </a:lnTo>
                  <a:lnTo>
                    <a:pt x="61" y="27"/>
                  </a:lnTo>
                  <a:lnTo>
                    <a:pt x="66" y="38"/>
                  </a:lnTo>
                  <a:lnTo>
                    <a:pt x="75" y="44"/>
                  </a:lnTo>
                  <a:lnTo>
                    <a:pt x="77" y="46"/>
                  </a:lnTo>
                  <a:lnTo>
                    <a:pt x="76" y="49"/>
                  </a:lnTo>
                  <a:lnTo>
                    <a:pt x="72" y="52"/>
                  </a:lnTo>
                  <a:lnTo>
                    <a:pt x="66" y="56"/>
                  </a:lnTo>
                  <a:lnTo>
                    <a:pt x="58" y="58"/>
                  </a:lnTo>
                  <a:lnTo>
                    <a:pt x="51" y="59"/>
                  </a:lnTo>
                  <a:lnTo>
                    <a:pt x="45" y="56"/>
                  </a:lnTo>
                  <a:lnTo>
                    <a:pt x="42" y="50"/>
                  </a:lnTo>
                  <a:lnTo>
                    <a:pt x="39" y="46"/>
                  </a:lnTo>
                  <a:lnTo>
                    <a:pt x="33" y="46"/>
                  </a:lnTo>
                  <a:lnTo>
                    <a:pt x="26" y="45"/>
                  </a:lnTo>
                  <a:lnTo>
                    <a:pt x="23" y="37"/>
                  </a:lnTo>
                  <a:lnTo>
                    <a:pt x="22" y="34"/>
                  </a:lnTo>
                  <a:lnTo>
                    <a:pt x="16" y="33"/>
                  </a:lnTo>
                  <a:lnTo>
                    <a:pt x="11" y="34"/>
                  </a:lnTo>
                  <a:lnTo>
                    <a:pt x="5" y="35"/>
                  </a:lnTo>
                  <a:lnTo>
                    <a:pt x="0" y="34"/>
                  </a:lnTo>
                  <a:lnTo>
                    <a:pt x="0" y="31"/>
                  </a:lnTo>
                  <a:lnTo>
                    <a:pt x="5" y="23"/>
                  </a:lnTo>
                  <a:lnTo>
                    <a:pt x="16" y="1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7" name="Freeform 108"/>
            <p:cNvSpPr>
              <a:spLocks/>
            </p:cNvSpPr>
            <p:nvPr/>
          </p:nvSpPr>
          <p:spPr bwMode="auto">
            <a:xfrm>
              <a:off x="3033" y="2011"/>
              <a:ext cx="87" cy="52"/>
            </a:xfrm>
            <a:custGeom>
              <a:avLst/>
              <a:gdLst>
                <a:gd name="T0" fmla="*/ 27 w 176"/>
                <a:gd name="T1" fmla="*/ 26 h 102"/>
                <a:gd name="T2" fmla="*/ 30 w 176"/>
                <a:gd name="T3" fmla="*/ 26 h 102"/>
                <a:gd name="T4" fmla="*/ 32 w 176"/>
                <a:gd name="T5" fmla="*/ 26 h 102"/>
                <a:gd name="T6" fmla="*/ 34 w 176"/>
                <a:gd name="T7" fmla="*/ 27 h 102"/>
                <a:gd name="T8" fmla="*/ 36 w 176"/>
                <a:gd name="T9" fmla="*/ 26 h 102"/>
                <a:gd name="T10" fmla="*/ 40 w 176"/>
                <a:gd name="T11" fmla="*/ 26 h 102"/>
                <a:gd name="T12" fmla="*/ 42 w 176"/>
                <a:gd name="T13" fmla="*/ 27 h 102"/>
                <a:gd name="T14" fmla="*/ 43 w 176"/>
                <a:gd name="T15" fmla="*/ 24 h 102"/>
                <a:gd name="T16" fmla="*/ 43 w 176"/>
                <a:gd name="T17" fmla="*/ 22 h 102"/>
                <a:gd name="T18" fmla="*/ 41 w 176"/>
                <a:gd name="T19" fmla="*/ 20 h 102"/>
                <a:gd name="T20" fmla="*/ 35 w 176"/>
                <a:gd name="T21" fmla="*/ 20 h 102"/>
                <a:gd name="T22" fmla="*/ 32 w 176"/>
                <a:gd name="T23" fmla="*/ 21 h 102"/>
                <a:gd name="T24" fmla="*/ 30 w 176"/>
                <a:gd name="T25" fmla="*/ 21 h 102"/>
                <a:gd name="T26" fmla="*/ 29 w 176"/>
                <a:gd name="T27" fmla="*/ 20 h 102"/>
                <a:gd name="T28" fmla="*/ 27 w 176"/>
                <a:gd name="T29" fmla="*/ 18 h 102"/>
                <a:gd name="T30" fmla="*/ 23 w 176"/>
                <a:gd name="T31" fmla="*/ 15 h 102"/>
                <a:gd name="T32" fmla="*/ 20 w 176"/>
                <a:gd name="T33" fmla="*/ 15 h 102"/>
                <a:gd name="T34" fmla="*/ 17 w 176"/>
                <a:gd name="T35" fmla="*/ 12 h 102"/>
                <a:gd name="T36" fmla="*/ 16 w 176"/>
                <a:gd name="T37" fmla="*/ 10 h 102"/>
                <a:gd name="T38" fmla="*/ 15 w 176"/>
                <a:gd name="T39" fmla="*/ 9 h 102"/>
                <a:gd name="T40" fmla="*/ 12 w 176"/>
                <a:gd name="T41" fmla="*/ 8 h 102"/>
                <a:gd name="T42" fmla="*/ 9 w 176"/>
                <a:gd name="T43" fmla="*/ 8 h 102"/>
                <a:gd name="T44" fmla="*/ 6 w 176"/>
                <a:gd name="T45" fmla="*/ 6 h 102"/>
                <a:gd name="T46" fmla="*/ 2 w 176"/>
                <a:gd name="T47" fmla="*/ 1 h 102"/>
                <a:gd name="T48" fmla="*/ 0 w 176"/>
                <a:gd name="T49" fmla="*/ 2 h 102"/>
                <a:gd name="T50" fmla="*/ 0 w 176"/>
                <a:gd name="T51" fmla="*/ 5 h 102"/>
                <a:gd name="T52" fmla="*/ 2 w 176"/>
                <a:gd name="T53" fmla="*/ 8 h 102"/>
                <a:gd name="T54" fmla="*/ 6 w 176"/>
                <a:gd name="T55" fmla="*/ 10 h 102"/>
                <a:gd name="T56" fmla="*/ 8 w 176"/>
                <a:gd name="T57" fmla="*/ 12 h 102"/>
                <a:gd name="T58" fmla="*/ 11 w 176"/>
                <a:gd name="T59" fmla="*/ 16 h 102"/>
                <a:gd name="T60" fmla="*/ 14 w 176"/>
                <a:gd name="T61" fmla="*/ 19 h 102"/>
                <a:gd name="T62" fmla="*/ 17 w 176"/>
                <a:gd name="T63" fmla="*/ 21 h 102"/>
                <a:gd name="T64" fmla="*/ 20 w 176"/>
                <a:gd name="T65" fmla="*/ 22 h 102"/>
                <a:gd name="T66" fmla="*/ 24 w 176"/>
                <a:gd name="T67" fmla="*/ 25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02"/>
                <a:gd name="T104" fmla="*/ 176 w 176"/>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02">
                  <a:moveTo>
                    <a:pt x="101" y="100"/>
                  </a:moveTo>
                  <a:lnTo>
                    <a:pt x="109" y="100"/>
                  </a:lnTo>
                  <a:lnTo>
                    <a:pt x="116" y="100"/>
                  </a:lnTo>
                  <a:lnTo>
                    <a:pt x="121" y="100"/>
                  </a:lnTo>
                  <a:lnTo>
                    <a:pt x="127" y="101"/>
                  </a:lnTo>
                  <a:lnTo>
                    <a:pt x="132" y="101"/>
                  </a:lnTo>
                  <a:lnTo>
                    <a:pt x="136" y="102"/>
                  </a:lnTo>
                  <a:lnTo>
                    <a:pt x="140" y="102"/>
                  </a:lnTo>
                  <a:lnTo>
                    <a:pt x="142" y="102"/>
                  </a:lnTo>
                  <a:lnTo>
                    <a:pt x="148" y="101"/>
                  </a:lnTo>
                  <a:lnTo>
                    <a:pt x="155" y="100"/>
                  </a:lnTo>
                  <a:lnTo>
                    <a:pt x="162" y="100"/>
                  </a:lnTo>
                  <a:lnTo>
                    <a:pt x="166" y="102"/>
                  </a:lnTo>
                  <a:lnTo>
                    <a:pt x="169" y="102"/>
                  </a:lnTo>
                  <a:lnTo>
                    <a:pt x="171" y="99"/>
                  </a:lnTo>
                  <a:lnTo>
                    <a:pt x="174" y="94"/>
                  </a:lnTo>
                  <a:lnTo>
                    <a:pt x="176" y="90"/>
                  </a:lnTo>
                  <a:lnTo>
                    <a:pt x="176" y="84"/>
                  </a:lnTo>
                  <a:lnTo>
                    <a:pt x="172" y="79"/>
                  </a:lnTo>
                  <a:lnTo>
                    <a:pt x="165" y="77"/>
                  </a:lnTo>
                  <a:lnTo>
                    <a:pt x="155" y="77"/>
                  </a:lnTo>
                  <a:lnTo>
                    <a:pt x="143" y="79"/>
                  </a:lnTo>
                  <a:lnTo>
                    <a:pt x="135" y="80"/>
                  </a:lnTo>
                  <a:lnTo>
                    <a:pt x="131" y="80"/>
                  </a:lnTo>
                  <a:lnTo>
                    <a:pt x="127" y="80"/>
                  </a:lnTo>
                  <a:lnTo>
                    <a:pt x="124" y="80"/>
                  </a:lnTo>
                  <a:lnTo>
                    <a:pt x="123" y="79"/>
                  </a:lnTo>
                  <a:lnTo>
                    <a:pt x="120" y="77"/>
                  </a:lnTo>
                  <a:lnTo>
                    <a:pt x="117" y="75"/>
                  </a:lnTo>
                  <a:lnTo>
                    <a:pt x="110" y="69"/>
                  </a:lnTo>
                  <a:lnTo>
                    <a:pt x="103" y="62"/>
                  </a:lnTo>
                  <a:lnTo>
                    <a:pt x="96" y="59"/>
                  </a:lnTo>
                  <a:lnTo>
                    <a:pt x="90" y="57"/>
                  </a:lnTo>
                  <a:lnTo>
                    <a:pt x="82" y="56"/>
                  </a:lnTo>
                  <a:lnTo>
                    <a:pt x="74" y="52"/>
                  </a:lnTo>
                  <a:lnTo>
                    <a:pt x="68" y="45"/>
                  </a:lnTo>
                  <a:lnTo>
                    <a:pt x="67" y="39"/>
                  </a:lnTo>
                  <a:lnTo>
                    <a:pt x="67" y="37"/>
                  </a:lnTo>
                  <a:lnTo>
                    <a:pt x="65" y="34"/>
                  </a:lnTo>
                  <a:lnTo>
                    <a:pt x="60" y="33"/>
                  </a:lnTo>
                  <a:lnTo>
                    <a:pt x="55" y="33"/>
                  </a:lnTo>
                  <a:lnTo>
                    <a:pt x="48" y="32"/>
                  </a:lnTo>
                  <a:lnTo>
                    <a:pt x="42" y="32"/>
                  </a:lnTo>
                  <a:lnTo>
                    <a:pt x="36" y="31"/>
                  </a:lnTo>
                  <a:lnTo>
                    <a:pt x="33" y="30"/>
                  </a:lnTo>
                  <a:lnTo>
                    <a:pt x="26" y="23"/>
                  </a:lnTo>
                  <a:lnTo>
                    <a:pt x="18" y="14"/>
                  </a:lnTo>
                  <a:lnTo>
                    <a:pt x="10" y="4"/>
                  </a:lnTo>
                  <a:lnTo>
                    <a:pt x="2" y="0"/>
                  </a:lnTo>
                  <a:lnTo>
                    <a:pt x="0" y="6"/>
                  </a:lnTo>
                  <a:lnTo>
                    <a:pt x="0" y="11"/>
                  </a:lnTo>
                  <a:lnTo>
                    <a:pt x="3" y="18"/>
                  </a:lnTo>
                  <a:lnTo>
                    <a:pt x="6" y="25"/>
                  </a:lnTo>
                  <a:lnTo>
                    <a:pt x="11" y="31"/>
                  </a:lnTo>
                  <a:lnTo>
                    <a:pt x="17" y="35"/>
                  </a:lnTo>
                  <a:lnTo>
                    <a:pt x="25" y="39"/>
                  </a:lnTo>
                  <a:lnTo>
                    <a:pt x="33" y="40"/>
                  </a:lnTo>
                  <a:lnTo>
                    <a:pt x="35" y="48"/>
                  </a:lnTo>
                  <a:lnTo>
                    <a:pt x="40" y="55"/>
                  </a:lnTo>
                  <a:lnTo>
                    <a:pt x="45" y="63"/>
                  </a:lnTo>
                  <a:lnTo>
                    <a:pt x="52" y="69"/>
                  </a:lnTo>
                  <a:lnTo>
                    <a:pt x="58" y="75"/>
                  </a:lnTo>
                  <a:lnTo>
                    <a:pt x="65" y="79"/>
                  </a:lnTo>
                  <a:lnTo>
                    <a:pt x="70" y="82"/>
                  </a:lnTo>
                  <a:lnTo>
                    <a:pt x="73" y="83"/>
                  </a:lnTo>
                  <a:lnTo>
                    <a:pt x="81" y="85"/>
                  </a:lnTo>
                  <a:lnTo>
                    <a:pt x="90" y="91"/>
                  </a:lnTo>
                  <a:lnTo>
                    <a:pt x="97" y="98"/>
                  </a:lnTo>
                  <a:lnTo>
                    <a:pt x="101" y="10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8" name="Freeform 109"/>
            <p:cNvSpPr>
              <a:spLocks/>
            </p:cNvSpPr>
            <p:nvPr/>
          </p:nvSpPr>
          <p:spPr bwMode="auto">
            <a:xfrm>
              <a:off x="2575" y="2010"/>
              <a:ext cx="13" cy="9"/>
            </a:xfrm>
            <a:custGeom>
              <a:avLst/>
              <a:gdLst>
                <a:gd name="T0" fmla="*/ 2 w 26"/>
                <a:gd name="T1" fmla="*/ 0 h 20"/>
                <a:gd name="T2" fmla="*/ 3 w 26"/>
                <a:gd name="T3" fmla="*/ 0 h 20"/>
                <a:gd name="T4" fmla="*/ 5 w 26"/>
                <a:gd name="T5" fmla="*/ 1 h 20"/>
                <a:gd name="T6" fmla="*/ 5 w 26"/>
                <a:gd name="T7" fmla="*/ 1 h 20"/>
                <a:gd name="T8" fmla="*/ 6 w 26"/>
                <a:gd name="T9" fmla="*/ 1 h 20"/>
                <a:gd name="T10" fmla="*/ 7 w 26"/>
                <a:gd name="T11" fmla="*/ 2 h 20"/>
                <a:gd name="T12" fmla="*/ 7 w 26"/>
                <a:gd name="T13" fmla="*/ 3 h 20"/>
                <a:gd name="T14" fmla="*/ 7 w 26"/>
                <a:gd name="T15" fmla="*/ 4 h 20"/>
                <a:gd name="T16" fmla="*/ 6 w 26"/>
                <a:gd name="T17" fmla="*/ 4 h 20"/>
                <a:gd name="T18" fmla="*/ 5 w 26"/>
                <a:gd name="T19" fmla="*/ 4 h 20"/>
                <a:gd name="T20" fmla="*/ 4 w 26"/>
                <a:gd name="T21" fmla="*/ 3 h 20"/>
                <a:gd name="T22" fmla="*/ 3 w 26"/>
                <a:gd name="T23" fmla="*/ 3 h 20"/>
                <a:gd name="T24" fmla="*/ 3 w 26"/>
                <a:gd name="T25" fmla="*/ 2 h 20"/>
                <a:gd name="T26" fmla="*/ 2 w 26"/>
                <a:gd name="T27" fmla="*/ 2 h 20"/>
                <a:gd name="T28" fmla="*/ 1 w 26"/>
                <a:gd name="T29" fmla="*/ 1 h 20"/>
                <a:gd name="T30" fmla="*/ 0 w 26"/>
                <a:gd name="T31" fmla="*/ 0 h 20"/>
                <a:gd name="T32" fmla="*/ 2 w 2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0"/>
                <a:gd name="T53" fmla="*/ 26 w 2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0">
                  <a:moveTo>
                    <a:pt x="5" y="0"/>
                  </a:moveTo>
                  <a:lnTo>
                    <a:pt x="12" y="1"/>
                  </a:lnTo>
                  <a:lnTo>
                    <a:pt x="18" y="5"/>
                  </a:lnTo>
                  <a:lnTo>
                    <a:pt x="20" y="7"/>
                  </a:lnTo>
                  <a:lnTo>
                    <a:pt x="22" y="7"/>
                  </a:lnTo>
                  <a:lnTo>
                    <a:pt x="25" y="8"/>
                  </a:lnTo>
                  <a:lnTo>
                    <a:pt x="26" y="13"/>
                  </a:lnTo>
                  <a:lnTo>
                    <a:pt x="26" y="19"/>
                  </a:lnTo>
                  <a:lnTo>
                    <a:pt x="21" y="20"/>
                  </a:lnTo>
                  <a:lnTo>
                    <a:pt x="17" y="18"/>
                  </a:lnTo>
                  <a:lnTo>
                    <a:pt x="14" y="15"/>
                  </a:lnTo>
                  <a:lnTo>
                    <a:pt x="12" y="13"/>
                  </a:lnTo>
                  <a:lnTo>
                    <a:pt x="10" y="12"/>
                  </a:lnTo>
                  <a:lnTo>
                    <a:pt x="5" y="10"/>
                  </a:lnTo>
                  <a:lnTo>
                    <a:pt x="2" y="6"/>
                  </a:lnTo>
                  <a:lnTo>
                    <a:pt x="0" y="3"/>
                  </a:lnTo>
                  <a:lnTo>
                    <a:pt x="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9" name="Freeform 110"/>
            <p:cNvSpPr>
              <a:spLocks/>
            </p:cNvSpPr>
            <p:nvPr/>
          </p:nvSpPr>
          <p:spPr bwMode="auto">
            <a:xfrm>
              <a:off x="2595" y="2064"/>
              <a:ext cx="7" cy="3"/>
            </a:xfrm>
            <a:custGeom>
              <a:avLst/>
              <a:gdLst>
                <a:gd name="T0" fmla="*/ 1 w 13"/>
                <a:gd name="T1" fmla="*/ 0 h 6"/>
                <a:gd name="T2" fmla="*/ 1 w 13"/>
                <a:gd name="T3" fmla="*/ 1 h 6"/>
                <a:gd name="T4" fmla="*/ 1 w 13"/>
                <a:gd name="T5" fmla="*/ 1 h 6"/>
                <a:gd name="T6" fmla="*/ 1 w 13"/>
                <a:gd name="T7" fmla="*/ 1 h 6"/>
                <a:gd name="T8" fmla="*/ 0 w 13"/>
                <a:gd name="T9" fmla="*/ 1 h 6"/>
                <a:gd name="T10" fmla="*/ 0 w 13"/>
                <a:gd name="T11" fmla="*/ 1 h 6"/>
                <a:gd name="T12" fmla="*/ 1 w 13"/>
                <a:gd name="T13" fmla="*/ 1 h 6"/>
                <a:gd name="T14" fmla="*/ 1 w 13"/>
                <a:gd name="T15" fmla="*/ 2 h 6"/>
                <a:gd name="T16" fmla="*/ 1 w 13"/>
                <a:gd name="T17" fmla="*/ 2 h 6"/>
                <a:gd name="T18" fmla="*/ 1 w 13"/>
                <a:gd name="T19" fmla="*/ 2 h 6"/>
                <a:gd name="T20" fmla="*/ 2 w 13"/>
                <a:gd name="T21" fmla="*/ 2 h 6"/>
                <a:gd name="T22" fmla="*/ 2 w 13"/>
                <a:gd name="T23" fmla="*/ 2 h 6"/>
                <a:gd name="T24" fmla="*/ 3 w 13"/>
                <a:gd name="T25" fmla="*/ 2 h 6"/>
                <a:gd name="T26" fmla="*/ 3 w 13"/>
                <a:gd name="T27" fmla="*/ 1 h 6"/>
                <a:gd name="T28" fmla="*/ 3 w 13"/>
                <a:gd name="T29" fmla="*/ 1 h 6"/>
                <a:gd name="T30" fmla="*/ 4 w 13"/>
                <a:gd name="T31" fmla="*/ 1 h 6"/>
                <a:gd name="T32" fmla="*/ 4 w 13"/>
                <a:gd name="T33" fmla="*/ 1 h 6"/>
                <a:gd name="T34" fmla="*/ 3 w 13"/>
                <a:gd name="T35" fmla="*/ 0 h 6"/>
                <a:gd name="T36" fmla="*/ 3 w 13"/>
                <a:gd name="T37" fmla="*/ 0 h 6"/>
                <a:gd name="T38" fmla="*/ 2 w 13"/>
                <a:gd name="T39" fmla="*/ 0 h 6"/>
                <a:gd name="T40" fmla="*/ 1 w 13"/>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
                <a:gd name="T65" fmla="*/ 13 w 1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
                  <a:moveTo>
                    <a:pt x="4" y="0"/>
                  </a:moveTo>
                  <a:lnTo>
                    <a:pt x="3" y="1"/>
                  </a:lnTo>
                  <a:lnTo>
                    <a:pt x="2" y="1"/>
                  </a:lnTo>
                  <a:lnTo>
                    <a:pt x="1" y="1"/>
                  </a:lnTo>
                  <a:lnTo>
                    <a:pt x="0" y="1"/>
                  </a:lnTo>
                  <a:lnTo>
                    <a:pt x="0" y="2"/>
                  </a:lnTo>
                  <a:lnTo>
                    <a:pt x="1" y="4"/>
                  </a:lnTo>
                  <a:lnTo>
                    <a:pt x="1" y="5"/>
                  </a:lnTo>
                  <a:lnTo>
                    <a:pt x="2" y="6"/>
                  </a:lnTo>
                  <a:lnTo>
                    <a:pt x="4" y="6"/>
                  </a:lnTo>
                  <a:lnTo>
                    <a:pt x="5" y="6"/>
                  </a:lnTo>
                  <a:lnTo>
                    <a:pt x="8" y="5"/>
                  </a:lnTo>
                  <a:lnTo>
                    <a:pt x="9" y="5"/>
                  </a:lnTo>
                  <a:lnTo>
                    <a:pt x="10" y="4"/>
                  </a:lnTo>
                  <a:lnTo>
                    <a:pt x="12" y="4"/>
                  </a:lnTo>
                  <a:lnTo>
                    <a:pt x="13" y="3"/>
                  </a:lnTo>
                  <a:lnTo>
                    <a:pt x="13" y="1"/>
                  </a:lnTo>
                  <a:lnTo>
                    <a:pt x="11" y="0"/>
                  </a:lnTo>
                  <a:lnTo>
                    <a:pt x="9" y="0"/>
                  </a:lnTo>
                  <a:lnTo>
                    <a:pt x="7"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0" name="Freeform 111"/>
            <p:cNvSpPr>
              <a:spLocks/>
            </p:cNvSpPr>
            <p:nvPr/>
          </p:nvSpPr>
          <p:spPr bwMode="auto">
            <a:xfrm>
              <a:off x="2541" y="2048"/>
              <a:ext cx="14" cy="12"/>
            </a:xfrm>
            <a:custGeom>
              <a:avLst/>
              <a:gdLst>
                <a:gd name="T0" fmla="*/ 7 w 28"/>
                <a:gd name="T1" fmla="*/ 1 h 26"/>
                <a:gd name="T2" fmla="*/ 7 w 28"/>
                <a:gd name="T3" fmla="*/ 1 h 26"/>
                <a:gd name="T4" fmla="*/ 6 w 28"/>
                <a:gd name="T5" fmla="*/ 3 h 26"/>
                <a:gd name="T6" fmla="*/ 6 w 28"/>
                <a:gd name="T7" fmla="*/ 3 h 26"/>
                <a:gd name="T8" fmla="*/ 7 w 28"/>
                <a:gd name="T9" fmla="*/ 4 h 26"/>
                <a:gd name="T10" fmla="*/ 7 w 28"/>
                <a:gd name="T11" fmla="*/ 4 h 26"/>
                <a:gd name="T12" fmla="*/ 7 w 28"/>
                <a:gd name="T13" fmla="*/ 5 h 26"/>
                <a:gd name="T14" fmla="*/ 5 w 28"/>
                <a:gd name="T15" fmla="*/ 6 h 26"/>
                <a:gd name="T16" fmla="*/ 3 w 28"/>
                <a:gd name="T17" fmla="*/ 6 h 26"/>
                <a:gd name="T18" fmla="*/ 3 w 28"/>
                <a:gd name="T19" fmla="*/ 5 h 26"/>
                <a:gd name="T20" fmla="*/ 3 w 28"/>
                <a:gd name="T21" fmla="*/ 5 h 26"/>
                <a:gd name="T22" fmla="*/ 3 w 28"/>
                <a:gd name="T23" fmla="*/ 4 h 26"/>
                <a:gd name="T24" fmla="*/ 4 w 28"/>
                <a:gd name="T25" fmla="*/ 4 h 26"/>
                <a:gd name="T26" fmla="*/ 3 w 28"/>
                <a:gd name="T27" fmla="*/ 3 h 26"/>
                <a:gd name="T28" fmla="*/ 2 w 28"/>
                <a:gd name="T29" fmla="*/ 3 h 26"/>
                <a:gd name="T30" fmla="*/ 0 w 28"/>
                <a:gd name="T31" fmla="*/ 3 h 26"/>
                <a:gd name="T32" fmla="*/ 1 w 28"/>
                <a:gd name="T33" fmla="*/ 1 h 26"/>
                <a:gd name="T34" fmla="*/ 2 w 28"/>
                <a:gd name="T35" fmla="*/ 1 h 26"/>
                <a:gd name="T36" fmla="*/ 3 w 28"/>
                <a:gd name="T37" fmla="*/ 0 h 26"/>
                <a:gd name="T38" fmla="*/ 4 w 28"/>
                <a:gd name="T39" fmla="*/ 0 h 26"/>
                <a:gd name="T40" fmla="*/ 7 w 2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6"/>
                <a:gd name="T65" fmla="*/ 28 w 2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6">
                  <a:moveTo>
                    <a:pt x="26" y="4"/>
                  </a:moveTo>
                  <a:lnTo>
                    <a:pt x="25" y="7"/>
                  </a:lnTo>
                  <a:lnTo>
                    <a:pt x="22" y="12"/>
                  </a:lnTo>
                  <a:lnTo>
                    <a:pt x="22" y="15"/>
                  </a:lnTo>
                  <a:lnTo>
                    <a:pt x="26" y="18"/>
                  </a:lnTo>
                  <a:lnTo>
                    <a:pt x="28" y="20"/>
                  </a:lnTo>
                  <a:lnTo>
                    <a:pt x="25" y="23"/>
                  </a:lnTo>
                  <a:lnTo>
                    <a:pt x="18" y="26"/>
                  </a:lnTo>
                  <a:lnTo>
                    <a:pt x="12" y="25"/>
                  </a:lnTo>
                  <a:lnTo>
                    <a:pt x="10" y="22"/>
                  </a:lnTo>
                  <a:lnTo>
                    <a:pt x="11" y="21"/>
                  </a:lnTo>
                  <a:lnTo>
                    <a:pt x="12" y="20"/>
                  </a:lnTo>
                  <a:lnTo>
                    <a:pt x="13" y="18"/>
                  </a:lnTo>
                  <a:lnTo>
                    <a:pt x="10" y="15"/>
                  </a:lnTo>
                  <a:lnTo>
                    <a:pt x="5" y="15"/>
                  </a:lnTo>
                  <a:lnTo>
                    <a:pt x="0" y="13"/>
                  </a:lnTo>
                  <a:lnTo>
                    <a:pt x="3" y="6"/>
                  </a:lnTo>
                  <a:lnTo>
                    <a:pt x="6" y="4"/>
                  </a:lnTo>
                  <a:lnTo>
                    <a:pt x="9" y="1"/>
                  </a:lnTo>
                  <a:lnTo>
                    <a:pt x="13" y="0"/>
                  </a:lnTo>
                  <a:lnTo>
                    <a:pt x="26"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1" name="Freeform 112"/>
            <p:cNvSpPr>
              <a:spLocks/>
            </p:cNvSpPr>
            <p:nvPr/>
          </p:nvSpPr>
          <p:spPr bwMode="auto">
            <a:xfrm>
              <a:off x="2512" y="2057"/>
              <a:ext cx="19" cy="12"/>
            </a:xfrm>
            <a:custGeom>
              <a:avLst/>
              <a:gdLst>
                <a:gd name="T0" fmla="*/ 4 w 38"/>
                <a:gd name="T1" fmla="*/ 6 h 23"/>
                <a:gd name="T2" fmla="*/ 3 w 38"/>
                <a:gd name="T3" fmla="*/ 5 h 23"/>
                <a:gd name="T4" fmla="*/ 1 w 38"/>
                <a:gd name="T5" fmla="*/ 4 h 23"/>
                <a:gd name="T6" fmla="*/ 0 w 38"/>
                <a:gd name="T7" fmla="*/ 4 h 23"/>
                <a:gd name="T8" fmla="*/ 1 w 38"/>
                <a:gd name="T9" fmla="*/ 3 h 23"/>
                <a:gd name="T10" fmla="*/ 3 w 38"/>
                <a:gd name="T11" fmla="*/ 3 h 23"/>
                <a:gd name="T12" fmla="*/ 4 w 38"/>
                <a:gd name="T13" fmla="*/ 3 h 23"/>
                <a:gd name="T14" fmla="*/ 5 w 38"/>
                <a:gd name="T15" fmla="*/ 2 h 23"/>
                <a:gd name="T16" fmla="*/ 6 w 38"/>
                <a:gd name="T17" fmla="*/ 2 h 23"/>
                <a:gd name="T18" fmla="*/ 7 w 38"/>
                <a:gd name="T19" fmla="*/ 1 h 23"/>
                <a:gd name="T20" fmla="*/ 8 w 38"/>
                <a:gd name="T21" fmla="*/ 1 h 23"/>
                <a:gd name="T22" fmla="*/ 9 w 38"/>
                <a:gd name="T23" fmla="*/ 1 h 23"/>
                <a:gd name="T24" fmla="*/ 9 w 38"/>
                <a:gd name="T25" fmla="*/ 0 h 23"/>
                <a:gd name="T26" fmla="*/ 10 w 38"/>
                <a:gd name="T27" fmla="*/ 0 h 23"/>
                <a:gd name="T28" fmla="*/ 10 w 38"/>
                <a:gd name="T29" fmla="*/ 1 h 23"/>
                <a:gd name="T30" fmla="*/ 10 w 38"/>
                <a:gd name="T31" fmla="*/ 2 h 23"/>
                <a:gd name="T32" fmla="*/ 10 w 38"/>
                <a:gd name="T33" fmla="*/ 2 h 23"/>
                <a:gd name="T34" fmla="*/ 10 w 38"/>
                <a:gd name="T35" fmla="*/ 4 h 23"/>
                <a:gd name="T36" fmla="*/ 9 w 38"/>
                <a:gd name="T37" fmla="*/ 5 h 23"/>
                <a:gd name="T38" fmla="*/ 9 w 38"/>
                <a:gd name="T39" fmla="*/ 6 h 23"/>
                <a:gd name="T40" fmla="*/ 9 w 38"/>
                <a:gd name="T41" fmla="*/ 6 h 23"/>
                <a:gd name="T42" fmla="*/ 7 w 38"/>
                <a:gd name="T43" fmla="*/ 6 h 23"/>
                <a:gd name="T44" fmla="*/ 6 w 38"/>
                <a:gd name="T45" fmla="*/ 5 h 23"/>
                <a:gd name="T46" fmla="*/ 5 w 38"/>
                <a:gd name="T47" fmla="*/ 6 h 23"/>
                <a:gd name="T48" fmla="*/ 4 w 38"/>
                <a:gd name="T49" fmla="*/ 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23"/>
                <a:gd name="T77" fmla="*/ 38 w 38"/>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23">
                  <a:moveTo>
                    <a:pt x="16" y="23"/>
                  </a:moveTo>
                  <a:lnTo>
                    <a:pt x="10" y="19"/>
                  </a:lnTo>
                  <a:lnTo>
                    <a:pt x="3" y="16"/>
                  </a:lnTo>
                  <a:lnTo>
                    <a:pt x="0" y="13"/>
                  </a:lnTo>
                  <a:lnTo>
                    <a:pt x="4" y="11"/>
                  </a:lnTo>
                  <a:lnTo>
                    <a:pt x="10" y="11"/>
                  </a:lnTo>
                  <a:lnTo>
                    <a:pt x="16" y="9"/>
                  </a:lnTo>
                  <a:lnTo>
                    <a:pt x="20" y="7"/>
                  </a:lnTo>
                  <a:lnTo>
                    <a:pt x="23" y="5"/>
                  </a:lnTo>
                  <a:lnTo>
                    <a:pt x="26" y="3"/>
                  </a:lnTo>
                  <a:lnTo>
                    <a:pt x="30" y="3"/>
                  </a:lnTo>
                  <a:lnTo>
                    <a:pt x="33" y="2"/>
                  </a:lnTo>
                  <a:lnTo>
                    <a:pt x="35" y="0"/>
                  </a:lnTo>
                  <a:lnTo>
                    <a:pt x="37" y="0"/>
                  </a:lnTo>
                  <a:lnTo>
                    <a:pt x="38" y="1"/>
                  </a:lnTo>
                  <a:lnTo>
                    <a:pt x="38" y="5"/>
                  </a:lnTo>
                  <a:lnTo>
                    <a:pt x="37" y="8"/>
                  </a:lnTo>
                  <a:lnTo>
                    <a:pt x="37" y="13"/>
                  </a:lnTo>
                  <a:lnTo>
                    <a:pt x="35" y="17"/>
                  </a:lnTo>
                  <a:lnTo>
                    <a:pt x="35" y="21"/>
                  </a:lnTo>
                  <a:lnTo>
                    <a:pt x="33" y="23"/>
                  </a:lnTo>
                  <a:lnTo>
                    <a:pt x="27" y="21"/>
                  </a:lnTo>
                  <a:lnTo>
                    <a:pt x="22" y="19"/>
                  </a:lnTo>
                  <a:lnTo>
                    <a:pt x="17" y="21"/>
                  </a:lnTo>
                  <a:lnTo>
                    <a:pt x="16" y="2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2" name="Freeform 113"/>
            <p:cNvSpPr>
              <a:spLocks/>
            </p:cNvSpPr>
            <p:nvPr/>
          </p:nvSpPr>
          <p:spPr bwMode="auto">
            <a:xfrm>
              <a:off x="2602" y="2040"/>
              <a:ext cx="58" cy="53"/>
            </a:xfrm>
            <a:custGeom>
              <a:avLst/>
              <a:gdLst>
                <a:gd name="T0" fmla="*/ 6 w 115"/>
                <a:gd name="T1" fmla="*/ 5 h 106"/>
                <a:gd name="T2" fmla="*/ 4 w 115"/>
                <a:gd name="T3" fmla="*/ 8 h 106"/>
                <a:gd name="T4" fmla="*/ 8 w 115"/>
                <a:gd name="T5" fmla="*/ 10 h 106"/>
                <a:gd name="T6" fmla="*/ 8 w 115"/>
                <a:gd name="T7" fmla="*/ 11 h 106"/>
                <a:gd name="T8" fmla="*/ 8 w 115"/>
                <a:gd name="T9" fmla="*/ 13 h 106"/>
                <a:gd name="T10" fmla="*/ 8 w 115"/>
                <a:gd name="T11" fmla="*/ 14 h 106"/>
                <a:gd name="T12" fmla="*/ 7 w 115"/>
                <a:gd name="T13" fmla="*/ 14 h 106"/>
                <a:gd name="T14" fmla="*/ 4 w 115"/>
                <a:gd name="T15" fmla="*/ 16 h 106"/>
                <a:gd name="T16" fmla="*/ 3 w 115"/>
                <a:gd name="T17" fmla="*/ 18 h 106"/>
                <a:gd name="T18" fmla="*/ 5 w 115"/>
                <a:gd name="T19" fmla="*/ 18 h 106"/>
                <a:gd name="T20" fmla="*/ 6 w 115"/>
                <a:gd name="T21" fmla="*/ 21 h 106"/>
                <a:gd name="T22" fmla="*/ 4 w 115"/>
                <a:gd name="T23" fmla="*/ 21 h 106"/>
                <a:gd name="T24" fmla="*/ 1 w 115"/>
                <a:gd name="T25" fmla="*/ 21 h 106"/>
                <a:gd name="T26" fmla="*/ 0 w 115"/>
                <a:gd name="T27" fmla="*/ 22 h 106"/>
                <a:gd name="T28" fmla="*/ 1 w 115"/>
                <a:gd name="T29" fmla="*/ 24 h 106"/>
                <a:gd name="T30" fmla="*/ 3 w 115"/>
                <a:gd name="T31" fmla="*/ 25 h 106"/>
                <a:gd name="T32" fmla="*/ 6 w 115"/>
                <a:gd name="T33" fmla="*/ 25 h 106"/>
                <a:gd name="T34" fmla="*/ 8 w 115"/>
                <a:gd name="T35" fmla="*/ 24 h 106"/>
                <a:gd name="T36" fmla="*/ 10 w 115"/>
                <a:gd name="T37" fmla="*/ 23 h 106"/>
                <a:gd name="T38" fmla="*/ 14 w 115"/>
                <a:gd name="T39" fmla="*/ 24 h 106"/>
                <a:gd name="T40" fmla="*/ 17 w 115"/>
                <a:gd name="T41" fmla="*/ 25 h 106"/>
                <a:gd name="T42" fmla="*/ 19 w 115"/>
                <a:gd name="T43" fmla="*/ 27 h 106"/>
                <a:gd name="T44" fmla="*/ 22 w 115"/>
                <a:gd name="T45" fmla="*/ 24 h 106"/>
                <a:gd name="T46" fmla="*/ 23 w 115"/>
                <a:gd name="T47" fmla="*/ 20 h 106"/>
                <a:gd name="T48" fmla="*/ 22 w 115"/>
                <a:gd name="T49" fmla="*/ 19 h 106"/>
                <a:gd name="T50" fmla="*/ 23 w 115"/>
                <a:gd name="T51" fmla="*/ 17 h 106"/>
                <a:gd name="T52" fmla="*/ 21 w 115"/>
                <a:gd name="T53" fmla="*/ 13 h 106"/>
                <a:gd name="T54" fmla="*/ 22 w 115"/>
                <a:gd name="T55" fmla="*/ 12 h 106"/>
                <a:gd name="T56" fmla="*/ 26 w 115"/>
                <a:gd name="T57" fmla="*/ 11 h 106"/>
                <a:gd name="T58" fmla="*/ 26 w 115"/>
                <a:gd name="T59" fmla="*/ 9 h 106"/>
                <a:gd name="T60" fmla="*/ 27 w 115"/>
                <a:gd name="T61" fmla="*/ 6 h 106"/>
                <a:gd name="T62" fmla="*/ 29 w 115"/>
                <a:gd name="T63" fmla="*/ 4 h 106"/>
                <a:gd name="T64" fmla="*/ 26 w 115"/>
                <a:gd name="T65" fmla="*/ 0 h 106"/>
                <a:gd name="T66" fmla="*/ 19 w 115"/>
                <a:gd name="T67" fmla="*/ 1 h 106"/>
                <a:gd name="T68" fmla="*/ 15 w 115"/>
                <a:gd name="T69" fmla="*/ 1 h 106"/>
                <a:gd name="T70" fmla="*/ 14 w 115"/>
                <a:gd name="T71" fmla="*/ 2 h 106"/>
                <a:gd name="T72" fmla="*/ 12 w 115"/>
                <a:gd name="T73" fmla="*/ 2 h 106"/>
                <a:gd name="T74" fmla="*/ 13 w 115"/>
                <a:gd name="T75" fmla="*/ 4 h 106"/>
                <a:gd name="T76" fmla="*/ 9 w 115"/>
                <a:gd name="T77" fmla="*/ 4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06"/>
                <a:gd name="T119" fmla="*/ 115 w 11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06">
                  <a:moveTo>
                    <a:pt x="33" y="15"/>
                  </a:moveTo>
                  <a:lnTo>
                    <a:pt x="23" y="17"/>
                  </a:lnTo>
                  <a:lnTo>
                    <a:pt x="17" y="22"/>
                  </a:lnTo>
                  <a:lnTo>
                    <a:pt x="16" y="29"/>
                  </a:lnTo>
                  <a:lnTo>
                    <a:pt x="24" y="37"/>
                  </a:lnTo>
                  <a:lnTo>
                    <a:pt x="30" y="39"/>
                  </a:lnTo>
                  <a:lnTo>
                    <a:pt x="33" y="42"/>
                  </a:lnTo>
                  <a:lnTo>
                    <a:pt x="32" y="44"/>
                  </a:lnTo>
                  <a:lnTo>
                    <a:pt x="31" y="46"/>
                  </a:lnTo>
                  <a:lnTo>
                    <a:pt x="30" y="49"/>
                  </a:lnTo>
                  <a:lnTo>
                    <a:pt x="30" y="52"/>
                  </a:lnTo>
                  <a:lnTo>
                    <a:pt x="31" y="53"/>
                  </a:lnTo>
                  <a:lnTo>
                    <a:pt x="31" y="54"/>
                  </a:lnTo>
                  <a:lnTo>
                    <a:pt x="28" y="55"/>
                  </a:lnTo>
                  <a:lnTo>
                    <a:pt x="23" y="59"/>
                  </a:lnTo>
                  <a:lnTo>
                    <a:pt x="16" y="62"/>
                  </a:lnTo>
                  <a:lnTo>
                    <a:pt x="11" y="67"/>
                  </a:lnTo>
                  <a:lnTo>
                    <a:pt x="10" y="69"/>
                  </a:lnTo>
                  <a:lnTo>
                    <a:pt x="12" y="72"/>
                  </a:lnTo>
                  <a:lnTo>
                    <a:pt x="17" y="72"/>
                  </a:lnTo>
                  <a:lnTo>
                    <a:pt x="23" y="69"/>
                  </a:lnTo>
                  <a:lnTo>
                    <a:pt x="23" y="81"/>
                  </a:lnTo>
                  <a:lnTo>
                    <a:pt x="20" y="82"/>
                  </a:lnTo>
                  <a:lnTo>
                    <a:pt x="16" y="84"/>
                  </a:lnTo>
                  <a:lnTo>
                    <a:pt x="10" y="85"/>
                  </a:lnTo>
                  <a:lnTo>
                    <a:pt x="4" y="84"/>
                  </a:lnTo>
                  <a:lnTo>
                    <a:pt x="1" y="83"/>
                  </a:lnTo>
                  <a:lnTo>
                    <a:pt x="0" y="87"/>
                  </a:lnTo>
                  <a:lnTo>
                    <a:pt x="1" y="91"/>
                  </a:lnTo>
                  <a:lnTo>
                    <a:pt x="4" y="96"/>
                  </a:lnTo>
                  <a:lnTo>
                    <a:pt x="8" y="97"/>
                  </a:lnTo>
                  <a:lnTo>
                    <a:pt x="12" y="97"/>
                  </a:lnTo>
                  <a:lnTo>
                    <a:pt x="16" y="98"/>
                  </a:lnTo>
                  <a:lnTo>
                    <a:pt x="21" y="97"/>
                  </a:lnTo>
                  <a:lnTo>
                    <a:pt x="26" y="97"/>
                  </a:lnTo>
                  <a:lnTo>
                    <a:pt x="31" y="96"/>
                  </a:lnTo>
                  <a:lnTo>
                    <a:pt x="35" y="94"/>
                  </a:lnTo>
                  <a:lnTo>
                    <a:pt x="39" y="91"/>
                  </a:lnTo>
                  <a:lnTo>
                    <a:pt x="47" y="95"/>
                  </a:lnTo>
                  <a:lnTo>
                    <a:pt x="55" y="96"/>
                  </a:lnTo>
                  <a:lnTo>
                    <a:pt x="62" y="98"/>
                  </a:lnTo>
                  <a:lnTo>
                    <a:pt x="65" y="98"/>
                  </a:lnTo>
                  <a:lnTo>
                    <a:pt x="68" y="100"/>
                  </a:lnTo>
                  <a:lnTo>
                    <a:pt x="73" y="105"/>
                  </a:lnTo>
                  <a:lnTo>
                    <a:pt x="81" y="106"/>
                  </a:lnTo>
                  <a:lnTo>
                    <a:pt x="87" y="96"/>
                  </a:lnTo>
                  <a:lnTo>
                    <a:pt x="91" y="83"/>
                  </a:lnTo>
                  <a:lnTo>
                    <a:pt x="91" y="77"/>
                  </a:lnTo>
                  <a:lnTo>
                    <a:pt x="89" y="76"/>
                  </a:lnTo>
                  <a:lnTo>
                    <a:pt x="88" y="76"/>
                  </a:lnTo>
                  <a:lnTo>
                    <a:pt x="89" y="73"/>
                  </a:lnTo>
                  <a:lnTo>
                    <a:pt x="92" y="65"/>
                  </a:lnTo>
                  <a:lnTo>
                    <a:pt x="91" y="57"/>
                  </a:lnTo>
                  <a:lnTo>
                    <a:pt x="84" y="51"/>
                  </a:lnTo>
                  <a:lnTo>
                    <a:pt x="79" y="49"/>
                  </a:lnTo>
                  <a:lnTo>
                    <a:pt x="86" y="46"/>
                  </a:lnTo>
                  <a:lnTo>
                    <a:pt x="96" y="45"/>
                  </a:lnTo>
                  <a:lnTo>
                    <a:pt x="101" y="44"/>
                  </a:lnTo>
                  <a:lnTo>
                    <a:pt x="101" y="36"/>
                  </a:lnTo>
                  <a:lnTo>
                    <a:pt x="102" y="34"/>
                  </a:lnTo>
                  <a:lnTo>
                    <a:pt x="104" y="28"/>
                  </a:lnTo>
                  <a:lnTo>
                    <a:pt x="108" y="23"/>
                  </a:lnTo>
                  <a:lnTo>
                    <a:pt x="113" y="21"/>
                  </a:lnTo>
                  <a:lnTo>
                    <a:pt x="115" y="16"/>
                  </a:lnTo>
                  <a:lnTo>
                    <a:pt x="113" y="7"/>
                  </a:lnTo>
                  <a:lnTo>
                    <a:pt x="104" y="0"/>
                  </a:lnTo>
                  <a:lnTo>
                    <a:pt x="91" y="0"/>
                  </a:lnTo>
                  <a:lnTo>
                    <a:pt x="76" y="4"/>
                  </a:lnTo>
                  <a:lnTo>
                    <a:pt x="65" y="5"/>
                  </a:lnTo>
                  <a:lnTo>
                    <a:pt x="60" y="4"/>
                  </a:lnTo>
                  <a:lnTo>
                    <a:pt x="58" y="4"/>
                  </a:lnTo>
                  <a:lnTo>
                    <a:pt x="56" y="5"/>
                  </a:lnTo>
                  <a:lnTo>
                    <a:pt x="50" y="6"/>
                  </a:lnTo>
                  <a:lnTo>
                    <a:pt x="47" y="8"/>
                  </a:lnTo>
                  <a:lnTo>
                    <a:pt x="49" y="12"/>
                  </a:lnTo>
                  <a:lnTo>
                    <a:pt x="50" y="14"/>
                  </a:lnTo>
                  <a:lnTo>
                    <a:pt x="45" y="15"/>
                  </a:lnTo>
                  <a:lnTo>
                    <a:pt x="36" y="15"/>
                  </a:lnTo>
                  <a:lnTo>
                    <a:pt x="33"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3" name="Freeform 114"/>
            <p:cNvSpPr>
              <a:spLocks/>
            </p:cNvSpPr>
            <p:nvPr/>
          </p:nvSpPr>
          <p:spPr bwMode="auto">
            <a:xfrm>
              <a:off x="2560" y="2073"/>
              <a:ext cx="18" cy="16"/>
            </a:xfrm>
            <a:custGeom>
              <a:avLst/>
              <a:gdLst>
                <a:gd name="T0" fmla="*/ 3 w 37"/>
                <a:gd name="T1" fmla="*/ 2 h 32"/>
                <a:gd name="T2" fmla="*/ 3 w 37"/>
                <a:gd name="T3" fmla="*/ 1 h 32"/>
                <a:gd name="T4" fmla="*/ 4 w 37"/>
                <a:gd name="T5" fmla="*/ 0 h 32"/>
                <a:gd name="T6" fmla="*/ 5 w 37"/>
                <a:gd name="T7" fmla="*/ 1 h 32"/>
                <a:gd name="T8" fmla="*/ 6 w 37"/>
                <a:gd name="T9" fmla="*/ 2 h 32"/>
                <a:gd name="T10" fmla="*/ 7 w 37"/>
                <a:gd name="T11" fmla="*/ 4 h 32"/>
                <a:gd name="T12" fmla="*/ 7 w 37"/>
                <a:gd name="T13" fmla="*/ 5 h 32"/>
                <a:gd name="T14" fmla="*/ 7 w 37"/>
                <a:gd name="T15" fmla="*/ 5 h 32"/>
                <a:gd name="T16" fmla="*/ 8 w 37"/>
                <a:gd name="T17" fmla="*/ 5 h 32"/>
                <a:gd name="T18" fmla="*/ 9 w 37"/>
                <a:gd name="T19" fmla="*/ 6 h 32"/>
                <a:gd name="T20" fmla="*/ 9 w 37"/>
                <a:gd name="T21" fmla="*/ 7 h 32"/>
                <a:gd name="T22" fmla="*/ 7 w 37"/>
                <a:gd name="T23" fmla="*/ 8 h 32"/>
                <a:gd name="T24" fmla="*/ 6 w 37"/>
                <a:gd name="T25" fmla="*/ 8 h 32"/>
                <a:gd name="T26" fmla="*/ 5 w 37"/>
                <a:gd name="T27" fmla="*/ 7 h 32"/>
                <a:gd name="T28" fmla="*/ 4 w 37"/>
                <a:gd name="T29" fmla="*/ 7 h 32"/>
                <a:gd name="T30" fmla="*/ 4 w 37"/>
                <a:gd name="T31" fmla="*/ 7 h 32"/>
                <a:gd name="T32" fmla="*/ 3 w 37"/>
                <a:gd name="T33" fmla="*/ 8 h 32"/>
                <a:gd name="T34" fmla="*/ 1 w 37"/>
                <a:gd name="T35" fmla="*/ 8 h 32"/>
                <a:gd name="T36" fmla="*/ 1 w 37"/>
                <a:gd name="T37" fmla="*/ 8 h 32"/>
                <a:gd name="T38" fmla="*/ 0 w 37"/>
                <a:gd name="T39" fmla="*/ 7 h 32"/>
                <a:gd name="T40" fmla="*/ 0 w 37"/>
                <a:gd name="T41" fmla="*/ 6 h 32"/>
                <a:gd name="T42" fmla="*/ 1 w 37"/>
                <a:gd name="T43" fmla="*/ 6 h 32"/>
                <a:gd name="T44" fmla="*/ 2 w 37"/>
                <a:gd name="T45" fmla="*/ 5 h 32"/>
                <a:gd name="T46" fmla="*/ 2 w 37"/>
                <a:gd name="T47" fmla="*/ 5 h 32"/>
                <a:gd name="T48" fmla="*/ 1 w 37"/>
                <a:gd name="T49" fmla="*/ 4 h 32"/>
                <a:gd name="T50" fmla="*/ 1 w 37"/>
                <a:gd name="T51" fmla="*/ 3 h 32"/>
                <a:gd name="T52" fmla="*/ 1 w 37"/>
                <a:gd name="T53" fmla="*/ 3 h 32"/>
                <a:gd name="T54" fmla="*/ 1 w 37"/>
                <a:gd name="T55" fmla="*/ 2 h 32"/>
                <a:gd name="T56" fmla="*/ 2 w 37"/>
                <a:gd name="T57" fmla="*/ 2 h 32"/>
                <a:gd name="T58" fmla="*/ 3 w 37"/>
                <a:gd name="T59" fmla="*/ 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2"/>
                <a:gd name="T92" fmla="*/ 37 w 37"/>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2">
                  <a:moveTo>
                    <a:pt x="12" y="7"/>
                  </a:moveTo>
                  <a:lnTo>
                    <a:pt x="13" y="2"/>
                  </a:lnTo>
                  <a:lnTo>
                    <a:pt x="18" y="0"/>
                  </a:lnTo>
                  <a:lnTo>
                    <a:pt x="21" y="1"/>
                  </a:lnTo>
                  <a:lnTo>
                    <a:pt x="26" y="7"/>
                  </a:lnTo>
                  <a:lnTo>
                    <a:pt x="28" y="14"/>
                  </a:lnTo>
                  <a:lnTo>
                    <a:pt x="29" y="17"/>
                  </a:lnTo>
                  <a:lnTo>
                    <a:pt x="30" y="18"/>
                  </a:lnTo>
                  <a:lnTo>
                    <a:pt x="35" y="20"/>
                  </a:lnTo>
                  <a:lnTo>
                    <a:pt x="37" y="23"/>
                  </a:lnTo>
                  <a:lnTo>
                    <a:pt x="36" y="28"/>
                  </a:lnTo>
                  <a:lnTo>
                    <a:pt x="31" y="31"/>
                  </a:lnTo>
                  <a:lnTo>
                    <a:pt x="26" y="30"/>
                  </a:lnTo>
                  <a:lnTo>
                    <a:pt x="21" y="28"/>
                  </a:lnTo>
                  <a:lnTo>
                    <a:pt x="19" y="28"/>
                  </a:lnTo>
                  <a:lnTo>
                    <a:pt x="16" y="28"/>
                  </a:lnTo>
                  <a:lnTo>
                    <a:pt x="15" y="29"/>
                  </a:lnTo>
                  <a:lnTo>
                    <a:pt x="5" y="32"/>
                  </a:lnTo>
                  <a:lnTo>
                    <a:pt x="4" y="31"/>
                  </a:lnTo>
                  <a:lnTo>
                    <a:pt x="1" y="28"/>
                  </a:lnTo>
                  <a:lnTo>
                    <a:pt x="0" y="24"/>
                  </a:lnTo>
                  <a:lnTo>
                    <a:pt x="5" y="22"/>
                  </a:lnTo>
                  <a:lnTo>
                    <a:pt x="10" y="20"/>
                  </a:lnTo>
                  <a:lnTo>
                    <a:pt x="10" y="17"/>
                  </a:lnTo>
                  <a:lnTo>
                    <a:pt x="7" y="14"/>
                  </a:lnTo>
                  <a:lnTo>
                    <a:pt x="5" y="12"/>
                  </a:lnTo>
                  <a:lnTo>
                    <a:pt x="5" y="9"/>
                  </a:lnTo>
                  <a:lnTo>
                    <a:pt x="7" y="8"/>
                  </a:lnTo>
                  <a:lnTo>
                    <a:pt x="11" y="7"/>
                  </a:lnTo>
                  <a:lnTo>
                    <a:pt x="12"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4" name="Freeform 115"/>
            <p:cNvSpPr>
              <a:spLocks/>
            </p:cNvSpPr>
            <p:nvPr/>
          </p:nvSpPr>
          <p:spPr bwMode="auto">
            <a:xfrm>
              <a:off x="2502" y="2078"/>
              <a:ext cx="50" cy="57"/>
            </a:xfrm>
            <a:custGeom>
              <a:avLst/>
              <a:gdLst>
                <a:gd name="T0" fmla="*/ 10 w 99"/>
                <a:gd name="T1" fmla="*/ 1 h 114"/>
                <a:gd name="T2" fmla="*/ 15 w 99"/>
                <a:gd name="T3" fmla="*/ 1 h 114"/>
                <a:gd name="T4" fmla="*/ 16 w 99"/>
                <a:gd name="T5" fmla="*/ 4 h 114"/>
                <a:gd name="T6" fmla="*/ 15 w 99"/>
                <a:gd name="T7" fmla="*/ 5 h 114"/>
                <a:gd name="T8" fmla="*/ 14 w 99"/>
                <a:gd name="T9" fmla="*/ 5 h 114"/>
                <a:gd name="T10" fmla="*/ 15 w 99"/>
                <a:gd name="T11" fmla="*/ 7 h 114"/>
                <a:gd name="T12" fmla="*/ 15 w 99"/>
                <a:gd name="T13" fmla="*/ 12 h 114"/>
                <a:gd name="T14" fmla="*/ 16 w 99"/>
                <a:gd name="T15" fmla="*/ 13 h 114"/>
                <a:gd name="T16" fmla="*/ 18 w 99"/>
                <a:gd name="T17" fmla="*/ 11 h 114"/>
                <a:gd name="T18" fmla="*/ 18 w 99"/>
                <a:gd name="T19" fmla="*/ 13 h 114"/>
                <a:gd name="T20" fmla="*/ 17 w 99"/>
                <a:gd name="T21" fmla="*/ 16 h 114"/>
                <a:gd name="T22" fmla="*/ 20 w 99"/>
                <a:gd name="T23" fmla="*/ 15 h 114"/>
                <a:gd name="T24" fmla="*/ 21 w 99"/>
                <a:gd name="T25" fmla="*/ 11 h 114"/>
                <a:gd name="T26" fmla="*/ 24 w 99"/>
                <a:gd name="T27" fmla="*/ 11 h 114"/>
                <a:gd name="T28" fmla="*/ 25 w 99"/>
                <a:gd name="T29" fmla="*/ 15 h 114"/>
                <a:gd name="T30" fmla="*/ 24 w 99"/>
                <a:gd name="T31" fmla="*/ 17 h 114"/>
                <a:gd name="T32" fmla="*/ 22 w 99"/>
                <a:gd name="T33" fmla="*/ 19 h 114"/>
                <a:gd name="T34" fmla="*/ 20 w 99"/>
                <a:gd name="T35" fmla="*/ 21 h 114"/>
                <a:gd name="T36" fmla="*/ 18 w 99"/>
                <a:gd name="T37" fmla="*/ 23 h 114"/>
                <a:gd name="T38" fmla="*/ 15 w 99"/>
                <a:gd name="T39" fmla="*/ 25 h 114"/>
                <a:gd name="T40" fmla="*/ 12 w 99"/>
                <a:gd name="T41" fmla="*/ 28 h 114"/>
                <a:gd name="T42" fmla="*/ 10 w 99"/>
                <a:gd name="T43" fmla="*/ 29 h 114"/>
                <a:gd name="T44" fmla="*/ 8 w 99"/>
                <a:gd name="T45" fmla="*/ 29 h 114"/>
                <a:gd name="T46" fmla="*/ 5 w 99"/>
                <a:gd name="T47" fmla="*/ 27 h 114"/>
                <a:gd name="T48" fmla="*/ 3 w 99"/>
                <a:gd name="T49" fmla="*/ 25 h 114"/>
                <a:gd name="T50" fmla="*/ 2 w 99"/>
                <a:gd name="T51" fmla="*/ 22 h 114"/>
                <a:gd name="T52" fmla="*/ 1 w 99"/>
                <a:gd name="T53" fmla="*/ 17 h 114"/>
                <a:gd name="T54" fmla="*/ 1 w 99"/>
                <a:gd name="T55" fmla="*/ 14 h 114"/>
                <a:gd name="T56" fmla="*/ 0 w 99"/>
                <a:gd name="T57" fmla="*/ 10 h 114"/>
                <a:gd name="T58" fmla="*/ 2 w 99"/>
                <a:gd name="T59" fmla="*/ 9 h 114"/>
                <a:gd name="T60" fmla="*/ 5 w 99"/>
                <a:gd name="T61" fmla="*/ 10 h 114"/>
                <a:gd name="T62" fmla="*/ 6 w 99"/>
                <a:gd name="T63" fmla="*/ 13 h 114"/>
                <a:gd name="T64" fmla="*/ 8 w 99"/>
                <a:gd name="T65" fmla="*/ 13 h 114"/>
                <a:gd name="T66" fmla="*/ 9 w 99"/>
                <a:gd name="T67" fmla="*/ 11 h 114"/>
                <a:gd name="T68" fmla="*/ 9 w 99"/>
                <a:gd name="T69" fmla="*/ 8 h 114"/>
                <a:gd name="T70" fmla="*/ 8 w 99"/>
                <a:gd name="T71" fmla="*/ 5 h 114"/>
                <a:gd name="T72" fmla="*/ 8 w 99"/>
                <a:gd name="T73" fmla="*/ 4 h 114"/>
                <a:gd name="T74" fmla="*/ 6 w 99"/>
                <a:gd name="T75" fmla="*/ 2 h 114"/>
                <a:gd name="T76" fmla="*/ 9 w 99"/>
                <a:gd name="T77" fmla="*/ 1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4"/>
                <a:gd name="T119" fmla="*/ 99 w 99"/>
                <a:gd name="T120" fmla="*/ 114 h 1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4">
                  <a:moveTo>
                    <a:pt x="34" y="4"/>
                  </a:moveTo>
                  <a:lnTo>
                    <a:pt x="40" y="2"/>
                  </a:lnTo>
                  <a:lnTo>
                    <a:pt x="48" y="0"/>
                  </a:lnTo>
                  <a:lnTo>
                    <a:pt x="57" y="2"/>
                  </a:lnTo>
                  <a:lnTo>
                    <a:pt x="61" y="8"/>
                  </a:lnTo>
                  <a:lnTo>
                    <a:pt x="62" y="15"/>
                  </a:lnTo>
                  <a:lnTo>
                    <a:pt x="60" y="18"/>
                  </a:lnTo>
                  <a:lnTo>
                    <a:pt x="57" y="17"/>
                  </a:lnTo>
                  <a:lnTo>
                    <a:pt x="54" y="17"/>
                  </a:lnTo>
                  <a:lnTo>
                    <a:pt x="54" y="20"/>
                  </a:lnTo>
                  <a:lnTo>
                    <a:pt x="55" y="21"/>
                  </a:lnTo>
                  <a:lnTo>
                    <a:pt x="59" y="26"/>
                  </a:lnTo>
                  <a:lnTo>
                    <a:pt x="61" y="34"/>
                  </a:lnTo>
                  <a:lnTo>
                    <a:pt x="59" y="46"/>
                  </a:lnTo>
                  <a:lnTo>
                    <a:pt x="60" y="50"/>
                  </a:lnTo>
                  <a:lnTo>
                    <a:pt x="63" y="49"/>
                  </a:lnTo>
                  <a:lnTo>
                    <a:pt x="67" y="46"/>
                  </a:lnTo>
                  <a:lnTo>
                    <a:pt x="69" y="44"/>
                  </a:lnTo>
                  <a:lnTo>
                    <a:pt x="70" y="46"/>
                  </a:lnTo>
                  <a:lnTo>
                    <a:pt x="70" y="51"/>
                  </a:lnTo>
                  <a:lnTo>
                    <a:pt x="69" y="57"/>
                  </a:lnTo>
                  <a:lnTo>
                    <a:pt x="66" y="63"/>
                  </a:lnTo>
                  <a:lnTo>
                    <a:pt x="73" y="61"/>
                  </a:lnTo>
                  <a:lnTo>
                    <a:pt x="78" y="57"/>
                  </a:lnTo>
                  <a:lnTo>
                    <a:pt x="82" y="51"/>
                  </a:lnTo>
                  <a:lnTo>
                    <a:pt x="84" y="44"/>
                  </a:lnTo>
                  <a:lnTo>
                    <a:pt x="88" y="41"/>
                  </a:lnTo>
                  <a:lnTo>
                    <a:pt x="95" y="43"/>
                  </a:lnTo>
                  <a:lnTo>
                    <a:pt x="99" y="49"/>
                  </a:lnTo>
                  <a:lnTo>
                    <a:pt x="98" y="59"/>
                  </a:lnTo>
                  <a:lnTo>
                    <a:pt x="95" y="67"/>
                  </a:lnTo>
                  <a:lnTo>
                    <a:pt x="93" y="68"/>
                  </a:lnTo>
                  <a:lnTo>
                    <a:pt x="91" y="70"/>
                  </a:lnTo>
                  <a:lnTo>
                    <a:pt x="88" y="74"/>
                  </a:lnTo>
                  <a:lnTo>
                    <a:pt x="83" y="80"/>
                  </a:lnTo>
                  <a:lnTo>
                    <a:pt x="77" y="82"/>
                  </a:lnTo>
                  <a:lnTo>
                    <a:pt x="73" y="86"/>
                  </a:lnTo>
                  <a:lnTo>
                    <a:pt x="70" y="91"/>
                  </a:lnTo>
                  <a:lnTo>
                    <a:pt x="67" y="97"/>
                  </a:lnTo>
                  <a:lnTo>
                    <a:pt x="60" y="98"/>
                  </a:lnTo>
                  <a:lnTo>
                    <a:pt x="52" y="101"/>
                  </a:lnTo>
                  <a:lnTo>
                    <a:pt x="47" y="109"/>
                  </a:lnTo>
                  <a:lnTo>
                    <a:pt x="45" y="113"/>
                  </a:lnTo>
                  <a:lnTo>
                    <a:pt x="40" y="114"/>
                  </a:lnTo>
                  <a:lnTo>
                    <a:pt x="36" y="114"/>
                  </a:lnTo>
                  <a:lnTo>
                    <a:pt x="30" y="113"/>
                  </a:lnTo>
                  <a:lnTo>
                    <a:pt x="23" y="110"/>
                  </a:lnTo>
                  <a:lnTo>
                    <a:pt x="19" y="106"/>
                  </a:lnTo>
                  <a:lnTo>
                    <a:pt x="14" y="103"/>
                  </a:lnTo>
                  <a:lnTo>
                    <a:pt x="12" y="98"/>
                  </a:lnTo>
                  <a:lnTo>
                    <a:pt x="8" y="91"/>
                  </a:lnTo>
                  <a:lnTo>
                    <a:pt x="5" y="86"/>
                  </a:lnTo>
                  <a:lnTo>
                    <a:pt x="2" y="79"/>
                  </a:lnTo>
                  <a:lnTo>
                    <a:pt x="2" y="66"/>
                  </a:lnTo>
                  <a:lnTo>
                    <a:pt x="0" y="61"/>
                  </a:lnTo>
                  <a:lnTo>
                    <a:pt x="1" y="53"/>
                  </a:lnTo>
                  <a:lnTo>
                    <a:pt x="1" y="45"/>
                  </a:lnTo>
                  <a:lnTo>
                    <a:pt x="0" y="38"/>
                  </a:lnTo>
                  <a:lnTo>
                    <a:pt x="1" y="34"/>
                  </a:lnTo>
                  <a:lnTo>
                    <a:pt x="7" y="33"/>
                  </a:lnTo>
                  <a:lnTo>
                    <a:pt x="14" y="34"/>
                  </a:lnTo>
                  <a:lnTo>
                    <a:pt x="17" y="37"/>
                  </a:lnTo>
                  <a:lnTo>
                    <a:pt x="19" y="43"/>
                  </a:lnTo>
                  <a:lnTo>
                    <a:pt x="22" y="50"/>
                  </a:lnTo>
                  <a:lnTo>
                    <a:pt x="25" y="53"/>
                  </a:lnTo>
                  <a:lnTo>
                    <a:pt x="29" y="52"/>
                  </a:lnTo>
                  <a:lnTo>
                    <a:pt x="31" y="46"/>
                  </a:lnTo>
                  <a:lnTo>
                    <a:pt x="34" y="41"/>
                  </a:lnTo>
                  <a:lnTo>
                    <a:pt x="35" y="35"/>
                  </a:lnTo>
                  <a:lnTo>
                    <a:pt x="34" y="30"/>
                  </a:lnTo>
                  <a:lnTo>
                    <a:pt x="30" y="26"/>
                  </a:lnTo>
                  <a:lnTo>
                    <a:pt x="29" y="20"/>
                  </a:lnTo>
                  <a:lnTo>
                    <a:pt x="29" y="17"/>
                  </a:lnTo>
                  <a:lnTo>
                    <a:pt x="30" y="14"/>
                  </a:lnTo>
                  <a:lnTo>
                    <a:pt x="25" y="12"/>
                  </a:lnTo>
                  <a:lnTo>
                    <a:pt x="22" y="7"/>
                  </a:lnTo>
                  <a:lnTo>
                    <a:pt x="24" y="4"/>
                  </a:lnTo>
                  <a:lnTo>
                    <a:pt x="34"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5" name="Freeform 116"/>
            <p:cNvSpPr>
              <a:spLocks/>
            </p:cNvSpPr>
            <p:nvPr/>
          </p:nvSpPr>
          <p:spPr bwMode="auto">
            <a:xfrm>
              <a:off x="2584" y="2164"/>
              <a:ext cx="6" cy="6"/>
            </a:xfrm>
            <a:custGeom>
              <a:avLst/>
              <a:gdLst>
                <a:gd name="T0" fmla="*/ 4 w 10"/>
                <a:gd name="T1" fmla="*/ 2 h 12"/>
                <a:gd name="T2" fmla="*/ 3 w 10"/>
                <a:gd name="T3" fmla="*/ 3 h 12"/>
                <a:gd name="T4" fmla="*/ 1 w 10"/>
                <a:gd name="T5" fmla="*/ 3 h 12"/>
                <a:gd name="T6" fmla="*/ 1 w 10"/>
                <a:gd name="T7" fmla="*/ 3 h 12"/>
                <a:gd name="T8" fmla="*/ 0 w 10"/>
                <a:gd name="T9" fmla="*/ 3 h 12"/>
                <a:gd name="T10" fmla="*/ 0 w 10"/>
                <a:gd name="T11" fmla="*/ 2 h 12"/>
                <a:gd name="T12" fmla="*/ 0 w 10"/>
                <a:gd name="T13" fmla="*/ 1 h 12"/>
                <a:gd name="T14" fmla="*/ 1 w 10"/>
                <a:gd name="T15" fmla="*/ 1 h 12"/>
                <a:gd name="T16" fmla="*/ 1 w 10"/>
                <a:gd name="T17" fmla="*/ 1 h 12"/>
                <a:gd name="T18" fmla="*/ 2 w 10"/>
                <a:gd name="T19" fmla="*/ 0 h 12"/>
                <a:gd name="T20" fmla="*/ 3 w 10"/>
                <a:gd name="T21" fmla="*/ 1 h 12"/>
                <a:gd name="T22" fmla="*/ 4 w 10"/>
                <a:gd name="T23" fmla="*/ 1 h 12"/>
                <a:gd name="T24" fmla="*/ 4 w 1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10" y="6"/>
                  </a:moveTo>
                  <a:lnTo>
                    <a:pt x="8" y="9"/>
                  </a:lnTo>
                  <a:lnTo>
                    <a:pt x="4" y="12"/>
                  </a:lnTo>
                  <a:lnTo>
                    <a:pt x="1" y="12"/>
                  </a:lnTo>
                  <a:lnTo>
                    <a:pt x="0" y="9"/>
                  </a:lnTo>
                  <a:lnTo>
                    <a:pt x="0" y="7"/>
                  </a:lnTo>
                  <a:lnTo>
                    <a:pt x="0" y="3"/>
                  </a:lnTo>
                  <a:lnTo>
                    <a:pt x="1" y="2"/>
                  </a:lnTo>
                  <a:lnTo>
                    <a:pt x="2" y="1"/>
                  </a:lnTo>
                  <a:lnTo>
                    <a:pt x="6" y="0"/>
                  </a:lnTo>
                  <a:lnTo>
                    <a:pt x="8" y="1"/>
                  </a:lnTo>
                  <a:lnTo>
                    <a:pt x="10" y="2"/>
                  </a:lnTo>
                  <a:lnTo>
                    <a:pt x="1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6" name="Freeform 117"/>
            <p:cNvSpPr>
              <a:spLocks/>
            </p:cNvSpPr>
            <p:nvPr/>
          </p:nvSpPr>
          <p:spPr bwMode="auto">
            <a:xfrm>
              <a:off x="2568" y="2172"/>
              <a:ext cx="2" cy="2"/>
            </a:xfrm>
            <a:custGeom>
              <a:avLst/>
              <a:gdLst>
                <a:gd name="T0" fmla="*/ 1 w 5"/>
                <a:gd name="T1" fmla="*/ 0 h 5"/>
                <a:gd name="T2" fmla="*/ 1 w 5"/>
                <a:gd name="T3" fmla="*/ 0 h 5"/>
                <a:gd name="T4" fmla="*/ 0 w 5"/>
                <a:gd name="T5" fmla="*/ 1 h 5"/>
                <a:gd name="T6" fmla="*/ 0 w 5"/>
                <a:gd name="T7" fmla="*/ 1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1 w 5"/>
                <a:gd name="T21" fmla="*/ 0 h 5"/>
                <a:gd name="T22" fmla="*/ 1 w 5"/>
                <a:gd name="T23" fmla="*/ 0 h 5"/>
                <a:gd name="T24" fmla="*/ 1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2"/>
                  </a:moveTo>
                  <a:lnTo>
                    <a:pt x="4" y="3"/>
                  </a:lnTo>
                  <a:lnTo>
                    <a:pt x="3" y="5"/>
                  </a:lnTo>
                  <a:lnTo>
                    <a:pt x="0" y="5"/>
                  </a:lnTo>
                  <a:lnTo>
                    <a:pt x="0" y="3"/>
                  </a:lnTo>
                  <a:lnTo>
                    <a:pt x="0" y="2"/>
                  </a:lnTo>
                  <a:lnTo>
                    <a:pt x="0" y="1"/>
                  </a:lnTo>
                  <a:lnTo>
                    <a:pt x="0" y="0"/>
                  </a:lnTo>
                  <a:lnTo>
                    <a:pt x="2" y="0"/>
                  </a:lnTo>
                  <a:lnTo>
                    <a:pt x="3" y="0"/>
                  </a:lnTo>
                  <a:lnTo>
                    <a:pt x="4" y="0"/>
                  </a:lnTo>
                  <a:lnTo>
                    <a:pt x="5" y="1"/>
                  </a:lnTo>
                  <a:lnTo>
                    <a:pt x="5"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7" name="Freeform 118"/>
            <p:cNvSpPr>
              <a:spLocks/>
            </p:cNvSpPr>
            <p:nvPr/>
          </p:nvSpPr>
          <p:spPr bwMode="auto">
            <a:xfrm>
              <a:off x="2497" y="2195"/>
              <a:ext cx="10" cy="5"/>
            </a:xfrm>
            <a:custGeom>
              <a:avLst/>
              <a:gdLst>
                <a:gd name="T0" fmla="*/ 1 w 20"/>
                <a:gd name="T1" fmla="*/ 0 h 11"/>
                <a:gd name="T2" fmla="*/ 0 w 20"/>
                <a:gd name="T3" fmla="*/ 1 h 11"/>
                <a:gd name="T4" fmla="*/ 1 w 20"/>
                <a:gd name="T5" fmla="*/ 1 h 11"/>
                <a:gd name="T6" fmla="*/ 1 w 20"/>
                <a:gd name="T7" fmla="*/ 2 h 11"/>
                <a:gd name="T8" fmla="*/ 2 w 20"/>
                <a:gd name="T9" fmla="*/ 2 h 11"/>
                <a:gd name="T10" fmla="*/ 3 w 20"/>
                <a:gd name="T11" fmla="*/ 2 h 11"/>
                <a:gd name="T12" fmla="*/ 4 w 20"/>
                <a:gd name="T13" fmla="*/ 1 h 11"/>
                <a:gd name="T14" fmla="*/ 5 w 20"/>
                <a:gd name="T15" fmla="*/ 1 h 11"/>
                <a:gd name="T16" fmla="*/ 5 w 20"/>
                <a:gd name="T17" fmla="*/ 2 h 11"/>
                <a:gd name="T18" fmla="*/ 5 w 20"/>
                <a:gd name="T19" fmla="*/ 2 h 11"/>
                <a:gd name="T20" fmla="*/ 5 w 20"/>
                <a:gd name="T21" fmla="*/ 1 h 11"/>
                <a:gd name="T22" fmla="*/ 4 w 20"/>
                <a:gd name="T23" fmla="*/ 0 h 11"/>
                <a:gd name="T24" fmla="*/ 3 w 20"/>
                <a:gd name="T25" fmla="*/ 0 h 11"/>
                <a:gd name="T26" fmla="*/ 2 w 20"/>
                <a:gd name="T27" fmla="*/ 0 h 11"/>
                <a:gd name="T28" fmla="*/ 2 w 20"/>
                <a:gd name="T29" fmla="*/ 0 h 11"/>
                <a:gd name="T30" fmla="*/ 1 w 20"/>
                <a:gd name="T31" fmla="*/ 1 h 11"/>
                <a:gd name="T32" fmla="*/ 1 w 2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1"/>
                <a:gd name="T53" fmla="*/ 20 w 2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1">
                  <a:moveTo>
                    <a:pt x="2" y="3"/>
                  </a:moveTo>
                  <a:lnTo>
                    <a:pt x="0" y="5"/>
                  </a:lnTo>
                  <a:lnTo>
                    <a:pt x="1" y="7"/>
                  </a:lnTo>
                  <a:lnTo>
                    <a:pt x="2" y="9"/>
                  </a:lnTo>
                  <a:lnTo>
                    <a:pt x="5" y="11"/>
                  </a:lnTo>
                  <a:lnTo>
                    <a:pt x="10" y="8"/>
                  </a:lnTo>
                  <a:lnTo>
                    <a:pt x="14" y="7"/>
                  </a:lnTo>
                  <a:lnTo>
                    <a:pt x="17" y="7"/>
                  </a:lnTo>
                  <a:lnTo>
                    <a:pt x="19" y="8"/>
                  </a:lnTo>
                  <a:lnTo>
                    <a:pt x="20" y="8"/>
                  </a:lnTo>
                  <a:lnTo>
                    <a:pt x="19" y="5"/>
                  </a:lnTo>
                  <a:lnTo>
                    <a:pt x="16" y="1"/>
                  </a:lnTo>
                  <a:lnTo>
                    <a:pt x="10" y="0"/>
                  </a:lnTo>
                  <a:lnTo>
                    <a:pt x="8" y="1"/>
                  </a:lnTo>
                  <a:lnTo>
                    <a:pt x="5" y="3"/>
                  </a:lnTo>
                  <a:lnTo>
                    <a:pt x="3" y="4"/>
                  </a:lnTo>
                  <a:lnTo>
                    <a:pt x="2"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8" name="Freeform 119"/>
            <p:cNvSpPr>
              <a:spLocks/>
            </p:cNvSpPr>
            <p:nvPr/>
          </p:nvSpPr>
          <p:spPr bwMode="auto">
            <a:xfrm>
              <a:off x="2609" y="2469"/>
              <a:ext cx="12" cy="18"/>
            </a:xfrm>
            <a:custGeom>
              <a:avLst/>
              <a:gdLst>
                <a:gd name="T0" fmla="*/ 2 w 25"/>
                <a:gd name="T1" fmla="*/ 2 h 36"/>
                <a:gd name="T2" fmla="*/ 3 w 25"/>
                <a:gd name="T3" fmla="*/ 1 h 36"/>
                <a:gd name="T4" fmla="*/ 5 w 25"/>
                <a:gd name="T5" fmla="*/ 0 h 36"/>
                <a:gd name="T6" fmla="*/ 6 w 25"/>
                <a:gd name="T7" fmla="*/ 1 h 36"/>
                <a:gd name="T8" fmla="*/ 5 w 25"/>
                <a:gd name="T9" fmla="*/ 3 h 36"/>
                <a:gd name="T10" fmla="*/ 5 w 25"/>
                <a:gd name="T11" fmla="*/ 4 h 36"/>
                <a:gd name="T12" fmla="*/ 4 w 25"/>
                <a:gd name="T13" fmla="*/ 5 h 36"/>
                <a:gd name="T14" fmla="*/ 3 w 25"/>
                <a:gd name="T15" fmla="*/ 6 h 36"/>
                <a:gd name="T16" fmla="*/ 3 w 25"/>
                <a:gd name="T17" fmla="*/ 8 h 36"/>
                <a:gd name="T18" fmla="*/ 3 w 25"/>
                <a:gd name="T19" fmla="*/ 9 h 36"/>
                <a:gd name="T20" fmla="*/ 2 w 25"/>
                <a:gd name="T21" fmla="*/ 9 h 36"/>
                <a:gd name="T22" fmla="*/ 0 w 25"/>
                <a:gd name="T23" fmla="*/ 9 h 36"/>
                <a:gd name="T24" fmla="*/ 0 w 25"/>
                <a:gd name="T25" fmla="*/ 8 h 36"/>
                <a:gd name="T26" fmla="*/ 0 w 25"/>
                <a:gd name="T27" fmla="*/ 7 h 36"/>
                <a:gd name="T28" fmla="*/ 1 w 25"/>
                <a:gd name="T29" fmla="*/ 7 h 36"/>
                <a:gd name="T30" fmla="*/ 1 w 25"/>
                <a:gd name="T31" fmla="*/ 7 h 36"/>
                <a:gd name="T32" fmla="*/ 1 w 25"/>
                <a:gd name="T33" fmla="*/ 6 h 36"/>
                <a:gd name="T34" fmla="*/ 1 w 25"/>
                <a:gd name="T35" fmla="*/ 5 h 36"/>
                <a:gd name="T36" fmla="*/ 1 w 25"/>
                <a:gd name="T37" fmla="*/ 3 h 36"/>
                <a:gd name="T38" fmla="*/ 2 w 25"/>
                <a:gd name="T39" fmla="*/ 2 h 36"/>
                <a:gd name="T40" fmla="*/ 2 w 25"/>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6"/>
                <a:gd name="T65" fmla="*/ 25 w 2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6">
                  <a:moveTo>
                    <a:pt x="11" y="5"/>
                  </a:moveTo>
                  <a:lnTo>
                    <a:pt x="14" y="2"/>
                  </a:lnTo>
                  <a:lnTo>
                    <a:pt x="20" y="0"/>
                  </a:lnTo>
                  <a:lnTo>
                    <a:pt x="25" y="3"/>
                  </a:lnTo>
                  <a:lnTo>
                    <a:pt x="23" y="12"/>
                  </a:lnTo>
                  <a:lnTo>
                    <a:pt x="20" y="15"/>
                  </a:lnTo>
                  <a:lnTo>
                    <a:pt x="17" y="18"/>
                  </a:lnTo>
                  <a:lnTo>
                    <a:pt x="14" y="22"/>
                  </a:lnTo>
                  <a:lnTo>
                    <a:pt x="15" y="32"/>
                  </a:lnTo>
                  <a:lnTo>
                    <a:pt x="13" y="36"/>
                  </a:lnTo>
                  <a:lnTo>
                    <a:pt x="8" y="36"/>
                  </a:lnTo>
                  <a:lnTo>
                    <a:pt x="3" y="34"/>
                  </a:lnTo>
                  <a:lnTo>
                    <a:pt x="0" y="32"/>
                  </a:lnTo>
                  <a:lnTo>
                    <a:pt x="2" y="27"/>
                  </a:lnTo>
                  <a:lnTo>
                    <a:pt x="4" y="26"/>
                  </a:lnTo>
                  <a:lnTo>
                    <a:pt x="5" y="25"/>
                  </a:lnTo>
                  <a:lnTo>
                    <a:pt x="6" y="23"/>
                  </a:lnTo>
                  <a:lnTo>
                    <a:pt x="6" y="18"/>
                  </a:lnTo>
                  <a:lnTo>
                    <a:pt x="7" y="11"/>
                  </a:lnTo>
                  <a:lnTo>
                    <a:pt x="8" y="5"/>
                  </a:lnTo>
                  <a:lnTo>
                    <a:pt x="11"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9" name="Freeform 120"/>
            <p:cNvSpPr>
              <a:spLocks/>
            </p:cNvSpPr>
            <p:nvPr/>
          </p:nvSpPr>
          <p:spPr bwMode="auto">
            <a:xfrm>
              <a:off x="2208" y="2728"/>
              <a:ext cx="23" cy="7"/>
            </a:xfrm>
            <a:custGeom>
              <a:avLst/>
              <a:gdLst>
                <a:gd name="T0" fmla="*/ 2 w 45"/>
                <a:gd name="T1" fmla="*/ 4 h 14"/>
                <a:gd name="T2" fmla="*/ 1 w 45"/>
                <a:gd name="T3" fmla="*/ 4 h 14"/>
                <a:gd name="T4" fmla="*/ 0 w 45"/>
                <a:gd name="T5" fmla="*/ 3 h 14"/>
                <a:gd name="T6" fmla="*/ 1 w 45"/>
                <a:gd name="T7" fmla="*/ 2 h 14"/>
                <a:gd name="T8" fmla="*/ 4 w 45"/>
                <a:gd name="T9" fmla="*/ 1 h 14"/>
                <a:gd name="T10" fmla="*/ 8 w 45"/>
                <a:gd name="T11" fmla="*/ 0 h 14"/>
                <a:gd name="T12" fmla="*/ 10 w 45"/>
                <a:gd name="T13" fmla="*/ 1 h 14"/>
                <a:gd name="T14" fmla="*/ 11 w 45"/>
                <a:gd name="T15" fmla="*/ 1 h 14"/>
                <a:gd name="T16" fmla="*/ 11 w 45"/>
                <a:gd name="T17" fmla="*/ 1 h 14"/>
                <a:gd name="T18" fmla="*/ 11 w 45"/>
                <a:gd name="T19" fmla="*/ 2 h 14"/>
                <a:gd name="T20" fmla="*/ 11 w 45"/>
                <a:gd name="T21" fmla="*/ 3 h 14"/>
                <a:gd name="T22" fmla="*/ 12 w 45"/>
                <a:gd name="T23" fmla="*/ 4 h 14"/>
                <a:gd name="T24" fmla="*/ 11 w 45"/>
                <a:gd name="T25" fmla="*/ 4 h 14"/>
                <a:gd name="T26" fmla="*/ 8 w 45"/>
                <a:gd name="T27" fmla="*/ 3 h 14"/>
                <a:gd name="T28" fmla="*/ 6 w 45"/>
                <a:gd name="T29" fmla="*/ 3 h 14"/>
                <a:gd name="T30" fmla="*/ 4 w 45"/>
                <a:gd name="T31" fmla="*/ 3 h 14"/>
                <a:gd name="T32" fmla="*/ 2 w 45"/>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4"/>
                <a:gd name="T53" fmla="*/ 45 w 4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4">
                  <a:moveTo>
                    <a:pt x="7" y="13"/>
                  </a:moveTo>
                  <a:lnTo>
                    <a:pt x="4" y="14"/>
                  </a:lnTo>
                  <a:lnTo>
                    <a:pt x="0" y="10"/>
                  </a:lnTo>
                  <a:lnTo>
                    <a:pt x="3" y="7"/>
                  </a:lnTo>
                  <a:lnTo>
                    <a:pt x="15" y="2"/>
                  </a:lnTo>
                  <a:lnTo>
                    <a:pt x="30" y="0"/>
                  </a:lnTo>
                  <a:lnTo>
                    <a:pt x="37" y="1"/>
                  </a:lnTo>
                  <a:lnTo>
                    <a:pt x="41" y="2"/>
                  </a:lnTo>
                  <a:lnTo>
                    <a:pt x="41" y="3"/>
                  </a:lnTo>
                  <a:lnTo>
                    <a:pt x="42" y="6"/>
                  </a:lnTo>
                  <a:lnTo>
                    <a:pt x="44" y="9"/>
                  </a:lnTo>
                  <a:lnTo>
                    <a:pt x="45" y="13"/>
                  </a:lnTo>
                  <a:lnTo>
                    <a:pt x="41" y="13"/>
                  </a:lnTo>
                  <a:lnTo>
                    <a:pt x="32" y="10"/>
                  </a:lnTo>
                  <a:lnTo>
                    <a:pt x="22" y="9"/>
                  </a:lnTo>
                  <a:lnTo>
                    <a:pt x="13" y="9"/>
                  </a:lnTo>
                  <a:lnTo>
                    <a:pt x="7"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0" name="Freeform 121"/>
            <p:cNvSpPr>
              <a:spLocks/>
            </p:cNvSpPr>
            <p:nvPr/>
          </p:nvSpPr>
          <p:spPr bwMode="auto">
            <a:xfrm>
              <a:off x="2224" y="2760"/>
              <a:ext cx="7" cy="7"/>
            </a:xfrm>
            <a:custGeom>
              <a:avLst/>
              <a:gdLst>
                <a:gd name="T0" fmla="*/ 1 w 14"/>
                <a:gd name="T1" fmla="*/ 0 h 15"/>
                <a:gd name="T2" fmla="*/ 0 w 14"/>
                <a:gd name="T3" fmla="*/ 1 h 15"/>
                <a:gd name="T4" fmla="*/ 1 w 14"/>
                <a:gd name="T5" fmla="*/ 1 h 15"/>
                <a:gd name="T6" fmla="*/ 1 w 14"/>
                <a:gd name="T7" fmla="*/ 1 h 15"/>
                <a:gd name="T8" fmla="*/ 1 w 14"/>
                <a:gd name="T9" fmla="*/ 1 h 15"/>
                <a:gd name="T10" fmla="*/ 2 w 14"/>
                <a:gd name="T11" fmla="*/ 2 h 15"/>
                <a:gd name="T12" fmla="*/ 2 w 14"/>
                <a:gd name="T13" fmla="*/ 2 h 15"/>
                <a:gd name="T14" fmla="*/ 2 w 14"/>
                <a:gd name="T15" fmla="*/ 3 h 15"/>
                <a:gd name="T16" fmla="*/ 2 w 14"/>
                <a:gd name="T17" fmla="*/ 3 h 15"/>
                <a:gd name="T18" fmla="*/ 2 w 14"/>
                <a:gd name="T19" fmla="*/ 3 h 15"/>
                <a:gd name="T20" fmla="*/ 3 w 14"/>
                <a:gd name="T21" fmla="*/ 3 h 15"/>
                <a:gd name="T22" fmla="*/ 4 w 14"/>
                <a:gd name="T23" fmla="*/ 3 h 15"/>
                <a:gd name="T24" fmla="*/ 4 w 14"/>
                <a:gd name="T25" fmla="*/ 2 h 15"/>
                <a:gd name="T26" fmla="*/ 3 w 14"/>
                <a:gd name="T27" fmla="*/ 1 h 15"/>
                <a:gd name="T28" fmla="*/ 3 w 14"/>
                <a:gd name="T29" fmla="*/ 0 h 15"/>
                <a:gd name="T30" fmla="*/ 2 w 14"/>
                <a:gd name="T31" fmla="*/ 0 h 15"/>
                <a:gd name="T32" fmla="*/ 1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1" y="2"/>
                  </a:moveTo>
                  <a:lnTo>
                    <a:pt x="0" y="4"/>
                  </a:lnTo>
                  <a:lnTo>
                    <a:pt x="1" y="6"/>
                  </a:lnTo>
                  <a:lnTo>
                    <a:pt x="3" y="7"/>
                  </a:lnTo>
                  <a:lnTo>
                    <a:pt x="4" y="7"/>
                  </a:lnTo>
                  <a:lnTo>
                    <a:pt x="5" y="8"/>
                  </a:lnTo>
                  <a:lnTo>
                    <a:pt x="6" y="9"/>
                  </a:lnTo>
                  <a:lnTo>
                    <a:pt x="6" y="12"/>
                  </a:lnTo>
                  <a:lnTo>
                    <a:pt x="5" y="14"/>
                  </a:lnTo>
                  <a:lnTo>
                    <a:pt x="6" y="15"/>
                  </a:lnTo>
                  <a:lnTo>
                    <a:pt x="11" y="14"/>
                  </a:lnTo>
                  <a:lnTo>
                    <a:pt x="14" y="13"/>
                  </a:lnTo>
                  <a:lnTo>
                    <a:pt x="14" y="9"/>
                  </a:lnTo>
                  <a:lnTo>
                    <a:pt x="12" y="5"/>
                  </a:lnTo>
                  <a:lnTo>
                    <a:pt x="10" y="1"/>
                  </a:lnTo>
                  <a:lnTo>
                    <a:pt x="5"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1" name="Freeform 122"/>
            <p:cNvSpPr>
              <a:spLocks/>
            </p:cNvSpPr>
            <p:nvPr/>
          </p:nvSpPr>
          <p:spPr bwMode="auto">
            <a:xfrm>
              <a:off x="2237" y="2800"/>
              <a:ext cx="3" cy="5"/>
            </a:xfrm>
            <a:custGeom>
              <a:avLst/>
              <a:gdLst>
                <a:gd name="T0" fmla="*/ 1 w 6"/>
                <a:gd name="T1" fmla="*/ 3 h 9"/>
                <a:gd name="T2" fmla="*/ 1 w 6"/>
                <a:gd name="T3" fmla="*/ 3 h 9"/>
                <a:gd name="T4" fmla="*/ 1 w 6"/>
                <a:gd name="T5" fmla="*/ 2 h 9"/>
                <a:gd name="T6" fmla="*/ 1 w 6"/>
                <a:gd name="T7" fmla="*/ 2 h 9"/>
                <a:gd name="T8" fmla="*/ 1 w 6"/>
                <a:gd name="T9" fmla="*/ 2 h 9"/>
                <a:gd name="T10" fmla="*/ 1 w 6"/>
                <a:gd name="T11" fmla="*/ 1 h 9"/>
                <a:gd name="T12" fmla="*/ 1 w 6"/>
                <a:gd name="T13" fmla="*/ 1 h 9"/>
                <a:gd name="T14" fmla="*/ 1 w 6"/>
                <a:gd name="T15" fmla="*/ 1 h 9"/>
                <a:gd name="T16" fmla="*/ 0 w 6"/>
                <a:gd name="T17" fmla="*/ 1 h 9"/>
                <a:gd name="T18" fmla="*/ 0 w 6"/>
                <a:gd name="T19" fmla="*/ 1 h 9"/>
                <a:gd name="T20" fmla="*/ 1 w 6"/>
                <a:gd name="T21" fmla="*/ 0 h 9"/>
                <a:gd name="T22" fmla="*/ 1 w 6"/>
                <a:gd name="T23" fmla="*/ 0 h 9"/>
                <a:gd name="T24" fmla="*/ 2 w 6"/>
                <a:gd name="T25" fmla="*/ 1 h 9"/>
                <a:gd name="T26" fmla="*/ 2 w 6"/>
                <a:gd name="T27" fmla="*/ 1 h 9"/>
                <a:gd name="T28" fmla="*/ 2 w 6"/>
                <a:gd name="T29" fmla="*/ 2 h 9"/>
                <a:gd name="T30" fmla="*/ 2 w 6"/>
                <a:gd name="T31" fmla="*/ 2 h 9"/>
                <a:gd name="T32" fmla="*/ 1 w 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9"/>
                <a:gd name="T53" fmla="*/ 6 w 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9">
                  <a:moveTo>
                    <a:pt x="2" y="9"/>
                  </a:moveTo>
                  <a:lnTo>
                    <a:pt x="1" y="9"/>
                  </a:lnTo>
                  <a:lnTo>
                    <a:pt x="1" y="8"/>
                  </a:lnTo>
                  <a:lnTo>
                    <a:pt x="1" y="7"/>
                  </a:lnTo>
                  <a:lnTo>
                    <a:pt x="2" y="6"/>
                  </a:lnTo>
                  <a:lnTo>
                    <a:pt x="2" y="4"/>
                  </a:lnTo>
                  <a:lnTo>
                    <a:pt x="1" y="3"/>
                  </a:lnTo>
                  <a:lnTo>
                    <a:pt x="0" y="2"/>
                  </a:lnTo>
                  <a:lnTo>
                    <a:pt x="0" y="1"/>
                  </a:lnTo>
                  <a:lnTo>
                    <a:pt x="1" y="0"/>
                  </a:lnTo>
                  <a:lnTo>
                    <a:pt x="3" y="0"/>
                  </a:lnTo>
                  <a:lnTo>
                    <a:pt x="5" y="1"/>
                  </a:lnTo>
                  <a:lnTo>
                    <a:pt x="6" y="3"/>
                  </a:lnTo>
                  <a:lnTo>
                    <a:pt x="6" y="6"/>
                  </a:lnTo>
                  <a:lnTo>
                    <a:pt x="5" y="8"/>
                  </a:lnTo>
                  <a:lnTo>
                    <a:pt x="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2" name="Freeform 123"/>
            <p:cNvSpPr>
              <a:spLocks/>
            </p:cNvSpPr>
            <p:nvPr/>
          </p:nvSpPr>
          <p:spPr bwMode="auto">
            <a:xfrm>
              <a:off x="2230" y="2779"/>
              <a:ext cx="7" cy="7"/>
            </a:xfrm>
            <a:custGeom>
              <a:avLst/>
              <a:gdLst>
                <a:gd name="T0" fmla="*/ 1 w 14"/>
                <a:gd name="T1" fmla="*/ 4 h 14"/>
                <a:gd name="T2" fmla="*/ 1 w 14"/>
                <a:gd name="T3" fmla="*/ 4 h 14"/>
                <a:gd name="T4" fmla="*/ 0 w 14"/>
                <a:gd name="T5" fmla="*/ 3 h 14"/>
                <a:gd name="T6" fmla="*/ 1 w 14"/>
                <a:gd name="T7" fmla="*/ 2 h 14"/>
                <a:gd name="T8" fmla="*/ 2 w 14"/>
                <a:gd name="T9" fmla="*/ 1 h 14"/>
                <a:gd name="T10" fmla="*/ 3 w 14"/>
                <a:gd name="T11" fmla="*/ 0 h 14"/>
                <a:gd name="T12" fmla="*/ 3 w 14"/>
                <a:gd name="T13" fmla="*/ 0 h 14"/>
                <a:gd name="T14" fmla="*/ 4 w 14"/>
                <a:gd name="T15" fmla="*/ 1 h 14"/>
                <a:gd name="T16" fmla="*/ 4 w 14"/>
                <a:gd name="T17" fmla="*/ 1 h 14"/>
                <a:gd name="T18" fmla="*/ 4 w 14"/>
                <a:gd name="T19" fmla="*/ 2 h 14"/>
                <a:gd name="T20" fmla="*/ 4 w 14"/>
                <a:gd name="T21" fmla="*/ 3 h 14"/>
                <a:gd name="T22" fmla="*/ 4 w 14"/>
                <a:gd name="T23" fmla="*/ 4 h 14"/>
                <a:gd name="T24" fmla="*/ 4 w 14"/>
                <a:gd name="T25" fmla="*/ 4 h 14"/>
                <a:gd name="T26" fmla="*/ 3 w 14"/>
                <a:gd name="T27" fmla="*/ 3 h 14"/>
                <a:gd name="T28" fmla="*/ 2 w 14"/>
                <a:gd name="T29" fmla="*/ 3 h 14"/>
                <a:gd name="T30" fmla="*/ 2 w 14"/>
                <a:gd name="T31" fmla="*/ 3 h 14"/>
                <a:gd name="T32" fmla="*/ 1 w 14"/>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2" y="13"/>
                  </a:moveTo>
                  <a:lnTo>
                    <a:pt x="1" y="14"/>
                  </a:lnTo>
                  <a:lnTo>
                    <a:pt x="0" y="11"/>
                  </a:lnTo>
                  <a:lnTo>
                    <a:pt x="1" y="7"/>
                  </a:lnTo>
                  <a:lnTo>
                    <a:pt x="5" y="3"/>
                  </a:lnTo>
                  <a:lnTo>
                    <a:pt x="9" y="0"/>
                  </a:lnTo>
                  <a:lnTo>
                    <a:pt x="12" y="0"/>
                  </a:lnTo>
                  <a:lnTo>
                    <a:pt x="13" y="3"/>
                  </a:lnTo>
                  <a:lnTo>
                    <a:pt x="13" y="4"/>
                  </a:lnTo>
                  <a:lnTo>
                    <a:pt x="13" y="6"/>
                  </a:lnTo>
                  <a:lnTo>
                    <a:pt x="14" y="10"/>
                  </a:lnTo>
                  <a:lnTo>
                    <a:pt x="14" y="13"/>
                  </a:lnTo>
                  <a:lnTo>
                    <a:pt x="13" y="13"/>
                  </a:lnTo>
                  <a:lnTo>
                    <a:pt x="11" y="11"/>
                  </a:lnTo>
                  <a:lnTo>
                    <a:pt x="7" y="10"/>
                  </a:lnTo>
                  <a:lnTo>
                    <a:pt x="5" y="10"/>
                  </a:lnTo>
                  <a:lnTo>
                    <a:pt x="2"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3" name="Freeform 124"/>
            <p:cNvSpPr>
              <a:spLocks/>
            </p:cNvSpPr>
            <p:nvPr/>
          </p:nvSpPr>
          <p:spPr bwMode="auto">
            <a:xfrm>
              <a:off x="2331" y="2902"/>
              <a:ext cx="8" cy="8"/>
            </a:xfrm>
            <a:custGeom>
              <a:avLst/>
              <a:gdLst>
                <a:gd name="T0" fmla="*/ 1 w 16"/>
                <a:gd name="T1" fmla="*/ 1 h 15"/>
                <a:gd name="T2" fmla="*/ 0 w 16"/>
                <a:gd name="T3" fmla="*/ 2 h 15"/>
                <a:gd name="T4" fmla="*/ 0 w 16"/>
                <a:gd name="T5" fmla="*/ 3 h 15"/>
                <a:gd name="T6" fmla="*/ 1 w 16"/>
                <a:gd name="T7" fmla="*/ 4 h 15"/>
                <a:gd name="T8" fmla="*/ 2 w 16"/>
                <a:gd name="T9" fmla="*/ 4 h 15"/>
                <a:gd name="T10" fmla="*/ 3 w 16"/>
                <a:gd name="T11" fmla="*/ 4 h 15"/>
                <a:gd name="T12" fmla="*/ 4 w 16"/>
                <a:gd name="T13" fmla="*/ 4 h 15"/>
                <a:gd name="T14" fmla="*/ 4 w 16"/>
                <a:gd name="T15" fmla="*/ 4 h 15"/>
                <a:gd name="T16" fmla="*/ 4 w 16"/>
                <a:gd name="T17" fmla="*/ 3 h 15"/>
                <a:gd name="T18" fmla="*/ 4 w 16"/>
                <a:gd name="T19" fmla="*/ 2 h 15"/>
                <a:gd name="T20" fmla="*/ 3 w 16"/>
                <a:gd name="T21" fmla="*/ 1 h 15"/>
                <a:gd name="T22" fmla="*/ 1 w 16"/>
                <a:gd name="T23" fmla="*/ 0 h 15"/>
                <a:gd name="T24" fmla="*/ 1 w 16"/>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 y="2"/>
                  </a:moveTo>
                  <a:lnTo>
                    <a:pt x="0" y="7"/>
                  </a:lnTo>
                  <a:lnTo>
                    <a:pt x="0" y="11"/>
                  </a:lnTo>
                  <a:lnTo>
                    <a:pt x="2" y="15"/>
                  </a:lnTo>
                  <a:lnTo>
                    <a:pt x="6" y="15"/>
                  </a:lnTo>
                  <a:lnTo>
                    <a:pt x="9" y="15"/>
                  </a:lnTo>
                  <a:lnTo>
                    <a:pt x="13" y="14"/>
                  </a:lnTo>
                  <a:lnTo>
                    <a:pt x="16" y="13"/>
                  </a:lnTo>
                  <a:lnTo>
                    <a:pt x="16" y="9"/>
                  </a:lnTo>
                  <a:lnTo>
                    <a:pt x="14" y="6"/>
                  </a:lnTo>
                  <a:lnTo>
                    <a:pt x="9"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4" name="Freeform 125"/>
            <p:cNvSpPr>
              <a:spLocks/>
            </p:cNvSpPr>
            <p:nvPr/>
          </p:nvSpPr>
          <p:spPr bwMode="auto">
            <a:xfrm>
              <a:off x="2322" y="2889"/>
              <a:ext cx="8" cy="7"/>
            </a:xfrm>
            <a:custGeom>
              <a:avLst/>
              <a:gdLst>
                <a:gd name="T0" fmla="*/ 0 w 17"/>
                <a:gd name="T1" fmla="*/ 1 h 14"/>
                <a:gd name="T2" fmla="*/ 0 w 17"/>
                <a:gd name="T3" fmla="*/ 2 h 14"/>
                <a:gd name="T4" fmla="*/ 1 w 17"/>
                <a:gd name="T5" fmla="*/ 2 h 14"/>
                <a:gd name="T6" fmla="*/ 2 w 17"/>
                <a:gd name="T7" fmla="*/ 3 h 14"/>
                <a:gd name="T8" fmla="*/ 1 w 17"/>
                <a:gd name="T9" fmla="*/ 3 h 14"/>
                <a:gd name="T10" fmla="*/ 1 w 17"/>
                <a:gd name="T11" fmla="*/ 4 h 14"/>
                <a:gd name="T12" fmla="*/ 2 w 17"/>
                <a:gd name="T13" fmla="*/ 4 h 14"/>
                <a:gd name="T14" fmla="*/ 3 w 17"/>
                <a:gd name="T15" fmla="*/ 3 h 14"/>
                <a:gd name="T16" fmla="*/ 4 w 17"/>
                <a:gd name="T17" fmla="*/ 3 h 14"/>
                <a:gd name="T18" fmla="*/ 3 w 17"/>
                <a:gd name="T19" fmla="*/ 2 h 14"/>
                <a:gd name="T20" fmla="*/ 2 w 17"/>
                <a:gd name="T21" fmla="*/ 1 h 14"/>
                <a:gd name="T22" fmla="*/ 1 w 17"/>
                <a:gd name="T23" fmla="*/ 0 h 14"/>
                <a:gd name="T24" fmla="*/ 0 w 17"/>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0" y="3"/>
                  </a:moveTo>
                  <a:lnTo>
                    <a:pt x="3" y="6"/>
                  </a:lnTo>
                  <a:lnTo>
                    <a:pt x="6" y="8"/>
                  </a:lnTo>
                  <a:lnTo>
                    <a:pt x="8" y="9"/>
                  </a:lnTo>
                  <a:lnTo>
                    <a:pt x="7" y="12"/>
                  </a:lnTo>
                  <a:lnTo>
                    <a:pt x="7" y="14"/>
                  </a:lnTo>
                  <a:lnTo>
                    <a:pt x="10" y="14"/>
                  </a:lnTo>
                  <a:lnTo>
                    <a:pt x="13" y="12"/>
                  </a:lnTo>
                  <a:lnTo>
                    <a:pt x="17" y="9"/>
                  </a:lnTo>
                  <a:lnTo>
                    <a:pt x="15" y="6"/>
                  </a:lnTo>
                  <a:lnTo>
                    <a:pt x="11"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5" name="Freeform 126"/>
            <p:cNvSpPr>
              <a:spLocks/>
            </p:cNvSpPr>
            <p:nvPr/>
          </p:nvSpPr>
          <p:spPr bwMode="auto">
            <a:xfrm>
              <a:off x="2342" y="2931"/>
              <a:ext cx="7" cy="8"/>
            </a:xfrm>
            <a:custGeom>
              <a:avLst/>
              <a:gdLst>
                <a:gd name="T0" fmla="*/ 1 w 14"/>
                <a:gd name="T1" fmla="*/ 4 h 15"/>
                <a:gd name="T2" fmla="*/ 1 w 14"/>
                <a:gd name="T3" fmla="*/ 4 h 15"/>
                <a:gd name="T4" fmla="*/ 2 w 14"/>
                <a:gd name="T5" fmla="*/ 3 h 15"/>
                <a:gd name="T6" fmla="*/ 2 w 14"/>
                <a:gd name="T7" fmla="*/ 3 h 15"/>
                <a:gd name="T8" fmla="*/ 3 w 14"/>
                <a:gd name="T9" fmla="*/ 3 h 15"/>
                <a:gd name="T10" fmla="*/ 3 w 14"/>
                <a:gd name="T11" fmla="*/ 3 h 15"/>
                <a:gd name="T12" fmla="*/ 4 w 14"/>
                <a:gd name="T13" fmla="*/ 2 h 15"/>
                <a:gd name="T14" fmla="*/ 3 w 14"/>
                <a:gd name="T15" fmla="*/ 1 h 15"/>
                <a:gd name="T16" fmla="*/ 3 w 14"/>
                <a:gd name="T17" fmla="*/ 0 h 15"/>
                <a:gd name="T18" fmla="*/ 2 w 14"/>
                <a:gd name="T19" fmla="*/ 0 h 15"/>
                <a:gd name="T20" fmla="*/ 1 w 14"/>
                <a:gd name="T21" fmla="*/ 1 h 15"/>
                <a:gd name="T22" fmla="*/ 0 w 14"/>
                <a:gd name="T23" fmla="*/ 3 h 15"/>
                <a:gd name="T24" fmla="*/ 1 w 14"/>
                <a:gd name="T25" fmla="*/ 4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 y="15"/>
                  </a:moveTo>
                  <a:lnTo>
                    <a:pt x="4" y="14"/>
                  </a:lnTo>
                  <a:lnTo>
                    <a:pt x="7" y="11"/>
                  </a:lnTo>
                  <a:lnTo>
                    <a:pt x="8" y="9"/>
                  </a:lnTo>
                  <a:lnTo>
                    <a:pt x="10" y="10"/>
                  </a:lnTo>
                  <a:lnTo>
                    <a:pt x="12" y="11"/>
                  </a:lnTo>
                  <a:lnTo>
                    <a:pt x="14" y="7"/>
                  </a:lnTo>
                  <a:lnTo>
                    <a:pt x="12" y="4"/>
                  </a:lnTo>
                  <a:lnTo>
                    <a:pt x="10" y="0"/>
                  </a:lnTo>
                  <a:lnTo>
                    <a:pt x="7" y="0"/>
                  </a:lnTo>
                  <a:lnTo>
                    <a:pt x="2" y="4"/>
                  </a:lnTo>
                  <a:lnTo>
                    <a:pt x="0" y="10"/>
                  </a:lnTo>
                  <a:lnTo>
                    <a:pt x="1"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6" name="Freeform 127"/>
            <p:cNvSpPr>
              <a:spLocks/>
            </p:cNvSpPr>
            <p:nvPr/>
          </p:nvSpPr>
          <p:spPr bwMode="auto">
            <a:xfrm>
              <a:off x="2346" y="2954"/>
              <a:ext cx="6" cy="8"/>
            </a:xfrm>
            <a:custGeom>
              <a:avLst/>
              <a:gdLst>
                <a:gd name="T0" fmla="*/ 1 w 11"/>
                <a:gd name="T1" fmla="*/ 1 h 16"/>
                <a:gd name="T2" fmla="*/ 0 w 11"/>
                <a:gd name="T3" fmla="*/ 2 h 16"/>
                <a:gd name="T4" fmla="*/ 1 w 11"/>
                <a:gd name="T5" fmla="*/ 3 h 16"/>
                <a:gd name="T6" fmla="*/ 1 w 11"/>
                <a:gd name="T7" fmla="*/ 4 h 16"/>
                <a:gd name="T8" fmla="*/ 2 w 11"/>
                <a:gd name="T9" fmla="*/ 4 h 16"/>
                <a:gd name="T10" fmla="*/ 2 w 11"/>
                <a:gd name="T11" fmla="*/ 4 h 16"/>
                <a:gd name="T12" fmla="*/ 3 w 11"/>
                <a:gd name="T13" fmla="*/ 4 h 16"/>
                <a:gd name="T14" fmla="*/ 3 w 11"/>
                <a:gd name="T15" fmla="*/ 4 h 16"/>
                <a:gd name="T16" fmla="*/ 3 w 11"/>
                <a:gd name="T17" fmla="*/ 3 h 16"/>
                <a:gd name="T18" fmla="*/ 3 w 11"/>
                <a:gd name="T19" fmla="*/ 2 h 16"/>
                <a:gd name="T20" fmla="*/ 2 w 11"/>
                <a:gd name="T21" fmla="*/ 1 h 16"/>
                <a:gd name="T22" fmla="*/ 1 w 11"/>
                <a:gd name="T23" fmla="*/ 0 h 16"/>
                <a:gd name="T24" fmla="*/ 1 w 11"/>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 y="3"/>
                  </a:moveTo>
                  <a:lnTo>
                    <a:pt x="0" y="8"/>
                  </a:lnTo>
                  <a:lnTo>
                    <a:pt x="1" y="11"/>
                  </a:lnTo>
                  <a:lnTo>
                    <a:pt x="2" y="15"/>
                  </a:lnTo>
                  <a:lnTo>
                    <a:pt x="5" y="16"/>
                  </a:lnTo>
                  <a:lnTo>
                    <a:pt x="7" y="15"/>
                  </a:lnTo>
                  <a:lnTo>
                    <a:pt x="9" y="15"/>
                  </a:lnTo>
                  <a:lnTo>
                    <a:pt x="10" y="13"/>
                  </a:lnTo>
                  <a:lnTo>
                    <a:pt x="11" y="10"/>
                  </a:lnTo>
                  <a:lnTo>
                    <a:pt x="9" y="5"/>
                  </a:lnTo>
                  <a:lnTo>
                    <a:pt x="7" y="1"/>
                  </a:lnTo>
                  <a:lnTo>
                    <a:pt x="3" y="0"/>
                  </a:lnTo>
                  <a:lnTo>
                    <a:pt x="1"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7" name="Freeform 128"/>
            <p:cNvSpPr>
              <a:spLocks/>
            </p:cNvSpPr>
            <p:nvPr/>
          </p:nvSpPr>
          <p:spPr bwMode="auto">
            <a:xfrm>
              <a:off x="2327" y="2984"/>
              <a:ext cx="9" cy="5"/>
            </a:xfrm>
            <a:custGeom>
              <a:avLst/>
              <a:gdLst>
                <a:gd name="T0" fmla="*/ 5 w 17"/>
                <a:gd name="T1" fmla="*/ 1 h 12"/>
                <a:gd name="T2" fmla="*/ 4 w 17"/>
                <a:gd name="T3" fmla="*/ 1 h 12"/>
                <a:gd name="T4" fmla="*/ 3 w 17"/>
                <a:gd name="T5" fmla="*/ 1 h 12"/>
                <a:gd name="T6" fmla="*/ 2 w 17"/>
                <a:gd name="T7" fmla="*/ 1 h 12"/>
                <a:gd name="T8" fmla="*/ 2 w 17"/>
                <a:gd name="T9" fmla="*/ 0 h 12"/>
                <a:gd name="T10" fmla="*/ 2 w 17"/>
                <a:gd name="T11" fmla="*/ 0 h 12"/>
                <a:gd name="T12" fmla="*/ 1 w 17"/>
                <a:gd name="T13" fmla="*/ 0 h 12"/>
                <a:gd name="T14" fmla="*/ 1 w 17"/>
                <a:gd name="T15" fmla="*/ 1 h 12"/>
                <a:gd name="T16" fmla="*/ 0 w 17"/>
                <a:gd name="T17" fmla="*/ 1 h 12"/>
                <a:gd name="T18" fmla="*/ 1 w 17"/>
                <a:gd name="T19" fmla="*/ 2 h 12"/>
                <a:gd name="T20" fmla="*/ 3 w 17"/>
                <a:gd name="T21" fmla="*/ 2 h 12"/>
                <a:gd name="T22" fmla="*/ 4 w 17"/>
                <a:gd name="T23" fmla="*/ 2 h 12"/>
                <a:gd name="T24" fmla="*/ 5 w 17"/>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7" y="6"/>
                  </a:moveTo>
                  <a:lnTo>
                    <a:pt x="14" y="4"/>
                  </a:lnTo>
                  <a:lnTo>
                    <a:pt x="10" y="5"/>
                  </a:lnTo>
                  <a:lnTo>
                    <a:pt x="8" y="5"/>
                  </a:lnTo>
                  <a:lnTo>
                    <a:pt x="7" y="3"/>
                  </a:lnTo>
                  <a:lnTo>
                    <a:pt x="6" y="0"/>
                  </a:lnTo>
                  <a:lnTo>
                    <a:pt x="3" y="1"/>
                  </a:lnTo>
                  <a:lnTo>
                    <a:pt x="1" y="5"/>
                  </a:lnTo>
                  <a:lnTo>
                    <a:pt x="0" y="8"/>
                  </a:lnTo>
                  <a:lnTo>
                    <a:pt x="2" y="11"/>
                  </a:lnTo>
                  <a:lnTo>
                    <a:pt x="9" y="12"/>
                  </a:lnTo>
                  <a:lnTo>
                    <a:pt x="15" y="11"/>
                  </a:lnTo>
                  <a:lnTo>
                    <a:pt x="17"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8" name="Freeform 129"/>
            <p:cNvSpPr>
              <a:spLocks/>
            </p:cNvSpPr>
            <p:nvPr/>
          </p:nvSpPr>
          <p:spPr bwMode="auto">
            <a:xfrm>
              <a:off x="2341" y="2969"/>
              <a:ext cx="7" cy="8"/>
            </a:xfrm>
            <a:custGeom>
              <a:avLst/>
              <a:gdLst>
                <a:gd name="T0" fmla="*/ 0 w 12"/>
                <a:gd name="T1" fmla="*/ 0 h 14"/>
                <a:gd name="T2" fmla="*/ 1 w 12"/>
                <a:gd name="T3" fmla="*/ 1 h 14"/>
                <a:gd name="T4" fmla="*/ 1 w 12"/>
                <a:gd name="T5" fmla="*/ 3 h 14"/>
                <a:gd name="T6" fmla="*/ 1 w 12"/>
                <a:gd name="T7" fmla="*/ 4 h 14"/>
                <a:gd name="T8" fmla="*/ 2 w 12"/>
                <a:gd name="T9" fmla="*/ 5 h 14"/>
                <a:gd name="T10" fmla="*/ 4 w 12"/>
                <a:gd name="T11" fmla="*/ 3 h 14"/>
                <a:gd name="T12" fmla="*/ 4 w 12"/>
                <a:gd name="T13" fmla="*/ 2 h 14"/>
                <a:gd name="T14" fmla="*/ 3 w 12"/>
                <a:gd name="T15" fmla="*/ 1 h 14"/>
                <a:gd name="T16" fmla="*/ 0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0" y="0"/>
                  </a:moveTo>
                  <a:lnTo>
                    <a:pt x="2" y="3"/>
                  </a:lnTo>
                  <a:lnTo>
                    <a:pt x="1" y="9"/>
                  </a:lnTo>
                  <a:lnTo>
                    <a:pt x="1" y="13"/>
                  </a:lnTo>
                  <a:lnTo>
                    <a:pt x="5" y="14"/>
                  </a:lnTo>
                  <a:lnTo>
                    <a:pt x="11" y="11"/>
                  </a:lnTo>
                  <a:lnTo>
                    <a:pt x="12" y="6"/>
                  </a:lnTo>
                  <a:lnTo>
                    <a:pt x="9" y="2"/>
                  </a:lnTo>
                  <a:lnTo>
                    <a:pt x="0"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9" name="Freeform 130"/>
            <p:cNvSpPr>
              <a:spLocks/>
            </p:cNvSpPr>
            <p:nvPr/>
          </p:nvSpPr>
          <p:spPr bwMode="auto">
            <a:xfrm>
              <a:off x="2318" y="3003"/>
              <a:ext cx="8" cy="6"/>
            </a:xfrm>
            <a:custGeom>
              <a:avLst/>
              <a:gdLst>
                <a:gd name="T0" fmla="*/ 0 w 18"/>
                <a:gd name="T1" fmla="*/ 0 h 13"/>
                <a:gd name="T2" fmla="*/ 0 w 18"/>
                <a:gd name="T3" fmla="*/ 1 h 13"/>
                <a:gd name="T4" fmla="*/ 1 w 18"/>
                <a:gd name="T5" fmla="*/ 2 h 13"/>
                <a:gd name="T6" fmla="*/ 2 w 18"/>
                <a:gd name="T7" fmla="*/ 2 h 13"/>
                <a:gd name="T8" fmla="*/ 2 w 18"/>
                <a:gd name="T9" fmla="*/ 2 h 13"/>
                <a:gd name="T10" fmla="*/ 2 w 18"/>
                <a:gd name="T11" fmla="*/ 3 h 13"/>
                <a:gd name="T12" fmla="*/ 2 w 18"/>
                <a:gd name="T13" fmla="*/ 3 h 13"/>
                <a:gd name="T14" fmla="*/ 3 w 18"/>
                <a:gd name="T15" fmla="*/ 3 h 13"/>
                <a:gd name="T16" fmla="*/ 4 w 18"/>
                <a:gd name="T17" fmla="*/ 2 h 13"/>
                <a:gd name="T18" fmla="*/ 3 w 18"/>
                <a:gd name="T19" fmla="*/ 1 h 13"/>
                <a:gd name="T20" fmla="*/ 2 w 18"/>
                <a:gd name="T21" fmla="*/ 0 h 13"/>
                <a:gd name="T22" fmla="*/ 1 w 18"/>
                <a:gd name="T23" fmla="*/ 0 h 13"/>
                <a:gd name="T24" fmla="*/ 0 w 1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
                <a:gd name="T41" fmla="*/ 18 w 1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
                  <a:moveTo>
                    <a:pt x="0" y="3"/>
                  </a:moveTo>
                  <a:lnTo>
                    <a:pt x="3" y="6"/>
                  </a:lnTo>
                  <a:lnTo>
                    <a:pt x="6" y="8"/>
                  </a:lnTo>
                  <a:lnTo>
                    <a:pt x="8" y="8"/>
                  </a:lnTo>
                  <a:lnTo>
                    <a:pt x="8" y="11"/>
                  </a:lnTo>
                  <a:lnTo>
                    <a:pt x="8" y="13"/>
                  </a:lnTo>
                  <a:lnTo>
                    <a:pt x="11" y="13"/>
                  </a:lnTo>
                  <a:lnTo>
                    <a:pt x="14" y="12"/>
                  </a:lnTo>
                  <a:lnTo>
                    <a:pt x="18" y="10"/>
                  </a:lnTo>
                  <a:lnTo>
                    <a:pt x="16" y="6"/>
                  </a:lnTo>
                  <a:lnTo>
                    <a:pt x="12"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0" name="Freeform 131"/>
            <p:cNvSpPr>
              <a:spLocks/>
            </p:cNvSpPr>
            <p:nvPr/>
          </p:nvSpPr>
          <p:spPr bwMode="auto">
            <a:xfrm>
              <a:off x="2365" y="3000"/>
              <a:ext cx="33" cy="29"/>
            </a:xfrm>
            <a:custGeom>
              <a:avLst/>
              <a:gdLst>
                <a:gd name="T0" fmla="*/ 4 w 66"/>
                <a:gd name="T1" fmla="*/ 3 h 57"/>
                <a:gd name="T2" fmla="*/ 5 w 66"/>
                <a:gd name="T3" fmla="*/ 3 h 57"/>
                <a:gd name="T4" fmla="*/ 6 w 66"/>
                <a:gd name="T5" fmla="*/ 3 h 57"/>
                <a:gd name="T6" fmla="*/ 7 w 66"/>
                <a:gd name="T7" fmla="*/ 2 h 57"/>
                <a:gd name="T8" fmla="*/ 8 w 66"/>
                <a:gd name="T9" fmla="*/ 2 h 57"/>
                <a:gd name="T10" fmla="*/ 9 w 66"/>
                <a:gd name="T11" fmla="*/ 2 h 57"/>
                <a:gd name="T12" fmla="*/ 11 w 66"/>
                <a:gd name="T13" fmla="*/ 2 h 57"/>
                <a:gd name="T14" fmla="*/ 12 w 66"/>
                <a:gd name="T15" fmla="*/ 1 h 57"/>
                <a:gd name="T16" fmla="*/ 14 w 66"/>
                <a:gd name="T17" fmla="*/ 1 h 57"/>
                <a:gd name="T18" fmla="*/ 14 w 66"/>
                <a:gd name="T19" fmla="*/ 0 h 57"/>
                <a:gd name="T20" fmla="*/ 15 w 66"/>
                <a:gd name="T21" fmla="*/ 1 h 57"/>
                <a:gd name="T22" fmla="*/ 16 w 66"/>
                <a:gd name="T23" fmla="*/ 2 h 57"/>
                <a:gd name="T24" fmla="*/ 17 w 66"/>
                <a:gd name="T25" fmla="*/ 3 h 57"/>
                <a:gd name="T26" fmla="*/ 17 w 66"/>
                <a:gd name="T27" fmla="*/ 5 h 57"/>
                <a:gd name="T28" fmla="*/ 17 w 66"/>
                <a:gd name="T29" fmla="*/ 7 h 57"/>
                <a:gd name="T30" fmla="*/ 16 w 66"/>
                <a:gd name="T31" fmla="*/ 8 h 57"/>
                <a:gd name="T32" fmla="*/ 15 w 66"/>
                <a:gd name="T33" fmla="*/ 9 h 57"/>
                <a:gd name="T34" fmla="*/ 13 w 66"/>
                <a:gd name="T35" fmla="*/ 10 h 57"/>
                <a:gd name="T36" fmla="*/ 12 w 66"/>
                <a:gd name="T37" fmla="*/ 11 h 57"/>
                <a:gd name="T38" fmla="*/ 11 w 66"/>
                <a:gd name="T39" fmla="*/ 12 h 57"/>
                <a:gd name="T40" fmla="*/ 10 w 66"/>
                <a:gd name="T41" fmla="*/ 14 h 57"/>
                <a:gd name="T42" fmla="*/ 9 w 66"/>
                <a:gd name="T43" fmla="*/ 15 h 57"/>
                <a:gd name="T44" fmla="*/ 8 w 66"/>
                <a:gd name="T45" fmla="*/ 15 h 57"/>
                <a:gd name="T46" fmla="*/ 6 w 66"/>
                <a:gd name="T47" fmla="*/ 15 h 57"/>
                <a:gd name="T48" fmla="*/ 4 w 66"/>
                <a:gd name="T49" fmla="*/ 14 h 57"/>
                <a:gd name="T50" fmla="*/ 4 w 66"/>
                <a:gd name="T51" fmla="*/ 14 h 57"/>
                <a:gd name="T52" fmla="*/ 3 w 66"/>
                <a:gd name="T53" fmla="*/ 14 h 57"/>
                <a:gd name="T54" fmla="*/ 3 w 66"/>
                <a:gd name="T55" fmla="*/ 14 h 57"/>
                <a:gd name="T56" fmla="*/ 2 w 66"/>
                <a:gd name="T57" fmla="*/ 15 h 57"/>
                <a:gd name="T58" fmla="*/ 1 w 66"/>
                <a:gd name="T59" fmla="*/ 14 h 57"/>
                <a:gd name="T60" fmla="*/ 0 w 66"/>
                <a:gd name="T61" fmla="*/ 13 h 57"/>
                <a:gd name="T62" fmla="*/ 1 w 66"/>
                <a:gd name="T63" fmla="*/ 12 h 57"/>
                <a:gd name="T64" fmla="*/ 2 w 66"/>
                <a:gd name="T65" fmla="*/ 11 h 57"/>
                <a:gd name="T66" fmla="*/ 4 w 66"/>
                <a:gd name="T67" fmla="*/ 10 h 57"/>
                <a:gd name="T68" fmla="*/ 6 w 66"/>
                <a:gd name="T69" fmla="*/ 9 h 57"/>
                <a:gd name="T70" fmla="*/ 7 w 66"/>
                <a:gd name="T71" fmla="*/ 8 h 57"/>
                <a:gd name="T72" fmla="*/ 7 w 66"/>
                <a:gd name="T73" fmla="*/ 6 h 57"/>
                <a:gd name="T74" fmla="*/ 5 w 66"/>
                <a:gd name="T75" fmla="*/ 5 h 57"/>
                <a:gd name="T76" fmla="*/ 4 w 66"/>
                <a:gd name="T77" fmla="*/ 5 h 57"/>
                <a:gd name="T78" fmla="*/ 3 w 66"/>
                <a:gd name="T79" fmla="*/ 4 h 57"/>
                <a:gd name="T80" fmla="*/ 4 w 66"/>
                <a:gd name="T81" fmla="*/ 3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7"/>
                <a:gd name="T125" fmla="*/ 66 w 66"/>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7">
                  <a:moveTo>
                    <a:pt x="13" y="12"/>
                  </a:moveTo>
                  <a:lnTo>
                    <a:pt x="17" y="11"/>
                  </a:lnTo>
                  <a:lnTo>
                    <a:pt x="22" y="10"/>
                  </a:lnTo>
                  <a:lnTo>
                    <a:pt x="25" y="8"/>
                  </a:lnTo>
                  <a:lnTo>
                    <a:pt x="29" y="7"/>
                  </a:lnTo>
                  <a:lnTo>
                    <a:pt x="34" y="5"/>
                  </a:lnTo>
                  <a:lnTo>
                    <a:pt x="41" y="5"/>
                  </a:lnTo>
                  <a:lnTo>
                    <a:pt x="48" y="4"/>
                  </a:lnTo>
                  <a:lnTo>
                    <a:pt x="53" y="1"/>
                  </a:lnTo>
                  <a:lnTo>
                    <a:pt x="56" y="0"/>
                  </a:lnTo>
                  <a:lnTo>
                    <a:pt x="60" y="2"/>
                  </a:lnTo>
                  <a:lnTo>
                    <a:pt x="63" y="7"/>
                  </a:lnTo>
                  <a:lnTo>
                    <a:pt x="66" y="12"/>
                  </a:lnTo>
                  <a:lnTo>
                    <a:pt x="66" y="18"/>
                  </a:lnTo>
                  <a:lnTo>
                    <a:pt x="66" y="25"/>
                  </a:lnTo>
                  <a:lnTo>
                    <a:pt x="62" y="31"/>
                  </a:lnTo>
                  <a:lnTo>
                    <a:pt x="57" y="35"/>
                  </a:lnTo>
                  <a:lnTo>
                    <a:pt x="52" y="39"/>
                  </a:lnTo>
                  <a:lnTo>
                    <a:pt x="46" y="42"/>
                  </a:lnTo>
                  <a:lnTo>
                    <a:pt x="41" y="47"/>
                  </a:lnTo>
                  <a:lnTo>
                    <a:pt x="39" y="53"/>
                  </a:lnTo>
                  <a:lnTo>
                    <a:pt x="36" y="57"/>
                  </a:lnTo>
                  <a:lnTo>
                    <a:pt x="29" y="57"/>
                  </a:lnTo>
                  <a:lnTo>
                    <a:pt x="21" y="57"/>
                  </a:lnTo>
                  <a:lnTo>
                    <a:pt x="15" y="56"/>
                  </a:lnTo>
                  <a:lnTo>
                    <a:pt x="13" y="56"/>
                  </a:lnTo>
                  <a:lnTo>
                    <a:pt x="11" y="55"/>
                  </a:lnTo>
                  <a:lnTo>
                    <a:pt x="9" y="56"/>
                  </a:lnTo>
                  <a:lnTo>
                    <a:pt x="7" y="57"/>
                  </a:lnTo>
                  <a:lnTo>
                    <a:pt x="3" y="56"/>
                  </a:lnTo>
                  <a:lnTo>
                    <a:pt x="0" y="52"/>
                  </a:lnTo>
                  <a:lnTo>
                    <a:pt x="1" y="46"/>
                  </a:lnTo>
                  <a:lnTo>
                    <a:pt x="7" y="41"/>
                  </a:lnTo>
                  <a:lnTo>
                    <a:pt x="16" y="38"/>
                  </a:lnTo>
                  <a:lnTo>
                    <a:pt x="24" y="33"/>
                  </a:lnTo>
                  <a:lnTo>
                    <a:pt x="27" y="29"/>
                  </a:lnTo>
                  <a:lnTo>
                    <a:pt x="25" y="24"/>
                  </a:lnTo>
                  <a:lnTo>
                    <a:pt x="19" y="20"/>
                  </a:lnTo>
                  <a:lnTo>
                    <a:pt x="14" y="17"/>
                  </a:lnTo>
                  <a:lnTo>
                    <a:pt x="11" y="15"/>
                  </a:lnTo>
                  <a:lnTo>
                    <a:pt x="13"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1" name="Freeform 132"/>
            <p:cNvSpPr>
              <a:spLocks/>
            </p:cNvSpPr>
            <p:nvPr/>
          </p:nvSpPr>
          <p:spPr bwMode="auto">
            <a:xfrm>
              <a:off x="2017" y="3037"/>
              <a:ext cx="18" cy="22"/>
            </a:xfrm>
            <a:custGeom>
              <a:avLst/>
              <a:gdLst>
                <a:gd name="T0" fmla="*/ 6 w 37"/>
                <a:gd name="T1" fmla="*/ 0 h 44"/>
                <a:gd name="T2" fmla="*/ 7 w 37"/>
                <a:gd name="T3" fmla="*/ 3 h 44"/>
                <a:gd name="T4" fmla="*/ 9 w 37"/>
                <a:gd name="T5" fmla="*/ 6 h 44"/>
                <a:gd name="T6" fmla="*/ 9 w 37"/>
                <a:gd name="T7" fmla="*/ 9 h 44"/>
                <a:gd name="T8" fmla="*/ 8 w 37"/>
                <a:gd name="T9" fmla="*/ 11 h 44"/>
                <a:gd name="T10" fmla="*/ 6 w 37"/>
                <a:gd name="T11" fmla="*/ 11 h 44"/>
                <a:gd name="T12" fmla="*/ 4 w 37"/>
                <a:gd name="T13" fmla="*/ 11 h 44"/>
                <a:gd name="T14" fmla="*/ 2 w 37"/>
                <a:gd name="T15" fmla="*/ 11 h 44"/>
                <a:gd name="T16" fmla="*/ 0 w 37"/>
                <a:gd name="T17" fmla="*/ 11 h 44"/>
                <a:gd name="T18" fmla="*/ 0 w 37"/>
                <a:gd name="T19" fmla="*/ 10 h 44"/>
                <a:gd name="T20" fmla="*/ 0 w 37"/>
                <a:gd name="T21" fmla="*/ 9 h 44"/>
                <a:gd name="T22" fmla="*/ 2 w 37"/>
                <a:gd name="T23" fmla="*/ 7 h 44"/>
                <a:gd name="T24" fmla="*/ 4 w 37"/>
                <a:gd name="T25" fmla="*/ 7 h 44"/>
                <a:gd name="T26" fmla="*/ 5 w 37"/>
                <a:gd name="T27" fmla="*/ 7 h 44"/>
                <a:gd name="T28" fmla="*/ 5 w 37"/>
                <a:gd name="T29" fmla="*/ 6 h 44"/>
                <a:gd name="T30" fmla="*/ 4 w 37"/>
                <a:gd name="T31" fmla="*/ 5 h 44"/>
                <a:gd name="T32" fmla="*/ 3 w 37"/>
                <a:gd name="T33" fmla="*/ 3 h 44"/>
                <a:gd name="T34" fmla="*/ 2 w 37"/>
                <a:gd name="T35" fmla="*/ 2 h 44"/>
                <a:gd name="T36" fmla="*/ 2 w 37"/>
                <a:gd name="T37" fmla="*/ 1 h 44"/>
                <a:gd name="T38" fmla="*/ 4 w 37"/>
                <a:gd name="T39" fmla="*/ 0 h 44"/>
                <a:gd name="T40" fmla="*/ 6 w 3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4"/>
                <a:gd name="T65" fmla="*/ 37 w 3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4">
                  <a:moveTo>
                    <a:pt x="24" y="0"/>
                  </a:moveTo>
                  <a:lnTo>
                    <a:pt x="31" y="10"/>
                  </a:lnTo>
                  <a:lnTo>
                    <a:pt x="36" y="21"/>
                  </a:lnTo>
                  <a:lnTo>
                    <a:pt x="37" y="33"/>
                  </a:lnTo>
                  <a:lnTo>
                    <a:pt x="34" y="41"/>
                  </a:lnTo>
                  <a:lnTo>
                    <a:pt x="26" y="41"/>
                  </a:lnTo>
                  <a:lnTo>
                    <a:pt x="18" y="42"/>
                  </a:lnTo>
                  <a:lnTo>
                    <a:pt x="10" y="44"/>
                  </a:lnTo>
                  <a:lnTo>
                    <a:pt x="3" y="43"/>
                  </a:lnTo>
                  <a:lnTo>
                    <a:pt x="0" y="40"/>
                  </a:lnTo>
                  <a:lnTo>
                    <a:pt x="2" y="33"/>
                  </a:lnTo>
                  <a:lnTo>
                    <a:pt x="8" y="28"/>
                  </a:lnTo>
                  <a:lnTo>
                    <a:pt x="17" y="27"/>
                  </a:lnTo>
                  <a:lnTo>
                    <a:pt x="23" y="27"/>
                  </a:lnTo>
                  <a:lnTo>
                    <a:pt x="22" y="22"/>
                  </a:lnTo>
                  <a:lnTo>
                    <a:pt x="17" y="18"/>
                  </a:lnTo>
                  <a:lnTo>
                    <a:pt x="13" y="12"/>
                  </a:lnTo>
                  <a:lnTo>
                    <a:pt x="10" y="7"/>
                  </a:lnTo>
                  <a:lnTo>
                    <a:pt x="11" y="3"/>
                  </a:lnTo>
                  <a:lnTo>
                    <a:pt x="17" y="0"/>
                  </a:lnTo>
                  <a:lnTo>
                    <a:pt x="2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2" name="Freeform 133"/>
            <p:cNvSpPr>
              <a:spLocks/>
            </p:cNvSpPr>
            <p:nvPr/>
          </p:nvSpPr>
          <p:spPr bwMode="auto">
            <a:xfrm>
              <a:off x="3030" y="2699"/>
              <a:ext cx="14" cy="10"/>
            </a:xfrm>
            <a:custGeom>
              <a:avLst/>
              <a:gdLst>
                <a:gd name="T0" fmla="*/ 0 w 27"/>
                <a:gd name="T1" fmla="*/ 2 h 22"/>
                <a:gd name="T2" fmla="*/ 1 w 27"/>
                <a:gd name="T3" fmla="*/ 3 h 22"/>
                <a:gd name="T4" fmla="*/ 2 w 27"/>
                <a:gd name="T5" fmla="*/ 5 h 22"/>
                <a:gd name="T6" fmla="*/ 3 w 27"/>
                <a:gd name="T7" fmla="*/ 5 h 22"/>
                <a:gd name="T8" fmla="*/ 4 w 27"/>
                <a:gd name="T9" fmla="*/ 5 h 22"/>
                <a:gd name="T10" fmla="*/ 6 w 27"/>
                <a:gd name="T11" fmla="*/ 4 h 22"/>
                <a:gd name="T12" fmla="*/ 7 w 27"/>
                <a:gd name="T13" fmla="*/ 3 h 22"/>
                <a:gd name="T14" fmla="*/ 7 w 27"/>
                <a:gd name="T15" fmla="*/ 2 h 22"/>
                <a:gd name="T16" fmla="*/ 7 w 27"/>
                <a:gd name="T17" fmla="*/ 1 h 22"/>
                <a:gd name="T18" fmla="*/ 5 w 27"/>
                <a:gd name="T19" fmla="*/ 0 h 22"/>
                <a:gd name="T20" fmla="*/ 3 w 27"/>
                <a:gd name="T21" fmla="*/ 0 h 22"/>
                <a:gd name="T22" fmla="*/ 1 w 27"/>
                <a:gd name="T23" fmla="*/ 0 h 22"/>
                <a:gd name="T24" fmla="*/ 0 w 27"/>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2"/>
                <a:gd name="T41" fmla="*/ 27 w 2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2">
                  <a:moveTo>
                    <a:pt x="0" y="9"/>
                  </a:moveTo>
                  <a:lnTo>
                    <a:pt x="2" y="16"/>
                  </a:lnTo>
                  <a:lnTo>
                    <a:pt x="7" y="21"/>
                  </a:lnTo>
                  <a:lnTo>
                    <a:pt x="11" y="22"/>
                  </a:lnTo>
                  <a:lnTo>
                    <a:pt x="16" y="21"/>
                  </a:lnTo>
                  <a:lnTo>
                    <a:pt x="21" y="17"/>
                  </a:lnTo>
                  <a:lnTo>
                    <a:pt x="25" y="14"/>
                  </a:lnTo>
                  <a:lnTo>
                    <a:pt x="27" y="10"/>
                  </a:lnTo>
                  <a:lnTo>
                    <a:pt x="26" y="5"/>
                  </a:lnTo>
                  <a:lnTo>
                    <a:pt x="19" y="1"/>
                  </a:lnTo>
                  <a:lnTo>
                    <a:pt x="10" y="0"/>
                  </a:lnTo>
                  <a:lnTo>
                    <a:pt x="2" y="2"/>
                  </a:lnTo>
                  <a:lnTo>
                    <a:pt x="0"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3" name="Freeform 134"/>
            <p:cNvSpPr>
              <a:spLocks/>
            </p:cNvSpPr>
            <p:nvPr/>
          </p:nvSpPr>
          <p:spPr bwMode="auto">
            <a:xfrm>
              <a:off x="3006" y="2659"/>
              <a:ext cx="9" cy="14"/>
            </a:xfrm>
            <a:custGeom>
              <a:avLst/>
              <a:gdLst>
                <a:gd name="T0" fmla="*/ 1 w 19"/>
                <a:gd name="T1" fmla="*/ 7 h 28"/>
                <a:gd name="T2" fmla="*/ 2 w 19"/>
                <a:gd name="T3" fmla="*/ 6 h 28"/>
                <a:gd name="T4" fmla="*/ 2 w 19"/>
                <a:gd name="T5" fmla="*/ 5 h 28"/>
                <a:gd name="T6" fmla="*/ 2 w 19"/>
                <a:gd name="T7" fmla="*/ 4 h 28"/>
                <a:gd name="T8" fmla="*/ 3 w 19"/>
                <a:gd name="T9" fmla="*/ 3 h 28"/>
                <a:gd name="T10" fmla="*/ 4 w 19"/>
                <a:gd name="T11" fmla="*/ 3 h 28"/>
                <a:gd name="T12" fmla="*/ 4 w 19"/>
                <a:gd name="T13" fmla="*/ 2 h 28"/>
                <a:gd name="T14" fmla="*/ 3 w 19"/>
                <a:gd name="T15" fmla="*/ 1 h 28"/>
                <a:gd name="T16" fmla="*/ 2 w 19"/>
                <a:gd name="T17" fmla="*/ 0 h 28"/>
                <a:gd name="T18" fmla="*/ 1 w 19"/>
                <a:gd name="T19" fmla="*/ 1 h 28"/>
                <a:gd name="T20" fmla="*/ 0 w 19"/>
                <a:gd name="T21" fmla="*/ 3 h 28"/>
                <a:gd name="T22" fmla="*/ 0 w 19"/>
                <a:gd name="T23" fmla="*/ 6 h 28"/>
                <a:gd name="T24" fmla="*/ 1 w 19"/>
                <a:gd name="T25" fmla="*/ 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8"/>
                <a:gd name="T41" fmla="*/ 19 w 1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8">
                  <a:moveTo>
                    <a:pt x="6" y="28"/>
                  </a:moveTo>
                  <a:lnTo>
                    <a:pt x="11" y="24"/>
                  </a:lnTo>
                  <a:lnTo>
                    <a:pt x="11" y="18"/>
                  </a:lnTo>
                  <a:lnTo>
                    <a:pt x="11" y="13"/>
                  </a:lnTo>
                  <a:lnTo>
                    <a:pt x="14" y="12"/>
                  </a:lnTo>
                  <a:lnTo>
                    <a:pt x="19" y="12"/>
                  </a:lnTo>
                  <a:lnTo>
                    <a:pt x="18" y="8"/>
                  </a:lnTo>
                  <a:lnTo>
                    <a:pt x="13" y="3"/>
                  </a:lnTo>
                  <a:lnTo>
                    <a:pt x="8" y="0"/>
                  </a:lnTo>
                  <a:lnTo>
                    <a:pt x="4" y="3"/>
                  </a:lnTo>
                  <a:lnTo>
                    <a:pt x="0" y="12"/>
                  </a:lnTo>
                  <a:lnTo>
                    <a:pt x="0" y="23"/>
                  </a:lnTo>
                  <a:lnTo>
                    <a:pt x="6" y="2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4" name="Freeform 135"/>
            <p:cNvSpPr>
              <a:spLocks/>
            </p:cNvSpPr>
            <p:nvPr/>
          </p:nvSpPr>
          <p:spPr bwMode="auto">
            <a:xfrm>
              <a:off x="2992" y="2692"/>
              <a:ext cx="11" cy="11"/>
            </a:xfrm>
            <a:custGeom>
              <a:avLst/>
              <a:gdLst>
                <a:gd name="T0" fmla="*/ 0 w 20"/>
                <a:gd name="T1" fmla="*/ 2 h 21"/>
                <a:gd name="T2" fmla="*/ 1 w 20"/>
                <a:gd name="T3" fmla="*/ 4 h 21"/>
                <a:gd name="T4" fmla="*/ 2 w 20"/>
                <a:gd name="T5" fmla="*/ 5 h 21"/>
                <a:gd name="T6" fmla="*/ 3 w 20"/>
                <a:gd name="T7" fmla="*/ 6 h 21"/>
                <a:gd name="T8" fmla="*/ 4 w 20"/>
                <a:gd name="T9" fmla="*/ 5 h 21"/>
                <a:gd name="T10" fmla="*/ 5 w 20"/>
                <a:gd name="T11" fmla="*/ 5 h 21"/>
                <a:gd name="T12" fmla="*/ 6 w 20"/>
                <a:gd name="T13" fmla="*/ 4 h 21"/>
                <a:gd name="T14" fmla="*/ 6 w 20"/>
                <a:gd name="T15" fmla="*/ 3 h 21"/>
                <a:gd name="T16" fmla="*/ 6 w 20"/>
                <a:gd name="T17" fmla="*/ 2 h 21"/>
                <a:gd name="T18" fmla="*/ 4 w 20"/>
                <a:gd name="T19" fmla="*/ 1 h 21"/>
                <a:gd name="T20" fmla="*/ 2 w 20"/>
                <a:gd name="T21" fmla="*/ 0 h 21"/>
                <a:gd name="T22" fmla="*/ 0 w 20"/>
                <a:gd name="T23" fmla="*/ 1 h 21"/>
                <a:gd name="T24" fmla="*/ 0 w 20"/>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1"/>
                <a:gd name="T41" fmla="*/ 20 w 2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1">
                  <a:moveTo>
                    <a:pt x="0" y="6"/>
                  </a:moveTo>
                  <a:lnTo>
                    <a:pt x="2" y="13"/>
                  </a:lnTo>
                  <a:lnTo>
                    <a:pt x="7" y="18"/>
                  </a:lnTo>
                  <a:lnTo>
                    <a:pt x="10" y="21"/>
                  </a:lnTo>
                  <a:lnTo>
                    <a:pt x="14" y="20"/>
                  </a:lnTo>
                  <a:lnTo>
                    <a:pt x="17" y="18"/>
                  </a:lnTo>
                  <a:lnTo>
                    <a:pt x="19" y="15"/>
                  </a:lnTo>
                  <a:lnTo>
                    <a:pt x="20" y="12"/>
                  </a:lnTo>
                  <a:lnTo>
                    <a:pt x="18" y="7"/>
                  </a:lnTo>
                  <a:lnTo>
                    <a:pt x="12" y="3"/>
                  </a:lnTo>
                  <a:lnTo>
                    <a:pt x="5" y="0"/>
                  </a:lnTo>
                  <a:lnTo>
                    <a:pt x="0" y="2"/>
                  </a:lnTo>
                  <a:lnTo>
                    <a:pt x="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5" name="Freeform 136"/>
            <p:cNvSpPr>
              <a:spLocks/>
            </p:cNvSpPr>
            <p:nvPr/>
          </p:nvSpPr>
          <p:spPr bwMode="auto">
            <a:xfrm>
              <a:off x="3011" y="2722"/>
              <a:ext cx="12" cy="11"/>
            </a:xfrm>
            <a:custGeom>
              <a:avLst/>
              <a:gdLst>
                <a:gd name="T0" fmla="*/ 0 w 23"/>
                <a:gd name="T1" fmla="*/ 2 h 22"/>
                <a:gd name="T2" fmla="*/ 2 w 23"/>
                <a:gd name="T3" fmla="*/ 2 h 22"/>
                <a:gd name="T4" fmla="*/ 3 w 23"/>
                <a:gd name="T5" fmla="*/ 4 h 22"/>
                <a:gd name="T6" fmla="*/ 3 w 23"/>
                <a:gd name="T7" fmla="*/ 6 h 22"/>
                <a:gd name="T8" fmla="*/ 5 w 23"/>
                <a:gd name="T9" fmla="*/ 5 h 22"/>
                <a:gd name="T10" fmla="*/ 6 w 23"/>
                <a:gd name="T11" fmla="*/ 3 h 22"/>
                <a:gd name="T12" fmla="*/ 5 w 23"/>
                <a:gd name="T13" fmla="*/ 1 h 22"/>
                <a:gd name="T14" fmla="*/ 3 w 23"/>
                <a:gd name="T15" fmla="*/ 0 h 22"/>
                <a:gd name="T16" fmla="*/ 0 w 23"/>
                <a:gd name="T17" fmla="*/ 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2"/>
                <a:gd name="T29" fmla="*/ 23 w 2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2">
                  <a:moveTo>
                    <a:pt x="0" y="5"/>
                  </a:moveTo>
                  <a:lnTo>
                    <a:pt x="6" y="8"/>
                  </a:lnTo>
                  <a:lnTo>
                    <a:pt x="9" y="15"/>
                  </a:lnTo>
                  <a:lnTo>
                    <a:pt x="12" y="22"/>
                  </a:lnTo>
                  <a:lnTo>
                    <a:pt x="18" y="20"/>
                  </a:lnTo>
                  <a:lnTo>
                    <a:pt x="23" y="11"/>
                  </a:lnTo>
                  <a:lnTo>
                    <a:pt x="20" y="4"/>
                  </a:lnTo>
                  <a:lnTo>
                    <a:pt x="12" y="0"/>
                  </a:lnTo>
                  <a:lnTo>
                    <a:pt x="0"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6" name="Freeform 137"/>
            <p:cNvSpPr>
              <a:spLocks/>
            </p:cNvSpPr>
            <p:nvPr/>
          </p:nvSpPr>
          <p:spPr bwMode="auto">
            <a:xfrm>
              <a:off x="2964" y="2999"/>
              <a:ext cx="11" cy="13"/>
            </a:xfrm>
            <a:custGeom>
              <a:avLst/>
              <a:gdLst>
                <a:gd name="T0" fmla="*/ 1 w 23"/>
                <a:gd name="T1" fmla="*/ 5 h 27"/>
                <a:gd name="T2" fmla="*/ 0 w 23"/>
                <a:gd name="T3" fmla="*/ 4 h 27"/>
                <a:gd name="T4" fmla="*/ 0 w 23"/>
                <a:gd name="T5" fmla="*/ 4 h 27"/>
                <a:gd name="T6" fmla="*/ 0 w 23"/>
                <a:gd name="T7" fmla="*/ 4 h 27"/>
                <a:gd name="T8" fmla="*/ 0 w 23"/>
                <a:gd name="T9" fmla="*/ 4 h 27"/>
                <a:gd name="T10" fmla="*/ 0 w 23"/>
                <a:gd name="T11" fmla="*/ 3 h 27"/>
                <a:gd name="T12" fmla="*/ 0 w 23"/>
                <a:gd name="T13" fmla="*/ 2 h 27"/>
                <a:gd name="T14" fmla="*/ 0 w 23"/>
                <a:gd name="T15" fmla="*/ 1 h 27"/>
                <a:gd name="T16" fmla="*/ 1 w 23"/>
                <a:gd name="T17" fmla="*/ 1 h 27"/>
                <a:gd name="T18" fmla="*/ 2 w 23"/>
                <a:gd name="T19" fmla="*/ 1 h 27"/>
                <a:gd name="T20" fmla="*/ 3 w 23"/>
                <a:gd name="T21" fmla="*/ 0 h 27"/>
                <a:gd name="T22" fmla="*/ 4 w 23"/>
                <a:gd name="T23" fmla="*/ 0 h 27"/>
                <a:gd name="T24" fmla="*/ 5 w 23"/>
                <a:gd name="T25" fmla="*/ 0 h 27"/>
                <a:gd name="T26" fmla="*/ 5 w 23"/>
                <a:gd name="T27" fmla="*/ 1 h 27"/>
                <a:gd name="T28" fmla="*/ 5 w 23"/>
                <a:gd name="T29" fmla="*/ 3 h 27"/>
                <a:gd name="T30" fmla="*/ 5 w 23"/>
                <a:gd name="T31" fmla="*/ 4 h 27"/>
                <a:gd name="T32" fmla="*/ 5 w 23"/>
                <a:gd name="T33" fmla="*/ 6 h 27"/>
                <a:gd name="T34" fmla="*/ 4 w 23"/>
                <a:gd name="T35" fmla="*/ 6 h 27"/>
                <a:gd name="T36" fmla="*/ 3 w 23"/>
                <a:gd name="T37" fmla="*/ 6 h 27"/>
                <a:gd name="T38" fmla="*/ 1 w 23"/>
                <a:gd name="T39" fmla="*/ 5 h 27"/>
                <a:gd name="T40" fmla="*/ 1 w 23"/>
                <a:gd name="T41" fmla="*/ 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20"/>
                  </a:moveTo>
                  <a:lnTo>
                    <a:pt x="2" y="19"/>
                  </a:lnTo>
                  <a:lnTo>
                    <a:pt x="2" y="18"/>
                  </a:lnTo>
                  <a:lnTo>
                    <a:pt x="1" y="18"/>
                  </a:lnTo>
                  <a:lnTo>
                    <a:pt x="0" y="17"/>
                  </a:lnTo>
                  <a:lnTo>
                    <a:pt x="1" y="14"/>
                  </a:lnTo>
                  <a:lnTo>
                    <a:pt x="2" y="11"/>
                  </a:lnTo>
                  <a:lnTo>
                    <a:pt x="2" y="7"/>
                  </a:lnTo>
                  <a:lnTo>
                    <a:pt x="4" y="5"/>
                  </a:lnTo>
                  <a:lnTo>
                    <a:pt x="8" y="4"/>
                  </a:lnTo>
                  <a:lnTo>
                    <a:pt x="13" y="2"/>
                  </a:lnTo>
                  <a:lnTo>
                    <a:pt x="17" y="0"/>
                  </a:lnTo>
                  <a:lnTo>
                    <a:pt x="21" y="2"/>
                  </a:lnTo>
                  <a:lnTo>
                    <a:pt x="23" y="6"/>
                  </a:lnTo>
                  <a:lnTo>
                    <a:pt x="23" y="12"/>
                  </a:lnTo>
                  <a:lnTo>
                    <a:pt x="23" y="18"/>
                  </a:lnTo>
                  <a:lnTo>
                    <a:pt x="22" y="25"/>
                  </a:lnTo>
                  <a:lnTo>
                    <a:pt x="16" y="27"/>
                  </a:lnTo>
                  <a:lnTo>
                    <a:pt x="12" y="26"/>
                  </a:lnTo>
                  <a:lnTo>
                    <a:pt x="7" y="23"/>
                  </a:lnTo>
                  <a:lnTo>
                    <a:pt x="4"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7" name="Freeform 138"/>
            <p:cNvSpPr>
              <a:spLocks/>
            </p:cNvSpPr>
            <p:nvPr/>
          </p:nvSpPr>
          <p:spPr bwMode="auto">
            <a:xfrm>
              <a:off x="2920" y="2988"/>
              <a:ext cx="15" cy="21"/>
            </a:xfrm>
            <a:custGeom>
              <a:avLst/>
              <a:gdLst>
                <a:gd name="T0" fmla="*/ 5 w 29"/>
                <a:gd name="T1" fmla="*/ 1 h 43"/>
                <a:gd name="T2" fmla="*/ 6 w 29"/>
                <a:gd name="T3" fmla="*/ 0 h 43"/>
                <a:gd name="T4" fmla="*/ 7 w 29"/>
                <a:gd name="T5" fmla="*/ 0 h 43"/>
                <a:gd name="T6" fmla="*/ 8 w 29"/>
                <a:gd name="T7" fmla="*/ 1 h 43"/>
                <a:gd name="T8" fmla="*/ 5 w 29"/>
                <a:gd name="T9" fmla="*/ 5 h 43"/>
                <a:gd name="T10" fmla="*/ 4 w 29"/>
                <a:gd name="T11" fmla="*/ 6 h 43"/>
                <a:gd name="T12" fmla="*/ 3 w 29"/>
                <a:gd name="T13" fmla="*/ 7 h 43"/>
                <a:gd name="T14" fmla="*/ 2 w 29"/>
                <a:gd name="T15" fmla="*/ 8 h 43"/>
                <a:gd name="T16" fmla="*/ 1 w 29"/>
                <a:gd name="T17" fmla="*/ 10 h 43"/>
                <a:gd name="T18" fmla="*/ 1 w 29"/>
                <a:gd name="T19" fmla="*/ 10 h 43"/>
                <a:gd name="T20" fmla="*/ 0 w 29"/>
                <a:gd name="T21" fmla="*/ 9 h 43"/>
                <a:gd name="T22" fmla="*/ 0 w 29"/>
                <a:gd name="T23" fmla="*/ 7 h 43"/>
                <a:gd name="T24" fmla="*/ 2 w 29"/>
                <a:gd name="T25" fmla="*/ 5 h 43"/>
                <a:gd name="T26" fmla="*/ 2 w 29"/>
                <a:gd name="T27" fmla="*/ 3 h 43"/>
                <a:gd name="T28" fmla="*/ 3 w 29"/>
                <a:gd name="T29" fmla="*/ 2 h 43"/>
                <a:gd name="T30" fmla="*/ 4 w 29"/>
                <a:gd name="T31" fmla="*/ 1 h 43"/>
                <a:gd name="T32" fmla="*/ 5 w 2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3"/>
                <a:gd name="T53" fmla="*/ 29 w 2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3">
                  <a:moveTo>
                    <a:pt x="18" y="4"/>
                  </a:moveTo>
                  <a:lnTo>
                    <a:pt x="23" y="2"/>
                  </a:lnTo>
                  <a:lnTo>
                    <a:pt x="28" y="0"/>
                  </a:lnTo>
                  <a:lnTo>
                    <a:pt x="29" y="5"/>
                  </a:lnTo>
                  <a:lnTo>
                    <a:pt x="17" y="21"/>
                  </a:lnTo>
                  <a:lnTo>
                    <a:pt x="15" y="27"/>
                  </a:lnTo>
                  <a:lnTo>
                    <a:pt x="11" y="30"/>
                  </a:lnTo>
                  <a:lnTo>
                    <a:pt x="6" y="35"/>
                  </a:lnTo>
                  <a:lnTo>
                    <a:pt x="4" y="41"/>
                  </a:lnTo>
                  <a:lnTo>
                    <a:pt x="2" y="43"/>
                  </a:lnTo>
                  <a:lnTo>
                    <a:pt x="0" y="38"/>
                  </a:lnTo>
                  <a:lnTo>
                    <a:pt x="0" y="30"/>
                  </a:lnTo>
                  <a:lnTo>
                    <a:pt x="5" y="22"/>
                  </a:lnTo>
                  <a:lnTo>
                    <a:pt x="8" y="15"/>
                  </a:lnTo>
                  <a:lnTo>
                    <a:pt x="10" y="8"/>
                  </a:lnTo>
                  <a:lnTo>
                    <a:pt x="13" y="4"/>
                  </a:lnTo>
                  <a:lnTo>
                    <a:pt x="18"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8" name="Freeform 139"/>
            <p:cNvSpPr>
              <a:spLocks/>
            </p:cNvSpPr>
            <p:nvPr/>
          </p:nvSpPr>
          <p:spPr bwMode="auto">
            <a:xfrm>
              <a:off x="2941" y="3027"/>
              <a:ext cx="19" cy="13"/>
            </a:xfrm>
            <a:custGeom>
              <a:avLst/>
              <a:gdLst>
                <a:gd name="T0" fmla="*/ 1 w 38"/>
                <a:gd name="T1" fmla="*/ 2 h 25"/>
                <a:gd name="T2" fmla="*/ 0 w 38"/>
                <a:gd name="T3" fmla="*/ 3 h 25"/>
                <a:gd name="T4" fmla="*/ 1 w 38"/>
                <a:gd name="T5" fmla="*/ 5 h 25"/>
                <a:gd name="T6" fmla="*/ 2 w 38"/>
                <a:gd name="T7" fmla="*/ 7 h 25"/>
                <a:gd name="T8" fmla="*/ 4 w 38"/>
                <a:gd name="T9" fmla="*/ 7 h 25"/>
                <a:gd name="T10" fmla="*/ 5 w 38"/>
                <a:gd name="T11" fmla="*/ 6 h 25"/>
                <a:gd name="T12" fmla="*/ 5 w 38"/>
                <a:gd name="T13" fmla="*/ 4 h 25"/>
                <a:gd name="T14" fmla="*/ 6 w 38"/>
                <a:gd name="T15" fmla="*/ 3 h 25"/>
                <a:gd name="T16" fmla="*/ 7 w 38"/>
                <a:gd name="T17" fmla="*/ 2 h 25"/>
                <a:gd name="T18" fmla="*/ 8 w 38"/>
                <a:gd name="T19" fmla="*/ 2 h 25"/>
                <a:gd name="T20" fmla="*/ 10 w 38"/>
                <a:gd name="T21" fmla="*/ 1 h 25"/>
                <a:gd name="T22" fmla="*/ 10 w 38"/>
                <a:gd name="T23" fmla="*/ 1 h 25"/>
                <a:gd name="T24" fmla="*/ 8 w 38"/>
                <a:gd name="T25" fmla="*/ 0 h 25"/>
                <a:gd name="T26" fmla="*/ 6 w 38"/>
                <a:gd name="T27" fmla="*/ 0 h 25"/>
                <a:gd name="T28" fmla="*/ 4 w 38"/>
                <a:gd name="T29" fmla="*/ 1 h 25"/>
                <a:gd name="T30" fmla="*/ 2 w 38"/>
                <a:gd name="T31" fmla="*/ 2 h 25"/>
                <a:gd name="T32" fmla="*/ 1 w 38"/>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5"/>
                <a:gd name="T53" fmla="*/ 38 w 3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5">
                  <a:moveTo>
                    <a:pt x="3" y="6"/>
                  </a:moveTo>
                  <a:lnTo>
                    <a:pt x="0" y="10"/>
                  </a:lnTo>
                  <a:lnTo>
                    <a:pt x="1" y="18"/>
                  </a:lnTo>
                  <a:lnTo>
                    <a:pt x="6" y="25"/>
                  </a:lnTo>
                  <a:lnTo>
                    <a:pt x="13" y="25"/>
                  </a:lnTo>
                  <a:lnTo>
                    <a:pt x="17" y="21"/>
                  </a:lnTo>
                  <a:lnTo>
                    <a:pt x="20" y="15"/>
                  </a:lnTo>
                  <a:lnTo>
                    <a:pt x="21" y="10"/>
                  </a:lnTo>
                  <a:lnTo>
                    <a:pt x="25" y="8"/>
                  </a:lnTo>
                  <a:lnTo>
                    <a:pt x="32" y="7"/>
                  </a:lnTo>
                  <a:lnTo>
                    <a:pt x="37" y="4"/>
                  </a:lnTo>
                  <a:lnTo>
                    <a:pt x="38" y="2"/>
                  </a:lnTo>
                  <a:lnTo>
                    <a:pt x="31" y="0"/>
                  </a:lnTo>
                  <a:lnTo>
                    <a:pt x="21" y="0"/>
                  </a:lnTo>
                  <a:lnTo>
                    <a:pt x="13" y="4"/>
                  </a:lnTo>
                  <a:lnTo>
                    <a:pt x="6" y="7"/>
                  </a:lnTo>
                  <a:lnTo>
                    <a:pt x="3"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9" name="Freeform 140"/>
            <p:cNvSpPr>
              <a:spLocks/>
            </p:cNvSpPr>
            <p:nvPr/>
          </p:nvSpPr>
          <p:spPr bwMode="auto">
            <a:xfrm>
              <a:off x="3248" y="2563"/>
              <a:ext cx="7" cy="10"/>
            </a:xfrm>
            <a:custGeom>
              <a:avLst/>
              <a:gdLst>
                <a:gd name="T0" fmla="*/ 2 w 13"/>
                <a:gd name="T1" fmla="*/ 5 h 20"/>
                <a:gd name="T2" fmla="*/ 2 w 13"/>
                <a:gd name="T3" fmla="*/ 4 h 20"/>
                <a:gd name="T4" fmla="*/ 2 w 13"/>
                <a:gd name="T5" fmla="*/ 4 h 20"/>
                <a:gd name="T6" fmla="*/ 2 w 13"/>
                <a:gd name="T7" fmla="*/ 3 h 20"/>
                <a:gd name="T8" fmla="*/ 3 w 13"/>
                <a:gd name="T9" fmla="*/ 3 h 20"/>
                <a:gd name="T10" fmla="*/ 4 w 13"/>
                <a:gd name="T11" fmla="*/ 3 h 20"/>
                <a:gd name="T12" fmla="*/ 4 w 13"/>
                <a:gd name="T13" fmla="*/ 2 h 20"/>
                <a:gd name="T14" fmla="*/ 3 w 13"/>
                <a:gd name="T15" fmla="*/ 1 h 20"/>
                <a:gd name="T16" fmla="*/ 2 w 13"/>
                <a:gd name="T17" fmla="*/ 0 h 20"/>
                <a:gd name="T18" fmla="*/ 1 w 13"/>
                <a:gd name="T19" fmla="*/ 1 h 20"/>
                <a:gd name="T20" fmla="*/ 0 w 13"/>
                <a:gd name="T21" fmla="*/ 3 h 20"/>
                <a:gd name="T22" fmla="*/ 1 w 13"/>
                <a:gd name="T23" fmla="*/ 4 h 20"/>
                <a:gd name="T24" fmla="*/ 2 w 13"/>
                <a:gd name="T25" fmla="*/ 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5" y="20"/>
                  </a:moveTo>
                  <a:lnTo>
                    <a:pt x="8" y="16"/>
                  </a:lnTo>
                  <a:lnTo>
                    <a:pt x="8" y="13"/>
                  </a:lnTo>
                  <a:lnTo>
                    <a:pt x="8" y="10"/>
                  </a:lnTo>
                  <a:lnTo>
                    <a:pt x="11" y="10"/>
                  </a:lnTo>
                  <a:lnTo>
                    <a:pt x="13" y="10"/>
                  </a:lnTo>
                  <a:lnTo>
                    <a:pt x="13" y="6"/>
                  </a:lnTo>
                  <a:lnTo>
                    <a:pt x="10" y="3"/>
                  </a:lnTo>
                  <a:lnTo>
                    <a:pt x="6" y="0"/>
                  </a:lnTo>
                  <a:lnTo>
                    <a:pt x="3" y="3"/>
                  </a:lnTo>
                  <a:lnTo>
                    <a:pt x="0" y="10"/>
                  </a:lnTo>
                  <a:lnTo>
                    <a:pt x="2" y="15"/>
                  </a:lnTo>
                  <a:lnTo>
                    <a:pt x="5"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0" name="Freeform 141"/>
            <p:cNvSpPr>
              <a:spLocks/>
            </p:cNvSpPr>
            <p:nvPr/>
          </p:nvSpPr>
          <p:spPr bwMode="auto">
            <a:xfrm>
              <a:off x="3303" y="2565"/>
              <a:ext cx="13" cy="10"/>
            </a:xfrm>
            <a:custGeom>
              <a:avLst/>
              <a:gdLst>
                <a:gd name="T0" fmla="*/ 0 w 26"/>
                <a:gd name="T1" fmla="*/ 2 h 18"/>
                <a:gd name="T2" fmla="*/ 1 w 26"/>
                <a:gd name="T3" fmla="*/ 4 h 18"/>
                <a:gd name="T4" fmla="*/ 1 w 26"/>
                <a:gd name="T5" fmla="*/ 5 h 18"/>
                <a:gd name="T6" fmla="*/ 1 w 26"/>
                <a:gd name="T7" fmla="*/ 6 h 18"/>
                <a:gd name="T8" fmla="*/ 1 w 26"/>
                <a:gd name="T9" fmla="*/ 5 h 18"/>
                <a:gd name="T10" fmla="*/ 3 w 26"/>
                <a:gd name="T11" fmla="*/ 4 h 18"/>
                <a:gd name="T12" fmla="*/ 5 w 26"/>
                <a:gd name="T13" fmla="*/ 4 h 18"/>
                <a:gd name="T14" fmla="*/ 7 w 26"/>
                <a:gd name="T15" fmla="*/ 4 h 18"/>
                <a:gd name="T16" fmla="*/ 7 w 26"/>
                <a:gd name="T17" fmla="*/ 2 h 18"/>
                <a:gd name="T18" fmla="*/ 5 w 26"/>
                <a:gd name="T19" fmla="*/ 1 h 18"/>
                <a:gd name="T20" fmla="*/ 2 w 26"/>
                <a:gd name="T21" fmla="*/ 0 h 18"/>
                <a:gd name="T22" fmla="*/ 1 w 26"/>
                <a:gd name="T23" fmla="*/ 1 h 18"/>
                <a:gd name="T24" fmla="*/ 0 w 26"/>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8"/>
                <a:gd name="T41" fmla="*/ 26 w 2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8">
                  <a:moveTo>
                    <a:pt x="0" y="7"/>
                  </a:moveTo>
                  <a:lnTo>
                    <a:pt x="1" y="13"/>
                  </a:lnTo>
                  <a:lnTo>
                    <a:pt x="1" y="17"/>
                  </a:lnTo>
                  <a:lnTo>
                    <a:pt x="1" y="18"/>
                  </a:lnTo>
                  <a:lnTo>
                    <a:pt x="3" y="17"/>
                  </a:lnTo>
                  <a:lnTo>
                    <a:pt x="10" y="15"/>
                  </a:lnTo>
                  <a:lnTo>
                    <a:pt x="19" y="14"/>
                  </a:lnTo>
                  <a:lnTo>
                    <a:pt x="26" y="13"/>
                  </a:lnTo>
                  <a:lnTo>
                    <a:pt x="26" y="8"/>
                  </a:lnTo>
                  <a:lnTo>
                    <a:pt x="18" y="3"/>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1" name="Freeform 142"/>
            <p:cNvSpPr>
              <a:spLocks/>
            </p:cNvSpPr>
            <p:nvPr/>
          </p:nvSpPr>
          <p:spPr bwMode="auto">
            <a:xfrm>
              <a:off x="3395" y="2559"/>
              <a:ext cx="5" cy="8"/>
            </a:xfrm>
            <a:custGeom>
              <a:avLst/>
              <a:gdLst>
                <a:gd name="T0" fmla="*/ 0 w 12"/>
                <a:gd name="T1" fmla="*/ 1 h 15"/>
                <a:gd name="T2" fmla="*/ 0 w 12"/>
                <a:gd name="T3" fmla="*/ 2 h 15"/>
                <a:gd name="T4" fmla="*/ 0 w 12"/>
                <a:gd name="T5" fmla="*/ 3 h 15"/>
                <a:gd name="T6" fmla="*/ 0 w 12"/>
                <a:gd name="T7" fmla="*/ 4 h 15"/>
                <a:gd name="T8" fmla="*/ 0 w 12"/>
                <a:gd name="T9" fmla="*/ 4 h 15"/>
                <a:gd name="T10" fmla="*/ 0 w 12"/>
                <a:gd name="T11" fmla="*/ 4 h 15"/>
                <a:gd name="T12" fmla="*/ 1 w 12"/>
                <a:gd name="T13" fmla="*/ 4 h 15"/>
                <a:gd name="T14" fmla="*/ 2 w 12"/>
                <a:gd name="T15" fmla="*/ 4 h 15"/>
                <a:gd name="T16" fmla="*/ 2 w 12"/>
                <a:gd name="T17" fmla="*/ 3 h 15"/>
                <a:gd name="T18" fmla="*/ 2 w 12"/>
                <a:gd name="T19" fmla="*/ 2 h 15"/>
                <a:gd name="T20" fmla="*/ 1 w 12"/>
                <a:gd name="T21" fmla="*/ 1 h 15"/>
                <a:gd name="T22" fmla="*/ 0 w 12"/>
                <a:gd name="T23" fmla="*/ 0 h 15"/>
                <a:gd name="T24" fmla="*/ 0 w 12"/>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0" y="3"/>
                  </a:moveTo>
                  <a:lnTo>
                    <a:pt x="1" y="6"/>
                  </a:lnTo>
                  <a:lnTo>
                    <a:pt x="2" y="11"/>
                  </a:lnTo>
                  <a:lnTo>
                    <a:pt x="1" y="13"/>
                  </a:lnTo>
                  <a:lnTo>
                    <a:pt x="0" y="15"/>
                  </a:lnTo>
                  <a:lnTo>
                    <a:pt x="1" y="15"/>
                  </a:lnTo>
                  <a:lnTo>
                    <a:pt x="6" y="15"/>
                  </a:lnTo>
                  <a:lnTo>
                    <a:pt x="10" y="14"/>
                  </a:lnTo>
                  <a:lnTo>
                    <a:pt x="12" y="10"/>
                  </a:lnTo>
                  <a:lnTo>
                    <a:pt x="9" y="5"/>
                  </a:lnTo>
                  <a:lnTo>
                    <a:pt x="7" y="1"/>
                  </a:lnTo>
                  <a:lnTo>
                    <a:pt x="3"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2" name="Freeform 143"/>
            <p:cNvSpPr>
              <a:spLocks/>
            </p:cNvSpPr>
            <p:nvPr/>
          </p:nvSpPr>
          <p:spPr bwMode="auto">
            <a:xfrm>
              <a:off x="3414" y="2562"/>
              <a:ext cx="6" cy="5"/>
            </a:xfrm>
            <a:custGeom>
              <a:avLst/>
              <a:gdLst>
                <a:gd name="T0" fmla="*/ 0 w 13"/>
                <a:gd name="T1" fmla="*/ 0 h 9"/>
                <a:gd name="T2" fmla="*/ 0 w 13"/>
                <a:gd name="T3" fmla="*/ 1 h 9"/>
                <a:gd name="T4" fmla="*/ 0 w 13"/>
                <a:gd name="T5" fmla="*/ 2 h 9"/>
                <a:gd name="T6" fmla="*/ 0 w 13"/>
                <a:gd name="T7" fmla="*/ 2 h 9"/>
                <a:gd name="T8" fmla="*/ 1 w 13"/>
                <a:gd name="T9" fmla="*/ 3 h 9"/>
                <a:gd name="T10" fmla="*/ 2 w 13"/>
                <a:gd name="T11" fmla="*/ 2 h 9"/>
                <a:gd name="T12" fmla="*/ 3 w 13"/>
                <a:gd name="T13" fmla="*/ 2 h 9"/>
                <a:gd name="T14" fmla="*/ 3 w 13"/>
                <a:gd name="T15" fmla="*/ 1 h 9"/>
                <a:gd name="T16" fmla="*/ 0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2" y="0"/>
                  </a:moveTo>
                  <a:lnTo>
                    <a:pt x="0" y="1"/>
                  </a:lnTo>
                  <a:lnTo>
                    <a:pt x="0" y="5"/>
                  </a:lnTo>
                  <a:lnTo>
                    <a:pt x="1" y="8"/>
                  </a:lnTo>
                  <a:lnTo>
                    <a:pt x="5" y="9"/>
                  </a:lnTo>
                  <a:lnTo>
                    <a:pt x="9" y="7"/>
                  </a:lnTo>
                  <a:lnTo>
                    <a:pt x="13" y="5"/>
                  </a:lnTo>
                  <a:lnTo>
                    <a:pt x="12" y="1"/>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3" name="Freeform 144"/>
            <p:cNvSpPr>
              <a:spLocks/>
            </p:cNvSpPr>
            <p:nvPr/>
          </p:nvSpPr>
          <p:spPr bwMode="auto">
            <a:xfrm>
              <a:off x="3398" y="2577"/>
              <a:ext cx="29" cy="10"/>
            </a:xfrm>
            <a:custGeom>
              <a:avLst/>
              <a:gdLst>
                <a:gd name="T0" fmla="*/ 1 w 59"/>
                <a:gd name="T1" fmla="*/ 2 h 20"/>
                <a:gd name="T2" fmla="*/ 3 w 59"/>
                <a:gd name="T3" fmla="*/ 2 h 20"/>
                <a:gd name="T4" fmla="*/ 5 w 59"/>
                <a:gd name="T5" fmla="*/ 1 h 20"/>
                <a:gd name="T6" fmla="*/ 7 w 59"/>
                <a:gd name="T7" fmla="*/ 0 h 20"/>
                <a:gd name="T8" fmla="*/ 9 w 59"/>
                <a:gd name="T9" fmla="*/ 1 h 20"/>
                <a:gd name="T10" fmla="*/ 11 w 59"/>
                <a:gd name="T11" fmla="*/ 1 h 20"/>
                <a:gd name="T12" fmla="*/ 12 w 59"/>
                <a:gd name="T13" fmla="*/ 1 h 20"/>
                <a:gd name="T14" fmla="*/ 13 w 59"/>
                <a:gd name="T15" fmla="*/ 1 h 20"/>
                <a:gd name="T16" fmla="*/ 14 w 59"/>
                <a:gd name="T17" fmla="*/ 1 h 20"/>
                <a:gd name="T18" fmla="*/ 14 w 59"/>
                <a:gd name="T19" fmla="*/ 1 h 20"/>
                <a:gd name="T20" fmla="*/ 14 w 59"/>
                <a:gd name="T21" fmla="*/ 2 h 20"/>
                <a:gd name="T22" fmla="*/ 14 w 59"/>
                <a:gd name="T23" fmla="*/ 4 h 20"/>
                <a:gd name="T24" fmla="*/ 13 w 59"/>
                <a:gd name="T25" fmla="*/ 4 h 20"/>
                <a:gd name="T26" fmla="*/ 12 w 59"/>
                <a:gd name="T27" fmla="*/ 5 h 20"/>
                <a:gd name="T28" fmla="*/ 11 w 59"/>
                <a:gd name="T29" fmla="*/ 5 h 20"/>
                <a:gd name="T30" fmla="*/ 10 w 59"/>
                <a:gd name="T31" fmla="*/ 5 h 20"/>
                <a:gd name="T32" fmla="*/ 9 w 59"/>
                <a:gd name="T33" fmla="*/ 4 h 20"/>
                <a:gd name="T34" fmla="*/ 8 w 59"/>
                <a:gd name="T35" fmla="*/ 3 h 20"/>
                <a:gd name="T36" fmla="*/ 8 w 59"/>
                <a:gd name="T37" fmla="*/ 4 h 20"/>
                <a:gd name="T38" fmla="*/ 7 w 59"/>
                <a:gd name="T39" fmla="*/ 5 h 20"/>
                <a:gd name="T40" fmla="*/ 7 w 59"/>
                <a:gd name="T41" fmla="*/ 5 h 20"/>
                <a:gd name="T42" fmla="*/ 5 w 59"/>
                <a:gd name="T43" fmla="*/ 5 h 20"/>
                <a:gd name="T44" fmla="*/ 5 w 59"/>
                <a:gd name="T45" fmla="*/ 5 h 20"/>
                <a:gd name="T46" fmla="*/ 4 w 59"/>
                <a:gd name="T47" fmla="*/ 4 h 20"/>
                <a:gd name="T48" fmla="*/ 2 w 59"/>
                <a:gd name="T49" fmla="*/ 4 h 20"/>
                <a:gd name="T50" fmla="*/ 1 w 59"/>
                <a:gd name="T51" fmla="*/ 4 h 20"/>
                <a:gd name="T52" fmla="*/ 0 w 59"/>
                <a:gd name="T53" fmla="*/ 4 h 20"/>
                <a:gd name="T54" fmla="*/ 0 w 59"/>
                <a:gd name="T55" fmla="*/ 4 h 20"/>
                <a:gd name="T56" fmla="*/ 0 w 59"/>
                <a:gd name="T57" fmla="*/ 3 h 20"/>
                <a:gd name="T58" fmla="*/ 1 w 59"/>
                <a:gd name="T59" fmla="*/ 2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0"/>
                <a:gd name="T92" fmla="*/ 59 w 59"/>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0">
                  <a:moveTo>
                    <a:pt x="5" y="7"/>
                  </a:moveTo>
                  <a:lnTo>
                    <a:pt x="13" y="6"/>
                  </a:lnTo>
                  <a:lnTo>
                    <a:pt x="22" y="3"/>
                  </a:lnTo>
                  <a:lnTo>
                    <a:pt x="30" y="0"/>
                  </a:lnTo>
                  <a:lnTo>
                    <a:pt x="37" y="1"/>
                  </a:lnTo>
                  <a:lnTo>
                    <a:pt x="44" y="3"/>
                  </a:lnTo>
                  <a:lnTo>
                    <a:pt x="51" y="2"/>
                  </a:lnTo>
                  <a:lnTo>
                    <a:pt x="55" y="2"/>
                  </a:lnTo>
                  <a:lnTo>
                    <a:pt x="58" y="1"/>
                  </a:lnTo>
                  <a:lnTo>
                    <a:pt x="58" y="3"/>
                  </a:lnTo>
                  <a:lnTo>
                    <a:pt x="59" y="8"/>
                  </a:lnTo>
                  <a:lnTo>
                    <a:pt x="58" y="13"/>
                  </a:lnTo>
                  <a:lnTo>
                    <a:pt x="52" y="15"/>
                  </a:lnTo>
                  <a:lnTo>
                    <a:pt x="51" y="18"/>
                  </a:lnTo>
                  <a:lnTo>
                    <a:pt x="47" y="20"/>
                  </a:lnTo>
                  <a:lnTo>
                    <a:pt x="43" y="18"/>
                  </a:lnTo>
                  <a:lnTo>
                    <a:pt x="38" y="14"/>
                  </a:lnTo>
                  <a:lnTo>
                    <a:pt x="35" y="12"/>
                  </a:lnTo>
                  <a:lnTo>
                    <a:pt x="32" y="14"/>
                  </a:lnTo>
                  <a:lnTo>
                    <a:pt x="30" y="17"/>
                  </a:lnTo>
                  <a:lnTo>
                    <a:pt x="30" y="20"/>
                  </a:lnTo>
                  <a:lnTo>
                    <a:pt x="22" y="18"/>
                  </a:lnTo>
                  <a:lnTo>
                    <a:pt x="20" y="17"/>
                  </a:lnTo>
                  <a:lnTo>
                    <a:pt x="16" y="15"/>
                  </a:lnTo>
                  <a:lnTo>
                    <a:pt x="10" y="14"/>
                  </a:lnTo>
                  <a:lnTo>
                    <a:pt x="6" y="15"/>
                  </a:lnTo>
                  <a:lnTo>
                    <a:pt x="2" y="16"/>
                  </a:lnTo>
                  <a:lnTo>
                    <a:pt x="0" y="13"/>
                  </a:lnTo>
                  <a:lnTo>
                    <a:pt x="0" y="9"/>
                  </a:lnTo>
                  <a:lnTo>
                    <a:pt x="5"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4" name="Freeform 145"/>
            <p:cNvSpPr>
              <a:spLocks/>
            </p:cNvSpPr>
            <p:nvPr/>
          </p:nvSpPr>
          <p:spPr bwMode="auto">
            <a:xfrm>
              <a:off x="3444" y="2539"/>
              <a:ext cx="24" cy="12"/>
            </a:xfrm>
            <a:custGeom>
              <a:avLst/>
              <a:gdLst>
                <a:gd name="T0" fmla="*/ 2 w 47"/>
                <a:gd name="T1" fmla="*/ 1 h 24"/>
                <a:gd name="T2" fmla="*/ 4 w 47"/>
                <a:gd name="T3" fmla="*/ 1 h 24"/>
                <a:gd name="T4" fmla="*/ 5 w 47"/>
                <a:gd name="T5" fmla="*/ 1 h 24"/>
                <a:gd name="T6" fmla="*/ 7 w 47"/>
                <a:gd name="T7" fmla="*/ 0 h 24"/>
                <a:gd name="T8" fmla="*/ 8 w 47"/>
                <a:gd name="T9" fmla="*/ 1 h 24"/>
                <a:gd name="T10" fmla="*/ 9 w 47"/>
                <a:gd name="T11" fmla="*/ 2 h 24"/>
                <a:gd name="T12" fmla="*/ 11 w 47"/>
                <a:gd name="T13" fmla="*/ 2 h 24"/>
                <a:gd name="T14" fmla="*/ 12 w 47"/>
                <a:gd name="T15" fmla="*/ 2 h 24"/>
                <a:gd name="T16" fmla="*/ 12 w 47"/>
                <a:gd name="T17" fmla="*/ 2 h 24"/>
                <a:gd name="T18" fmla="*/ 12 w 47"/>
                <a:gd name="T19" fmla="*/ 2 h 24"/>
                <a:gd name="T20" fmla="*/ 12 w 47"/>
                <a:gd name="T21" fmla="*/ 4 h 24"/>
                <a:gd name="T22" fmla="*/ 11 w 47"/>
                <a:gd name="T23" fmla="*/ 5 h 24"/>
                <a:gd name="T24" fmla="*/ 10 w 47"/>
                <a:gd name="T25" fmla="*/ 6 h 24"/>
                <a:gd name="T26" fmla="*/ 10 w 47"/>
                <a:gd name="T27" fmla="*/ 6 h 24"/>
                <a:gd name="T28" fmla="*/ 9 w 47"/>
                <a:gd name="T29" fmla="*/ 6 h 24"/>
                <a:gd name="T30" fmla="*/ 8 w 47"/>
                <a:gd name="T31" fmla="*/ 6 h 24"/>
                <a:gd name="T32" fmla="*/ 8 w 47"/>
                <a:gd name="T33" fmla="*/ 4 h 24"/>
                <a:gd name="T34" fmla="*/ 7 w 47"/>
                <a:gd name="T35" fmla="*/ 4 h 24"/>
                <a:gd name="T36" fmla="*/ 7 w 47"/>
                <a:gd name="T37" fmla="*/ 4 h 24"/>
                <a:gd name="T38" fmla="*/ 6 w 47"/>
                <a:gd name="T39" fmla="*/ 5 h 24"/>
                <a:gd name="T40" fmla="*/ 6 w 47"/>
                <a:gd name="T41" fmla="*/ 6 h 24"/>
                <a:gd name="T42" fmla="*/ 4 w 47"/>
                <a:gd name="T43" fmla="*/ 5 h 24"/>
                <a:gd name="T44" fmla="*/ 4 w 47"/>
                <a:gd name="T45" fmla="*/ 5 h 24"/>
                <a:gd name="T46" fmla="*/ 4 w 47"/>
                <a:gd name="T47" fmla="*/ 4 h 24"/>
                <a:gd name="T48" fmla="*/ 2 w 47"/>
                <a:gd name="T49" fmla="*/ 3 h 24"/>
                <a:gd name="T50" fmla="*/ 2 w 47"/>
                <a:gd name="T51" fmla="*/ 4 h 24"/>
                <a:gd name="T52" fmla="*/ 1 w 47"/>
                <a:gd name="T53" fmla="*/ 4 h 24"/>
                <a:gd name="T54" fmla="*/ 0 w 47"/>
                <a:gd name="T55" fmla="*/ 3 h 24"/>
                <a:gd name="T56" fmla="*/ 1 w 47"/>
                <a:gd name="T57" fmla="*/ 2 h 24"/>
                <a:gd name="T58" fmla="*/ 2 w 47"/>
                <a:gd name="T59" fmla="*/ 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24"/>
                <a:gd name="T92" fmla="*/ 47 w 47"/>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24">
                  <a:moveTo>
                    <a:pt x="6" y="2"/>
                  </a:moveTo>
                  <a:lnTo>
                    <a:pt x="13" y="3"/>
                  </a:lnTo>
                  <a:lnTo>
                    <a:pt x="20" y="1"/>
                  </a:lnTo>
                  <a:lnTo>
                    <a:pt x="28" y="0"/>
                  </a:lnTo>
                  <a:lnTo>
                    <a:pt x="32" y="1"/>
                  </a:lnTo>
                  <a:lnTo>
                    <a:pt x="36" y="5"/>
                  </a:lnTo>
                  <a:lnTo>
                    <a:pt x="42" y="6"/>
                  </a:lnTo>
                  <a:lnTo>
                    <a:pt x="45" y="6"/>
                  </a:lnTo>
                  <a:lnTo>
                    <a:pt x="47" y="6"/>
                  </a:lnTo>
                  <a:lnTo>
                    <a:pt x="47" y="8"/>
                  </a:lnTo>
                  <a:lnTo>
                    <a:pt x="46" y="14"/>
                  </a:lnTo>
                  <a:lnTo>
                    <a:pt x="44" y="18"/>
                  </a:lnTo>
                  <a:lnTo>
                    <a:pt x="39" y="21"/>
                  </a:lnTo>
                  <a:lnTo>
                    <a:pt x="37" y="24"/>
                  </a:lnTo>
                  <a:lnTo>
                    <a:pt x="35" y="24"/>
                  </a:lnTo>
                  <a:lnTo>
                    <a:pt x="31" y="22"/>
                  </a:lnTo>
                  <a:lnTo>
                    <a:pt x="29" y="16"/>
                  </a:lnTo>
                  <a:lnTo>
                    <a:pt x="28" y="13"/>
                  </a:lnTo>
                  <a:lnTo>
                    <a:pt x="25" y="15"/>
                  </a:lnTo>
                  <a:lnTo>
                    <a:pt x="23" y="20"/>
                  </a:lnTo>
                  <a:lnTo>
                    <a:pt x="22" y="22"/>
                  </a:lnTo>
                  <a:lnTo>
                    <a:pt x="16" y="20"/>
                  </a:lnTo>
                  <a:lnTo>
                    <a:pt x="15" y="17"/>
                  </a:lnTo>
                  <a:lnTo>
                    <a:pt x="13" y="14"/>
                  </a:lnTo>
                  <a:lnTo>
                    <a:pt x="8" y="11"/>
                  </a:lnTo>
                  <a:lnTo>
                    <a:pt x="5" y="13"/>
                  </a:lnTo>
                  <a:lnTo>
                    <a:pt x="1" y="13"/>
                  </a:lnTo>
                  <a:lnTo>
                    <a:pt x="0" y="9"/>
                  </a:lnTo>
                  <a:lnTo>
                    <a:pt x="1" y="5"/>
                  </a:lnTo>
                  <a:lnTo>
                    <a:pt x="6"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5" name="Freeform 146"/>
            <p:cNvSpPr>
              <a:spLocks/>
            </p:cNvSpPr>
            <p:nvPr/>
          </p:nvSpPr>
          <p:spPr bwMode="auto">
            <a:xfrm>
              <a:off x="3052" y="2318"/>
              <a:ext cx="96" cy="108"/>
            </a:xfrm>
            <a:custGeom>
              <a:avLst/>
              <a:gdLst>
                <a:gd name="T0" fmla="*/ 5 w 193"/>
                <a:gd name="T1" fmla="*/ 2 h 216"/>
                <a:gd name="T2" fmla="*/ 8 w 193"/>
                <a:gd name="T3" fmla="*/ 0 h 216"/>
                <a:gd name="T4" fmla="*/ 10 w 193"/>
                <a:gd name="T5" fmla="*/ 7 h 216"/>
                <a:gd name="T6" fmla="*/ 12 w 193"/>
                <a:gd name="T7" fmla="*/ 5 h 216"/>
                <a:gd name="T8" fmla="*/ 13 w 193"/>
                <a:gd name="T9" fmla="*/ 4 h 216"/>
                <a:gd name="T10" fmla="*/ 14 w 193"/>
                <a:gd name="T11" fmla="*/ 5 h 216"/>
                <a:gd name="T12" fmla="*/ 15 w 193"/>
                <a:gd name="T13" fmla="*/ 9 h 216"/>
                <a:gd name="T14" fmla="*/ 17 w 193"/>
                <a:gd name="T15" fmla="*/ 12 h 216"/>
                <a:gd name="T16" fmla="*/ 18 w 193"/>
                <a:gd name="T17" fmla="*/ 12 h 216"/>
                <a:gd name="T18" fmla="*/ 19 w 193"/>
                <a:gd name="T19" fmla="*/ 14 h 216"/>
                <a:gd name="T20" fmla="*/ 19 w 193"/>
                <a:gd name="T21" fmla="*/ 20 h 216"/>
                <a:gd name="T22" fmla="*/ 22 w 193"/>
                <a:gd name="T23" fmla="*/ 21 h 216"/>
                <a:gd name="T24" fmla="*/ 26 w 193"/>
                <a:gd name="T25" fmla="*/ 23 h 216"/>
                <a:gd name="T26" fmla="*/ 29 w 193"/>
                <a:gd name="T27" fmla="*/ 26 h 216"/>
                <a:gd name="T28" fmla="*/ 31 w 193"/>
                <a:gd name="T29" fmla="*/ 28 h 216"/>
                <a:gd name="T30" fmla="*/ 36 w 193"/>
                <a:gd name="T31" fmla="*/ 30 h 216"/>
                <a:gd name="T32" fmla="*/ 37 w 193"/>
                <a:gd name="T33" fmla="*/ 34 h 216"/>
                <a:gd name="T34" fmla="*/ 42 w 193"/>
                <a:gd name="T35" fmla="*/ 34 h 216"/>
                <a:gd name="T36" fmla="*/ 44 w 193"/>
                <a:gd name="T37" fmla="*/ 35 h 216"/>
                <a:gd name="T38" fmla="*/ 48 w 193"/>
                <a:gd name="T39" fmla="*/ 41 h 216"/>
                <a:gd name="T40" fmla="*/ 46 w 193"/>
                <a:gd name="T41" fmla="*/ 45 h 216"/>
                <a:gd name="T42" fmla="*/ 41 w 193"/>
                <a:gd name="T43" fmla="*/ 46 h 216"/>
                <a:gd name="T44" fmla="*/ 39 w 193"/>
                <a:gd name="T45" fmla="*/ 46 h 216"/>
                <a:gd name="T46" fmla="*/ 38 w 193"/>
                <a:gd name="T47" fmla="*/ 47 h 216"/>
                <a:gd name="T48" fmla="*/ 37 w 193"/>
                <a:gd name="T49" fmla="*/ 48 h 216"/>
                <a:gd name="T50" fmla="*/ 34 w 193"/>
                <a:gd name="T51" fmla="*/ 49 h 216"/>
                <a:gd name="T52" fmla="*/ 32 w 193"/>
                <a:gd name="T53" fmla="*/ 50 h 216"/>
                <a:gd name="T54" fmla="*/ 30 w 193"/>
                <a:gd name="T55" fmla="*/ 53 h 216"/>
                <a:gd name="T56" fmla="*/ 27 w 193"/>
                <a:gd name="T57" fmla="*/ 54 h 216"/>
                <a:gd name="T58" fmla="*/ 23 w 193"/>
                <a:gd name="T59" fmla="*/ 54 h 216"/>
                <a:gd name="T60" fmla="*/ 22 w 193"/>
                <a:gd name="T61" fmla="*/ 51 h 216"/>
                <a:gd name="T62" fmla="*/ 20 w 193"/>
                <a:gd name="T63" fmla="*/ 49 h 216"/>
                <a:gd name="T64" fmla="*/ 22 w 193"/>
                <a:gd name="T65" fmla="*/ 45 h 216"/>
                <a:gd name="T66" fmla="*/ 21 w 193"/>
                <a:gd name="T67" fmla="*/ 44 h 216"/>
                <a:gd name="T68" fmla="*/ 17 w 193"/>
                <a:gd name="T69" fmla="*/ 45 h 216"/>
                <a:gd name="T70" fmla="*/ 16 w 193"/>
                <a:gd name="T71" fmla="*/ 41 h 216"/>
                <a:gd name="T72" fmla="*/ 16 w 193"/>
                <a:gd name="T73" fmla="*/ 39 h 216"/>
                <a:gd name="T74" fmla="*/ 15 w 193"/>
                <a:gd name="T75" fmla="*/ 37 h 216"/>
                <a:gd name="T76" fmla="*/ 17 w 193"/>
                <a:gd name="T77" fmla="*/ 34 h 216"/>
                <a:gd name="T78" fmla="*/ 17 w 193"/>
                <a:gd name="T79" fmla="*/ 31 h 216"/>
                <a:gd name="T80" fmla="*/ 16 w 193"/>
                <a:gd name="T81" fmla="*/ 30 h 216"/>
                <a:gd name="T82" fmla="*/ 17 w 193"/>
                <a:gd name="T83" fmla="*/ 28 h 216"/>
                <a:gd name="T84" fmla="*/ 17 w 193"/>
                <a:gd name="T85" fmla="*/ 28 h 216"/>
                <a:gd name="T86" fmla="*/ 14 w 193"/>
                <a:gd name="T87" fmla="*/ 29 h 216"/>
                <a:gd name="T88" fmla="*/ 14 w 193"/>
                <a:gd name="T89" fmla="*/ 29 h 216"/>
                <a:gd name="T90" fmla="*/ 14 w 193"/>
                <a:gd name="T91" fmla="*/ 28 h 216"/>
                <a:gd name="T92" fmla="*/ 13 w 193"/>
                <a:gd name="T93" fmla="*/ 26 h 216"/>
                <a:gd name="T94" fmla="*/ 11 w 193"/>
                <a:gd name="T95" fmla="*/ 26 h 216"/>
                <a:gd name="T96" fmla="*/ 11 w 193"/>
                <a:gd name="T97" fmla="*/ 26 h 216"/>
                <a:gd name="T98" fmla="*/ 12 w 193"/>
                <a:gd name="T99" fmla="*/ 22 h 216"/>
                <a:gd name="T100" fmla="*/ 12 w 193"/>
                <a:gd name="T101" fmla="*/ 21 h 216"/>
                <a:gd name="T102" fmla="*/ 10 w 193"/>
                <a:gd name="T103" fmla="*/ 21 h 216"/>
                <a:gd name="T104" fmla="*/ 8 w 193"/>
                <a:gd name="T105" fmla="*/ 20 h 216"/>
                <a:gd name="T106" fmla="*/ 7 w 193"/>
                <a:gd name="T107" fmla="*/ 18 h 216"/>
                <a:gd name="T108" fmla="*/ 7 w 193"/>
                <a:gd name="T109" fmla="*/ 16 h 216"/>
                <a:gd name="T110" fmla="*/ 5 w 193"/>
                <a:gd name="T111" fmla="*/ 14 h 216"/>
                <a:gd name="T112" fmla="*/ 3 w 193"/>
                <a:gd name="T113" fmla="*/ 13 h 216"/>
                <a:gd name="T114" fmla="*/ 0 w 193"/>
                <a:gd name="T115" fmla="*/ 11 h 216"/>
                <a:gd name="T116" fmla="*/ 3 w 193"/>
                <a:gd name="T117" fmla="*/ 9 h 216"/>
                <a:gd name="T118" fmla="*/ 2 w 193"/>
                <a:gd name="T119" fmla="*/ 8 h 216"/>
                <a:gd name="T120" fmla="*/ 1 w 193"/>
                <a:gd name="T121" fmla="*/ 6 h 216"/>
                <a:gd name="T122" fmla="*/ 4 w 193"/>
                <a:gd name="T123" fmla="*/ 4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16"/>
                <a:gd name="T188" fmla="*/ 193 w 19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16">
                  <a:moveTo>
                    <a:pt x="20" y="12"/>
                  </a:moveTo>
                  <a:lnTo>
                    <a:pt x="22" y="7"/>
                  </a:lnTo>
                  <a:lnTo>
                    <a:pt x="27" y="0"/>
                  </a:lnTo>
                  <a:lnTo>
                    <a:pt x="33" y="0"/>
                  </a:lnTo>
                  <a:lnTo>
                    <a:pt x="38" y="15"/>
                  </a:lnTo>
                  <a:lnTo>
                    <a:pt x="43" y="28"/>
                  </a:lnTo>
                  <a:lnTo>
                    <a:pt x="45" y="26"/>
                  </a:lnTo>
                  <a:lnTo>
                    <a:pt x="48" y="19"/>
                  </a:lnTo>
                  <a:lnTo>
                    <a:pt x="49" y="13"/>
                  </a:lnTo>
                  <a:lnTo>
                    <a:pt x="52" y="13"/>
                  </a:lnTo>
                  <a:lnTo>
                    <a:pt x="57" y="16"/>
                  </a:lnTo>
                  <a:lnTo>
                    <a:pt x="59" y="20"/>
                  </a:lnTo>
                  <a:lnTo>
                    <a:pt x="58" y="31"/>
                  </a:lnTo>
                  <a:lnTo>
                    <a:pt x="60" y="36"/>
                  </a:lnTo>
                  <a:lnTo>
                    <a:pt x="64" y="41"/>
                  </a:lnTo>
                  <a:lnTo>
                    <a:pt x="68" y="45"/>
                  </a:lnTo>
                  <a:lnTo>
                    <a:pt x="72" y="46"/>
                  </a:lnTo>
                  <a:lnTo>
                    <a:pt x="74" y="46"/>
                  </a:lnTo>
                  <a:lnTo>
                    <a:pt x="76" y="49"/>
                  </a:lnTo>
                  <a:lnTo>
                    <a:pt x="78" y="55"/>
                  </a:lnTo>
                  <a:lnTo>
                    <a:pt x="78" y="68"/>
                  </a:lnTo>
                  <a:lnTo>
                    <a:pt x="79" y="77"/>
                  </a:lnTo>
                  <a:lnTo>
                    <a:pt x="85" y="80"/>
                  </a:lnTo>
                  <a:lnTo>
                    <a:pt x="91" y="83"/>
                  </a:lnTo>
                  <a:lnTo>
                    <a:pt x="97" y="87"/>
                  </a:lnTo>
                  <a:lnTo>
                    <a:pt x="106" y="91"/>
                  </a:lnTo>
                  <a:lnTo>
                    <a:pt x="114" y="96"/>
                  </a:lnTo>
                  <a:lnTo>
                    <a:pt x="119" y="103"/>
                  </a:lnTo>
                  <a:lnTo>
                    <a:pt x="121" y="109"/>
                  </a:lnTo>
                  <a:lnTo>
                    <a:pt x="126" y="111"/>
                  </a:lnTo>
                  <a:lnTo>
                    <a:pt x="135" y="114"/>
                  </a:lnTo>
                  <a:lnTo>
                    <a:pt x="144" y="117"/>
                  </a:lnTo>
                  <a:lnTo>
                    <a:pt x="147" y="125"/>
                  </a:lnTo>
                  <a:lnTo>
                    <a:pt x="150" y="133"/>
                  </a:lnTo>
                  <a:lnTo>
                    <a:pt x="159" y="136"/>
                  </a:lnTo>
                  <a:lnTo>
                    <a:pt x="169" y="136"/>
                  </a:lnTo>
                  <a:lnTo>
                    <a:pt x="173" y="136"/>
                  </a:lnTo>
                  <a:lnTo>
                    <a:pt x="178" y="139"/>
                  </a:lnTo>
                  <a:lnTo>
                    <a:pt x="186" y="148"/>
                  </a:lnTo>
                  <a:lnTo>
                    <a:pt x="193" y="161"/>
                  </a:lnTo>
                  <a:lnTo>
                    <a:pt x="192" y="171"/>
                  </a:lnTo>
                  <a:lnTo>
                    <a:pt x="184" y="178"/>
                  </a:lnTo>
                  <a:lnTo>
                    <a:pt x="176" y="182"/>
                  </a:lnTo>
                  <a:lnTo>
                    <a:pt x="167" y="183"/>
                  </a:lnTo>
                  <a:lnTo>
                    <a:pt x="163" y="183"/>
                  </a:lnTo>
                  <a:lnTo>
                    <a:pt x="159" y="183"/>
                  </a:lnTo>
                  <a:lnTo>
                    <a:pt x="157" y="184"/>
                  </a:lnTo>
                  <a:lnTo>
                    <a:pt x="154" y="185"/>
                  </a:lnTo>
                  <a:lnTo>
                    <a:pt x="151" y="189"/>
                  </a:lnTo>
                  <a:lnTo>
                    <a:pt x="148" y="192"/>
                  </a:lnTo>
                  <a:lnTo>
                    <a:pt x="142" y="193"/>
                  </a:lnTo>
                  <a:lnTo>
                    <a:pt x="136" y="194"/>
                  </a:lnTo>
                  <a:lnTo>
                    <a:pt x="132" y="194"/>
                  </a:lnTo>
                  <a:lnTo>
                    <a:pt x="128" y="198"/>
                  </a:lnTo>
                  <a:lnTo>
                    <a:pt x="126" y="206"/>
                  </a:lnTo>
                  <a:lnTo>
                    <a:pt x="123" y="210"/>
                  </a:lnTo>
                  <a:lnTo>
                    <a:pt x="117" y="207"/>
                  </a:lnTo>
                  <a:lnTo>
                    <a:pt x="111" y="213"/>
                  </a:lnTo>
                  <a:lnTo>
                    <a:pt x="102" y="216"/>
                  </a:lnTo>
                  <a:lnTo>
                    <a:pt x="94" y="214"/>
                  </a:lnTo>
                  <a:lnTo>
                    <a:pt x="91" y="207"/>
                  </a:lnTo>
                  <a:lnTo>
                    <a:pt x="88" y="202"/>
                  </a:lnTo>
                  <a:lnTo>
                    <a:pt x="82" y="199"/>
                  </a:lnTo>
                  <a:lnTo>
                    <a:pt x="80" y="195"/>
                  </a:lnTo>
                  <a:lnTo>
                    <a:pt x="85" y="189"/>
                  </a:lnTo>
                  <a:lnTo>
                    <a:pt x="90" y="180"/>
                  </a:lnTo>
                  <a:lnTo>
                    <a:pt x="91" y="175"/>
                  </a:lnTo>
                  <a:lnTo>
                    <a:pt x="87" y="174"/>
                  </a:lnTo>
                  <a:lnTo>
                    <a:pt x="78" y="177"/>
                  </a:lnTo>
                  <a:lnTo>
                    <a:pt x="70" y="178"/>
                  </a:lnTo>
                  <a:lnTo>
                    <a:pt x="67" y="172"/>
                  </a:lnTo>
                  <a:lnTo>
                    <a:pt x="67" y="164"/>
                  </a:lnTo>
                  <a:lnTo>
                    <a:pt x="68" y="157"/>
                  </a:lnTo>
                  <a:lnTo>
                    <a:pt x="64" y="156"/>
                  </a:lnTo>
                  <a:lnTo>
                    <a:pt x="61" y="154"/>
                  </a:lnTo>
                  <a:lnTo>
                    <a:pt x="61" y="148"/>
                  </a:lnTo>
                  <a:lnTo>
                    <a:pt x="68" y="140"/>
                  </a:lnTo>
                  <a:lnTo>
                    <a:pt x="71" y="133"/>
                  </a:lnTo>
                  <a:lnTo>
                    <a:pt x="72" y="126"/>
                  </a:lnTo>
                  <a:lnTo>
                    <a:pt x="70" y="123"/>
                  </a:lnTo>
                  <a:lnTo>
                    <a:pt x="67" y="122"/>
                  </a:lnTo>
                  <a:lnTo>
                    <a:pt x="67" y="117"/>
                  </a:lnTo>
                  <a:lnTo>
                    <a:pt x="67" y="114"/>
                  </a:lnTo>
                  <a:lnTo>
                    <a:pt x="68" y="110"/>
                  </a:lnTo>
                  <a:lnTo>
                    <a:pt x="70" y="108"/>
                  </a:lnTo>
                  <a:lnTo>
                    <a:pt x="68" y="109"/>
                  </a:lnTo>
                  <a:lnTo>
                    <a:pt x="64" y="111"/>
                  </a:lnTo>
                  <a:lnTo>
                    <a:pt x="59" y="115"/>
                  </a:lnTo>
                  <a:lnTo>
                    <a:pt x="57" y="116"/>
                  </a:lnTo>
                  <a:lnTo>
                    <a:pt x="57" y="115"/>
                  </a:lnTo>
                  <a:lnTo>
                    <a:pt x="57" y="114"/>
                  </a:lnTo>
                  <a:lnTo>
                    <a:pt x="57" y="110"/>
                  </a:lnTo>
                  <a:lnTo>
                    <a:pt x="55" y="107"/>
                  </a:lnTo>
                  <a:lnTo>
                    <a:pt x="52" y="103"/>
                  </a:lnTo>
                  <a:lnTo>
                    <a:pt x="49" y="103"/>
                  </a:lnTo>
                  <a:lnTo>
                    <a:pt x="47" y="103"/>
                  </a:lnTo>
                  <a:lnTo>
                    <a:pt x="45" y="103"/>
                  </a:lnTo>
                  <a:lnTo>
                    <a:pt x="47" y="101"/>
                  </a:lnTo>
                  <a:lnTo>
                    <a:pt x="49" y="94"/>
                  </a:lnTo>
                  <a:lnTo>
                    <a:pt x="51" y="87"/>
                  </a:lnTo>
                  <a:lnTo>
                    <a:pt x="52" y="84"/>
                  </a:lnTo>
                  <a:lnTo>
                    <a:pt x="51" y="83"/>
                  </a:lnTo>
                  <a:lnTo>
                    <a:pt x="47" y="83"/>
                  </a:lnTo>
                  <a:lnTo>
                    <a:pt x="42" y="81"/>
                  </a:lnTo>
                  <a:lnTo>
                    <a:pt x="36" y="79"/>
                  </a:lnTo>
                  <a:lnTo>
                    <a:pt x="32" y="77"/>
                  </a:lnTo>
                  <a:lnTo>
                    <a:pt x="28" y="74"/>
                  </a:lnTo>
                  <a:lnTo>
                    <a:pt x="28" y="71"/>
                  </a:lnTo>
                  <a:lnTo>
                    <a:pt x="30" y="68"/>
                  </a:lnTo>
                  <a:lnTo>
                    <a:pt x="29" y="63"/>
                  </a:lnTo>
                  <a:lnTo>
                    <a:pt x="27" y="57"/>
                  </a:lnTo>
                  <a:lnTo>
                    <a:pt x="23" y="53"/>
                  </a:lnTo>
                  <a:lnTo>
                    <a:pt x="19" y="51"/>
                  </a:lnTo>
                  <a:lnTo>
                    <a:pt x="12" y="50"/>
                  </a:lnTo>
                  <a:lnTo>
                    <a:pt x="4" y="46"/>
                  </a:lnTo>
                  <a:lnTo>
                    <a:pt x="0" y="42"/>
                  </a:lnTo>
                  <a:lnTo>
                    <a:pt x="7" y="39"/>
                  </a:lnTo>
                  <a:lnTo>
                    <a:pt x="15" y="35"/>
                  </a:lnTo>
                  <a:lnTo>
                    <a:pt x="14" y="33"/>
                  </a:lnTo>
                  <a:lnTo>
                    <a:pt x="8" y="30"/>
                  </a:lnTo>
                  <a:lnTo>
                    <a:pt x="3" y="27"/>
                  </a:lnTo>
                  <a:lnTo>
                    <a:pt x="4" y="24"/>
                  </a:lnTo>
                  <a:lnTo>
                    <a:pt x="10" y="19"/>
                  </a:lnTo>
                  <a:lnTo>
                    <a:pt x="17" y="15"/>
                  </a:lnTo>
                  <a:lnTo>
                    <a:pt x="2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6" name="Freeform 147"/>
            <p:cNvSpPr>
              <a:spLocks/>
            </p:cNvSpPr>
            <p:nvPr/>
          </p:nvSpPr>
          <p:spPr bwMode="auto">
            <a:xfrm>
              <a:off x="3124" y="2324"/>
              <a:ext cx="10" cy="19"/>
            </a:xfrm>
            <a:custGeom>
              <a:avLst/>
              <a:gdLst>
                <a:gd name="T0" fmla="*/ 0 w 21"/>
                <a:gd name="T1" fmla="*/ 6 h 38"/>
                <a:gd name="T2" fmla="*/ 0 w 21"/>
                <a:gd name="T3" fmla="*/ 6 h 38"/>
                <a:gd name="T4" fmla="*/ 0 w 21"/>
                <a:gd name="T5" fmla="*/ 7 h 38"/>
                <a:gd name="T6" fmla="*/ 1 w 21"/>
                <a:gd name="T7" fmla="*/ 8 h 38"/>
                <a:gd name="T8" fmla="*/ 1 w 21"/>
                <a:gd name="T9" fmla="*/ 9 h 38"/>
                <a:gd name="T10" fmla="*/ 0 w 21"/>
                <a:gd name="T11" fmla="*/ 9 h 38"/>
                <a:gd name="T12" fmla="*/ 0 w 21"/>
                <a:gd name="T13" fmla="*/ 9 h 38"/>
                <a:gd name="T14" fmla="*/ 0 w 21"/>
                <a:gd name="T15" fmla="*/ 10 h 38"/>
                <a:gd name="T16" fmla="*/ 1 w 21"/>
                <a:gd name="T17" fmla="*/ 10 h 38"/>
                <a:gd name="T18" fmla="*/ 2 w 21"/>
                <a:gd name="T19" fmla="*/ 10 h 38"/>
                <a:gd name="T20" fmla="*/ 3 w 21"/>
                <a:gd name="T21" fmla="*/ 10 h 38"/>
                <a:gd name="T22" fmla="*/ 4 w 21"/>
                <a:gd name="T23" fmla="*/ 9 h 38"/>
                <a:gd name="T24" fmla="*/ 5 w 21"/>
                <a:gd name="T25" fmla="*/ 9 h 38"/>
                <a:gd name="T26" fmla="*/ 5 w 21"/>
                <a:gd name="T27" fmla="*/ 7 h 38"/>
                <a:gd name="T28" fmla="*/ 5 w 21"/>
                <a:gd name="T29" fmla="*/ 6 h 38"/>
                <a:gd name="T30" fmla="*/ 5 w 21"/>
                <a:gd name="T31" fmla="*/ 6 h 38"/>
                <a:gd name="T32" fmla="*/ 5 w 21"/>
                <a:gd name="T33" fmla="*/ 5 h 38"/>
                <a:gd name="T34" fmla="*/ 4 w 21"/>
                <a:gd name="T35" fmla="*/ 2 h 38"/>
                <a:gd name="T36" fmla="*/ 3 w 21"/>
                <a:gd name="T37" fmla="*/ 1 h 38"/>
                <a:gd name="T38" fmla="*/ 3 w 21"/>
                <a:gd name="T39" fmla="*/ 1 h 38"/>
                <a:gd name="T40" fmla="*/ 3 w 21"/>
                <a:gd name="T41" fmla="*/ 1 h 38"/>
                <a:gd name="T42" fmla="*/ 3 w 21"/>
                <a:gd name="T43" fmla="*/ 1 h 38"/>
                <a:gd name="T44" fmla="*/ 2 w 21"/>
                <a:gd name="T45" fmla="*/ 1 h 38"/>
                <a:gd name="T46" fmla="*/ 1 w 21"/>
                <a:gd name="T47" fmla="*/ 1 h 38"/>
                <a:gd name="T48" fmla="*/ 1 w 21"/>
                <a:gd name="T49" fmla="*/ 0 h 38"/>
                <a:gd name="T50" fmla="*/ 0 w 21"/>
                <a:gd name="T51" fmla="*/ 1 h 38"/>
                <a:gd name="T52" fmla="*/ 0 w 21"/>
                <a:gd name="T53" fmla="*/ 2 h 38"/>
                <a:gd name="T54" fmla="*/ 0 w 21"/>
                <a:gd name="T55" fmla="*/ 2 h 38"/>
                <a:gd name="T56" fmla="*/ 0 w 21"/>
                <a:gd name="T57" fmla="*/ 3 h 38"/>
                <a:gd name="T58" fmla="*/ 0 w 21"/>
                <a:gd name="T59" fmla="*/ 4 h 38"/>
                <a:gd name="T60" fmla="*/ 0 w 21"/>
                <a:gd name="T61" fmla="*/ 5 h 38"/>
                <a:gd name="T62" fmla="*/ 0 w 21"/>
                <a:gd name="T63" fmla="*/ 5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38"/>
                <a:gd name="T98" fmla="*/ 21 w 2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38">
                  <a:moveTo>
                    <a:pt x="3" y="21"/>
                  </a:moveTo>
                  <a:lnTo>
                    <a:pt x="3" y="21"/>
                  </a:lnTo>
                  <a:lnTo>
                    <a:pt x="3" y="22"/>
                  </a:lnTo>
                  <a:lnTo>
                    <a:pt x="2" y="22"/>
                  </a:lnTo>
                  <a:lnTo>
                    <a:pt x="2" y="23"/>
                  </a:lnTo>
                  <a:lnTo>
                    <a:pt x="3" y="26"/>
                  </a:lnTo>
                  <a:lnTo>
                    <a:pt x="3" y="27"/>
                  </a:lnTo>
                  <a:lnTo>
                    <a:pt x="4" y="29"/>
                  </a:lnTo>
                  <a:lnTo>
                    <a:pt x="5" y="31"/>
                  </a:lnTo>
                  <a:lnTo>
                    <a:pt x="4" y="33"/>
                  </a:lnTo>
                  <a:lnTo>
                    <a:pt x="3" y="34"/>
                  </a:lnTo>
                  <a:lnTo>
                    <a:pt x="2" y="35"/>
                  </a:lnTo>
                  <a:lnTo>
                    <a:pt x="2" y="36"/>
                  </a:lnTo>
                  <a:lnTo>
                    <a:pt x="2" y="37"/>
                  </a:lnTo>
                  <a:lnTo>
                    <a:pt x="2" y="38"/>
                  </a:lnTo>
                  <a:lnTo>
                    <a:pt x="3" y="38"/>
                  </a:lnTo>
                  <a:lnTo>
                    <a:pt x="5" y="38"/>
                  </a:lnTo>
                  <a:lnTo>
                    <a:pt x="7" y="38"/>
                  </a:lnTo>
                  <a:lnTo>
                    <a:pt x="10" y="38"/>
                  </a:lnTo>
                  <a:lnTo>
                    <a:pt x="12" y="38"/>
                  </a:lnTo>
                  <a:lnTo>
                    <a:pt x="14" y="37"/>
                  </a:lnTo>
                  <a:lnTo>
                    <a:pt x="15" y="36"/>
                  </a:lnTo>
                  <a:lnTo>
                    <a:pt x="18" y="36"/>
                  </a:lnTo>
                  <a:lnTo>
                    <a:pt x="20" y="34"/>
                  </a:lnTo>
                  <a:lnTo>
                    <a:pt x="21" y="31"/>
                  </a:lnTo>
                  <a:lnTo>
                    <a:pt x="21" y="28"/>
                  </a:lnTo>
                  <a:lnTo>
                    <a:pt x="20" y="24"/>
                  </a:lnTo>
                  <a:lnTo>
                    <a:pt x="20" y="23"/>
                  </a:lnTo>
                  <a:lnTo>
                    <a:pt x="21" y="23"/>
                  </a:lnTo>
                  <a:lnTo>
                    <a:pt x="21" y="22"/>
                  </a:lnTo>
                  <a:lnTo>
                    <a:pt x="20" y="18"/>
                  </a:lnTo>
                  <a:lnTo>
                    <a:pt x="19" y="13"/>
                  </a:lnTo>
                  <a:lnTo>
                    <a:pt x="17" y="8"/>
                  </a:lnTo>
                  <a:lnTo>
                    <a:pt x="15" y="4"/>
                  </a:lnTo>
                  <a:lnTo>
                    <a:pt x="14" y="3"/>
                  </a:lnTo>
                  <a:lnTo>
                    <a:pt x="14" y="1"/>
                  </a:lnTo>
                  <a:lnTo>
                    <a:pt x="13" y="1"/>
                  </a:lnTo>
                  <a:lnTo>
                    <a:pt x="12" y="1"/>
                  </a:lnTo>
                  <a:lnTo>
                    <a:pt x="11" y="0"/>
                  </a:lnTo>
                  <a:lnTo>
                    <a:pt x="10" y="1"/>
                  </a:lnTo>
                  <a:lnTo>
                    <a:pt x="9" y="1"/>
                  </a:lnTo>
                  <a:lnTo>
                    <a:pt x="6" y="1"/>
                  </a:lnTo>
                  <a:lnTo>
                    <a:pt x="5" y="0"/>
                  </a:lnTo>
                  <a:lnTo>
                    <a:pt x="4" y="0"/>
                  </a:lnTo>
                  <a:lnTo>
                    <a:pt x="2" y="1"/>
                  </a:lnTo>
                  <a:lnTo>
                    <a:pt x="0" y="1"/>
                  </a:lnTo>
                  <a:lnTo>
                    <a:pt x="0" y="3"/>
                  </a:lnTo>
                  <a:lnTo>
                    <a:pt x="2" y="5"/>
                  </a:lnTo>
                  <a:lnTo>
                    <a:pt x="3" y="6"/>
                  </a:lnTo>
                  <a:lnTo>
                    <a:pt x="3" y="8"/>
                  </a:lnTo>
                  <a:lnTo>
                    <a:pt x="3" y="10"/>
                  </a:lnTo>
                  <a:lnTo>
                    <a:pt x="3" y="12"/>
                  </a:lnTo>
                  <a:lnTo>
                    <a:pt x="3" y="14"/>
                  </a:lnTo>
                  <a:lnTo>
                    <a:pt x="3" y="15"/>
                  </a:lnTo>
                  <a:lnTo>
                    <a:pt x="3" y="16"/>
                  </a:lnTo>
                  <a:lnTo>
                    <a:pt x="3" y="18"/>
                  </a:lnTo>
                  <a:lnTo>
                    <a:pt x="2" y="19"/>
                  </a:lnTo>
                  <a:lnTo>
                    <a:pt x="2" y="20"/>
                  </a:lnTo>
                  <a:lnTo>
                    <a:pt x="3" y="2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7" name="Freeform 148"/>
            <p:cNvSpPr>
              <a:spLocks/>
            </p:cNvSpPr>
            <p:nvPr/>
          </p:nvSpPr>
          <p:spPr bwMode="auto">
            <a:xfrm>
              <a:off x="3153" y="2343"/>
              <a:ext cx="15" cy="11"/>
            </a:xfrm>
            <a:custGeom>
              <a:avLst/>
              <a:gdLst>
                <a:gd name="T0" fmla="*/ 0 w 31"/>
                <a:gd name="T1" fmla="*/ 2 h 22"/>
                <a:gd name="T2" fmla="*/ 1 w 31"/>
                <a:gd name="T3" fmla="*/ 4 h 22"/>
                <a:gd name="T4" fmla="*/ 2 w 31"/>
                <a:gd name="T5" fmla="*/ 5 h 22"/>
                <a:gd name="T6" fmla="*/ 4 w 31"/>
                <a:gd name="T7" fmla="*/ 6 h 22"/>
                <a:gd name="T8" fmla="*/ 5 w 31"/>
                <a:gd name="T9" fmla="*/ 6 h 22"/>
                <a:gd name="T10" fmla="*/ 6 w 31"/>
                <a:gd name="T11" fmla="*/ 5 h 22"/>
                <a:gd name="T12" fmla="*/ 7 w 31"/>
                <a:gd name="T13" fmla="*/ 4 h 22"/>
                <a:gd name="T14" fmla="*/ 7 w 31"/>
                <a:gd name="T15" fmla="*/ 4 h 22"/>
                <a:gd name="T16" fmla="*/ 7 w 31"/>
                <a:gd name="T17" fmla="*/ 2 h 22"/>
                <a:gd name="T18" fmla="*/ 5 w 31"/>
                <a:gd name="T19" fmla="*/ 1 h 22"/>
                <a:gd name="T20" fmla="*/ 2 w 31"/>
                <a:gd name="T21" fmla="*/ 0 h 22"/>
                <a:gd name="T22" fmla="*/ 0 w 31"/>
                <a:gd name="T23" fmla="*/ 1 h 22"/>
                <a:gd name="T24" fmla="*/ 0 w 31"/>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7"/>
                  </a:moveTo>
                  <a:lnTo>
                    <a:pt x="5" y="14"/>
                  </a:lnTo>
                  <a:lnTo>
                    <a:pt x="10" y="19"/>
                  </a:lnTo>
                  <a:lnTo>
                    <a:pt x="16" y="22"/>
                  </a:lnTo>
                  <a:lnTo>
                    <a:pt x="21" y="21"/>
                  </a:lnTo>
                  <a:lnTo>
                    <a:pt x="25" y="19"/>
                  </a:lnTo>
                  <a:lnTo>
                    <a:pt x="29" y="16"/>
                  </a:lnTo>
                  <a:lnTo>
                    <a:pt x="31" y="13"/>
                  </a:lnTo>
                  <a:lnTo>
                    <a:pt x="28" y="8"/>
                  </a:lnTo>
                  <a:lnTo>
                    <a:pt x="20" y="4"/>
                  </a:lnTo>
                  <a:lnTo>
                    <a:pt x="9"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8" name="Freeform 149"/>
            <p:cNvSpPr>
              <a:spLocks/>
            </p:cNvSpPr>
            <p:nvPr/>
          </p:nvSpPr>
          <p:spPr bwMode="auto">
            <a:xfrm>
              <a:off x="3086" y="2251"/>
              <a:ext cx="7" cy="8"/>
            </a:xfrm>
            <a:custGeom>
              <a:avLst/>
              <a:gdLst>
                <a:gd name="T0" fmla="*/ 1 w 12"/>
                <a:gd name="T1" fmla="*/ 1 h 16"/>
                <a:gd name="T2" fmla="*/ 1 w 12"/>
                <a:gd name="T3" fmla="*/ 2 h 16"/>
                <a:gd name="T4" fmla="*/ 1 w 12"/>
                <a:gd name="T5" fmla="*/ 3 h 16"/>
                <a:gd name="T6" fmla="*/ 1 w 12"/>
                <a:gd name="T7" fmla="*/ 4 h 16"/>
                <a:gd name="T8" fmla="*/ 0 w 12"/>
                <a:gd name="T9" fmla="*/ 4 h 16"/>
                <a:gd name="T10" fmla="*/ 1 w 12"/>
                <a:gd name="T11" fmla="*/ 4 h 16"/>
                <a:gd name="T12" fmla="*/ 2 w 12"/>
                <a:gd name="T13" fmla="*/ 4 h 16"/>
                <a:gd name="T14" fmla="*/ 4 w 12"/>
                <a:gd name="T15" fmla="*/ 4 h 16"/>
                <a:gd name="T16" fmla="*/ 4 w 12"/>
                <a:gd name="T17" fmla="*/ 3 h 16"/>
                <a:gd name="T18" fmla="*/ 3 w 12"/>
                <a:gd name="T19" fmla="*/ 2 h 16"/>
                <a:gd name="T20" fmla="*/ 2 w 12"/>
                <a:gd name="T21" fmla="*/ 1 h 16"/>
                <a:gd name="T22" fmla="*/ 1 w 12"/>
                <a:gd name="T23" fmla="*/ 0 h 16"/>
                <a:gd name="T24" fmla="*/ 1 w 12"/>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 y="2"/>
                  </a:moveTo>
                  <a:lnTo>
                    <a:pt x="2" y="7"/>
                  </a:lnTo>
                  <a:lnTo>
                    <a:pt x="2" y="10"/>
                  </a:lnTo>
                  <a:lnTo>
                    <a:pt x="1" y="14"/>
                  </a:lnTo>
                  <a:lnTo>
                    <a:pt x="0" y="15"/>
                  </a:lnTo>
                  <a:lnTo>
                    <a:pt x="1" y="16"/>
                  </a:lnTo>
                  <a:lnTo>
                    <a:pt x="6" y="16"/>
                  </a:lnTo>
                  <a:lnTo>
                    <a:pt x="11" y="14"/>
                  </a:lnTo>
                  <a:lnTo>
                    <a:pt x="12" y="10"/>
                  </a:lnTo>
                  <a:lnTo>
                    <a:pt x="9" y="5"/>
                  </a:lnTo>
                  <a:lnTo>
                    <a:pt x="6"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9" name="Freeform 150"/>
            <p:cNvSpPr>
              <a:spLocks/>
            </p:cNvSpPr>
            <p:nvPr/>
          </p:nvSpPr>
          <p:spPr bwMode="auto">
            <a:xfrm>
              <a:off x="2846" y="2036"/>
              <a:ext cx="15" cy="10"/>
            </a:xfrm>
            <a:custGeom>
              <a:avLst/>
              <a:gdLst>
                <a:gd name="T0" fmla="*/ 0 w 30"/>
                <a:gd name="T1" fmla="*/ 1 h 21"/>
                <a:gd name="T2" fmla="*/ 2 w 30"/>
                <a:gd name="T3" fmla="*/ 3 h 21"/>
                <a:gd name="T4" fmla="*/ 3 w 30"/>
                <a:gd name="T5" fmla="*/ 4 h 21"/>
                <a:gd name="T6" fmla="*/ 4 w 30"/>
                <a:gd name="T7" fmla="*/ 5 h 21"/>
                <a:gd name="T8" fmla="*/ 6 w 30"/>
                <a:gd name="T9" fmla="*/ 5 h 21"/>
                <a:gd name="T10" fmla="*/ 6 w 30"/>
                <a:gd name="T11" fmla="*/ 4 h 21"/>
                <a:gd name="T12" fmla="*/ 8 w 30"/>
                <a:gd name="T13" fmla="*/ 3 h 21"/>
                <a:gd name="T14" fmla="*/ 8 w 30"/>
                <a:gd name="T15" fmla="*/ 3 h 21"/>
                <a:gd name="T16" fmla="*/ 7 w 30"/>
                <a:gd name="T17" fmla="*/ 1 h 21"/>
                <a:gd name="T18" fmla="*/ 5 w 30"/>
                <a:gd name="T19" fmla="*/ 0 h 21"/>
                <a:gd name="T20" fmla="*/ 2 w 30"/>
                <a:gd name="T21" fmla="*/ 0 h 21"/>
                <a:gd name="T22" fmla="*/ 1 w 30"/>
                <a:gd name="T23" fmla="*/ 0 h 21"/>
                <a:gd name="T24" fmla="*/ 0 w 30"/>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1"/>
                <a:gd name="T41" fmla="*/ 30 w 3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1">
                  <a:moveTo>
                    <a:pt x="0" y="7"/>
                  </a:moveTo>
                  <a:lnTo>
                    <a:pt x="5" y="14"/>
                  </a:lnTo>
                  <a:lnTo>
                    <a:pt x="10" y="19"/>
                  </a:lnTo>
                  <a:lnTo>
                    <a:pt x="16" y="21"/>
                  </a:lnTo>
                  <a:lnTo>
                    <a:pt x="21" y="20"/>
                  </a:lnTo>
                  <a:lnTo>
                    <a:pt x="24" y="17"/>
                  </a:lnTo>
                  <a:lnTo>
                    <a:pt x="29" y="15"/>
                  </a:lnTo>
                  <a:lnTo>
                    <a:pt x="30" y="12"/>
                  </a:lnTo>
                  <a:lnTo>
                    <a:pt x="27" y="7"/>
                  </a:lnTo>
                  <a:lnTo>
                    <a:pt x="18" y="2"/>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0" name="Freeform 151"/>
            <p:cNvSpPr>
              <a:spLocks/>
            </p:cNvSpPr>
            <p:nvPr/>
          </p:nvSpPr>
          <p:spPr bwMode="auto">
            <a:xfrm>
              <a:off x="3040" y="2301"/>
              <a:ext cx="5" cy="6"/>
            </a:xfrm>
            <a:custGeom>
              <a:avLst/>
              <a:gdLst>
                <a:gd name="T0" fmla="*/ 1 w 10"/>
                <a:gd name="T1" fmla="*/ 1 h 12"/>
                <a:gd name="T2" fmla="*/ 1 w 10"/>
                <a:gd name="T3" fmla="*/ 2 h 12"/>
                <a:gd name="T4" fmla="*/ 1 w 10"/>
                <a:gd name="T5" fmla="*/ 2 h 12"/>
                <a:gd name="T6" fmla="*/ 1 w 10"/>
                <a:gd name="T7" fmla="*/ 3 h 12"/>
                <a:gd name="T8" fmla="*/ 0 w 10"/>
                <a:gd name="T9" fmla="*/ 3 h 12"/>
                <a:gd name="T10" fmla="*/ 1 w 10"/>
                <a:gd name="T11" fmla="*/ 3 h 12"/>
                <a:gd name="T12" fmla="*/ 2 w 10"/>
                <a:gd name="T13" fmla="*/ 3 h 12"/>
                <a:gd name="T14" fmla="*/ 3 w 10"/>
                <a:gd name="T15" fmla="*/ 3 h 12"/>
                <a:gd name="T16" fmla="*/ 3 w 10"/>
                <a:gd name="T17" fmla="*/ 2 h 12"/>
                <a:gd name="T18" fmla="*/ 2 w 10"/>
                <a:gd name="T19" fmla="*/ 1 h 12"/>
                <a:gd name="T20" fmla="*/ 2 w 10"/>
                <a:gd name="T21" fmla="*/ 0 h 12"/>
                <a:gd name="T22" fmla="*/ 1 w 10"/>
                <a:gd name="T23" fmla="*/ 0 h 12"/>
                <a:gd name="T24" fmla="*/ 1 w 10"/>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2" y="1"/>
                  </a:moveTo>
                  <a:lnTo>
                    <a:pt x="3" y="5"/>
                  </a:lnTo>
                  <a:lnTo>
                    <a:pt x="3" y="8"/>
                  </a:lnTo>
                  <a:lnTo>
                    <a:pt x="2" y="11"/>
                  </a:lnTo>
                  <a:lnTo>
                    <a:pt x="0" y="12"/>
                  </a:lnTo>
                  <a:lnTo>
                    <a:pt x="2" y="12"/>
                  </a:lnTo>
                  <a:lnTo>
                    <a:pt x="6" y="12"/>
                  </a:lnTo>
                  <a:lnTo>
                    <a:pt x="10" y="11"/>
                  </a:lnTo>
                  <a:lnTo>
                    <a:pt x="10" y="7"/>
                  </a:lnTo>
                  <a:lnTo>
                    <a:pt x="7" y="4"/>
                  </a:lnTo>
                  <a:lnTo>
                    <a:pt x="6" y="0"/>
                  </a:lnTo>
                  <a:lnTo>
                    <a:pt x="4" y="0"/>
                  </a:lnTo>
                  <a:lnTo>
                    <a:pt x="2"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1" name="Freeform 152"/>
            <p:cNvSpPr>
              <a:spLocks/>
            </p:cNvSpPr>
            <p:nvPr/>
          </p:nvSpPr>
          <p:spPr bwMode="auto">
            <a:xfrm>
              <a:off x="2873" y="2151"/>
              <a:ext cx="9" cy="7"/>
            </a:xfrm>
            <a:custGeom>
              <a:avLst/>
              <a:gdLst>
                <a:gd name="T0" fmla="*/ 0 w 20"/>
                <a:gd name="T1" fmla="*/ 1 h 13"/>
                <a:gd name="T2" fmla="*/ 0 w 20"/>
                <a:gd name="T3" fmla="*/ 2 h 13"/>
                <a:gd name="T4" fmla="*/ 1 w 20"/>
                <a:gd name="T5" fmla="*/ 3 h 13"/>
                <a:gd name="T6" fmla="*/ 2 w 20"/>
                <a:gd name="T7" fmla="*/ 4 h 13"/>
                <a:gd name="T8" fmla="*/ 3 w 20"/>
                <a:gd name="T9" fmla="*/ 4 h 13"/>
                <a:gd name="T10" fmla="*/ 4 w 20"/>
                <a:gd name="T11" fmla="*/ 3 h 13"/>
                <a:gd name="T12" fmla="*/ 4 w 20"/>
                <a:gd name="T13" fmla="*/ 3 h 13"/>
                <a:gd name="T14" fmla="*/ 4 w 20"/>
                <a:gd name="T15" fmla="*/ 2 h 13"/>
                <a:gd name="T16" fmla="*/ 4 w 20"/>
                <a:gd name="T17" fmla="*/ 1 h 13"/>
                <a:gd name="T18" fmla="*/ 3 w 20"/>
                <a:gd name="T19" fmla="*/ 1 h 13"/>
                <a:gd name="T20" fmla="*/ 1 w 20"/>
                <a:gd name="T21" fmla="*/ 0 h 13"/>
                <a:gd name="T22" fmla="*/ 0 w 20"/>
                <a:gd name="T23" fmla="*/ 0 h 13"/>
                <a:gd name="T24" fmla="*/ 0 w 20"/>
                <a:gd name="T25" fmla="*/ 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3"/>
                <a:gd name="T41" fmla="*/ 20 w 2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3">
                  <a:moveTo>
                    <a:pt x="0" y="3"/>
                  </a:moveTo>
                  <a:lnTo>
                    <a:pt x="2" y="8"/>
                  </a:lnTo>
                  <a:lnTo>
                    <a:pt x="7" y="11"/>
                  </a:lnTo>
                  <a:lnTo>
                    <a:pt x="12" y="13"/>
                  </a:lnTo>
                  <a:lnTo>
                    <a:pt x="15" y="13"/>
                  </a:lnTo>
                  <a:lnTo>
                    <a:pt x="17" y="12"/>
                  </a:lnTo>
                  <a:lnTo>
                    <a:pt x="18" y="10"/>
                  </a:lnTo>
                  <a:lnTo>
                    <a:pt x="20" y="8"/>
                  </a:lnTo>
                  <a:lnTo>
                    <a:pt x="18" y="4"/>
                  </a:lnTo>
                  <a:lnTo>
                    <a:pt x="14" y="1"/>
                  </a:lnTo>
                  <a:lnTo>
                    <a:pt x="7" y="0"/>
                  </a:lnTo>
                  <a:lnTo>
                    <a:pt x="1"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2" name="Freeform 153"/>
            <p:cNvSpPr>
              <a:spLocks/>
            </p:cNvSpPr>
            <p:nvPr/>
          </p:nvSpPr>
          <p:spPr bwMode="auto">
            <a:xfrm>
              <a:off x="3042" y="2312"/>
              <a:ext cx="6" cy="4"/>
            </a:xfrm>
            <a:custGeom>
              <a:avLst/>
              <a:gdLst>
                <a:gd name="T0" fmla="*/ 1 w 11"/>
                <a:gd name="T1" fmla="*/ 0 h 7"/>
                <a:gd name="T2" fmla="*/ 0 w 11"/>
                <a:gd name="T3" fmla="*/ 1 h 7"/>
                <a:gd name="T4" fmla="*/ 1 w 11"/>
                <a:gd name="T5" fmla="*/ 2 h 7"/>
                <a:gd name="T6" fmla="*/ 2 w 11"/>
                <a:gd name="T7" fmla="*/ 2 h 7"/>
                <a:gd name="T8" fmla="*/ 3 w 11"/>
                <a:gd name="T9" fmla="*/ 2 h 7"/>
                <a:gd name="T10" fmla="*/ 3 w 11"/>
                <a:gd name="T11" fmla="*/ 1 h 7"/>
                <a:gd name="T12" fmla="*/ 3 w 11"/>
                <a:gd name="T13" fmla="*/ 1 h 7"/>
                <a:gd name="T14" fmla="*/ 2 w 11"/>
                <a:gd name="T15" fmla="*/ 0 h 7"/>
                <a:gd name="T16" fmla="*/ 1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2" y="0"/>
                  </a:moveTo>
                  <a:lnTo>
                    <a:pt x="0" y="2"/>
                  </a:lnTo>
                  <a:lnTo>
                    <a:pt x="1" y="6"/>
                  </a:lnTo>
                  <a:lnTo>
                    <a:pt x="6" y="7"/>
                  </a:lnTo>
                  <a:lnTo>
                    <a:pt x="9" y="6"/>
                  </a:lnTo>
                  <a:lnTo>
                    <a:pt x="11" y="4"/>
                  </a:lnTo>
                  <a:lnTo>
                    <a:pt x="10" y="2"/>
                  </a:lnTo>
                  <a:lnTo>
                    <a:pt x="7" y="0"/>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3" name="Freeform 154"/>
            <p:cNvSpPr>
              <a:spLocks/>
            </p:cNvSpPr>
            <p:nvPr/>
          </p:nvSpPr>
          <p:spPr bwMode="auto">
            <a:xfrm>
              <a:off x="3044" y="2290"/>
              <a:ext cx="7" cy="5"/>
            </a:xfrm>
            <a:custGeom>
              <a:avLst/>
              <a:gdLst>
                <a:gd name="T0" fmla="*/ 0 w 15"/>
                <a:gd name="T1" fmla="*/ 0 h 11"/>
                <a:gd name="T2" fmla="*/ 1 w 15"/>
                <a:gd name="T3" fmla="*/ 0 h 11"/>
                <a:gd name="T4" fmla="*/ 2 w 15"/>
                <a:gd name="T5" fmla="*/ 0 h 11"/>
                <a:gd name="T6" fmla="*/ 3 w 15"/>
                <a:gd name="T7" fmla="*/ 0 h 11"/>
                <a:gd name="T8" fmla="*/ 3 w 15"/>
                <a:gd name="T9" fmla="*/ 0 h 11"/>
                <a:gd name="T10" fmla="*/ 3 w 15"/>
                <a:gd name="T11" fmla="*/ 0 h 11"/>
                <a:gd name="T12" fmla="*/ 3 w 15"/>
                <a:gd name="T13" fmla="*/ 1 h 11"/>
                <a:gd name="T14" fmla="*/ 3 w 15"/>
                <a:gd name="T15" fmla="*/ 2 h 11"/>
                <a:gd name="T16" fmla="*/ 3 w 15"/>
                <a:gd name="T17" fmla="*/ 2 h 11"/>
                <a:gd name="T18" fmla="*/ 2 w 15"/>
                <a:gd name="T19" fmla="*/ 2 h 11"/>
                <a:gd name="T20" fmla="*/ 0 w 15"/>
                <a:gd name="T21" fmla="*/ 1 h 11"/>
                <a:gd name="T22" fmla="*/ 0 w 15"/>
                <a:gd name="T23" fmla="*/ 1 h 11"/>
                <a:gd name="T24" fmla="*/ 0 w 1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1"/>
                <a:gd name="T41" fmla="*/ 15 w 1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1">
                  <a:moveTo>
                    <a:pt x="3" y="1"/>
                  </a:moveTo>
                  <a:lnTo>
                    <a:pt x="7" y="2"/>
                  </a:lnTo>
                  <a:lnTo>
                    <a:pt x="11" y="1"/>
                  </a:lnTo>
                  <a:lnTo>
                    <a:pt x="14" y="0"/>
                  </a:lnTo>
                  <a:lnTo>
                    <a:pt x="15" y="0"/>
                  </a:lnTo>
                  <a:lnTo>
                    <a:pt x="15" y="1"/>
                  </a:lnTo>
                  <a:lnTo>
                    <a:pt x="15" y="5"/>
                  </a:lnTo>
                  <a:lnTo>
                    <a:pt x="14" y="9"/>
                  </a:lnTo>
                  <a:lnTo>
                    <a:pt x="12" y="11"/>
                  </a:lnTo>
                  <a:lnTo>
                    <a:pt x="8" y="9"/>
                  </a:lnTo>
                  <a:lnTo>
                    <a:pt x="3" y="7"/>
                  </a:lnTo>
                  <a:lnTo>
                    <a:pt x="0" y="5"/>
                  </a:lnTo>
                  <a:lnTo>
                    <a:pt x="3"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4" name="Freeform 155"/>
            <p:cNvSpPr>
              <a:spLocks/>
            </p:cNvSpPr>
            <p:nvPr/>
          </p:nvSpPr>
          <p:spPr bwMode="auto">
            <a:xfrm>
              <a:off x="2979" y="2298"/>
              <a:ext cx="8" cy="4"/>
            </a:xfrm>
            <a:custGeom>
              <a:avLst/>
              <a:gdLst>
                <a:gd name="T0" fmla="*/ 1 w 16"/>
                <a:gd name="T1" fmla="*/ 0 h 10"/>
                <a:gd name="T2" fmla="*/ 0 w 16"/>
                <a:gd name="T3" fmla="*/ 1 h 10"/>
                <a:gd name="T4" fmla="*/ 1 w 16"/>
                <a:gd name="T5" fmla="*/ 1 h 10"/>
                <a:gd name="T6" fmla="*/ 2 w 16"/>
                <a:gd name="T7" fmla="*/ 2 h 10"/>
                <a:gd name="T8" fmla="*/ 4 w 16"/>
                <a:gd name="T9" fmla="*/ 1 h 10"/>
                <a:gd name="T10" fmla="*/ 4 w 16"/>
                <a:gd name="T11" fmla="*/ 1 h 10"/>
                <a:gd name="T12" fmla="*/ 4 w 16"/>
                <a:gd name="T13" fmla="*/ 0 h 10"/>
                <a:gd name="T14" fmla="*/ 3 w 16"/>
                <a:gd name="T15" fmla="*/ 0 h 10"/>
                <a:gd name="T16" fmla="*/ 1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4" y="0"/>
                  </a:moveTo>
                  <a:lnTo>
                    <a:pt x="0" y="4"/>
                  </a:lnTo>
                  <a:lnTo>
                    <a:pt x="2" y="7"/>
                  </a:lnTo>
                  <a:lnTo>
                    <a:pt x="8" y="10"/>
                  </a:lnTo>
                  <a:lnTo>
                    <a:pt x="13" y="8"/>
                  </a:lnTo>
                  <a:lnTo>
                    <a:pt x="16" y="5"/>
                  </a:lnTo>
                  <a:lnTo>
                    <a:pt x="15" y="3"/>
                  </a:lnTo>
                  <a:lnTo>
                    <a:pt x="10" y="1"/>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5" name="Freeform 156"/>
            <p:cNvSpPr>
              <a:spLocks/>
            </p:cNvSpPr>
            <p:nvPr/>
          </p:nvSpPr>
          <p:spPr bwMode="auto">
            <a:xfrm>
              <a:off x="2815" y="1910"/>
              <a:ext cx="34" cy="34"/>
            </a:xfrm>
            <a:custGeom>
              <a:avLst/>
              <a:gdLst>
                <a:gd name="T0" fmla="*/ 5 w 68"/>
                <a:gd name="T1" fmla="*/ 1 h 68"/>
                <a:gd name="T2" fmla="*/ 5 w 68"/>
                <a:gd name="T3" fmla="*/ 1 h 68"/>
                <a:gd name="T4" fmla="*/ 6 w 68"/>
                <a:gd name="T5" fmla="*/ 0 h 68"/>
                <a:gd name="T6" fmla="*/ 6 w 68"/>
                <a:gd name="T7" fmla="*/ 0 h 68"/>
                <a:gd name="T8" fmla="*/ 6 w 68"/>
                <a:gd name="T9" fmla="*/ 0 h 68"/>
                <a:gd name="T10" fmla="*/ 8 w 68"/>
                <a:gd name="T11" fmla="*/ 0 h 68"/>
                <a:gd name="T12" fmla="*/ 9 w 68"/>
                <a:gd name="T13" fmla="*/ 0 h 68"/>
                <a:gd name="T14" fmla="*/ 10 w 68"/>
                <a:gd name="T15" fmla="*/ 1 h 68"/>
                <a:gd name="T16" fmla="*/ 11 w 68"/>
                <a:gd name="T17" fmla="*/ 1 h 68"/>
                <a:gd name="T18" fmla="*/ 11 w 68"/>
                <a:gd name="T19" fmla="*/ 2 h 68"/>
                <a:gd name="T20" fmla="*/ 12 w 68"/>
                <a:gd name="T21" fmla="*/ 10 h 68"/>
                <a:gd name="T22" fmla="*/ 14 w 68"/>
                <a:gd name="T23" fmla="*/ 14 h 68"/>
                <a:gd name="T24" fmla="*/ 15 w 68"/>
                <a:gd name="T25" fmla="*/ 14 h 68"/>
                <a:gd name="T26" fmla="*/ 16 w 68"/>
                <a:gd name="T27" fmla="*/ 14 h 68"/>
                <a:gd name="T28" fmla="*/ 17 w 68"/>
                <a:gd name="T29" fmla="*/ 14 h 68"/>
                <a:gd name="T30" fmla="*/ 17 w 68"/>
                <a:gd name="T31" fmla="*/ 15 h 68"/>
                <a:gd name="T32" fmla="*/ 17 w 68"/>
                <a:gd name="T33" fmla="*/ 15 h 68"/>
                <a:gd name="T34" fmla="*/ 16 w 68"/>
                <a:gd name="T35" fmla="*/ 16 h 68"/>
                <a:gd name="T36" fmla="*/ 15 w 68"/>
                <a:gd name="T37" fmla="*/ 17 h 68"/>
                <a:gd name="T38" fmla="*/ 13 w 68"/>
                <a:gd name="T39" fmla="*/ 17 h 68"/>
                <a:gd name="T40" fmla="*/ 10 w 68"/>
                <a:gd name="T41" fmla="*/ 17 h 68"/>
                <a:gd name="T42" fmla="*/ 7 w 68"/>
                <a:gd name="T43" fmla="*/ 17 h 68"/>
                <a:gd name="T44" fmla="*/ 7 w 68"/>
                <a:gd name="T45" fmla="*/ 17 h 68"/>
                <a:gd name="T46" fmla="*/ 6 w 68"/>
                <a:gd name="T47" fmla="*/ 17 h 68"/>
                <a:gd name="T48" fmla="*/ 6 w 68"/>
                <a:gd name="T49" fmla="*/ 17 h 68"/>
                <a:gd name="T50" fmla="*/ 6 w 68"/>
                <a:gd name="T51" fmla="*/ 17 h 68"/>
                <a:gd name="T52" fmla="*/ 3 w 68"/>
                <a:gd name="T53" fmla="*/ 17 h 68"/>
                <a:gd name="T54" fmla="*/ 1 w 68"/>
                <a:gd name="T55" fmla="*/ 17 h 68"/>
                <a:gd name="T56" fmla="*/ 0 w 68"/>
                <a:gd name="T57" fmla="*/ 16 h 68"/>
                <a:gd name="T58" fmla="*/ 1 w 68"/>
                <a:gd name="T59" fmla="*/ 15 h 68"/>
                <a:gd name="T60" fmla="*/ 1 w 68"/>
                <a:gd name="T61" fmla="*/ 14 h 68"/>
                <a:gd name="T62" fmla="*/ 2 w 68"/>
                <a:gd name="T63" fmla="*/ 13 h 68"/>
                <a:gd name="T64" fmla="*/ 3 w 68"/>
                <a:gd name="T65" fmla="*/ 12 h 68"/>
                <a:gd name="T66" fmla="*/ 3 w 68"/>
                <a:gd name="T67" fmla="*/ 12 h 68"/>
                <a:gd name="T68" fmla="*/ 5 w 68"/>
                <a:gd name="T69" fmla="*/ 2 h 68"/>
                <a:gd name="T70" fmla="*/ 5 w 68"/>
                <a:gd name="T71" fmla="*/ 1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68"/>
                <a:gd name="T110" fmla="*/ 68 w 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68">
                  <a:moveTo>
                    <a:pt x="17" y="1"/>
                  </a:moveTo>
                  <a:lnTo>
                    <a:pt x="20" y="1"/>
                  </a:lnTo>
                  <a:lnTo>
                    <a:pt x="21" y="0"/>
                  </a:lnTo>
                  <a:lnTo>
                    <a:pt x="23" y="0"/>
                  </a:lnTo>
                  <a:lnTo>
                    <a:pt x="24" y="0"/>
                  </a:lnTo>
                  <a:lnTo>
                    <a:pt x="29" y="0"/>
                  </a:lnTo>
                  <a:lnTo>
                    <a:pt x="33" y="0"/>
                  </a:lnTo>
                  <a:lnTo>
                    <a:pt x="38" y="1"/>
                  </a:lnTo>
                  <a:lnTo>
                    <a:pt x="43" y="1"/>
                  </a:lnTo>
                  <a:lnTo>
                    <a:pt x="43" y="6"/>
                  </a:lnTo>
                  <a:lnTo>
                    <a:pt x="47" y="40"/>
                  </a:lnTo>
                  <a:lnTo>
                    <a:pt x="53" y="53"/>
                  </a:lnTo>
                  <a:lnTo>
                    <a:pt x="59" y="54"/>
                  </a:lnTo>
                  <a:lnTo>
                    <a:pt x="61" y="53"/>
                  </a:lnTo>
                  <a:lnTo>
                    <a:pt x="66" y="55"/>
                  </a:lnTo>
                  <a:lnTo>
                    <a:pt x="68" y="58"/>
                  </a:lnTo>
                  <a:lnTo>
                    <a:pt x="68" y="60"/>
                  </a:lnTo>
                  <a:lnTo>
                    <a:pt x="64" y="62"/>
                  </a:lnTo>
                  <a:lnTo>
                    <a:pt x="59" y="65"/>
                  </a:lnTo>
                  <a:lnTo>
                    <a:pt x="51" y="66"/>
                  </a:lnTo>
                  <a:lnTo>
                    <a:pt x="40" y="67"/>
                  </a:lnTo>
                  <a:lnTo>
                    <a:pt x="28" y="68"/>
                  </a:lnTo>
                  <a:lnTo>
                    <a:pt x="26" y="68"/>
                  </a:lnTo>
                  <a:lnTo>
                    <a:pt x="24" y="68"/>
                  </a:lnTo>
                  <a:lnTo>
                    <a:pt x="23" y="68"/>
                  </a:lnTo>
                  <a:lnTo>
                    <a:pt x="21" y="68"/>
                  </a:lnTo>
                  <a:lnTo>
                    <a:pt x="9" y="68"/>
                  </a:lnTo>
                  <a:lnTo>
                    <a:pt x="2" y="66"/>
                  </a:lnTo>
                  <a:lnTo>
                    <a:pt x="0" y="62"/>
                  </a:lnTo>
                  <a:lnTo>
                    <a:pt x="1" y="58"/>
                  </a:lnTo>
                  <a:lnTo>
                    <a:pt x="3" y="54"/>
                  </a:lnTo>
                  <a:lnTo>
                    <a:pt x="7" y="51"/>
                  </a:lnTo>
                  <a:lnTo>
                    <a:pt x="10" y="48"/>
                  </a:lnTo>
                  <a:lnTo>
                    <a:pt x="11" y="47"/>
                  </a:lnTo>
                  <a:lnTo>
                    <a:pt x="17" y="5"/>
                  </a:lnTo>
                  <a:lnTo>
                    <a:pt x="1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6" name="Freeform 157"/>
            <p:cNvSpPr>
              <a:spLocks/>
            </p:cNvSpPr>
            <p:nvPr/>
          </p:nvSpPr>
          <p:spPr bwMode="auto">
            <a:xfrm>
              <a:off x="2945" y="2191"/>
              <a:ext cx="10" cy="6"/>
            </a:xfrm>
            <a:custGeom>
              <a:avLst/>
              <a:gdLst>
                <a:gd name="T0" fmla="*/ 2 w 22"/>
                <a:gd name="T1" fmla="*/ 0 h 13"/>
                <a:gd name="T2" fmla="*/ 1 w 22"/>
                <a:gd name="T3" fmla="*/ 0 h 13"/>
                <a:gd name="T4" fmla="*/ 0 w 22"/>
                <a:gd name="T5" fmla="*/ 0 h 13"/>
                <a:gd name="T6" fmla="*/ 0 w 22"/>
                <a:gd name="T7" fmla="*/ 1 h 13"/>
                <a:gd name="T8" fmla="*/ 0 w 22"/>
                <a:gd name="T9" fmla="*/ 2 h 13"/>
                <a:gd name="T10" fmla="*/ 1 w 22"/>
                <a:gd name="T11" fmla="*/ 2 h 13"/>
                <a:gd name="T12" fmla="*/ 2 w 22"/>
                <a:gd name="T13" fmla="*/ 2 h 13"/>
                <a:gd name="T14" fmla="*/ 3 w 22"/>
                <a:gd name="T15" fmla="*/ 2 h 13"/>
                <a:gd name="T16" fmla="*/ 4 w 22"/>
                <a:gd name="T17" fmla="*/ 3 h 13"/>
                <a:gd name="T18" fmla="*/ 5 w 22"/>
                <a:gd name="T19" fmla="*/ 3 h 13"/>
                <a:gd name="T20" fmla="*/ 5 w 22"/>
                <a:gd name="T21" fmla="*/ 2 h 13"/>
                <a:gd name="T22" fmla="*/ 4 w 22"/>
                <a:gd name="T23" fmla="*/ 0 h 13"/>
                <a:gd name="T24" fmla="*/ 2 w 22"/>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3"/>
                <a:gd name="T41" fmla="*/ 22 w 2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3">
                  <a:moveTo>
                    <a:pt x="8" y="0"/>
                  </a:moveTo>
                  <a:lnTo>
                    <a:pt x="4" y="1"/>
                  </a:lnTo>
                  <a:lnTo>
                    <a:pt x="1" y="3"/>
                  </a:lnTo>
                  <a:lnTo>
                    <a:pt x="0" y="6"/>
                  </a:lnTo>
                  <a:lnTo>
                    <a:pt x="1" y="9"/>
                  </a:lnTo>
                  <a:lnTo>
                    <a:pt x="4" y="10"/>
                  </a:lnTo>
                  <a:lnTo>
                    <a:pt x="8" y="10"/>
                  </a:lnTo>
                  <a:lnTo>
                    <a:pt x="13" y="10"/>
                  </a:lnTo>
                  <a:lnTo>
                    <a:pt x="19" y="13"/>
                  </a:lnTo>
                  <a:lnTo>
                    <a:pt x="22" y="13"/>
                  </a:lnTo>
                  <a:lnTo>
                    <a:pt x="22" y="8"/>
                  </a:lnTo>
                  <a:lnTo>
                    <a:pt x="19" y="2"/>
                  </a:lnTo>
                  <a:lnTo>
                    <a:pt x="8"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7" name="Freeform 158"/>
            <p:cNvSpPr>
              <a:spLocks/>
            </p:cNvSpPr>
            <p:nvPr/>
          </p:nvSpPr>
          <p:spPr bwMode="auto">
            <a:xfrm>
              <a:off x="2941" y="2174"/>
              <a:ext cx="16" cy="8"/>
            </a:xfrm>
            <a:custGeom>
              <a:avLst/>
              <a:gdLst>
                <a:gd name="T0" fmla="*/ 2 w 32"/>
                <a:gd name="T1" fmla="*/ 1 h 17"/>
                <a:gd name="T2" fmla="*/ 2 w 32"/>
                <a:gd name="T3" fmla="*/ 1 h 17"/>
                <a:gd name="T4" fmla="*/ 1 w 32"/>
                <a:gd name="T5" fmla="*/ 2 h 17"/>
                <a:gd name="T6" fmla="*/ 0 w 32"/>
                <a:gd name="T7" fmla="*/ 2 h 17"/>
                <a:gd name="T8" fmla="*/ 3 w 32"/>
                <a:gd name="T9" fmla="*/ 3 h 17"/>
                <a:gd name="T10" fmla="*/ 4 w 32"/>
                <a:gd name="T11" fmla="*/ 4 h 17"/>
                <a:gd name="T12" fmla="*/ 5 w 32"/>
                <a:gd name="T13" fmla="*/ 4 h 17"/>
                <a:gd name="T14" fmla="*/ 7 w 32"/>
                <a:gd name="T15" fmla="*/ 4 h 17"/>
                <a:gd name="T16" fmla="*/ 8 w 32"/>
                <a:gd name="T17" fmla="*/ 3 h 17"/>
                <a:gd name="T18" fmla="*/ 8 w 32"/>
                <a:gd name="T19" fmla="*/ 2 h 17"/>
                <a:gd name="T20" fmla="*/ 8 w 32"/>
                <a:gd name="T21" fmla="*/ 1 h 17"/>
                <a:gd name="T22" fmla="*/ 8 w 32"/>
                <a:gd name="T23" fmla="*/ 0 h 17"/>
                <a:gd name="T24" fmla="*/ 7 w 32"/>
                <a:gd name="T25" fmla="*/ 0 h 17"/>
                <a:gd name="T26" fmla="*/ 6 w 32"/>
                <a:gd name="T27" fmla="*/ 0 h 17"/>
                <a:gd name="T28" fmla="*/ 5 w 32"/>
                <a:gd name="T29" fmla="*/ 0 h 17"/>
                <a:gd name="T30" fmla="*/ 4 w 32"/>
                <a:gd name="T31" fmla="*/ 0 h 17"/>
                <a:gd name="T32" fmla="*/ 4 w 32"/>
                <a:gd name="T33" fmla="*/ 0 h 17"/>
                <a:gd name="T34" fmla="*/ 2 w 32"/>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7"/>
                <a:gd name="T56" fmla="*/ 32 w 32"/>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7">
                  <a:moveTo>
                    <a:pt x="8" y="5"/>
                  </a:moveTo>
                  <a:lnTo>
                    <a:pt x="8" y="7"/>
                  </a:lnTo>
                  <a:lnTo>
                    <a:pt x="2" y="9"/>
                  </a:lnTo>
                  <a:lnTo>
                    <a:pt x="0" y="11"/>
                  </a:lnTo>
                  <a:lnTo>
                    <a:pt x="11" y="13"/>
                  </a:lnTo>
                  <a:lnTo>
                    <a:pt x="14" y="16"/>
                  </a:lnTo>
                  <a:lnTo>
                    <a:pt x="20" y="17"/>
                  </a:lnTo>
                  <a:lnTo>
                    <a:pt x="26" y="17"/>
                  </a:lnTo>
                  <a:lnTo>
                    <a:pt x="30" y="15"/>
                  </a:lnTo>
                  <a:lnTo>
                    <a:pt x="32" y="11"/>
                  </a:lnTo>
                  <a:lnTo>
                    <a:pt x="31" y="7"/>
                  </a:lnTo>
                  <a:lnTo>
                    <a:pt x="29" y="3"/>
                  </a:lnTo>
                  <a:lnTo>
                    <a:pt x="26" y="3"/>
                  </a:lnTo>
                  <a:lnTo>
                    <a:pt x="21" y="3"/>
                  </a:lnTo>
                  <a:lnTo>
                    <a:pt x="17" y="2"/>
                  </a:lnTo>
                  <a:lnTo>
                    <a:pt x="14" y="1"/>
                  </a:lnTo>
                  <a:lnTo>
                    <a:pt x="13" y="0"/>
                  </a:lnTo>
                  <a:lnTo>
                    <a:pt x="8"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8" name="Freeform 159"/>
            <p:cNvSpPr>
              <a:spLocks/>
            </p:cNvSpPr>
            <p:nvPr/>
          </p:nvSpPr>
          <p:spPr bwMode="auto">
            <a:xfrm>
              <a:off x="2923" y="2176"/>
              <a:ext cx="17" cy="15"/>
            </a:xfrm>
            <a:custGeom>
              <a:avLst/>
              <a:gdLst>
                <a:gd name="T0" fmla="*/ 4 w 35"/>
                <a:gd name="T1" fmla="*/ 0 h 30"/>
                <a:gd name="T2" fmla="*/ 5 w 35"/>
                <a:gd name="T3" fmla="*/ 2 h 30"/>
                <a:gd name="T4" fmla="*/ 5 w 35"/>
                <a:gd name="T5" fmla="*/ 3 h 30"/>
                <a:gd name="T6" fmla="*/ 5 w 35"/>
                <a:gd name="T7" fmla="*/ 4 h 30"/>
                <a:gd name="T8" fmla="*/ 5 w 35"/>
                <a:gd name="T9" fmla="*/ 4 h 30"/>
                <a:gd name="T10" fmla="*/ 5 w 35"/>
                <a:gd name="T11" fmla="*/ 4 h 30"/>
                <a:gd name="T12" fmla="*/ 6 w 35"/>
                <a:gd name="T13" fmla="*/ 5 h 30"/>
                <a:gd name="T14" fmla="*/ 7 w 35"/>
                <a:gd name="T15" fmla="*/ 5 h 30"/>
                <a:gd name="T16" fmla="*/ 7 w 35"/>
                <a:gd name="T17" fmla="*/ 6 h 30"/>
                <a:gd name="T18" fmla="*/ 8 w 35"/>
                <a:gd name="T19" fmla="*/ 6 h 30"/>
                <a:gd name="T20" fmla="*/ 8 w 35"/>
                <a:gd name="T21" fmla="*/ 7 h 30"/>
                <a:gd name="T22" fmla="*/ 8 w 35"/>
                <a:gd name="T23" fmla="*/ 8 h 30"/>
                <a:gd name="T24" fmla="*/ 8 w 35"/>
                <a:gd name="T25" fmla="*/ 8 h 30"/>
                <a:gd name="T26" fmla="*/ 7 w 35"/>
                <a:gd name="T27" fmla="*/ 8 h 30"/>
                <a:gd name="T28" fmla="*/ 6 w 35"/>
                <a:gd name="T29" fmla="*/ 8 h 30"/>
                <a:gd name="T30" fmla="*/ 4 w 35"/>
                <a:gd name="T31" fmla="*/ 8 h 30"/>
                <a:gd name="T32" fmla="*/ 2 w 35"/>
                <a:gd name="T33" fmla="*/ 7 h 30"/>
                <a:gd name="T34" fmla="*/ 0 w 35"/>
                <a:gd name="T35" fmla="*/ 6 h 30"/>
                <a:gd name="T36" fmla="*/ 0 w 35"/>
                <a:gd name="T37" fmla="*/ 5 h 30"/>
                <a:gd name="T38" fmla="*/ 0 w 35"/>
                <a:gd name="T39" fmla="*/ 3 h 30"/>
                <a:gd name="T40" fmla="*/ 1 w 35"/>
                <a:gd name="T41" fmla="*/ 2 h 30"/>
                <a:gd name="T42" fmla="*/ 2 w 35"/>
                <a:gd name="T43" fmla="*/ 2 h 30"/>
                <a:gd name="T44" fmla="*/ 3 w 35"/>
                <a:gd name="T45" fmla="*/ 2 h 30"/>
                <a:gd name="T46" fmla="*/ 3 w 35"/>
                <a:gd name="T47" fmla="*/ 1 h 30"/>
                <a:gd name="T48" fmla="*/ 4 w 35"/>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30"/>
                <a:gd name="T77" fmla="*/ 35 w 35"/>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30">
                  <a:moveTo>
                    <a:pt x="16" y="0"/>
                  </a:moveTo>
                  <a:lnTo>
                    <a:pt x="20" y="5"/>
                  </a:lnTo>
                  <a:lnTo>
                    <a:pt x="21" y="9"/>
                  </a:lnTo>
                  <a:lnTo>
                    <a:pt x="21" y="13"/>
                  </a:lnTo>
                  <a:lnTo>
                    <a:pt x="21" y="15"/>
                  </a:lnTo>
                  <a:lnTo>
                    <a:pt x="23" y="16"/>
                  </a:lnTo>
                  <a:lnTo>
                    <a:pt x="26" y="19"/>
                  </a:lnTo>
                  <a:lnTo>
                    <a:pt x="28" y="20"/>
                  </a:lnTo>
                  <a:lnTo>
                    <a:pt x="28" y="22"/>
                  </a:lnTo>
                  <a:lnTo>
                    <a:pt x="34" y="23"/>
                  </a:lnTo>
                  <a:lnTo>
                    <a:pt x="35" y="25"/>
                  </a:lnTo>
                  <a:lnTo>
                    <a:pt x="35" y="29"/>
                  </a:lnTo>
                  <a:lnTo>
                    <a:pt x="35" y="30"/>
                  </a:lnTo>
                  <a:lnTo>
                    <a:pt x="31" y="30"/>
                  </a:lnTo>
                  <a:lnTo>
                    <a:pt x="24" y="30"/>
                  </a:lnTo>
                  <a:lnTo>
                    <a:pt x="16" y="29"/>
                  </a:lnTo>
                  <a:lnTo>
                    <a:pt x="10" y="25"/>
                  </a:lnTo>
                  <a:lnTo>
                    <a:pt x="3" y="23"/>
                  </a:lnTo>
                  <a:lnTo>
                    <a:pt x="0" y="17"/>
                  </a:lnTo>
                  <a:lnTo>
                    <a:pt x="1" y="12"/>
                  </a:lnTo>
                  <a:lnTo>
                    <a:pt x="5" y="8"/>
                  </a:lnTo>
                  <a:lnTo>
                    <a:pt x="8" y="7"/>
                  </a:lnTo>
                  <a:lnTo>
                    <a:pt x="13" y="5"/>
                  </a:lnTo>
                  <a:lnTo>
                    <a:pt x="15" y="2"/>
                  </a:lnTo>
                  <a:lnTo>
                    <a:pt x="1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9" name="Freeform 160"/>
            <p:cNvSpPr>
              <a:spLocks/>
            </p:cNvSpPr>
            <p:nvPr/>
          </p:nvSpPr>
          <p:spPr bwMode="auto">
            <a:xfrm>
              <a:off x="3453" y="2219"/>
              <a:ext cx="32" cy="48"/>
            </a:xfrm>
            <a:custGeom>
              <a:avLst/>
              <a:gdLst>
                <a:gd name="T0" fmla="*/ 3 w 63"/>
                <a:gd name="T1" fmla="*/ 7 h 94"/>
                <a:gd name="T2" fmla="*/ 3 w 63"/>
                <a:gd name="T3" fmla="*/ 7 h 94"/>
                <a:gd name="T4" fmla="*/ 4 w 63"/>
                <a:gd name="T5" fmla="*/ 7 h 94"/>
                <a:gd name="T6" fmla="*/ 5 w 63"/>
                <a:gd name="T7" fmla="*/ 8 h 94"/>
                <a:gd name="T8" fmla="*/ 5 w 63"/>
                <a:gd name="T9" fmla="*/ 8 h 94"/>
                <a:gd name="T10" fmla="*/ 5 w 63"/>
                <a:gd name="T11" fmla="*/ 10 h 94"/>
                <a:gd name="T12" fmla="*/ 6 w 63"/>
                <a:gd name="T13" fmla="*/ 11 h 94"/>
                <a:gd name="T14" fmla="*/ 7 w 63"/>
                <a:gd name="T15" fmla="*/ 13 h 94"/>
                <a:gd name="T16" fmla="*/ 8 w 63"/>
                <a:gd name="T17" fmla="*/ 13 h 94"/>
                <a:gd name="T18" fmla="*/ 7 w 63"/>
                <a:gd name="T19" fmla="*/ 16 h 94"/>
                <a:gd name="T20" fmla="*/ 8 w 63"/>
                <a:gd name="T21" fmla="*/ 18 h 94"/>
                <a:gd name="T22" fmla="*/ 9 w 63"/>
                <a:gd name="T23" fmla="*/ 20 h 94"/>
                <a:gd name="T24" fmla="*/ 10 w 63"/>
                <a:gd name="T25" fmla="*/ 23 h 94"/>
                <a:gd name="T26" fmla="*/ 11 w 63"/>
                <a:gd name="T27" fmla="*/ 22 h 94"/>
                <a:gd name="T28" fmla="*/ 12 w 63"/>
                <a:gd name="T29" fmla="*/ 23 h 94"/>
                <a:gd name="T30" fmla="*/ 12 w 63"/>
                <a:gd name="T31" fmla="*/ 24 h 94"/>
                <a:gd name="T32" fmla="*/ 13 w 63"/>
                <a:gd name="T33" fmla="*/ 25 h 94"/>
                <a:gd name="T34" fmla="*/ 14 w 63"/>
                <a:gd name="T35" fmla="*/ 22 h 94"/>
                <a:gd name="T36" fmla="*/ 16 w 63"/>
                <a:gd name="T37" fmla="*/ 20 h 94"/>
                <a:gd name="T38" fmla="*/ 16 w 63"/>
                <a:gd name="T39" fmla="*/ 18 h 94"/>
                <a:gd name="T40" fmla="*/ 16 w 63"/>
                <a:gd name="T41" fmla="*/ 16 h 94"/>
                <a:gd name="T42" fmla="*/ 15 w 63"/>
                <a:gd name="T43" fmla="*/ 16 h 94"/>
                <a:gd name="T44" fmla="*/ 15 w 63"/>
                <a:gd name="T45" fmla="*/ 15 h 94"/>
                <a:gd name="T46" fmla="*/ 14 w 63"/>
                <a:gd name="T47" fmla="*/ 15 h 94"/>
                <a:gd name="T48" fmla="*/ 13 w 63"/>
                <a:gd name="T49" fmla="*/ 15 h 94"/>
                <a:gd name="T50" fmla="*/ 12 w 63"/>
                <a:gd name="T51" fmla="*/ 13 h 94"/>
                <a:gd name="T52" fmla="*/ 12 w 63"/>
                <a:gd name="T53" fmla="*/ 12 h 94"/>
                <a:gd name="T54" fmla="*/ 12 w 63"/>
                <a:gd name="T55" fmla="*/ 10 h 94"/>
                <a:gd name="T56" fmla="*/ 12 w 63"/>
                <a:gd name="T57" fmla="*/ 8 h 94"/>
                <a:gd name="T58" fmla="*/ 11 w 63"/>
                <a:gd name="T59" fmla="*/ 7 h 94"/>
                <a:gd name="T60" fmla="*/ 10 w 63"/>
                <a:gd name="T61" fmla="*/ 5 h 94"/>
                <a:gd name="T62" fmla="*/ 10 w 63"/>
                <a:gd name="T63" fmla="*/ 3 h 94"/>
                <a:gd name="T64" fmla="*/ 9 w 63"/>
                <a:gd name="T65" fmla="*/ 1 h 94"/>
                <a:gd name="T66" fmla="*/ 7 w 63"/>
                <a:gd name="T67" fmla="*/ 1 h 94"/>
                <a:gd name="T68" fmla="*/ 5 w 63"/>
                <a:gd name="T69" fmla="*/ 0 h 94"/>
                <a:gd name="T70" fmla="*/ 3 w 63"/>
                <a:gd name="T71" fmla="*/ 1 h 94"/>
                <a:gd name="T72" fmla="*/ 1 w 63"/>
                <a:gd name="T73" fmla="*/ 2 h 94"/>
                <a:gd name="T74" fmla="*/ 0 w 63"/>
                <a:gd name="T75" fmla="*/ 4 h 94"/>
                <a:gd name="T76" fmla="*/ 1 w 63"/>
                <a:gd name="T77" fmla="*/ 5 h 94"/>
                <a:gd name="T78" fmla="*/ 1 w 63"/>
                <a:gd name="T79" fmla="*/ 6 h 94"/>
                <a:gd name="T80" fmla="*/ 3 w 63"/>
                <a:gd name="T81" fmla="*/ 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94"/>
                <a:gd name="T125" fmla="*/ 63 w 63"/>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94">
                  <a:moveTo>
                    <a:pt x="9" y="25"/>
                  </a:moveTo>
                  <a:lnTo>
                    <a:pt x="12" y="25"/>
                  </a:lnTo>
                  <a:lnTo>
                    <a:pt x="15" y="27"/>
                  </a:lnTo>
                  <a:lnTo>
                    <a:pt x="17" y="30"/>
                  </a:lnTo>
                  <a:lnTo>
                    <a:pt x="20" y="31"/>
                  </a:lnTo>
                  <a:lnTo>
                    <a:pt x="20" y="38"/>
                  </a:lnTo>
                  <a:lnTo>
                    <a:pt x="21" y="42"/>
                  </a:lnTo>
                  <a:lnTo>
                    <a:pt x="25" y="48"/>
                  </a:lnTo>
                  <a:lnTo>
                    <a:pt x="30" y="51"/>
                  </a:lnTo>
                  <a:lnTo>
                    <a:pt x="28" y="62"/>
                  </a:lnTo>
                  <a:lnTo>
                    <a:pt x="31" y="70"/>
                  </a:lnTo>
                  <a:lnTo>
                    <a:pt x="35" y="79"/>
                  </a:lnTo>
                  <a:lnTo>
                    <a:pt x="39" y="88"/>
                  </a:lnTo>
                  <a:lnTo>
                    <a:pt x="42" y="87"/>
                  </a:lnTo>
                  <a:lnTo>
                    <a:pt x="46" y="88"/>
                  </a:lnTo>
                  <a:lnTo>
                    <a:pt x="48" y="92"/>
                  </a:lnTo>
                  <a:lnTo>
                    <a:pt x="50" y="94"/>
                  </a:lnTo>
                  <a:lnTo>
                    <a:pt x="56" y="87"/>
                  </a:lnTo>
                  <a:lnTo>
                    <a:pt x="61" y="79"/>
                  </a:lnTo>
                  <a:lnTo>
                    <a:pt x="62" y="70"/>
                  </a:lnTo>
                  <a:lnTo>
                    <a:pt x="63" y="61"/>
                  </a:lnTo>
                  <a:lnTo>
                    <a:pt x="59" y="60"/>
                  </a:lnTo>
                  <a:lnTo>
                    <a:pt x="57" y="58"/>
                  </a:lnTo>
                  <a:lnTo>
                    <a:pt x="54" y="57"/>
                  </a:lnTo>
                  <a:lnTo>
                    <a:pt x="50" y="57"/>
                  </a:lnTo>
                  <a:lnTo>
                    <a:pt x="48" y="51"/>
                  </a:lnTo>
                  <a:lnTo>
                    <a:pt x="48" y="45"/>
                  </a:lnTo>
                  <a:lnTo>
                    <a:pt x="48" y="38"/>
                  </a:lnTo>
                  <a:lnTo>
                    <a:pt x="48" y="31"/>
                  </a:lnTo>
                  <a:lnTo>
                    <a:pt x="41" y="26"/>
                  </a:lnTo>
                  <a:lnTo>
                    <a:pt x="39" y="18"/>
                  </a:lnTo>
                  <a:lnTo>
                    <a:pt x="38" y="10"/>
                  </a:lnTo>
                  <a:lnTo>
                    <a:pt x="35" y="1"/>
                  </a:lnTo>
                  <a:lnTo>
                    <a:pt x="27" y="1"/>
                  </a:lnTo>
                  <a:lnTo>
                    <a:pt x="19" y="0"/>
                  </a:lnTo>
                  <a:lnTo>
                    <a:pt x="11" y="2"/>
                  </a:lnTo>
                  <a:lnTo>
                    <a:pt x="3" y="7"/>
                  </a:lnTo>
                  <a:lnTo>
                    <a:pt x="0" y="13"/>
                  </a:lnTo>
                  <a:lnTo>
                    <a:pt x="1" y="19"/>
                  </a:lnTo>
                  <a:lnTo>
                    <a:pt x="3" y="24"/>
                  </a:lnTo>
                  <a:lnTo>
                    <a:pt x="9" y="2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0" name="Freeform 161"/>
            <p:cNvSpPr>
              <a:spLocks/>
            </p:cNvSpPr>
            <p:nvPr/>
          </p:nvSpPr>
          <p:spPr bwMode="auto">
            <a:xfrm>
              <a:off x="3447" y="2257"/>
              <a:ext cx="111" cy="125"/>
            </a:xfrm>
            <a:custGeom>
              <a:avLst/>
              <a:gdLst>
                <a:gd name="T0" fmla="*/ 8 w 221"/>
                <a:gd name="T1" fmla="*/ 3 h 250"/>
                <a:gd name="T2" fmla="*/ 5 w 221"/>
                <a:gd name="T3" fmla="*/ 1 h 250"/>
                <a:gd name="T4" fmla="*/ 2 w 221"/>
                <a:gd name="T5" fmla="*/ 1 h 250"/>
                <a:gd name="T6" fmla="*/ 2 w 221"/>
                <a:gd name="T7" fmla="*/ 5 h 250"/>
                <a:gd name="T8" fmla="*/ 2 w 221"/>
                <a:gd name="T9" fmla="*/ 10 h 250"/>
                <a:gd name="T10" fmla="*/ 0 w 221"/>
                <a:gd name="T11" fmla="*/ 13 h 250"/>
                <a:gd name="T12" fmla="*/ 2 w 221"/>
                <a:gd name="T13" fmla="*/ 16 h 250"/>
                <a:gd name="T14" fmla="*/ 6 w 221"/>
                <a:gd name="T15" fmla="*/ 19 h 250"/>
                <a:gd name="T16" fmla="*/ 10 w 221"/>
                <a:gd name="T17" fmla="*/ 21 h 250"/>
                <a:gd name="T18" fmla="*/ 11 w 221"/>
                <a:gd name="T19" fmla="*/ 24 h 250"/>
                <a:gd name="T20" fmla="*/ 14 w 221"/>
                <a:gd name="T21" fmla="*/ 27 h 250"/>
                <a:gd name="T22" fmla="*/ 16 w 221"/>
                <a:gd name="T23" fmla="*/ 30 h 250"/>
                <a:gd name="T24" fmla="*/ 16 w 221"/>
                <a:gd name="T25" fmla="*/ 34 h 250"/>
                <a:gd name="T26" fmla="*/ 19 w 221"/>
                <a:gd name="T27" fmla="*/ 36 h 250"/>
                <a:gd name="T28" fmla="*/ 23 w 221"/>
                <a:gd name="T29" fmla="*/ 37 h 250"/>
                <a:gd name="T30" fmla="*/ 28 w 221"/>
                <a:gd name="T31" fmla="*/ 39 h 250"/>
                <a:gd name="T32" fmla="*/ 31 w 221"/>
                <a:gd name="T33" fmla="*/ 42 h 250"/>
                <a:gd name="T34" fmla="*/ 35 w 221"/>
                <a:gd name="T35" fmla="*/ 45 h 250"/>
                <a:gd name="T36" fmla="*/ 35 w 221"/>
                <a:gd name="T37" fmla="*/ 52 h 250"/>
                <a:gd name="T38" fmla="*/ 37 w 221"/>
                <a:gd name="T39" fmla="*/ 54 h 250"/>
                <a:gd name="T40" fmla="*/ 39 w 221"/>
                <a:gd name="T41" fmla="*/ 56 h 250"/>
                <a:gd name="T42" fmla="*/ 42 w 221"/>
                <a:gd name="T43" fmla="*/ 56 h 250"/>
                <a:gd name="T44" fmla="*/ 43 w 221"/>
                <a:gd name="T45" fmla="*/ 56 h 250"/>
                <a:gd name="T46" fmla="*/ 46 w 221"/>
                <a:gd name="T47" fmla="*/ 60 h 250"/>
                <a:gd name="T48" fmla="*/ 50 w 221"/>
                <a:gd name="T49" fmla="*/ 63 h 250"/>
                <a:gd name="T50" fmla="*/ 54 w 221"/>
                <a:gd name="T51" fmla="*/ 60 h 250"/>
                <a:gd name="T52" fmla="*/ 56 w 221"/>
                <a:gd name="T53" fmla="*/ 51 h 250"/>
                <a:gd name="T54" fmla="*/ 51 w 221"/>
                <a:gd name="T55" fmla="*/ 50 h 250"/>
                <a:gd name="T56" fmla="*/ 50 w 221"/>
                <a:gd name="T57" fmla="*/ 49 h 250"/>
                <a:gd name="T58" fmla="*/ 48 w 221"/>
                <a:gd name="T59" fmla="*/ 43 h 250"/>
                <a:gd name="T60" fmla="*/ 45 w 221"/>
                <a:gd name="T61" fmla="*/ 41 h 250"/>
                <a:gd name="T62" fmla="*/ 43 w 221"/>
                <a:gd name="T63" fmla="*/ 36 h 250"/>
                <a:gd name="T64" fmla="*/ 40 w 221"/>
                <a:gd name="T65" fmla="*/ 35 h 250"/>
                <a:gd name="T66" fmla="*/ 37 w 221"/>
                <a:gd name="T67" fmla="*/ 33 h 250"/>
                <a:gd name="T68" fmla="*/ 34 w 221"/>
                <a:gd name="T69" fmla="*/ 31 h 250"/>
                <a:gd name="T70" fmla="*/ 32 w 221"/>
                <a:gd name="T71" fmla="*/ 28 h 250"/>
                <a:gd name="T72" fmla="*/ 30 w 221"/>
                <a:gd name="T73" fmla="*/ 24 h 250"/>
                <a:gd name="T74" fmla="*/ 27 w 221"/>
                <a:gd name="T75" fmla="*/ 20 h 250"/>
                <a:gd name="T76" fmla="*/ 22 w 221"/>
                <a:gd name="T77" fmla="*/ 20 h 250"/>
                <a:gd name="T78" fmla="*/ 18 w 221"/>
                <a:gd name="T79" fmla="*/ 18 h 250"/>
                <a:gd name="T80" fmla="*/ 16 w 221"/>
                <a:gd name="T81" fmla="*/ 17 h 250"/>
                <a:gd name="T82" fmla="*/ 12 w 221"/>
                <a:gd name="T83" fmla="*/ 14 h 250"/>
                <a:gd name="T84" fmla="*/ 12 w 221"/>
                <a:gd name="T85" fmla="*/ 7 h 250"/>
                <a:gd name="T86" fmla="*/ 9 w 221"/>
                <a:gd name="T87" fmla="*/ 5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50"/>
                <a:gd name="T134" fmla="*/ 221 w 221"/>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50">
                  <a:moveTo>
                    <a:pt x="31" y="18"/>
                  </a:moveTo>
                  <a:lnTo>
                    <a:pt x="29" y="11"/>
                  </a:lnTo>
                  <a:lnTo>
                    <a:pt x="24" y="5"/>
                  </a:lnTo>
                  <a:lnTo>
                    <a:pt x="18" y="1"/>
                  </a:lnTo>
                  <a:lnTo>
                    <a:pt x="13" y="0"/>
                  </a:lnTo>
                  <a:lnTo>
                    <a:pt x="8" y="2"/>
                  </a:lnTo>
                  <a:lnTo>
                    <a:pt x="5" y="8"/>
                  </a:lnTo>
                  <a:lnTo>
                    <a:pt x="5" y="18"/>
                  </a:lnTo>
                  <a:lnTo>
                    <a:pt x="9" y="33"/>
                  </a:lnTo>
                  <a:lnTo>
                    <a:pt x="5" y="38"/>
                  </a:lnTo>
                  <a:lnTo>
                    <a:pt x="1" y="45"/>
                  </a:lnTo>
                  <a:lnTo>
                    <a:pt x="0" y="51"/>
                  </a:lnTo>
                  <a:lnTo>
                    <a:pt x="1" y="58"/>
                  </a:lnTo>
                  <a:lnTo>
                    <a:pt x="5" y="64"/>
                  </a:lnTo>
                  <a:lnTo>
                    <a:pt x="13" y="70"/>
                  </a:lnTo>
                  <a:lnTo>
                    <a:pt x="24" y="73"/>
                  </a:lnTo>
                  <a:lnTo>
                    <a:pt x="39" y="75"/>
                  </a:lnTo>
                  <a:lnTo>
                    <a:pt x="38" y="81"/>
                  </a:lnTo>
                  <a:lnTo>
                    <a:pt x="40" y="88"/>
                  </a:lnTo>
                  <a:lnTo>
                    <a:pt x="44" y="95"/>
                  </a:lnTo>
                  <a:lnTo>
                    <a:pt x="49" y="101"/>
                  </a:lnTo>
                  <a:lnTo>
                    <a:pt x="55" y="108"/>
                  </a:lnTo>
                  <a:lnTo>
                    <a:pt x="60" y="114"/>
                  </a:lnTo>
                  <a:lnTo>
                    <a:pt x="63" y="119"/>
                  </a:lnTo>
                  <a:lnTo>
                    <a:pt x="63" y="125"/>
                  </a:lnTo>
                  <a:lnTo>
                    <a:pt x="63" y="136"/>
                  </a:lnTo>
                  <a:lnTo>
                    <a:pt x="68" y="141"/>
                  </a:lnTo>
                  <a:lnTo>
                    <a:pt x="74" y="144"/>
                  </a:lnTo>
                  <a:lnTo>
                    <a:pt x="82" y="144"/>
                  </a:lnTo>
                  <a:lnTo>
                    <a:pt x="91" y="145"/>
                  </a:lnTo>
                  <a:lnTo>
                    <a:pt x="102" y="148"/>
                  </a:lnTo>
                  <a:lnTo>
                    <a:pt x="112" y="155"/>
                  </a:lnTo>
                  <a:lnTo>
                    <a:pt x="115" y="168"/>
                  </a:lnTo>
                  <a:lnTo>
                    <a:pt x="124" y="167"/>
                  </a:lnTo>
                  <a:lnTo>
                    <a:pt x="135" y="170"/>
                  </a:lnTo>
                  <a:lnTo>
                    <a:pt x="140" y="179"/>
                  </a:lnTo>
                  <a:lnTo>
                    <a:pt x="140" y="197"/>
                  </a:lnTo>
                  <a:lnTo>
                    <a:pt x="139" y="206"/>
                  </a:lnTo>
                  <a:lnTo>
                    <a:pt x="142" y="212"/>
                  </a:lnTo>
                  <a:lnTo>
                    <a:pt x="145" y="216"/>
                  </a:lnTo>
                  <a:lnTo>
                    <a:pt x="150" y="220"/>
                  </a:lnTo>
                  <a:lnTo>
                    <a:pt x="155" y="221"/>
                  </a:lnTo>
                  <a:lnTo>
                    <a:pt x="161" y="222"/>
                  </a:lnTo>
                  <a:lnTo>
                    <a:pt x="166" y="222"/>
                  </a:lnTo>
                  <a:lnTo>
                    <a:pt x="168" y="222"/>
                  </a:lnTo>
                  <a:lnTo>
                    <a:pt x="170" y="224"/>
                  </a:lnTo>
                  <a:lnTo>
                    <a:pt x="176" y="230"/>
                  </a:lnTo>
                  <a:lnTo>
                    <a:pt x="182" y="238"/>
                  </a:lnTo>
                  <a:lnTo>
                    <a:pt x="189" y="245"/>
                  </a:lnTo>
                  <a:lnTo>
                    <a:pt x="197" y="250"/>
                  </a:lnTo>
                  <a:lnTo>
                    <a:pt x="205" y="248"/>
                  </a:lnTo>
                  <a:lnTo>
                    <a:pt x="213" y="240"/>
                  </a:lnTo>
                  <a:lnTo>
                    <a:pt x="220" y="223"/>
                  </a:lnTo>
                  <a:lnTo>
                    <a:pt x="221" y="204"/>
                  </a:lnTo>
                  <a:lnTo>
                    <a:pt x="213" y="197"/>
                  </a:lnTo>
                  <a:lnTo>
                    <a:pt x="203" y="197"/>
                  </a:lnTo>
                  <a:lnTo>
                    <a:pt x="198" y="198"/>
                  </a:lnTo>
                  <a:lnTo>
                    <a:pt x="197" y="193"/>
                  </a:lnTo>
                  <a:lnTo>
                    <a:pt x="195" y="183"/>
                  </a:lnTo>
                  <a:lnTo>
                    <a:pt x="190" y="172"/>
                  </a:lnTo>
                  <a:lnTo>
                    <a:pt x="183" y="168"/>
                  </a:lnTo>
                  <a:lnTo>
                    <a:pt x="177" y="163"/>
                  </a:lnTo>
                  <a:lnTo>
                    <a:pt x="174" y="154"/>
                  </a:lnTo>
                  <a:lnTo>
                    <a:pt x="170" y="144"/>
                  </a:lnTo>
                  <a:lnTo>
                    <a:pt x="164" y="138"/>
                  </a:lnTo>
                  <a:lnTo>
                    <a:pt x="157" y="137"/>
                  </a:lnTo>
                  <a:lnTo>
                    <a:pt x="151" y="136"/>
                  </a:lnTo>
                  <a:lnTo>
                    <a:pt x="146" y="132"/>
                  </a:lnTo>
                  <a:lnTo>
                    <a:pt x="142" y="125"/>
                  </a:lnTo>
                  <a:lnTo>
                    <a:pt x="136" y="124"/>
                  </a:lnTo>
                  <a:lnTo>
                    <a:pt x="131" y="119"/>
                  </a:lnTo>
                  <a:lnTo>
                    <a:pt x="127" y="111"/>
                  </a:lnTo>
                  <a:lnTo>
                    <a:pt x="122" y="102"/>
                  </a:lnTo>
                  <a:lnTo>
                    <a:pt x="117" y="93"/>
                  </a:lnTo>
                  <a:lnTo>
                    <a:pt x="113" y="85"/>
                  </a:lnTo>
                  <a:lnTo>
                    <a:pt x="107" y="80"/>
                  </a:lnTo>
                  <a:lnTo>
                    <a:pt x="100" y="79"/>
                  </a:lnTo>
                  <a:lnTo>
                    <a:pt x="87" y="79"/>
                  </a:lnTo>
                  <a:lnTo>
                    <a:pt x="77" y="76"/>
                  </a:lnTo>
                  <a:lnTo>
                    <a:pt x="71" y="71"/>
                  </a:lnTo>
                  <a:lnTo>
                    <a:pt x="69" y="69"/>
                  </a:lnTo>
                  <a:lnTo>
                    <a:pt x="64" y="68"/>
                  </a:lnTo>
                  <a:lnTo>
                    <a:pt x="54" y="62"/>
                  </a:lnTo>
                  <a:lnTo>
                    <a:pt x="46" y="53"/>
                  </a:lnTo>
                  <a:lnTo>
                    <a:pt x="46" y="39"/>
                  </a:lnTo>
                  <a:lnTo>
                    <a:pt x="47" y="26"/>
                  </a:lnTo>
                  <a:lnTo>
                    <a:pt x="41" y="19"/>
                  </a:lnTo>
                  <a:lnTo>
                    <a:pt x="34" y="18"/>
                  </a:lnTo>
                  <a:lnTo>
                    <a:pt x="31"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1" name="Freeform 162"/>
            <p:cNvSpPr>
              <a:spLocks/>
            </p:cNvSpPr>
            <p:nvPr/>
          </p:nvSpPr>
          <p:spPr bwMode="auto">
            <a:xfrm>
              <a:off x="2368" y="2112"/>
              <a:ext cx="44" cy="42"/>
            </a:xfrm>
            <a:custGeom>
              <a:avLst/>
              <a:gdLst>
                <a:gd name="T0" fmla="*/ 8 w 86"/>
                <a:gd name="T1" fmla="*/ 9 h 83"/>
                <a:gd name="T2" fmla="*/ 8 w 86"/>
                <a:gd name="T3" fmla="*/ 11 h 83"/>
                <a:gd name="T4" fmla="*/ 7 w 86"/>
                <a:gd name="T5" fmla="*/ 12 h 83"/>
                <a:gd name="T6" fmla="*/ 5 w 86"/>
                <a:gd name="T7" fmla="*/ 13 h 83"/>
                <a:gd name="T8" fmla="*/ 3 w 86"/>
                <a:gd name="T9" fmla="*/ 12 h 83"/>
                <a:gd name="T10" fmla="*/ 3 w 86"/>
                <a:gd name="T11" fmla="*/ 13 h 83"/>
                <a:gd name="T12" fmla="*/ 3 w 86"/>
                <a:gd name="T13" fmla="*/ 15 h 83"/>
                <a:gd name="T14" fmla="*/ 3 w 86"/>
                <a:gd name="T15" fmla="*/ 16 h 83"/>
                <a:gd name="T16" fmla="*/ 3 w 86"/>
                <a:gd name="T17" fmla="*/ 17 h 83"/>
                <a:gd name="T18" fmla="*/ 3 w 86"/>
                <a:gd name="T19" fmla="*/ 18 h 83"/>
                <a:gd name="T20" fmla="*/ 2 w 86"/>
                <a:gd name="T21" fmla="*/ 19 h 83"/>
                <a:gd name="T22" fmla="*/ 1 w 86"/>
                <a:gd name="T23" fmla="*/ 19 h 83"/>
                <a:gd name="T24" fmla="*/ 0 w 86"/>
                <a:gd name="T25" fmla="*/ 19 h 83"/>
                <a:gd name="T26" fmla="*/ 1 w 86"/>
                <a:gd name="T27" fmla="*/ 20 h 83"/>
                <a:gd name="T28" fmla="*/ 2 w 86"/>
                <a:gd name="T29" fmla="*/ 21 h 83"/>
                <a:gd name="T30" fmla="*/ 3 w 86"/>
                <a:gd name="T31" fmla="*/ 21 h 83"/>
                <a:gd name="T32" fmla="*/ 5 w 86"/>
                <a:gd name="T33" fmla="*/ 21 h 83"/>
                <a:gd name="T34" fmla="*/ 7 w 86"/>
                <a:gd name="T35" fmla="*/ 20 h 83"/>
                <a:gd name="T36" fmla="*/ 9 w 86"/>
                <a:gd name="T37" fmla="*/ 19 h 83"/>
                <a:gd name="T38" fmla="*/ 11 w 86"/>
                <a:gd name="T39" fmla="*/ 19 h 83"/>
                <a:gd name="T40" fmla="*/ 13 w 86"/>
                <a:gd name="T41" fmla="*/ 18 h 83"/>
                <a:gd name="T42" fmla="*/ 13 w 86"/>
                <a:gd name="T43" fmla="*/ 17 h 83"/>
                <a:gd name="T44" fmla="*/ 14 w 86"/>
                <a:gd name="T45" fmla="*/ 16 h 83"/>
                <a:gd name="T46" fmla="*/ 14 w 86"/>
                <a:gd name="T47" fmla="*/ 15 h 83"/>
                <a:gd name="T48" fmla="*/ 15 w 86"/>
                <a:gd name="T49" fmla="*/ 15 h 83"/>
                <a:gd name="T50" fmla="*/ 17 w 86"/>
                <a:gd name="T51" fmla="*/ 14 h 83"/>
                <a:gd name="T52" fmla="*/ 19 w 86"/>
                <a:gd name="T53" fmla="*/ 14 h 83"/>
                <a:gd name="T54" fmla="*/ 21 w 86"/>
                <a:gd name="T55" fmla="*/ 13 h 83"/>
                <a:gd name="T56" fmla="*/ 23 w 86"/>
                <a:gd name="T57" fmla="*/ 12 h 83"/>
                <a:gd name="T58" fmla="*/ 23 w 86"/>
                <a:gd name="T59" fmla="*/ 10 h 83"/>
                <a:gd name="T60" fmla="*/ 22 w 86"/>
                <a:gd name="T61" fmla="*/ 9 h 83"/>
                <a:gd name="T62" fmla="*/ 21 w 86"/>
                <a:gd name="T63" fmla="*/ 7 h 83"/>
                <a:gd name="T64" fmla="*/ 20 w 86"/>
                <a:gd name="T65" fmla="*/ 6 h 83"/>
                <a:gd name="T66" fmla="*/ 19 w 86"/>
                <a:gd name="T67" fmla="*/ 7 h 83"/>
                <a:gd name="T68" fmla="*/ 18 w 86"/>
                <a:gd name="T69" fmla="*/ 7 h 83"/>
                <a:gd name="T70" fmla="*/ 17 w 86"/>
                <a:gd name="T71" fmla="*/ 7 h 83"/>
                <a:gd name="T72" fmla="*/ 16 w 86"/>
                <a:gd name="T73" fmla="*/ 7 h 83"/>
                <a:gd name="T74" fmla="*/ 15 w 86"/>
                <a:gd name="T75" fmla="*/ 5 h 83"/>
                <a:gd name="T76" fmla="*/ 14 w 86"/>
                <a:gd name="T77" fmla="*/ 4 h 83"/>
                <a:gd name="T78" fmla="*/ 14 w 86"/>
                <a:gd name="T79" fmla="*/ 2 h 83"/>
                <a:gd name="T80" fmla="*/ 13 w 86"/>
                <a:gd name="T81" fmla="*/ 0 h 83"/>
                <a:gd name="T82" fmla="*/ 12 w 86"/>
                <a:gd name="T83" fmla="*/ 0 h 83"/>
                <a:gd name="T84" fmla="*/ 12 w 86"/>
                <a:gd name="T85" fmla="*/ 0 h 83"/>
                <a:gd name="T86" fmla="*/ 11 w 86"/>
                <a:gd name="T87" fmla="*/ 0 h 83"/>
                <a:gd name="T88" fmla="*/ 10 w 86"/>
                <a:gd name="T89" fmla="*/ 0 h 83"/>
                <a:gd name="T90" fmla="*/ 10 w 86"/>
                <a:gd name="T91" fmla="*/ 2 h 83"/>
                <a:gd name="T92" fmla="*/ 10 w 86"/>
                <a:gd name="T93" fmla="*/ 3 h 83"/>
                <a:gd name="T94" fmla="*/ 10 w 86"/>
                <a:gd name="T95" fmla="*/ 4 h 83"/>
                <a:gd name="T96" fmla="*/ 10 w 86"/>
                <a:gd name="T97" fmla="*/ 6 h 83"/>
                <a:gd name="T98" fmla="*/ 10 w 86"/>
                <a:gd name="T99" fmla="*/ 6 h 83"/>
                <a:gd name="T100" fmla="*/ 9 w 86"/>
                <a:gd name="T101" fmla="*/ 6 h 83"/>
                <a:gd name="T102" fmla="*/ 9 w 86"/>
                <a:gd name="T103" fmla="*/ 6 h 83"/>
                <a:gd name="T104" fmla="*/ 8 w 86"/>
                <a:gd name="T105" fmla="*/ 6 h 83"/>
                <a:gd name="T106" fmla="*/ 8 w 86"/>
                <a:gd name="T107" fmla="*/ 9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83"/>
                <a:gd name="T164" fmla="*/ 86 w 86"/>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83">
                  <a:moveTo>
                    <a:pt x="32" y="36"/>
                  </a:moveTo>
                  <a:lnTo>
                    <a:pt x="30" y="43"/>
                  </a:lnTo>
                  <a:lnTo>
                    <a:pt x="25" y="46"/>
                  </a:lnTo>
                  <a:lnTo>
                    <a:pt x="18" y="49"/>
                  </a:lnTo>
                  <a:lnTo>
                    <a:pt x="11" y="48"/>
                  </a:lnTo>
                  <a:lnTo>
                    <a:pt x="11" y="52"/>
                  </a:lnTo>
                  <a:lnTo>
                    <a:pt x="11" y="58"/>
                  </a:lnTo>
                  <a:lnTo>
                    <a:pt x="11" y="63"/>
                  </a:lnTo>
                  <a:lnTo>
                    <a:pt x="11" y="68"/>
                  </a:lnTo>
                  <a:lnTo>
                    <a:pt x="9" y="71"/>
                  </a:lnTo>
                  <a:lnTo>
                    <a:pt x="6" y="73"/>
                  </a:lnTo>
                  <a:lnTo>
                    <a:pt x="3" y="74"/>
                  </a:lnTo>
                  <a:lnTo>
                    <a:pt x="0" y="75"/>
                  </a:lnTo>
                  <a:lnTo>
                    <a:pt x="3" y="79"/>
                  </a:lnTo>
                  <a:lnTo>
                    <a:pt x="7" y="82"/>
                  </a:lnTo>
                  <a:lnTo>
                    <a:pt x="12" y="83"/>
                  </a:lnTo>
                  <a:lnTo>
                    <a:pt x="17" y="83"/>
                  </a:lnTo>
                  <a:lnTo>
                    <a:pt x="25" y="79"/>
                  </a:lnTo>
                  <a:lnTo>
                    <a:pt x="33" y="75"/>
                  </a:lnTo>
                  <a:lnTo>
                    <a:pt x="41" y="73"/>
                  </a:lnTo>
                  <a:lnTo>
                    <a:pt x="50" y="72"/>
                  </a:lnTo>
                  <a:lnTo>
                    <a:pt x="50" y="68"/>
                  </a:lnTo>
                  <a:lnTo>
                    <a:pt x="53" y="64"/>
                  </a:lnTo>
                  <a:lnTo>
                    <a:pt x="55" y="60"/>
                  </a:lnTo>
                  <a:lnTo>
                    <a:pt x="56" y="57"/>
                  </a:lnTo>
                  <a:lnTo>
                    <a:pt x="64" y="54"/>
                  </a:lnTo>
                  <a:lnTo>
                    <a:pt x="73" y="53"/>
                  </a:lnTo>
                  <a:lnTo>
                    <a:pt x="80" y="52"/>
                  </a:lnTo>
                  <a:lnTo>
                    <a:pt x="86" y="45"/>
                  </a:lnTo>
                  <a:lnTo>
                    <a:pt x="86" y="38"/>
                  </a:lnTo>
                  <a:lnTo>
                    <a:pt x="85" y="33"/>
                  </a:lnTo>
                  <a:lnTo>
                    <a:pt x="82" y="28"/>
                  </a:lnTo>
                  <a:lnTo>
                    <a:pt x="77" y="23"/>
                  </a:lnTo>
                  <a:lnTo>
                    <a:pt x="72" y="25"/>
                  </a:lnTo>
                  <a:lnTo>
                    <a:pt x="69" y="26"/>
                  </a:lnTo>
                  <a:lnTo>
                    <a:pt x="64" y="27"/>
                  </a:lnTo>
                  <a:lnTo>
                    <a:pt x="60" y="27"/>
                  </a:lnTo>
                  <a:lnTo>
                    <a:pt x="57" y="20"/>
                  </a:lnTo>
                  <a:lnTo>
                    <a:pt x="55" y="13"/>
                  </a:lnTo>
                  <a:lnTo>
                    <a:pt x="53" y="7"/>
                  </a:lnTo>
                  <a:lnTo>
                    <a:pt x="50" y="0"/>
                  </a:lnTo>
                  <a:lnTo>
                    <a:pt x="47" y="0"/>
                  </a:lnTo>
                  <a:lnTo>
                    <a:pt x="45" y="0"/>
                  </a:lnTo>
                  <a:lnTo>
                    <a:pt x="41" y="0"/>
                  </a:lnTo>
                  <a:lnTo>
                    <a:pt x="38" y="0"/>
                  </a:lnTo>
                  <a:lnTo>
                    <a:pt x="38" y="5"/>
                  </a:lnTo>
                  <a:lnTo>
                    <a:pt x="38" y="11"/>
                  </a:lnTo>
                  <a:lnTo>
                    <a:pt x="38" y="15"/>
                  </a:lnTo>
                  <a:lnTo>
                    <a:pt x="38" y="21"/>
                  </a:lnTo>
                  <a:lnTo>
                    <a:pt x="37" y="21"/>
                  </a:lnTo>
                  <a:lnTo>
                    <a:pt x="34" y="21"/>
                  </a:lnTo>
                  <a:lnTo>
                    <a:pt x="33" y="22"/>
                  </a:lnTo>
                  <a:lnTo>
                    <a:pt x="32" y="23"/>
                  </a:lnTo>
                  <a:lnTo>
                    <a:pt x="32" y="36"/>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2" name="Freeform 163"/>
            <p:cNvSpPr>
              <a:spLocks/>
            </p:cNvSpPr>
            <p:nvPr/>
          </p:nvSpPr>
          <p:spPr bwMode="auto">
            <a:xfrm>
              <a:off x="2357" y="2165"/>
              <a:ext cx="23" cy="22"/>
            </a:xfrm>
            <a:custGeom>
              <a:avLst/>
              <a:gdLst>
                <a:gd name="T0" fmla="*/ 1 w 46"/>
                <a:gd name="T1" fmla="*/ 2 h 45"/>
                <a:gd name="T2" fmla="*/ 1 w 46"/>
                <a:gd name="T3" fmla="*/ 2 h 45"/>
                <a:gd name="T4" fmla="*/ 1 w 46"/>
                <a:gd name="T5" fmla="*/ 2 h 45"/>
                <a:gd name="T6" fmla="*/ 1 w 46"/>
                <a:gd name="T7" fmla="*/ 2 h 45"/>
                <a:gd name="T8" fmla="*/ 1 w 46"/>
                <a:gd name="T9" fmla="*/ 2 h 45"/>
                <a:gd name="T10" fmla="*/ 1 w 46"/>
                <a:gd name="T11" fmla="*/ 2 h 45"/>
                <a:gd name="T12" fmla="*/ 1 w 46"/>
                <a:gd name="T13" fmla="*/ 3 h 45"/>
                <a:gd name="T14" fmla="*/ 0 w 46"/>
                <a:gd name="T15" fmla="*/ 3 h 45"/>
                <a:gd name="T16" fmla="*/ 0 w 46"/>
                <a:gd name="T17" fmla="*/ 4 h 45"/>
                <a:gd name="T18" fmla="*/ 2 w 46"/>
                <a:gd name="T19" fmla="*/ 4 h 45"/>
                <a:gd name="T20" fmla="*/ 4 w 46"/>
                <a:gd name="T21" fmla="*/ 4 h 45"/>
                <a:gd name="T22" fmla="*/ 6 w 46"/>
                <a:gd name="T23" fmla="*/ 5 h 45"/>
                <a:gd name="T24" fmla="*/ 8 w 46"/>
                <a:gd name="T25" fmla="*/ 5 h 45"/>
                <a:gd name="T26" fmla="*/ 7 w 46"/>
                <a:gd name="T27" fmla="*/ 6 h 45"/>
                <a:gd name="T28" fmla="*/ 7 w 46"/>
                <a:gd name="T29" fmla="*/ 7 h 45"/>
                <a:gd name="T30" fmla="*/ 7 w 46"/>
                <a:gd name="T31" fmla="*/ 8 h 45"/>
                <a:gd name="T32" fmla="*/ 7 w 46"/>
                <a:gd name="T33" fmla="*/ 9 h 45"/>
                <a:gd name="T34" fmla="*/ 8 w 46"/>
                <a:gd name="T35" fmla="*/ 10 h 45"/>
                <a:gd name="T36" fmla="*/ 8 w 46"/>
                <a:gd name="T37" fmla="*/ 10 h 45"/>
                <a:gd name="T38" fmla="*/ 8 w 46"/>
                <a:gd name="T39" fmla="*/ 10 h 45"/>
                <a:gd name="T40" fmla="*/ 8 w 46"/>
                <a:gd name="T41" fmla="*/ 11 h 45"/>
                <a:gd name="T42" fmla="*/ 11 w 46"/>
                <a:gd name="T43" fmla="*/ 11 h 45"/>
                <a:gd name="T44" fmla="*/ 12 w 46"/>
                <a:gd name="T45" fmla="*/ 9 h 45"/>
                <a:gd name="T46" fmla="*/ 12 w 46"/>
                <a:gd name="T47" fmla="*/ 6 h 45"/>
                <a:gd name="T48" fmla="*/ 12 w 46"/>
                <a:gd name="T49" fmla="*/ 3 h 45"/>
                <a:gd name="T50" fmla="*/ 10 w 46"/>
                <a:gd name="T51" fmla="*/ 2 h 45"/>
                <a:gd name="T52" fmla="*/ 9 w 46"/>
                <a:gd name="T53" fmla="*/ 2 h 45"/>
                <a:gd name="T54" fmla="*/ 8 w 46"/>
                <a:gd name="T55" fmla="*/ 2 h 45"/>
                <a:gd name="T56" fmla="*/ 6 w 46"/>
                <a:gd name="T57" fmla="*/ 2 h 45"/>
                <a:gd name="T58" fmla="*/ 6 w 46"/>
                <a:gd name="T59" fmla="*/ 1 h 45"/>
                <a:gd name="T60" fmla="*/ 6 w 46"/>
                <a:gd name="T61" fmla="*/ 1 h 45"/>
                <a:gd name="T62" fmla="*/ 6 w 46"/>
                <a:gd name="T63" fmla="*/ 1 h 45"/>
                <a:gd name="T64" fmla="*/ 6 w 46"/>
                <a:gd name="T65" fmla="*/ 0 h 45"/>
                <a:gd name="T66" fmla="*/ 4 w 46"/>
                <a:gd name="T67" fmla="*/ 0 h 45"/>
                <a:gd name="T68" fmla="*/ 3 w 46"/>
                <a:gd name="T69" fmla="*/ 0 h 45"/>
                <a:gd name="T70" fmla="*/ 1 w 46"/>
                <a:gd name="T71" fmla="*/ 0 h 45"/>
                <a:gd name="T72" fmla="*/ 0 w 46"/>
                <a:gd name="T73" fmla="*/ 1 h 45"/>
                <a:gd name="T74" fmla="*/ 1 w 46"/>
                <a:gd name="T75" fmla="*/ 2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45"/>
                <a:gd name="T116" fmla="*/ 46 w 46"/>
                <a:gd name="T117" fmla="*/ 45 h 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45">
                  <a:moveTo>
                    <a:pt x="3" y="8"/>
                  </a:moveTo>
                  <a:lnTo>
                    <a:pt x="2" y="8"/>
                  </a:lnTo>
                  <a:lnTo>
                    <a:pt x="3" y="8"/>
                  </a:lnTo>
                  <a:lnTo>
                    <a:pt x="4" y="8"/>
                  </a:lnTo>
                  <a:lnTo>
                    <a:pt x="3" y="8"/>
                  </a:lnTo>
                  <a:lnTo>
                    <a:pt x="2" y="11"/>
                  </a:lnTo>
                  <a:lnTo>
                    <a:pt x="1" y="13"/>
                  </a:lnTo>
                  <a:lnTo>
                    <a:pt x="0" y="15"/>
                  </a:lnTo>
                  <a:lnTo>
                    <a:pt x="0" y="17"/>
                  </a:lnTo>
                  <a:lnTo>
                    <a:pt x="8" y="17"/>
                  </a:lnTo>
                  <a:lnTo>
                    <a:pt x="16" y="17"/>
                  </a:lnTo>
                  <a:lnTo>
                    <a:pt x="23" y="20"/>
                  </a:lnTo>
                  <a:lnTo>
                    <a:pt x="30" y="23"/>
                  </a:lnTo>
                  <a:lnTo>
                    <a:pt x="28" y="27"/>
                  </a:lnTo>
                  <a:lnTo>
                    <a:pt x="28" y="31"/>
                  </a:lnTo>
                  <a:lnTo>
                    <a:pt x="28" y="35"/>
                  </a:lnTo>
                  <a:lnTo>
                    <a:pt x="28" y="39"/>
                  </a:lnTo>
                  <a:lnTo>
                    <a:pt x="29" y="41"/>
                  </a:lnTo>
                  <a:lnTo>
                    <a:pt x="30" y="42"/>
                  </a:lnTo>
                  <a:lnTo>
                    <a:pt x="30" y="43"/>
                  </a:lnTo>
                  <a:lnTo>
                    <a:pt x="30" y="45"/>
                  </a:lnTo>
                  <a:lnTo>
                    <a:pt x="41" y="44"/>
                  </a:lnTo>
                  <a:lnTo>
                    <a:pt x="45" y="36"/>
                  </a:lnTo>
                  <a:lnTo>
                    <a:pt x="46" y="26"/>
                  </a:lnTo>
                  <a:lnTo>
                    <a:pt x="45" y="15"/>
                  </a:lnTo>
                  <a:lnTo>
                    <a:pt x="40" y="11"/>
                  </a:lnTo>
                  <a:lnTo>
                    <a:pt x="36" y="8"/>
                  </a:lnTo>
                  <a:lnTo>
                    <a:pt x="30" y="8"/>
                  </a:lnTo>
                  <a:lnTo>
                    <a:pt x="24" y="8"/>
                  </a:lnTo>
                  <a:lnTo>
                    <a:pt x="24" y="7"/>
                  </a:lnTo>
                  <a:lnTo>
                    <a:pt x="24" y="5"/>
                  </a:lnTo>
                  <a:lnTo>
                    <a:pt x="23" y="4"/>
                  </a:lnTo>
                  <a:lnTo>
                    <a:pt x="22" y="2"/>
                  </a:lnTo>
                  <a:lnTo>
                    <a:pt x="16" y="1"/>
                  </a:lnTo>
                  <a:lnTo>
                    <a:pt x="9" y="0"/>
                  </a:lnTo>
                  <a:lnTo>
                    <a:pt x="3" y="0"/>
                  </a:lnTo>
                  <a:lnTo>
                    <a:pt x="0" y="6"/>
                  </a:lnTo>
                  <a:lnTo>
                    <a:pt x="3" y="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3" name="Freeform 164"/>
            <p:cNvSpPr>
              <a:spLocks/>
            </p:cNvSpPr>
            <p:nvPr/>
          </p:nvSpPr>
          <p:spPr bwMode="auto">
            <a:xfrm>
              <a:off x="2258" y="2389"/>
              <a:ext cx="69" cy="88"/>
            </a:xfrm>
            <a:custGeom>
              <a:avLst/>
              <a:gdLst>
                <a:gd name="T0" fmla="*/ 1 w 138"/>
                <a:gd name="T1" fmla="*/ 7 h 176"/>
                <a:gd name="T2" fmla="*/ 1 w 138"/>
                <a:gd name="T3" fmla="*/ 12 h 176"/>
                <a:gd name="T4" fmla="*/ 8 w 138"/>
                <a:gd name="T5" fmla="*/ 12 h 176"/>
                <a:gd name="T6" fmla="*/ 12 w 138"/>
                <a:gd name="T7" fmla="*/ 11 h 176"/>
                <a:gd name="T8" fmla="*/ 15 w 138"/>
                <a:gd name="T9" fmla="*/ 11 h 176"/>
                <a:gd name="T10" fmla="*/ 17 w 138"/>
                <a:gd name="T11" fmla="*/ 11 h 176"/>
                <a:gd name="T12" fmla="*/ 18 w 138"/>
                <a:gd name="T13" fmla="*/ 13 h 176"/>
                <a:gd name="T14" fmla="*/ 16 w 138"/>
                <a:gd name="T15" fmla="*/ 16 h 176"/>
                <a:gd name="T16" fmla="*/ 18 w 138"/>
                <a:gd name="T17" fmla="*/ 16 h 176"/>
                <a:gd name="T18" fmla="*/ 17 w 138"/>
                <a:gd name="T19" fmla="*/ 19 h 176"/>
                <a:gd name="T20" fmla="*/ 14 w 138"/>
                <a:gd name="T21" fmla="*/ 22 h 176"/>
                <a:gd name="T22" fmla="*/ 11 w 138"/>
                <a:gd name="T23" fmla="*/ 24 h 176"/>
                <a:gd name="T24" fmla="*/ 9 w 138"/>
                <a:gd name="T25" fmla="*/ 26 h 176"/>
                <a:gd name="T26" fmla="*/ 7 w 138"/>
                <a:gd name="T27" fmla="*/ 29 h 176"/>
                <a:gd name="T28" fmla="*/ 4 w 138"/>
                <a:gd name="T29" fmla="*/ 34 h 176"/>
                <a:gd name="T30" fmla="*/ 3 w 138"/>
                <a:gd name="T31" fmla="*/ 41 h 176"/>
                <a:gd name="T32" fmla="*/ 5 w 138"/>
                <a:gd name="T33" fmla="*/ 44 h 176"/>
                <a:gd name="T34" fmla="*/ 8 w 138"/>
                <a:gd name="T35" fmla="*/ 41 h 176"/>
                <a:gd name="T36" fmla="*/ 14 w 138"/>
                <a:gd name="T37" fmla="*/ 31 h 176"/>
                <a:gd name="T38" fmla="*/ 17 w 138"/>
                <a:gd name="T39" fmla="*/ 24 h 176"/>
                <a:gd name="T40" fmla="*/ 19 w 138"/>
                <a:gd name="T41" fmla="*/ 22 h 176"/>
                <a:gd name="T42" fmla="*/ 20 w 138"/>
                <a:gd name="T43" fmla="*/ 23 h 176"/>
                <a:gd name="T44" fmla="*/ 21 w 138"/>
                <a:gd name="T45" fmla="*/ 23 h 176"/>
                <a:gd name="T46" fmla="*/ 24 w 138"/>
                <a:gd name="T47" fmla="*/ 27 h 176"/>
                <a:gd name="T48" fmla="*/ 22 w 138"/>
                <a:gd name="T49" fmla="*/ 33 h 176"/>
                <a:gd name="T50" fmla="*/ 24 w 138"/>
                <a:gd name="T51" fmla="*/ 33 h 176"/>
                <a:gd name="T52" fmla="*/ 23 w 138"/>
                <a:gd name="T53" fmla="*/ 37 h 176"/>
                <a:gd name="T54" fmla="*/ 25 w 138"/>
                <a:gd name="T55" fmla="*/ 44 h 176"/>
                <a:gd name="T56" fmla="*/ 30 w 138"/>
                <a:gd name="T57" fmla="*/ 33 h 176"/>
                <a:gd name="T58" fmla="*/ 31 w 138"/>
                <a:gd name="T59" fmla="*/ 31 h 176"/>
                <a:gd name="T60" fmla="*/ 33 w 138"/>
                <a:gd name="T61" fmla="*/ 30 h 176"/>
                <a:gd name="T62" fmla="*/ 35 w 138"/>
                <a:gd name="T63" fmla="*/ 26 h 176"/>
                <a:gd name="T64" fmla="*/ 34 w 138"/>
                <a:gd name="T65" fmla="*/ 22 h 176"/>
                <a:gd name="T66" fmla="*/ 30 w 138"/>
                <a:gd name="T67" fmla="*/ 20 h 176"/>
                <a:gd name="T68" fmla="*/ 27 w 138"/>
                <a:gd name="T69" fmla="*/ 15 h 176"/>
                <a:gd name="T70" fmla="*/ 28 w 138"/>
                <a:gd name="T71" fmla="*/ 7 h 176"/>
                <a:gd name="T72" fmla="*/ 23 w 138"/>
                <a:gd name="T73" fmla="*/ 3 h 176"/>
                <a:gd name="T74" fmla="*/ 20 w 138"/>
                <a:gd name="T75" fmla="*/ 1 h 176"/>
                <a:gd name="T76" fmla="*/ 16 w 138"/>
                <a:gd name="T77" fmla="*/ 0 h 176"/>
                <a:gd name="T78" fmla="*/ 13 w 138"/>
                <a:gd name="T79" fmla="*/ 2 h 176"/>
                <a:gd name="T80" fmla="*/ 10 w 138"/>
                <a:gd name="T81" fmla="*/ 4 h 176"/>
                <a:gd name="T82" fmla="*/ 6 w 138"/>
                <a:gd name="T83" fmla="*/ 5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76"/>
                <a:gd name="T128" fmla="*/ 138 w 13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76">
                  <a:moveTo>
                    <a:pt x="16" y="18"/>
                  </a:moveTo>
                  <a:lnTo>
                    <a:pt x="4" y="26"/>
                  </a:lnTo>
                  <a:lnTo>
                    <a:pt x="0" y="38"/>
                  </a:lnTo>
                  <a:lnTo>
                    <a:pt x="4" y="48"/>
                  </a:lnTo>
                  <a:lnTo>
                    <a:pt x="19" y="49"/>
                  </a:lnTo>
                  <a:lnTo>
                    <a:pt x="29" y="47"/>
                  </a:lnTo>
                  <a:lnTo>
                    <a:pt x="39" y="44"/>
                  </a:lnTo>
                  <a:lnTo>
                    <a:pt x="47" y="43"/>
                  </a:lnTo>
                  <a:lnTo>
                    <a:pt x="54" y="41"/>
                  </a:lnTo>
                  <a:lnTo>
                    <a:pt x="59" y="41"/>
                  </a:lnTo>
                  <a:lnTo>
                    <a:pt x="64" y="41"/>
                  </a:lnTo>
                  <a:lnTo>
                    <a:pt x="67" y="41"/>
                  </a:lnTo>
                  <a:lnTo>
                    <a:pt x="69" y="43"/>
                  </a:lnTo>
                  <a:lnTo>
                    <a:pt x="69" y="49"/>
                  </a:lnTo>
                  <a:lnTo>
                    <a:pt x="65" y="56"/>
                  </a:lnTo>
                  <a:lnTo>
                    <a:pt x="63" y="62"/>
                  </a:lnTo>
                  <a:lnTo>
                    <a:pt x="65" y="63"/>
                  </a:lnTo>
                  <a:lnTo>
                    <a:pt x="70" y="63"/>
                  </a:lnTo>
                  <a:lnTo>
                    <a:pt x="71" y="67"/>
                  </a:lnTo>
                  <a:lnTo>
                    <a:pt x="67" y="74"/>
                  </a:lnTo>
                  <a:lnTo>
                    <a:pt x="59" y="82"/>
                  </a:lnTo>
                  <a:lnTo>
                    <a:pt x="54" y="86"/>
                  </a:lnTo>
                  <a:lnTo>
                    <a:pt x="49" y="90"/>
                  </a:lnTo>
                  <a:lnTo>
                    <a:pt x="44" y="95"/>
                  </a:lnTo>
                  <a:lnTo>
                    <a:pt x="40" y="100"/>
                  </a:lnTo>
                  <a:lnTo>
                    <a:pt x="36" y="104"/>
                  </a:lnTo>
                  <a:lnTo>
                    <a:pt x="32" y="110"/>
                  </a:lnTo>
                  <a:lnTo>
                    <a:pt x="27" y="116"/>
                  </a:lnTo>
                  <a:lnTo>
                    <a:pt x="23" y="121"/>
                  </a:lnTo>
                  <a:lnTo>
                    <a:pt x="16" y="134"/>
                  </a:lnTo>
                  <a:lnTo>
                    <a:pt x="11" y="148"/>
                  </a:lnTo>
                  <a:lnTo>
                    <a:pt x="10" y="161"/>
                  </a:lnTo>
                  <a:lnTo>
                    <a:pt x="12" y="170"/>
                  </a:lnTo>
                  <a:lnTo>
                    <a:pt x="17" y="176"/>
                  </a:lnTo>
                  <a:lnTo>
                    <a:pt x="23" y="173"/>
                  </a:lnTo>
                  <a:lnTo>
                    <a:pt x="32" y="164"/>
                  </a:lnTo>
                  <a:lnTo>
                    <a:pt x="42" y="143"/>
                  </a:lnTo>
                  <a:lnTo>
                    <a:pt x="53" y="121"/>
                  </a:lnTo>
                  <a:lnTo>
                    <a:pt x="61" y="105"/>
                  </a:lnTo>
                  <a:lnTo>
                    <a:pt x="67" y="96"/>
                  </a:lnTo>
                  <a:lnTo>
                    <a:pt x="72" y="90"/>
                  </a:lnTo>
                  <a:lnTo>
                    <a:pt x="76" y="88"/>
                  </a:lnTo>
                  <a:lnTo>
                    <a:pt x="78" y="88"/>
                  </a:lnTo>
                  <a:lnTo>
                    <a:pt x="79" y="89"/>
                  </a:lnTo>
                  <a:lnTo>
                    <a:pt x="84" y="90"/>
                  </a:lnTo>
                  <a:lnTo>
                    <a:pt x="91" y="95"/>
                  </a:lnTo>
                  <a:lnTo>
                    <a:pt x="93" y="106"/>
                  </a:lnTo>
                  <a:lnTo>
                    <a:pt x="82" y="129"/>
                  </a:lnTo>
                  <a:lnTo>
                    <a:pt x="87" y="132"/>
                  </a:lnTo>
                  <a:lnTo>
                    <a:pt x="92" y="132"/>
                  </a:lnTo>
                  <a:lnTo>
                    <a:pt x="95" y="129"/>
                  </a:lnTo>
                  <a:lnTo>
                    <a:pt x="100" y="128"/>
                  </a:lnTo>
                  <a:lnTo>
                    <a:pt x="91" y="148"/>
                  </a:lnTo>
                  <a:lnTo>
                    <a:pt x="91" y="170"/>
                  </a:lnTo>
                  <a:lnTo>
                    <a:pt x="97" y="176"/>
                  </a:lnTo>
                  <a:lnTo>
                    <a:pt x="114" y="148"/>
                  </a:lnTo>
                  <a:lnTo>
                    <a:pt x="119" y="132"/>
                  </a:lnTo>
                  <a:lnTo>
                    <a:pt x="122" y="125"/>
                  </a:lnTo>
                  <a:lnTo>
                    <a:pt x="122" y="123"/>
                  </a:lnTo>
                  <a:lnTo>
                    <a:pt x="129" y="118"/>
                  </a:lnTo>
                  <a:lnTo>
                    <a:pt x="134" y="111"/>
                  </a:lnTo>
                  <a:lnTo>
                    <a:pt x="137" y="103"/>
                  </a:lnTo>
                  <a:lnTo>
                    <a:pt x="138" y="95"/>
                  </a:lnTo>
                  <a:lnTo>
                    <a:pt x="134" y="87"/>
                  </a:lnTo>
                  <a:lnTo>
                    <a:pt x="129" y="81"/>
                  </a:lnTo>
                  <a:lnTo>
                    <a:pt x="119" y="78"/>
                  </a:lnTo>
                  <a:lnTo>
                    <a:pt x="106" y="76"/>
                  </a:lnTo>
                  <a:lnTo>
                    <a:pt x="106" y="58"/>
                  </a:lnTo>
                  <a:lnTo>
                    <a:pt x="110" y="42"/>
                  </a:lnTo>
                  <a:lnTo>
                    <a:pt x="109" y="28"/>
                  </a:lnTo>
                  <a:lnTo>
                    <a:pt x="94" y="15"/>
                  </a:lnTo>
                  <a:lnTo>
                    <a:pt x="91" y="9"/>
                  </a:lnTo>
                  <a:lnTo>
                    <a:pt x="85" y="5"/>
                  </a:lnTo>
                  <a:lnTo>
                    <a:pt x="78" y="2"/>
                  </a:lnTo>
                  <a:lnTo>
                    <a:pt x="70" y="0"/>
                  </a:lnTo>
                  <a:lnTo>
                    <a:pt x="62" y="0"/>
                  </a:lnTo>
                  <a:lnTo>
                    <a:pt x="55" y="3"/>
                  </a:lnTo>
                  <a:lnTo>
                    <a:pt x="49" y="5"/>
                  </a:lnTo>
                  <a:lnTo>
                    <a:pt x="46" y="9"/>
                  </a:lnTo>
                  <a:lnTo>
                    <a:pt x="39" y="15"/>
                  </a:lnTo>
                  <a:lnTo>
                    <a:pt x="29" y="19"/>
                  </a:lnTo>
                  <a:lnTo>
                    <a:pt x="21" y="20"/>
                  </a:lnTo>
                  <a:lnTo>
                    <a:pt x="16"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4" name="Freeform 165"/>
            <p:cNvSpPr>
              <a:spLocks/>
            </p:cNvSpPr>
            <p:nvPr/>
          </p:nvSpPr>
          <p:spPr bwMode="auto">
            <a:xfrm>
              <a:off x="2306" y="2462"/>
              <a:ext cx="40" cy="38"/>
            </a:xfrm>
            <a:custGeom>
              <a:avLst/>
              <a:gdLst>
                <a:gd name="T0" fmla="*/ 3 w 82"/>
                <a:gd name="T1" fmla="*/ 10 h 76"/>
                <a:gd name="T2" fmla="*/ 1 w 82"/>
                <a:gd name="T3" fmla="*/ 13 h 76"/>
                <a:gd name="T4" fmla="*/ 0 w 82"/>
                <a:gd name="T5" fmla="*/ 17 h 76"/>
                <a:gd name="T6" fmla="*/ 1 w 82"/>
                <a:gd name="T7" fmla="*/ 19 h 76"/>
                <a:gd name="T8" fmla="*/ 4 w 82"/>
                <a:gd name="T9" fmla="*/ 17 h 76"/>
                <a:gd name="T10" fmla="*/ 7 w 82"/>
                <a:gd name="T11" fmla="*/ 12 h 76"/>
                <a:gd name="T12" fmla="*/ 8 w 82"/>
                <a:gd name="T13" fmla="*/ 10 h 76"/>
                <a:gd name="T14" fmla="*/ 8 w 82"/>
                <a:gd name="T15" fmla="*/ 10 h 76"/>
                <a:gd name="T16" fmla="*/ 8 w 82"/>
                <a:gd name="T17" fmla="*/ 10 h 76"/>
                <a:gd name="T18" fmla="*/ 9 w 82"/>
                <a:gd name="T19" fmla="*/ 9 h 76"/>
                <a:gd name="T20" fmla="*/ 10 w 82"/>
                <a:gd name="T21" fmla="*/ 8 h 76"/>
                <a:gd name="T22" fmla="*/ 12 w 82"/>
                <a:gd name="T23" fmla="*/ 6 h 76"/>
                <a:gd name="T24" fmla="*/ 13 w 82"/>
                <a:gd name="T25" fmla="*/ 6 h 76"/>
                <a:gd name="T26" fmla="*/ 15 w 82"/>
                <a:gd name="T27" fmla="*/ 7 h 76"/>
                <a:gd name="T28" fmla="*/ 16 w 82"/>
                <a:gd name="T29" fmla="*/ 6 h 76"/>
                <a:gd name="T30" fmla="*/ 18 w 82"/>
                <a:gd name="T31" fmla="*/ 5 h 76"/>
                <a:gd name="T32" fmla="*/ 19 w 82"/>
                <a:gd name="T33" fmla="*/ 3 h 76"/>
                <a:gd name="T34" fmla="*/ 19 w 82"/>
                <a:gd name="T35" fmla="*/ 2 h 76"/>
                <a:gd name="T36" fmla="*/ 20 w 82"/>
                <a:gd name="T37" fmla="*/ 1 h 76"/>
                <a:gd name="T38" fmla="*/ 19 w 82"/>
                <a:gd name="T39" fmla="*/ 0 h 76"/>
                <a:gd name="T40" fmla="*/ 15 w 82"/>
                <a:gd name="T41" fmla="*/ 1 h 76"/>
                <a:gd name="T42" fmla="*/ 11 w 82"/>
                <a:gd name="T43" fmla="*/ 3 h 76"/>
                <a:gd name="T44" fmla="*/ 9 w 82"/>
                <a:gd name="T45" fmla="*/ 5 h 76"/>
                <a:gd name="T46" fmla="*/ 8 w 82"/>
                <a:gd name="T47" fmla="*/ 6 h 76"/>
                <a:gd name="T48" fmla="*/ 7 w 82"/>
                <a:gd name="T49" fmla="*/ 7 h 76"/>
                <a:gd name="T50" fmla="*/ 5 w 82"/>
                <a:gd name="T51" fmla="*/ 7 h 76"/>
                <a:gd name="T52" fmla="*/ 4 w 82"/>
                <a:gd name="T53" fmla="*/ 8 h 76"/>
                <a:gd name="T54" fmla="*/ 3 w 82"/>
                <a:gd name="T55" fmla="*/ 9 h 76"/>
                <a:gd name="T56" fmla="*/ 3 w 82"/>
                <a:gd name="T57" fmla="*/ 1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76"/>
                <a:gd name="T89" fmla="*/ 82 w 82"/>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76">
                  <a:moveTo>
                    <a:pt x="12" y="39"/>
                  </a:moveTo>
                  <a:lnTo>
                    <a:pt x="4" y="50"/>
                  </a:lnTo>
                  <a:lnTo>
                    <a:pt x="0" y="67"/>
                  </a:lnTo>
                  <a:lnTo>
                    <a:pt x="4" y="76"/>
                  </a:lnTo>
                  <a:lnTo>
                    <a:pt x="16" y="65"/>
                  </a:lnTo>
                  <a:lnTo>
                    <a:pt x="29" y="47"/>
                  </a:lnTo>
                  <a:lnTo>
                    <a:pt x="35" y="39"/>
                  </a:lnTo>
                  <a:lnTo>
                    <a:pt x="35" y="37"/>
                  </a:lnTo>
                  <a:lnTo>
                    <a:pt x="37" y="34"/>
                  </a:lnTo>
                  <a:lnTo>
                    <a:pt x="42" y="29"/>
                  </a:lnTo>
                  <a:lnTo>
                    <a:pt x="49" y="24"/>
                  </a:lnTo>
                  <a:lnTo>
                    <a:pt x="55" y="24"/>
                  </a:lnTo>
                  <a:lnTo>
                    <a:pt x="62" y="25"/>
                  </a:lnTo>
                  <a:lnTo>
                    <a:pt x="68" y="22"/>
                  </a:lnTo>
                  <a:lnTo>
                    <a:pt x="74" y="17"/>
                  </a:lnTo>
                  <a:lnTo>
                    <a:pt x="77" y="12"/>
                  </a:lnTo>
                  <a:lnTo>
                    <a:pt x="80" y="8"/>
                  </a:lnTo>
                  <a:lnTo>
                    <a:pt x="82" y="2"/>
                  </a:lnTo>
                  <a:lnTo>
                    <a:pt x="77" y="0"/>
                  </a:lnTo>
                  <a:lnTo>
                    <a:pt x="61" y="4"/>
                  </a:lnTo>
                  <a:lnTo>
                    <a:pt x="45" y="11"/>
                  </a:lnTo>
                  <a:lnTo>
                    <a:pt x="37" y="18"/>
                  </a:lnTo>
                  <a:lnTo>
                    <a:pt x="34" y="23"/>
                  </a:lnTo>
                  <a:lnTo>
                    <a:pt x="29" y="26"/>
                  </a:lnTo>
                  <a:lnTo>
                    <a:pt x="22" y="27"/>
                  </a:lnTo>
                  <a:lnTo>
                    <a:pt x="16" y="30"/>
                  </a:lnTo>
                  <a:lnTo>
                    <a:pt x="13" y="33"/>
                  </a:lnTo>
                  <a:lnTo>
                    <a:pt x="12" y="39"/>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5" name="Freeform 166"/>
            <p:cNvSpPr>
              <a:spLocks/>
            </p:cNvSpPr>
            <p:nvPr/>
          </p:nvSpPr>
          <p:spPr bwMode="auto">
            <a:xfrm>
              <a:off x="2292" y="2263"/>
              <a:ext cx="27" cy="46"/>
            </a:xfrm>
            <a:custGeom>
              <a:avLst/>
              <a:gdLst>
                <a:gd name="T0" fmla="*/ 5 w 55"/>
                <a:gd name="T1" fmla="*/ 4 h 92"/>
                <a:gd name="T2" fmla="*/ 5 w 55"/>
                <a:gd name="T3" fmla="*/ 4 h 92"/>
                <a:gd name="T4" fmla="*/ 7 w 55"/>
                <a:gd name="T5" fmla="*/ 2 h 92"/>
                <a:gd name="T6" fmla="*/ 9 w 55"/>
                <a:gd name="T7" fmla="*/ 0 h 92"/>
                <a:gd name="T8" fmla="*/ 10 w 55"/>
                <a:gd name="T9" fmla="*/ 3 h 92"/>
                <a:gd name="T10" fmla="*/ 11 w 55"/>
                <a:gd name="T11" fmla="*/ 7 h 92"/>
                <a:gd name="T12" fmla="*/ 11 w 55"/>
                <a:gd name="T13" fmla="*/ 10 h 92"/>
                <a:gd name="T14" fmla="*/ 12 w 55"/>
                <a:gd name="T15" fmla="*/ 12 h 92"/>
                <a:gd name="T16" fmla="*/ 12 w 55"/>
                <a:gd name="T17" fmla="*/ 12 h 92"/>
                <a:gd name="T18" fmla="*/ 13 w 55"/>
                <a:gd name="T19" fmla="*/ 14 h 92"/>
                <a:gd name="T20" fmla="*/ 13 w 55"/>
                <a:gd name="T21" fmla="*/ 17 h 92"/>
                <a:gd name="T22" fmla="*/ 13 w 55"/>
                <a:gd name="T23" fmla="*/ 19 h 92"/>
                <a:gd name="T24" fmla="*/ 12 w 55"/>
                <a:gd name="T25" fmla="*/ 22 h 92"/>
                <a:gd name="T26" fmla="*/ 11 w 55"/>
                <a:gd name="T27" fmla="*/ 23 h 92"/>
                <a:gd name="T28" fmla="*/ 10 w 55"/>
                <a:gd name="T29" fmla="*/ 23 h 92"/>
                <a:gd name="T30" fmla="*/ 10 w 55"/>
                <a:gd name="T31" fmla="*/ 22 h 92"/>
                <a:gd name="T32" fmla="*/ 9 w 55"/>
                <a:gd name="T33" fmla="*/ 20 h 92"/>
                <a:gd name="T34" fmla="*/ 9 w 55"/>
                <a:gd name="T35" fmla="*/ 17 h 92"/>
                <a:gd name="T36" fmla="*/ 8 w 55"/>
                <a:gd name="T37" fmla="*/ 14 h 92"/>
                <a:gd name="T38" fmla="*/ 8 w 55"/>
                <a:gd name="T39" fmla="*/ 12 h 92"/>
                <a:gd name="T40" fmla="*/ 7 w 55"/>
                <a:gd name="T41" fmla="*/ 10 h 92"/>
                <a:gd name="T42" fmla="*/ 7 w 55"/>
                <a:gd name="T43" fmla="*/ 10 h 92"/>
                <a:gd name="T44" fmla="*/ 6 w 55"/>
                <a:gd name="T45" fmla="*/ 10 h 92"/>
                <a:gd name="T46" fmla="*/ 5 w 55"/>
                <a:gd name="T47" fmla="*/ 11 h 92"/>
                <a:gd name="T48" fmla="*/ 5 w 55"/>
                <a:gd name="T49" fmla="*/ 12 h 92"/>
                <a:gd name="T50" fmla="*/ 5 w 55"/>
                <a:gd name="T51" fmla="*/ 14 h 92"/>
                <a:gd name="T52" fmla="*/ 5 w 55"/>
                <a:gd name="T53" fmla="*/ 16 h 92"/>
                <a:gd name="T54" fmla="*/ 4 w 55"/>
                <a:gd name="T55" fmla="*/ 18 h 92"/>
                <a:gd name="T56" fmla="*/ 4 w 55"/>
                <a:gd name="T57" fmla="*/ 20 h 92"/>
                <a:gd name="T58" fmla="*/ 2 w 55"/>
                <a:gd name="T59" fmla="*/ 19 h 92"/>
                <a:gd name="T60" fmla="*/ 1 w 55"/>
                <a:gd name="T61" fmla="*/ 18 h 92"/>
                <a:gd name="T62" fmla="*/ 0 w 55"/>
                <a:gd name="T63" fmla="*/ 15 h 92"/>
                <a:gd name="T64" fmla="*/ 0 w 55"/>
                <a:gd name="T65" fmla="*/ 12 h 92"/>
                <a:gd name="T66" fmla="*/ 2 w 55"/>
                <a:gd name="T67" fmla="*/ 10 h 92"/>
                <a:gd name="T68" fmla="*/ 4 w 55"/>
                <a:gd name="T69" fmla="*/ 8 h 92"/>
                <a:gd name="T70" fmla="*/ 6 w 55"/>
                <a:gd name="T71" fmla="*/ 6 h 92"/>
                <a:gd name="T72" fmla="*/ 5 w 55"/>
                <a:gd name="T73" fmla="*/ 4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92"/>
                <a:gd name="T113" fmla="*/ 55 w 55"/>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92">
                  <a:moveTo>
                    <a:pt x="22" y="15"/>
                  </a:moveTo>
                  <a:lnTo>
                    <a:pt x="22" y="15"/>
                  </a:lnTo>
                  <a:lnTo>
                    <a:pt x="29" y="6"/>
                  </a:lnTo>
                  <a:lnTo>
                    <a:pt x="37" y="0"/>
                  </a:lnTo>
                  <a:lnTo>
                    <a:pt x="42" y="9"/>
                  </a:lnTo>
                  <a:lnTo>
                    <a:pt x="44" y="27"/>
                  </a:lnTo>
                  <a:lnTo>
                    <a:pt x="45" y="38"/>
                  </a:lnTo>
                  <a:lnTo>
                    <a:pt x="48" y="45"/>
                  </a:lnTo>
                  <a:lnTo>
                    <a:pt x="50" y="48"/>
                  </a:lnTo>
                  <a:lnTo>
                    <a:pt x="53" y="54"/>
                  </a:lnTo>
                  <a:lnTo>
                    <a:pt x="55" y="65"/>
                  </a:lnTo>
                  <a:lnTo>
                    <a:pt x="53" y="76"/>
                  </a:lnTo>
                  <a:lnTo>
                    <a:pt x="50" y="85"/>
                  </a:lnTo>
                  <a:lnTo>
                    <a:pt x="45" y="91"/>
                  </a:lnTo>
                  <a:lnTo>
                    <a:pt x="42" y="92"/>
                  </a:lnTo>
                  <a:lnTo>
                    <a:pt x="40" y="88"/>
                  </a:lnTo>
                  <a:lnTo>
                    <a:pt x="37" y="78"/>
                  </a:lnTo>
                  <a:lnTo>
                    <a:pt x="36" y="67"/>
                  </a:lnTo>
                  <a:lnTo>
                    <a:pt x="34" y="55"/>
                  </a:lnTo>
                  <a:lnTo>
                    <a:pt x="33" y="47"/>
                  </a:lnTo>
                  <a:lnTo>
                    <a:pt x="30" y="40"/>
                  </a:lnTo>
                  <a:lnTo>
                    <a:pt x="28" y="38"/>
                  </a:lnTo>
                  <a:lnTo>
                    <a:pt x="25" y="39"/>
                  </a:lnTo>
                  <a:lnTo>
                    <a:pt x="22" y="43"/>
                  </a:lnTo>
                  <a:lnTo>
                    <a:pt x="21" y="48"/>
                  </a:lnTo>
                  <a:lnTo>
                    <a:pt x="21" y="55"/>
                  </a:lnTo>
                  <a:lnTo>
                    <a:pt x="20" y="63"/>
                  </a:lnTo>
                  <a:lnTo>
                    <a:pt x="19" y="71"/>
                  </a:lnTo>
                  <a:lnTo>
                    <a:pt x="17" y="77"/>
                  </a:lnTo>
                  <a:lnTo>
                    <a:pt x="11" y="76"/>
                  </a:lnTo>
                  <a:lnTo>
                    <a:pt x="4" y="69"/>
                  </a:lnTo>
                  <a:lnTo>
                    <a:pt x="0" y="59"/>
                  </a:lnTo>
                  <a:lnTo>
                    <a:pt x="3" y="48"/>
                  </a:lnTo>
                  <a:lnTo>
                    <a:pt x="11" y="39"/>
                  </a:lnTo>
                  <a:lnTo>
                    <a:pt x="19" y="30"/>
                  </a:lnTo>
                  <a:lnTo>
                    <a:pt x="24" y="22"/>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6" name="Freeform 167"/>
            <p:cNvSpPr>
              <a:spLocks/>
            </p:cNvSpPr>
            <p:nvPr/>
          </p:nvSpPr>
          <p:spPr bwMode="auto">
            <a:xfrm>
              <a:off x="2436" y="2068"/>
              <a:ext cx="27" cy="29"/>
            </a:xfrm>
            <a:custGeom>
              <a:avLst/>
              <a:gdLst>
                <a:gd name="T0" fmla="*/ 6 w 53"/>
                <a:gd name="T1" fmla="*/ 4 h 56"/>
                <a:gd name="T2" fmla="*/ 5 w 53"/>
                <a:gd name="T3" fmla="*/ 4 h 56"/>
                <a:gd name="T4" fmla="*/ 4 w 53"/>
                <a:gd name="T5" fmla="*/ 4 h 56"/>
                <a:gd name="T6" fmla="*/ 2 w 53"/>
                <a:gd name="T7" fmla="*/ 4 h 56"/>
                <a:gd name="T8" fmla="*/ 1 w 53"/>
                <a:gd name="T9" fmla="*/ 5 h 56"/>
                <a:gd name="T10" fmla="*/ 0 w 53"/>
                <a:gd name="T11" fmla="*/ 6 h 56"/>
                <a:gd name="T12" fmla="*/ 0 w 53"/>
                <a:gd name="T13" fmla="*/ 7 h 56"/>
                <a:gd name="T14" fmla="*/ 1 w 53"/>
                <a:gd name="T15" fmla="*/ 9 h 56"/>
                <a:gd name="T16" fmla="*/ 4 w 53"/>
                <a:gd name="T17" fmla="*/ 10 h 56"/>
                <a:gd name="T18" fmla="*/ 4 w 53"/>
                <a:gd name="T19" fmla="*/ 13 h 56"/>
                <a:gd name="T20" fmla="*/ 5 w 53"/>
                <a:gd name="T21" fmla="*/ 15 h 56"/>
                <a:gd name="T22" fmla="*/ 6 w 53"/>
                <a:gd name="T23" fmla="*/ 15 h 56"/>
                <a:gd name="T24" fmla="*/ 8 w 53"/>
                <a:gd name="T25" fmla="*/ 12 h 56"/>
                <a:gd name="T26" fmla="*/ 9 w 53"/>
                <a:gd name="T27" fmla="*/ 11 h 56"/>
                <a:gd name="T28" fmla="*/ 10 w 53"/>
                <a:gd name="T29" fmla="*/ 10 h 56"/>
                <a:gd name="T30" fmla="*/ 11 w 53"/>
                <a:gd name="T31" fmla="*/ 10 h 56"/>
                <a:gd name="T32" fmla="*/ 12 w 53"/>
                <a:gd name="T33" fmla="*/ 10 h 56"/>
                <a:gd name="T34" fmla="*/ 13 w 53"/>
                <a:gd name="T35" fmla="*/ 10 h 56"/>
                <a:gd name="T36" fmla="*/ 14 w 53"/>
                <a:gd name="T37" fmla="*/ 9 h 56"/>
                <a:gd name="T38" fmla="*/ 14 w 53"/>
                <a:gd name="T39" fmla="*/ 7 h 56"/>
                <a:gd name="T40" fmla="*/ 12 w 53"/>
                <a:gd name="T41" fmla="*/ 5 h 56"/>
                <a:gd name="T42" fmla="*/ 10 w 53"/>
                <a:gd name="T43" fmla="*/ 3 h 56"/>
                <a:gd name="T44" fmla="*/ 9 w 53"/>
                <a:gd name="T45" fmla="*/ 2 h 56"/>
                <a:gd name="T46" fmla="*/ 9 w 53"/>
                <a:gd name="T47" fmla="*/ 1 h 56"/>
                <a:gd name="T48" fmla="*/ 9 w 53"/>
                <a:gd name="T49" fmla="*/ 0 h 56"/>
                <a:gd name="T50" fmla="*/ 8 w 53"/>
                <a:gd name="T51" fmla="*/ 1 h 56"/>
                <a:gd name="T52" fmla="*/ 8 w 53"/>
                <a:gd name="T53" fmla="*/ 1 h 56"/>
                <a:gd name="T54" fmla="*/ 6 w 53"/>
                <a:gd name="T55" fmla="*/ 3 h 56"/>
                <a:gd name="T56" fmla="*/ 6 w 53"/>
                <a:gd name="T57" fmla="*/ 4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6"/>
                <a:gd name="T89" fmla="*/ 53 w 53"/>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6">
                  <a:moveTo>
                    <a:pt x="22" y="15"/>
                  </a:moveTo>
                  <a:lnTo>
                    <a:pt x="19" y="14"/>
                  </a:lnTo>
                  <a:lnTo>
                    <a:pt x="14" y="14"/>
                  </a:lnTo>
                  <a:lnTo>
                    <a:pt x="8" y="15"/>
                  </a:lnTo>
                  <a:lnTo>
                    <a:pt x="3" y="17"/>
                  </a:lnTo>
                  <a:lnTo>
                    <a:pt x="0" y="21"/>
                  </a:lnTo>
                  <a:lnTo>
                    <a:pt x="0" y="26"/>
                  </a:lnTo>
                  <a:lnTo>
                    <a:pt x="4" y="32"/>
                  </a:lnTo>
                  <a:lnTo>
                    <a:pt x="16" y="39"/>
                  </a:lnTo>
                  <a:lnTo>
                    <a:pt x="16" y="48"/>
                  </a:lnTo>
                  <a:lnTo>
                    <a:pt x="18" y="55"/>
                  </a:lnTo>
                  <a:lnTo>
                    <a:pt x="23" y="56"/>
                  </a:lnTo>
                  <a:lnTo>
                    <a:pt x="31" y="44"/>
                  </a:lnTo>
                  <a:lnTo>
                    <a:pt x="34" y="40"/>
                  </a:lnTo>
                  <a:lnTo>
                    <a:pt x="39" y="38"/>
                  </a:lnTo>
                  <a:lnTo>
                    <a:pt x="44" y="36"/>
                  </a:lnTo>
                  <a:lnTo>
                    <a:pt x="46" y="36"/>
                  </a:lnTo>
                  <a:lnTo>
                    <a:pt x="49" y="38"/>
                  </a:lnTo>
                  <a:lnTo>
                    <a:pt x="53" y="33"/>
                  </a:lnTo>
                  <a:lnTo>
                    <a:pt x="53" y="26"/>
                  </a:lnTo>
                  <a:lnTo>
                    <a:pt x="46" y="18"/>
                  </a:lnTo>
                  <a:lnTo>
                    <a:pt x="38" y="11"/>
                  </a:lnTo>
                  <a:lnTo>
                    <a:pt x="34" y="6"/>
                  </a:lnTo>
                  <a:lnTo>
                    <a:pt x="34" y="1"/>
                  </a:lnTo>
                  <a:lnTo>
                    <a:pt x="34" y="0"/>
                  </a:lnTo>
                  <a:lnTo>
                    <a:pt x="32" y="1"/>
                  </a:lnTo>
                  <a:lnTo>
                    <a:pt x="29" y="4"/>
                  </a:lnTo>
                  <a:lnTo>
                    <a:pt x="24" y="9"/>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7" name="Freeform 168"/>
            <p:cNvSpPr>
              <a:spLocks/>
            </p:cNvSpPr>
            <p:nvPr/>
          </p:nvSpPr>
          <p:spPr bwMode="auto">
            <a:xfrm>
              <a:off x="3636" y="2987"/>
              <a:ext cx="29" cy="70"/>
            </a:xfrm>
            <a:custGeom>
              <a:avLst/>
              <a:gdLst>
                <a:gd name="T0" fmla="*/ 7 w 59"/>
                <a:gd name="T1" fmla="*/ 1 h 142"/>
                <a:gd name="T2" fmla="*/ 7 w 59"/>
                <a:gd name="T3" fmla="*/ 2 h 142"/>
                <a:gd name="T4" fmla="*/ 7 w 59"/>
                <a:gd name="T5" fmla="*/ 2 h 142"/>
                <a:gd name="T6" fmla="*/ 7 w 59"/>
                <a:gd name="T7" fmla="*/ 3 h 142"/>
                <a:gd name="T8" fmla="*/ 7 w 59"/>
                <a:gd name="T9" fmla="*/ 3 h 142"/>
                <a:gd name="T10" fmla="*/ 6 w 59"/>
                <a:gd name="T11" fmla="*/ 4 h 142"/>
                <a:gd name="T12" fmla="*/ 5 w 59"/>
                <a:gd name="T13" fmla="*/ 5 h 142"/>
                <a:gd name="T14" fmla="*/ 4 w 59"/>
                <a:gd name="T15" fmla="*/ 7 h 142"/>
                <a:gd name="T16" fmla="*/ 4 w 59"/>
                <a:gd name="T17" fmla="*/ 8 h 142"/>
                <a:gd name="T18" fmla="*/ 5 w 59"/>
                <a:gd name="T19" fmla="*/ 8 h 142"/>
                <a:gd name="T20" fmla="*/ 5 w 59"/>
                <a:gd name="T21" fmla="*/ 9 h 142"/>
                <a:gd name="T22" fmla="*/ 6 w 59"/>
                <a:gd name="T23" fmla="*/ 9 h 142"/>
                <a:gd name="T24" fmla="*/ 6 w 59"/>
                <a:gd name="T25" fmla="*/ 9 h 142"/>
                <a:gd name="T26" fmla="*/ 5 w 59"/>
                <a:gd name="T27" fmla="*/ 11 h 142"/>
                <a:gd name="T28" fmla="*/ 5 w 59"/>
                <a:gd name="T29" fmla="*/ 12 h 142"/>
                <a:gd name="T30" fmla="*/ 5 w 59"/>
                <a:gd name="T31" fmla="*/ 13 h 142"/>
                <a:gd name="T32" fmla="*/ 5 w 59"/>
                <a:gd name="T33" fmla="*/ 15 h 142"/>
                <a:gd name="T34" fmla="*/ 3 w 59"/>
                <a:gd name="T35" fmla="*/ 15 h 142"/>
                <a:gd name="T36" fmla="*/ 2 w 59"/>
                <a:gd name="T37" fmla="*/ 15 h 142"/>
                <a:gd name="T38" fmla="*/ 1 w 59"/>
                <a:gd name="T39" fmla="*/ 17 h 142"/>
                <a:gd name="T40" fmla="*/ 0 w 59"/>
                <a:gd name="T41" fmla="*/ 18 h 142"/>
                <a:gd name="T42" fmla="*/ 0 w 59"/>
                <a:gd name="T43" fmla="*/ 20 h 142"/>
                <a:gd name="T44" fmla="*/ 0 w 59"/>
                <a:gd name="T45" fmla="*/ 21 h 142"/>
                <a:gd name="T46" fmla="*/ 1 w 59"/>
                <a:gd name="T47" fmla="*/ 22 h 142"/>
                <a:gd name="T48" fmla="*/ 2 w 59"/>
                <a:gd name="T49" fmla="*/ 24 h 142"/>
                <a:gd name="T50" fmla="*/ 2 w 59"/>
                <a:gd name="T51" fmla="*/ 26 h 142"/>
                <a:gd name="T52" fmla="*/ 2 w 59"/>
                <a:gd name="T53" fmla="*/ 29 h 142"/>
                <a:gd name="T54" fmla="*/ 2 w 59"/>
                <a:gd name="T55" fmla="*/ 31 h 142"/>
                <a:gd name="T56" fmla="*/ 3 w 59"/>
                <a:gd name="T57" fmla="*/ 34 h 142"/>
                <a:gd name="T58" fmla="*/ 3 w 59"/>
                <a:gd name="T59" fmla="*/ 35 h 142"/>
                <a:gd name="T60" fmla="*/ 4 w 59"/>
                <a:gd name="T61" fmla="*/ 35 h 142"/>
                <a:gd name="T62" fmla="*/ 5 w 59"/>
                <a:gd name="T63" fmla="*/ 35 h 142"/>
                <a:gd name="T64" fmla="*/ 6 w 59"/>
                <a:gd name="T65" fmla="*/ 35 h 142"/>
                <a:gd name="T66" fmla="*/ 6 w 59"/>
                <a:gd name="T67" fmla="*/ 30 h 142"/>
                <a:gd name="T68" fmla="*/ 7 w 59"/>
                <a:gd name="T69" fmla="*/ 26 h 142"/>
                <a:gd name="T70" fmla="*/ 7 w 59"/>
                <a:gd name="T71" fmla="*/ 22 h 142"/>
                <a:gd name="T72" fmla="*/ 8 w 59"/>
                <a:gd name="T73" fmla="*/ 18 h 142"/>
                <a:gd name="T74" fmla="*/ 9 w 59"/>
                <a:gd name="T75" fmla="*/ 17 h 142"/>
                <a:gd name="T76" fmla="*/ 9 w 59"/>
                <a:gd name="T77" fmla="*/ 15 h 142"/>
                <a:gd name="T78" fmla="*/ 10 w 59"/>
                <a:gd name="T79" fmla="*/ 14 h 142"/>
                <a:gd name="T80" fmla="*/ 11 w 59"/>
                <a:gd name="T81" fmla="*/ 13 h 142"/>
                <a:gd name="T82" fmla="*/ 11 w 59"/>
                <a:gd name="T83" fmla="*/ 13 h 142"/>
                <a:gd name="T84" fmla="*/ 12 w 59"/>
                <a:gd name="T85" fmla="*/ 13 h 142"/>
                <a:gd name="T86" fmla="*/ 12 w 59"/>
                <a:gd name="T87" fmla="*/ 13 h 142"/>
                <a:gd name="T88" fmla="*/ 13 w 59"/>
                <a:gd name="T89" fmla="*/ 13 h 142"/>
                <a:gd name="T90" fmla="*/ 13 w 59"/>
                <a:gd name="T91" fmla="*/ 11 h 142"/>
                <a:gd name="T92" fmla="*/ 14 w 59"/>
                <a:gd name="T93" fmla="*/ 9 h 142"/>
                <a:gd name="T94" fmla="*/ 14 w 59"/>
                <a:gd name="T95" fmla="*/ 7 h 142"/>
                <a:gd name="T96" fmla="*/ 14 w 59"/>
                <a:gd name="T97" fmla="*/ 4 h 142"/>
                <a:gd name="T98" fmla="*/ 13 w 59"/>
                <a:gd name="T99" fmla="*/ 4 h 142"/>
                <a:gd name="T100" fmla="*/ 12 w 59"/>
                <a:gd name="T101" fmla="*/ 3 h 142"/>
                <a:gd name="T102" fmla="*/ 11 w 59"/>
                <a:gd name="T103" fmla="*/ 1 h 142"/>
                <a:gd name="T104" fmla="*/ 10 w 59"/>
                <a:gd name="T105" fmla="*/ 1 h 142"/>
                <a:gd name="T106" fmla="*/ 9 w 59"/>
                <a:gd name="T107" fmla="*/ 1 h 142"/>
                <a:gd name="T108" fmla="*/ 8 w 59"/>
                <a:gd name="T109" fmla="*/ 1 h 142"/>
                <a:gd name="T110" fmla="*/ 7 w 59"/>
                <a:gd name="T111" fmla="*/ 0 h 142"/>
                <a:gd name="T112" fmla="*/ 7 w 59"/>
                <a:gd name="T113" fmla="*/ 0 h 142"/>
                <a:gd name="T114" fmla="*/ 7 w 59"/>
                <a:gd name="T115" fmla="*/ 0 h 142"/>
                <a:gd name="T116" fmla="*/ 7 w 59"/>
                <a:gd name="T117" fmla="*/ 1 h 142"/>
                <a:gd name="T118" fmla="*/ 7 w 59"/>
                <a:gd name="T119" fmla="*/ 1 h 142"/>
                <a:gd name="T120" fmla="*/ 7 w 59"/>
                <a:gd name="T121" fmla="*/ 1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
                <a:gd name="T184" fmla="*/ 0 h 142"/>
                <a:gd name="T185" fmla="*/ 59 w 59"/>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 h="142">
                  <a:moveTo>
                    <a:pt x="28" y="7"/>
                  </a:moveTo>
                  <a:lnTo>
                    <a:pt x="28" y="9"/>
                  </a:lnTo>
                  <a:lnTo>
                    <a:pt x="28" y="10"/>
                  </a:lnTo>
                  <a:lnTo>
                    <a:pt x="28" y="13"/>
                  </a:lnTo>
                  <a:lnTo>
                    <a:pt x="28" y="15"/>
                  </a:lnTo>
                  <a:lnTo>
                    <a:pt x="24" y="19"/>
                  </a:lnTo>
                  <a:lnTo>
                    <a:pt x="22" y="23"/>
                  </a:lnTo>
                  <a:lnTo>
                    <a:pt x="19" y="29"/>
                  </a:lnTo>
                  <a:lnTo>
                    <a:pt x="18" y="33"/>
                  </a:lnTo>
                  <a:lnTo>
                    <a:pt x="21" y="35"/>
                  </a:lnTo>
                  <a:lnTo>
                    <a:pt x="22" y="36"/>
                  </a:lnTo>
                  <a:lnTo>
                    <a:pt x="24" y="38"/>
                  </a:lnTo>
                  <a:lnTo>
                    <a:pt x="25" y="39"/>
                  </a:lnTo>
                  <a:lnTo>
                    <a:pt x="22" y="44"/>
                  </a:lnTo>
                  <a:lnTo>
                    <a:pt x="22" y="50"/>
                  </a:lnTo>
                  <a:lnTo>
                    <a:pt x="22" y="54"/>
                  </a:lnTo>
                  <a:lnTo>
                    <a:pt x="22" y="60"/>
                  </a:lnTo>
                  <a:lnTo>
                    <a:pt x="15" y="60"/>
                  </a:lnTo>
                  <a:lnTo>
                    <a:pt x="9" y="63"/>
                  </a:lnTo>
                  <a:lnTo>
                    <a:pt x="4" y="69"/>
                  </a:lnTo>
                  <a:lnTo>
                    <a:pt x="1" y="75"/>
                  </a:lnTo>
                  <a:lnTo>
                    <a:pt x="0" y="82"/>
                  </a:lnTo>
                  <a:lnTo>
                    <a:pt x="2" y="88"/>
                  </a:lnTo>
                  <a:lnTo>
                    <a:pt x="6" y="92"/>
                  </a:lnTo>
                  <a:lnTo>
                    <a:pt x="10" y="97"/>
                  </a:lnTo>
                  <a:lnTo>
                    <a:pt x="9" y="107"/>
                  </a:lnTo>
                  <a:lnTo>
                    <a:pt x="10" y="118"/>
                  </a:lnTo>
                  <a:lnTo>
                    <a:pt x="11" y="128"/>
                  </a:lnTo>
                  <a:lnTo>
                    <a:pt x="13" y="138"/>
                  </a:lnTo>
                  <a:lnTo>
                    <a:pt x="15" y="141"/>
                  </a:lnTo>
                  <a:lnTo>
                    <a:pt x="18" y="142"/>
                  </a:lnTo>
                  <a:lnTo>
                    <a:pt x="22" y="142"/>
                  </a:lnTo>
                  <a:lnTo>
                    <a:pt x="25" y="142"/>
                  </a:lnTo>
                  <a:lnTo>
                    <a:pt x="25" y="124"/>
                  </a:lnTo>
                  <a:lnTo>
                    <a:pt x="28" y="107"/>
                  </a:lnTo>
                  <a:lnTo>
                    <a:pt x="31" y="90"/>
                  </a:lnTo>
                  <a:lnTo>
                    <a:pt x="33" y="73"/>
                  </a:lnTo>
                  <a:lnTo>
                    <a:pt x="36" y="68"/>
                  </a:lnTo>
                  <a:lnTo>
                    <a:pt x="39" y="63"/>
                  </a:lnTo>
                  <a:lnTo>
                    <a:pt x="43" y="59"/>
                  </a:lnTo>
                  <a:lnTo>
                    <a:pt x="46" y="54"/>
                  </a:lnTo>
                  <a:lnTo>
                    <a:pt x="47" y="54"/>
                  </a:lnTo>
                  <a:lnTo>
                    <a:pt x="48" y="54"/>
                  </a:lnTo>
                  <a:lnTo>
                    <a:pt x="51" y="54"/>
                  </a:lnTo>
                  <a:lnTo>
                    <a:pt x="52" y="54"/>
                  </a:lnTo>
                  <a:lnTo>
                    <a:pt x="53" y="45"/>
                  </a:lnTo>
                  <a:lnTo>
                    <a:pt x="56" y="37"/>
                  </a:lnTo>
                  <a:lnTo>
                    <a:pt x="59" y="28"/>
                  </a:lnTo>
                  <a:lnTo>
                    <a:pt x="57" y="19"/>
                  </a:lnTo>
                  <a:lnTo>
                    <a:pt x="52" y="16"/>
                  </a:lnTo>
                  <a:lnTo>
                    <a:pt x="48" y="12"/>
                  </a:lnTo>
                  <a:lnTo>
                    <a:pt x="44" y="7"/>
                  </a:lnTo>
                  <a:lnTo>
                    <a:pt x="40" y="4"/>
                  </a:lnTo>
                  <a:lnTo>
                    <a:pt x="37" y="5"/>
                  </a:lnTo>
                  <a:lnTo>
                    <a:pt x="33" y="4"/>
                  </a:lnTo>
                  <a:lnTo>
                    <a:pt x="31" y="1"/>
                  </a:lnTo>
                  <a:lnTo>
                    <a:pt x="28" y="0"/>
                  </a:lnTo>
                  <a:lnTo>
                    <a:pt x="28" y="1"/>
                  </a:lnTo>
                  <a:lnTo>
                    <a:pt x="28" y="4"/>
                  </a:lnTo>
                  <a:lnTo>
                    <a:pt x="28" y="5"/>
                  </a:lnTo>
                  <a:lnTo>
                    <a:pt x="28" y="7"/>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8" name="Freeform 169"/>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grpSp>
      <p:sp>
        <p:nvSpPr>
          <p:cNvPr id="234666" name="AutoShape 170"/>
          <p:cNvSpPr>
            <a:spLocks noChangeArrowheads="1"/>
          </p:cNvSpPr>
          <p:nvPr/>
        </p:nvSpPr>
        <p:spPr bwMode="auto">
          <a:xfrm rot="-2752181">
            <a:off x="296068" y="3742532"/>
            <a:ext cx="627063" cy="609600"/>
          </a:xfrm>
          <a:prstGeom prst="cube">
            <a:avLst>
              <a:gd name="adj" fmla="val 30361"/>
            </a:avLst>
          </a:prstGeom>
          <a:solidFill>
            <a:srgbClr val="FFCC00">
              <a:alpha val="50195"/>
            </a:srgbClr>
          </a:solidFill>
          <a:ln w="9525">
            <a:solidFill>
              <a:schemeClr val="bg1"/>
            </a:solidFill>
            <a:miter lim="800000"/>
            <a:headEnd/>
            <a:tailEnd/>
          </a:ln>
        </p:spPr>
        <p:txBody>
          <a:bodyPr vert="eaVert"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234667" name="AutoShape 171"/>
          <p:cNvSpPr>
            <a:spLocks noChangeArrowheads="1"/>
          </p:cNvSpPr>
          <p:nvPr/>
        </p:nvSpPr>
        <p:spPr bwMode="auto">
          <a:xfrm rot="-4398626">
            <a:off x="262731" y="3471069"/>
            <a:ext cx="822325" cy="890588"/>
          </a:xfrm>
          <a:prstGeom prst="star4">
            <a:avLst>
              <a:gd name="adj" fmla="val 7949"/>
            </a:avLst>
          </a:prstGeom>
          <a:solidFill>
            <a:schemeClr val="accent2"/>
          </a:solidFill>
          <a:ln w="9525">
            <a:no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72" name="Text Box 7">
            <a:extLst>
              <a:ext uri="{FF2B5EF4-FFF2-40B4-BE49-F238E27FC236}">
                <a16:creationId xmlns:a16="http://schemas.microsoft.com/office/drawing/2014/main" id="{F8B8FC8C-051C-2545-97B9-C541B1874C01}"/>
              </a:ext>
            </a:extLst>
          </p:cNvPr>
          <p:cNvSpPr txBox="1">
            <a:spLocks noChangeArrowheads="1"/>
          </p:cNvSpPr>
          <p:nvPr/>
        </p:nvSpPr>
        <p:spPr bwMode="auto">
          <a:xfrm>
            <a:off x="8350523"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777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additive="base">
                                        <p:cTn id="7" dur="500" fill="hold"/>
                                        <p:tgtEl>
                                          <p:spTgt spid="234500"/>
                                        </p:tgtEl>
                                        <p:attrNameLst>
                                          <p:attrName>ppt_x</p:attrName>
                                        </p:attrNameLst>
                                      </p:cBhvr>
                                      <p:tavLst>
                                        <p:tav tm="0">
                                          <p:val>
                                            <p:strVal val="1+#ppt_w/2"/>
                                          </p:val>
                                        </p:tav>
                                        <p:tav tm="100000">
                                          <p:val>
                                            <p:strVal val="#ppt_x"/>
                                          </p:val>
                                        </p:tav>
                                      </p:tavLst>
                                    </p:anim>
                                    <p:anim calcmode="lin" valueType="num">
                                      <p:cBhvr additive="base">
                                        <p:cTn id="8" dur="500" fill="hold"/>
                                        <p:tgtEl>
                                          <p:spTgt spid="23450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34666"/>
                                        </p:tgtEl>
                                        <p:attrNameLst>
                                          <p:attrName>style.visibility</p:attrName>
                                        </p:attrNameLst>
                                      </p:cBhvr>
                                      <p:to>
                                        <p:strVal val="visible"/>
                                      </p:to>
                                    </p:set>
                                    <p:anim calcmode="lin" valueType="num">
                                      <p:cBhvr additive="base">
                                        <p:cTn id="13" dur="5000" fill="hold"/>
                                        <p:tgtEl>
                                          <p:spTgt spid="234666"/>
                                        </p:tgtEl>
                                        <p:attrNameLst>
                                          <p:attrName>ppt_x</p:attrName>
                                        </p:attrNameLst>
                                      </p:cBhvr>
                                      <p:tavLst>
                                        <p:tav tm="0">
                                          <p:val>
                                            <p:strVal val="1+#ppt_w/2"/>
                                          </p:val>
                                        </p:tav>
                                        <p:tav tm="100000">
                                          <p:val>
                                            <p:strVal val="#ppt_x"/>
                                          </p:val>
                                        </p:tav>
                                      </p:tavLst>
                                    </p:anim>
                                    <p:anim calcmode="lin" valueType="num">
                                      <p:cBhvr additive="base">
                                        <p:cTn id="14" dur="5000" fill="hold"/>
                                        <p:tgtEl>
                                          <p:spTgt spid="23466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0"/>
                            </p:stCondLst>
                            <p:childTnLst>
                              <p:par>
                                <p:cTn id="16" presetID="23" presetClass="entr" presetSubtype="16" fill="hold" grpId="0" nodeType="afterEffect">
                                  <p:stCondLst>
                                    <p:cond delay="0"/>
                                  </p:stCondLst>
                                  <p:childTnLst>
                                    <p:set>
                                      <p:cBhvr>
                                        <p:cTn id="17" dur="1" fill="hold">
                                          <p:stCondLst>
                                            <p:cond delay="0"/>
                                          </p:stCondLst>
                                        </p:cTn>
                                        <p:tgtEl>
                                          <p:spTgt spid="234667"/>
                                        </p:tgtEl>
                                        <p:attrNameLst>
                                          <p:attrName>style.visibility</p:attrName>
                                        </p:attrNameLst>
                                      </p:cBhvr>
                                      <p:to>
                                        <p:strVal val="visible"/>
                                      </p:to>
                                    </p:set>
                                    <p:anim calcmode="lin" valueType="num">
                                      <p:cBhvr>
                                        <p:cTn id="18" dur="500" fill="hold"/>
                                        <p:tgtEl>
                                          <p:spTgt spid="234667"/>
                                        </p:tgtEl>
                                        <p:attrNameLst>
                                          <p:attrName>ppt_w</p:attrName>
                                        </p:attrNameLst>
                                      </p:cBhvr>
                                      <p:tavLst>
                                        <p:tav tm="0">
                                          <p:val>
                                            <p:fltVal val="0"/>
                                          </p:val>
                                        </p:tav>
                                        <p:tav tm="100000">
                                          <p:val>
                                            <p:strVal val="#ppt_w"/>
                                          </p:val>
                                        </p:tav>
                                      </p:tavLst>
                                    </p:anim>
                                    <p:anim calcmode="lin" valueType="num">
                                      <p:cBhvr>
                                        <p:cTn id="19" dur="500" fill="hold"/>
                                        <p:tgtEl>
                                          <p:spTgt spid="23466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6"/>
                                            </p:cond>
                                          </p:stCondLst>
                                        </p:cTn>
                                        <p:tgtEl>
                                          <p:spTgt spid="2346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666" grpId="0" animBg="1" autoUpdateAnimBg="0"/>
      <p:bldP spid="2346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50119" y="29677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ar-JO"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مستقبلنا</a:t>
            </a:r>
            <a:b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رؤ ١٩-٢٢</a:t>
            </a: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grpSp>
        <p:nvGrpSpPr>
          <p:cNvPr id="359427" name="Group 3"/>
          <p:cNvGrpSpPr>
            <a:grpSpLocks/>
          </p:cNvGrpSpPr>
          <p:nvPr/>
        </p:nvGrpSpPr>
        <p:grpSpPr bwMode="auto">
          <a:xfrm>
            <a:off x="5835650" y="195372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٢١-٢٢</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0" name="Group 6"/>
          <p:cNvGrpSpPr>
            <a:grpSpLocks/>
          </p:cNvGrpSpPr>
          <p:nvPr/>
        </p:nvGrpSpPr>
        <p:grpSpPr bwMode="auto">
          <a:xfrm>
            <a:off x="-152400" y="2791922"/>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069"/>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١٩</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3" name="Group 9"/>
          <p:cNvGrpSpPr>
            <a:grpSpLocks/>
          </p:cNvGrpSpPr>
          <p:nvPr/>
        </p:nvGrpSpPr>
        <p:grpSpPr bwMode="auto">
          <a:xfrm>
            <a:off x="2667000" y="233472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٢٠</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298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5" name="Picture 1" descr="rev 21 SE Asia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FF00"/>
            </a:solidFill>
            <a:round/>
            <a:headEnd/>
            <a:tailEnd type="stealth"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FF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FF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FF00"/>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أورشليم الجديدة</a:t>
            </a:r>
            <a:b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a:t>
            </a:r>
            <a:b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جنوب شرق آسيا</a:t>
            </a:r>
            <a:endParaRPr lang="en-US"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931844" name="Text Box 4"/>
          <p:cNvSpPr txBox="1">
            <a:spLocks noChangeArrowheads="1"/>
          </p:cNvSpPr>
          <p:nvPr/>
        </p:nvSpPr>
        <p:spPr bwMode="auto">
          <a:xfrm>
            <a:off x="8488363" y="-26988"/>
            <a:ext cx="704039" cy="461665"/>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460</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Rectangle 2" descr="Brown marble"/>
          <p:cNvSpPr txBox="1">
            <a:spLocks noChangeArrowheads="1"/>
          </p:cNvSpPr>
          <p:nvPr/>
        </p:nvSpPr>
        <p:spPr bwMode="auto">
          <a:xfrm>
            <a:off x="3708400" y="5854771"/>
            <a:ext cx="309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descr="Brown marble"/>
          <p:cNvSpPr txBox="1">
            <a:spLocks noChangeArrowheads="1"/>
          </p:cNvSpPr>
          <p:nvPr/>
        </p:nvSpPr>
        <p:spPr bwMode="auto">
          <a:xfrm>
            <a:off x="3635375" y="265183"/>
            <a:ext cx="30972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descr="Brown marble"/>
          <p:cNvSpPr txBox="1">
            <a:spLocks noChangeArrowheads="1"/>
          </p:cNvSpPr>
          <p:nvPr/>
        </p:nvSpPr>
        <p:spPr bwMode="auto">
          <a:xfrm rot="16200000">
            <a:off x="648922" y="2781301"/>
            <a:ext cx="309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descr="Brown marble"/>
          <p:cNvSpPr txBox="1">
            <a:spLocks noChangeArrowheads="1"/>
          </p:cNvSpPr>
          <p:nvPr/>
        </p:nvSpPr>
        <p:spPr bwMode="auto">
          <a:xfrm rot="5400000">
            <a:off x="6264704" y="2924969"/>
            <a:ext cx="309721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572694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grpId="0"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22" grpId="0" animBg="1"/>
      <p:bldP spid="606223" grpId="0" animBg="1"/>
      <p:bldP spid="11" grpId="0"/>
      <p:bldP spid="12" grpId="0"/>
      <p:bldP spid="13"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ar-JO" sz="3200" b="1" dirty="0">
                <a:solidFill>
                  <a:srgbClr val="FFFFFF"/>
                </a:solidFill>
                <a:latin typeface="Arial" panose="020B0604020202020204" pitchFamily="34" charset="0"/>
                <a:ea typeface="ＭＳ Ｐゴシック" charset="0"/>
                <a:cs typeface="Arial" panose="020B0604020202020204" pitchFamily="34" charset="0"/>
              </a:rPr>
              <a:t>أورشليم الجديدة فوق أورشليم الحالية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37990" name="Text Box 6"/>
          <p:cNvSpPr txBox="1">
            <a:spLocks noChangeArrowheads="1"/>
          </p:cNvSpPr>
          <p:nvPr/>
        </p:nvSpPr>
        <p:spPr bwMode="auto">
          <a:xfrm>
            <a:off x="8366125" y="76200"/>
            <a:ext cx="704039" cy="461665"/>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190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22983754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4905853" y="5805699"/>
            <a:ext cx="4238147" cy="1002203"/>
          </a:xfrm>
        </p:spPr>
        <p:txBody>
          <a:bodyPr/>
          <a:lstStyle/>
          <a:p>
            <a:r>
              <a:rPr lang="ar-JO" sz="3200" b="1" dirty="0">
                <a:effectLst>
                  <a:glow rad="177800">
                    <a:schemeClr val="tx1"/>
                  </a:glow>
                </a:effectLst>
                <a:latin typeface="Arial" charset="0"/>
                <a:ea typeface="ＭＳ Ｐゴシック" charset="0"/>
              </a:rPr>
              <a:t>الأبواب والأسوار</a:t>
            </a:r>
            <a:br>
              <a:rPr lang="en-US" sz="3200" b="1" dirty="0">
                <a:effectLst>
                  <a:glow rad="177800">
                    <a:schemeClr val="tx1"/>
                  </a:glow>
                </a:effectLst>
                <a:latin typeface="Arial" charset="0"/>
                <a:ea typeface="ＭＳ Ｐゴシック" charset="0"/>
              </a:rPr>
            </a:br>
            <a:r>
              <a:rPr lang="en-US" sz="3200" b="1" dirty="0">
                <a:effectLst>
                  <a:glow rad="177800">
                    <a:schemeClr val="tx1"/>
                  </a:glow>
                </a:effectLst>
                <a:latin typeface="Arial" charset="0"/>
                <a:ea typeface="ＭＳ Ｐゴシック" charset="0"/>
              </a:rPr>
              <a:t>(</a:t>
            </a:r>
            <a:r>
              <a:rPr lang="ar-JO" sz="3200" b="1" dirty="0">
                <a:effectLst>
                  <a:glow rad="177800">
                    <a:schemeClr val="tx1"/>
                  </a:glow>
                </a:effectLst>
                <a:latin typeface="Arial" charset="0"/>
                <a:ea typeface="ＭＳ Ｐゴシック" charset="0"/>
              </a:rPr>
              <a:t>21: 12-13</a:t>
            </a:r>
            <a:r>
              <a:rPr lang="en-US" sz="3200" b="1" dirty="0">
                <a:effectLst>
                  <a:glow rad="177800">
                    <a:schemeClr val="tx1"/>
                  </a:glow>
                </a:effectLst>
                <a:latin typeface="Arial" charset="0"/>
                <a:ea typeface="ＭＳ Ｐゴシック" charset="0"/>
              </a:rPr>
              <a:t>)</a:t>
            </a:r>
            <a:endParaRPr lang="en-US" sz="32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5058822" y="279946"/>
            <a:ext cx="37338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effectLst>
                  <a:glow rad="177800">
                    <a:schemeClr val="tx1"/>
                  </a:glow>
                </a:effectLst>
                <a:latin typeface="Arial" charset="0"/>
                <a:ea typeface="ＭＳ Ｐゴシック" charset="0"/>
              </a:rPr>
              <a:t>12 وكان لها سور عظيم وعالٍ، وكان لها اثنا عشر باباً، وعلى الأبواب اثنا عشر ملاكاً، وأسماء مكتوبة هي أسماء أسباط بني إسرائيل الإثني عشر 13 من الشرق ثلاثة أبواب، ومن الشمال ثلاثة أبواب، ومن الجنوب ثلاثة أبواب، ومن الغرب ثلاثة أبواب.</a:t>
            </a:r>
            <a:endParaRPr lang="en-US" sz="2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393679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3" name="Rectangle 15"/>
          <p:cNvSpPr>
            <a:spLocks noChangeArrowheads="1"/>
          </p:cNvSpPr>
          <p:nvPr/>
        </p:nvSpPr>
        <p:spPr bwMode="auto">
          <a:xfrm>
            <a:off x="-36513" y="6367463"/>
            <a:ext cx="9215438" cy="51752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 name="Title 1"/>
          <p:cNvSpPr txBox="1">
            <a:spLocks/>
          </p:cNvSpPr>
          <p:nvPr/>
        </p:nvSpPr>
        <p:spPr bwMode="auto">
          <a:xfrm>
            <a:off x="34925" y="6353175"/>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يشب</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1196035" name="Rectangle 16"/>
          <p:cNvSpPr>
            <a:spLocks noChangeArrowheads="1"/>
          </p:cNvSpPr>
          <p:nvPr/>
        </p:nvSpPr>
        <p:spPr bwMode="auto">
          <a:xfrm>
            <a:off x="-36513" y="5851525"/>
            <a:ext cx="9215438" cy="51593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196036" name="Rectangle 17"/>
          <p:cNvSpPr>
            <a:spLocks noChangeArrowheads="1"/>
          </p:cNvSpPr>
          <p:nvPr/>
        </p:nvSpPr>
        <p:spPr bwMode="auto">
          <a:xfrm>
            <a:off x="-36513" y="5334000"/>
            <a:ext cx="9215438" cy="5175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196037" name="Rectangle 18"/>
          <p:cNvSpPr>
            <a:spLocks noChangeArrowheads="1"/>
          </p:cNvSpPr>
          <p:nvPr/>
        </p:nvSpPr>
        <p:spPr bwMode="auto">
          <a:xfrm>
            <a:off x="-36513" y="4816475"/>
            <a:ext cx="9215438" cy="517525"/>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196038" name="Rectangle 19"/>
          <p:cNvSpPr>
            <a:spLocks noChangeArrowheads="1"/>
          </p:cNvSpPr>
          <p:nvPr/>
        </p:nvSpPr>
        <p:spPr bwMode="auto">
          <a:xfrm>
            <a:off x="-36513" y="4298950"/>
            <a:ext cx="9215438" cy="5175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196039" name="Rectangle 20"/>
          <p:cNvSpPr>
            <a:spLocks noChangeArrowheads="1"/>
          </p:cNvSpPr>
          <p:nvPr/>
        </p:nvSpPr>
        <p:spPr bwMode="auto">
          <a:xfrm>
            <a:off x="-36513" y="3783013"/>
            <a:ext cx="9215438" cy="515937"/>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2" name="Rectangle 21"/>
          <p:cNvSpPr>
            <a:spLocks noChangeArrowheads="1"/>
          </p:cNvSpPr>
          <p:nvPr/>
        </p:nvSpPr>
        <p:spPr bwMode="auto">
          <a:xfrm>
            <a:off x="-36513" y="3265488"/>
            <a:ext cx="9215438" cy="517525"/>
          </a:xfrm>
          <a:prstGeom prst="rect">
            <a:avLst/>
          </a:prstGeom>
          <a:blipFill dpi="0" rotWithShape="1">
            <a:blip r:embed="rId8"/>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Rectangle 22"/>
          <p:cNvSpPr>
            <a:spLocks noChangeArrowheads="1"/>
          </p:cNvSpPr>
          <p:nvPr/>
        </p:nvSpPr>
        <p:spPr bwMode="auto">
          <a:xfrm>
            <a:off x="-36513" y="2747963"/>
            <a:ext cx="9215438" cy="517525"/>
          </a:xfrm>
          <a:prstGeom prst="rect">
            <a:avLst/>
          </a:prstGeom>
          <a:blipFill dpi="0" rotWithShape="1">
            <a:blip r:embed="rId9"/>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Rectangle 23"/>
          <p:cNvSpPr>
            <a:spLocks noChangeArrowheads="1"/>
          </p:cNvSpPr>
          <p:nvPr/>
        </p:nvSpPr>
        <p:spPr bwMode="auto">
          <a:xfrm>
            <a:off x="-36513" y="2230438"/>
            <a:ext cx="9215438" cy="517525"/>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5" name="Rectangle 24"/>
          <p:cNvSpPr>
            <a:spLocks noChangeArrowheads="1"/>
          </p:cNvSpPr>
          <p:nvPr/>
        </p:nvSpPr>
        <p:spPr bwMode="auto">
          <a:xfrm>
            <a:off x="-36513" y="1714500"/>
            <a:ext cx="9215438" cy="515938"/>
          </a:xfrm>
          <a:prstGeom prst="rect">
            <a:avLst/>
          </a:prstGeom>
          <a:blipFill dpi="0" rotWithShape="1">
            <a:blip r:embed="rId11"/>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6" name="Rectangle 25"/>
          <p:cNvSpPr>
            <a:spLocks noChangeArrowheads="1"/>
          </p:cNvSpPr>
          <p:nvPr/>
        </p:nvSpPr>
        <p:spPr bwMode="auto">
          <a:xfrm>
            <a:off x="-36513" y="1196975"/>
            <a:ext cx="9215438" cy="517525"/>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7" name="Rectangle 26"/>
          <p:cNvSpPr>
            <a:spLocks noChangeArrowheads="1"/>
          </p:cNvSpPr>
          <p:nvPr/>
        </p:nvSpPr>
        <p:spPr bwMode="auto">
          <a:xfrm>
            <a:off x="-36513" y="679450"/>
            <a:ext cx="9215438" cy="517525"/>
          </a:xfrm>
          <a:prstGeom prst="rect">
            <a:avLst/>
          </a:prstGeom>
          <a:blipFill dpi="0" rotWithShape="1">
            <a:blip r:embed="rId1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330190" name="Title 1"/>
          <p:cNvSpPr>
            <a:spLocks noGrp="1"/>
          </p:cNvSpPr>
          <p:nvPr>
            <p:ph type="title"/>
          </p:nvPr>
        </p:nvSpPr>
        <p:spPr>
          <a:xfrm>
            <a:off x="0" y="-12700"/>
            <a:ext cx="9144000" cy="704850"/>
          </a:xfrm>
        </p:spPr>
        <p:txBody>
          <a:bodyPr/>
          <a:lstStyle/>
          <a:p>
            <a:r>
              <a:rPr lang="ar-JO" sz="3600" b="1" dirty="0">
                <a:latin typeface="Arial" charset="0"/>
                <a:ea typeface="ＭＳ Ｐゴシック" charset="0"/>
              </a:rPr>
              <a:t>حجارة الأساس (21: 19-20)</a:t>
            </a:r>
            <a:endParaRPr lang="en-US" sz="3600" b="1" dirty="0">
              <a:latin typeface="Arial" charset="0"/>
              <a:ea typeface="ＭＳ Ｐゴシック" charset="0"/>
            </a:endParaRPr>
          </a:p>
        </p:txBody>
      </p:sp>
      <p:sp>
        <p:nvSpPr>
          <p:cNvPr id="4" name="Title 1"/>
          <p:cNvSpPr txBox="1">
            <a:spLocks/>
          </p:cNvSpPr>
          <p:nvPr/>
        </p:nvSpPr>
        <p:spPr bwMode="auto">
          <a:xfrm>
            <a:off x="34925" y="5832475"/>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ياقوت أزرق</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5" name="Title 1"/>
          <p:cNvSpPr txBox="1">
            <a:spLocks/>
          </p:cNvSpPr>
          <p:nvPr/>
        </p:nvSpPr>
        <p:spPr bwMode="auto">
          <a:xfrm>
            <a:off x="34925" y="5311775"/>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000000"/>
                </a:solidFill>
                <a:effectLst>
                  <a:outerShdw blurRad="38100" dist="38100" dir="2700000" algn="tl">
                    <a:srgbClr val="000000">
                      <a:alpha val="43137"/>
                    </a:srgbClr>
                  </a:outerShdw>
                </a:effectLst>
                <a:ea typeface="ＭＳ Ｐゴシック"/>
              </a:rPr>
              <a:t>عقيق أبيض</a:t>
            </a:r>
            <a:endParaRPr lang="en-US" sz="2800" b="1" dirty="0">
              <a:solidFill>
                <a:srgbClr val="000000"/>
              </a:solidFill>
              <a:effectLst>
                <a:outerShdw blurRad="38100" dist="38100" dir="2700000" algn="tl">
                  <a:srgbClr val="000000">
                    <a:alpha val="43137"/>
                  </a:srgbClr>
                </a:outerShdw>
              </a:effectLst>
              <a:ea typeface="ＭＳ Ｐゴシック"/>
            </a:endParaRPr>
          </a:p>
        </p:txBody>
      </p:sp>
      <p:sp>
        <p:nvSpPr>
          <p:cNvPr id="6" name="Title 1"/>
          <p:cNvSpPr txBox="1">
            <a:spLocks/>
          </p:cNvSpPr>
          <p:nvPr/>
        </p:nvSpPr>
        <p:spPr bwMode="auto">
          <a:xfrm>
            <a:off x="34925" y="4791075"/>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زمرد ذبابي</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7" name="Title 1"/>
          <p:cNvSpPr txBox="1">
            <a:spLocks/>
          </p:cNvSpPr>
          <p:nvPr/>
        </p:nvSpPr>
        <p:spPr bwMode="auto">
          <a:xfrm>
            <a:off x="34925" y="4268788"/>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جزع عقيقي</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8" name="Title 1"/>
          <p:cNvSpPr txBox="1">
            <a:spLocks/>
          </p:cNvSpPr>
          <p:nvPr/>
        </p:nvSpPr>
        <p:spPr bwMode="auto">
          <a:xfrm>
            <a:off x="34925" y="3748088"/>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عقيق أحمر</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9" name="Title 1"/>
          <p:cNvSpPr txBox="1">
            <a:spLocks/>
          </p:cNvSpPr>
          <p:nvPr/>
        </p:nvSpPr>
        <p:spPr bwMode="auto">
          <a:xfrm>
            <a:off x="34925" y="3227388"/>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000000"/>
                </a:solidFill>
                <a:effectLst>
                  <a:outerShdw blurRad="38100" dist="38100" dir="2700000" algn="tl">
                    <a:srgbClr val="000000">
                      <a:alpha val="43137"/>
                    </a:srgbClr>
                  </a:outerShdw>
                </a:effectLst>
                <a:ea typeface="ＭＳ Ｐゴシック"/>
              </a:rPr>
              <a:t>زبرجد</a:t>
            </a:r>
            <a:endParaRPr lang="en-US" sz="2800" b="1" dirty="0">
              <a:solidFill>
                <a:srgbClr val="000000"/>
              </a:solidFill>
              <a:effectLst>
                <a:outerShdw blurRad="38100" dist="38100" dir="2700000" algn="tl">
                  <a:srgbClr val="000000">
                    <a:alpha val="43137"/>
                  </a:srgbClr>
                </a:outerShdw>
              </a:effectLst>
              <a:ea typeface="ＭＳ Ｐゴシック"/>
            </a:endParaRPr>
          </a:p>
        </p:txBody>
      </p:sp>
      <p:sp>
        <p:nvSpPr>
          <p:cNvPr id="10" name="Title 1"/>
          <p:cNvSpPr txBox="1">
            <a:spLocks/>
          </p:cNvSpPr>
          <p:nvPr/>
        </p:nvSpPr>
        <p:spPr bwMode="auto">
          <a:xfrm>
            <a:off x="34925" y="2705100"/>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000000"/>
                </a:solidFill>
                <a:effectLst>
                  <a:outerShdw blurRad="38100" dist="38100" dir="2700000" algn="tl">
                    <a:srgbClr val="000000">
                      <a:alpha val="43137"/>
                    </a:srgbClr>
                  </a:outerShdw>
                </a:effectLst>
                <a:ea typeface="ＭＳ Ｐゴシック"/>
              </a:rPr>
              <a:t>زمرد سلقي</a:t>
            </a:r>
            <a:endParaRPr lang="en-US" sz="2800" b="1" dirty="0">
              <a:solidFill>
                <a:srgbClr val="000000"/>
              </a:solidFill>
              <a:effectLst>
                <a:outerShdw blurRad="38100" dist="38100" dir="2700000" algn="tl">
                  <a:srgbClr val="000000">
                    <a:alpha val="43137"/>
                  </a:srgbClr>
                </a:outerShdw>
              </a:effectLst>
              <a:ea typeface="ＭＳ Ｐゴシック"/>
            </a:endParaRPr>
          </a:p>
        </p:txBody>
      </p:sp>
      <p:sp>
        <p:nvSpPr>
          <p:cNvPr id="11" name="Title 1"/>
          <p:cNvSpPr txBox="1">
            <a:spLocks/>
          </p:cNvSpPr>
          <p:nvPr/>
        </p:nvSpPr>
        <p:spPr bwMode="auto">
          <a:xfrm>
            <a:off x="34925" y="2166938"/>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ياقوت اصفر</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12" name="Title 1"/>
          <p:cNvSpPr txBox="1">
            <a:spLocks/>
          </p:cNvSpPr>
          <p:nvPr/>
        </p:nvSpPr>
        <p:spPr bwMode="auto">
          <a:xfrm>
            <a:off x="34925" y="1663700"/>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عقيق أخضر</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13" name="Title 1"/>
          <p:cNvSpPr txBox="1">
            <a:spLocks/>
          </p:cNvSpPr>
          <p:nvPr/>
        </p:nvSpPr>
        <p:spPr bwMode="auto">
          <a:xfrm>
            <a:off x="34925" y="1141413"/>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أسمانجوني</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14" name="Title 1"/>
          <p:cNvSpPr txBox="1">
            <a:spLocks/>
          </p:cNvSpPr>
          <p:nvPr/>
        </p:nvSpPr>
        <p:spPr bwMode="auto">
          <a:xfrm>
            <a:off x="34925" y="620713"/>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جمشت</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28" name="Title 1"/>
          <p:cNvSpPr txBox="1">
            <a:spLocks/>
          </p:cNvSpPr>
          <p:nvPr/>
        </p:nvSpPr>
        <p:spPr bwMode="auto">
          <a:xfrm>
            <a:off x="6492875" y="6356350"/>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يشب</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29" name="Title 1"/>
          <p:cNvSpPr txBox="1">
            <a:spLocks/>
          </p:cNvSpPr>
          <p:nvPr/>
        </p:nvSpPr>
        <p:spPr bwMode="auto">
          <a:xfrm>
            <a:off x="6492875" y="5835650"/>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ياقوت أزرق</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30" name="Title 1"/>
          <p:cNvSpPr txBox="1">
            <a:spLocks/>
          </p:cNvSpPr>
          <p:nvPr/>
        </p:nvSpPr>
        <p:spPr bwMode="auto">
          <a:xfrm>
            <a:off x="6492875" y="5314950"/>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000000"/>
                </a:solidFill>
                <a:effectLst>
                  <a:outerShdw blurRad="38100" dist="38100" dir="2700000" algn="tl">
                    <a:srgbClr val="000000">
                      <a:alpha val="43137"/>
                    </a:srgbClr>
                  </a:outerShdw>
                </a:effectLst>
                <a:ea typeface="ＭＳ Ｐゴシック"/>
              </a:rPr>
              <a:t>عقيق أبيض</a:t>
            </a:r>
            <a:endParaRPr lang="en-US" sz="2800" b="1" dirty="0">
              <a:solidFill>
                <a:srgbClr val="000000"/>
              </a:solidFill>
              <a:effectLst>
                <a:outerShdw blurRad="38100" dist="38100" dir="2700000" algn="tl">
                  <a:srgbClr val="000000">
                    <a:alpha val="43137"/>
                  </a:srgbClr>
                </a:outerShdw>
              </a:effectLst>
              <a:ea typeface="ＭＳ Ｐゴシック"/>
            </a:endParaRPr>
          </a:p>
        </p:txBody>
      </p:sp>
      <p:sp>
        <p:nvSpPr>
          <p:cNvPr id="31" name="Title 1"/>
          <p:cNvSpPr txBox="1">
            <a:spLocks/>
          </p:cNvSpPr>
          <p:nvPr/>
        </p:nvSpPr>
        <p:spPr bwMode="auto">
          <a:xfrm>
            <a:off x="6492875" y="4794250"/>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زمرد</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32" name="Title 1"/>
          <p:cNvSpPr txBox="1">
            <a:spLocks/>
          </p:cNvSpPr>
          <p:nvPr/>
        </p:nvSpPr>
        <p:spPr bwMode="auto">
          <a:xfrm>
            <a:off x="6492875" y="4271963"/>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جزع</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33" name="Title 1"/>
          <p:cNvSpPr txBox="1">
            <a:spLocks/>
          </p:cNvSpPr>
          <p:nvPr/>
        </p:nvSpPr>
        <p:spPr bwMode="auto">
          <a:xfrm>
            <a:off x="6492875" y="3751263"/>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عقيق أحمر</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34" name="Title 1"/>
          <p:cNvSpPr txBox="1">
            <a:spLocks/>
          </p:cNvSpPr>
          <p:nvPr/>
        </p:nvSpPr>
        <p:spPr bwMode="auto">
          <a:xfrm>
            <a:off x="6492875" y="3230563"/>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000000"/>
                </a:solidFill>
                <a:effectLst>
                  <a:outerShdw blurRad="38100" dist="38100" dir="2700000" algn="tl">
                    <a:srgbClr val="000000">
                      <a:alpha val="43137"/>
                    </a:srgbClr>
                  </a:outerShdw>
                </a:effectLst>
                <a:ea typeface="ＭＳ Ｐゴシック"/>
              </a:rPr>
              <a:t>زبرجد</a:t>
            </a:r>
            <a:endParaRPr lang="en-US" sz="2800" b="1" dirty="0">
              <a:solidFill>
                <a:srgbClr val="000000"/>
              </a:solidFill>
              <a:effectLst>
                <a:outerShdw blurRad="38100" dist="38100" dir="2700000" algn="tl">
                  <a:srgbClr val="000000">
                    <a:alpha val="43137"/>
                  </a:srgbClr>
                </a:outerShdw>
              </a:effectLst>
              <a:ea typeface="ＭＳ Ｐゴシック"/>
            </a:endParaRPr>
          </a:p>
        </p:txBody>
      </p:sp>
      <p:sp>
        <p:nvSpPr>
          <p:cNvPr id="35" name="Title 1"/>
          <p:cNvSpPr txBox="1">
            <a:spLocks/>
          </p:cNvSpPr>
          <p:nvPr/>
        </p:nvSpPr>
        <p:spPr bwMode="auto">
          <a:xfrm>
            <a:off x="6492875" y="2708275"/>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000000"/>
                </a:solidFill>
                <a:effectLst>
                  <a:outerShdw blurRad="38100" dist="38100" dir="2700000" algn="tl">
                    <a:srgbClr val="000000">
                      <a:alpha val="43137"/>
                    </a:srgbClr>
                  </a:outerShdw>
                </a:effectLst>
                <a:ea typeface="ＭＳ Ｐゴシック"/>
              </a:rPr>
              <a:t>زمرد سلقي</a:t>
            </a:r>
            <a:endParaRPr lang="en-US" sz="2800" b="1" dirty="0">
              <a:solidFill>
                <a:srgbClr val="000000"/>
              </a:solidFill>
              <a:effectLst>
                <a:outerShdw blurRad="38100" dist="38100" dir="2700000" algn="tl">
                  <a:srgbClr val="000000">
                    <a:alpha val="43137"/>
                  </a:srgbClr>
                </a:outerShdw>
              </a:effectLst>
              <a:ea typeface="ＭＳ Ｐゴシック"/>
            </a:endParaRPr>
          </a:p>
        </p:txBody>
      </p:sp>
      <p:sp>
        <p:nvSpPr>
          <p:cNvPr id="36" name="Title 1"/>
          <p:cNvSpPr txBox="1">
            <a:spLocks/>
          </p:cNvSpPr>
          <p:nvPr/>
        </p:nvSpPr>
        <p:spPr bwMode="auto">
          <a:xfrm>
            <a:off x="6492875" y="2187575"/>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ياقوت أصفر</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37" name="Title 1"/>
          <p:cNvSpPr txBox="1">
            <a:spLocks/>
          </p:cNvSpPr>
          <p:nvPr/>
        </p:nvSpPr>
        <p:spPr bwMode="auto">
          <a:xfrm>
            <a:off x="6492875" y="1666875"/>
            <a:ext cx="266541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عقيق أخضر</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38" name="Title 1"/>
          <p:cNvSpPr txBox="1">
            <a:spLocks/>
          </p:cNvSpPr>
          <p:nvPr/>
        </p:nvSpPr>
        <p:spPr bwMode="auto">
          <a:xfrm>
            <a:off x="6492875" y="1144588"/>
            <a:ext cx="2665413"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فيروز</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39" name="Title 1"/>
          <p:cNvSpPr txBox="1">
            <a:spLocks/>
          </p:cNvSpPr>
          <p:nvPr/>
        </p:nvSpPr>
        <p:spPr bwMode="auto">
          <a:xfrm>
            <a:off x="6492875" y="623888"/>
            <a:ext cx="2665413"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جمشت</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40" name="Title 1"/>
          <p:cNvSpPr txBox="1">
            <a:spLocks/>
          </p:cNvSpPr>
          <p:nvPr/>
        </p:nvSpPr>
        <p:spPr bwMode="auto">
          <a:xfrm rot="20807233">
            <a:off x="-146050" y="349250"/>
            <a:ext cx="1152525"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فاندايك</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41" name="Title 1"/>
          <p:cNvSpPr txBox="1">
            <a:spLocks/>
          </p:cNvSpPr>
          <p:nvPr/>
        </p:nvSpPr>
        <p:spPr bwMode="auto">
          <a:xfrm rot="20807233">
            <a:off x="6189663" y="530225"/>
            <a:ext cx="1152525"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defRPr/>
            </a:pPr>
            <a:r>
              <a:rPr lang="ar-JO" sz="2800" b="1" dirty="0">
                <a:solidFill>
                  <a:srgbClr val="E3EBF1"/>
                </a:solidFill>
                <a:effectLst>
                  <a:outerShdw blurRad="38100" dist="38100" dir="2700000" algn="tl">
                    <a:srgbClr val="000000">
                      <a:alpha val="43137"/>
                    </a:srgbClr>
                  </a:outerShdw>
                </a:effectLst>
                <a:ea typeface="ＭＳ Ｐゴシック"/>
              </a:rPr>
              <a:t>المبسطة</a:t>
            </a:r>
            <a:endParaRPr lang="en-US" sz="2800" b="1" dirty="0">
              <a:solidFill>
                <a:srgbClr val="E3EBF1"/>
              </a:solidFill>
              <a:effectLst>
                <a:outerShdw blurRad="38100" dist="38100" dir="2700000" algn="tl">
                  <a:srgbClr val="000000">
                    <a:alpha val="43137"/>
                  </a:srgbClr>
                </a:outerShdw>
              </a:effectLst>
              <a:ea typeface="ＭＳ Ｐゴシック"/>
            </a:endParaRPr>
          </a:p>
        </p:txBody>
      </p:sp>
      <p:sp>
        <p:nvSpPr>
          <p:cNvPr id="42"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itchFamily="-111" charset="0"/>
                <a:ea typeface="ＭＳ Ｐゴシック" pitchFamily="-111" charset="-128"/>
                <a:cs typeface="ＭＳ Ｐゴシック" pitchFamily="-111" charset="-128"/>
              </a:rPr>
              <a:t>462</a:t>
            </a:r>
            <a:endParaRPr lang="en-US" sz="2400" b="1" dirty="0">
              <a:solidFill>
                <a:srgbClr val="FFFFFF"/>
              </a:solidFill>
              <a:latin typeface="Arial" pitchFamily="-111" charset="0"/>
              <a:ea typeface="ＭＳ Ｐゴシック" pitchFamily="-111" charset="-128"/>
              <a:cs typeface="ＭＳ Ｐゴシック" pitchFamily="-111" charset="-128"/>
            </a:endParaRPr>
          </a:p>
        </p:txBody>
      </p:sp>
      <p:sp>
        <p:nvSpPr>
          <p:cNvPr id="44" name="Rectangle 2"/>
          <p:cNvSpPr txBox="1">
            <a:spLocks noChangeArrowheads="1"/>
          </p:cNvSpPr>
          <p:nvPr/>
        </p:nvSpPr>
        <p:spPr bwMode="auto">
          <a:xfrm>
            <a:off x="3125293" y="1089592"/>
            <a:ext cx="2689503" cy="5547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800" b="1" kern="0" dirty="0">
                <a:solidFill>
                  <a:srgbClr val="FFFFFF"/>
                </a:solidFill>
                <a:effectLst>
                  <a:glow rad="190500">
                    <a:srgbClr val="000000"/>
                  </a:glow>
                </a:effectLst>
              </a:rPr>
              <a:t>وسور المدينة كان له اثنا عشر أساساً، وعليها أسماء رسل الخروف الاثني عشر.</a:t>
            </a:r>
          </a:p>
          <a:p>
            <a:pPr lvl="0" defTabSz="914400">
              <a:defRPr/>
            </a:pPr>
            <a:r>
              <a:rPr kumimoji="0" lang="ar-JO" sz="2800" b="1" i="0" u="none" strike="noStrike" kern="0" cap="none" spc="0" normalizeH="0" noProof="0" dirty="0">
                <a:ln>
                  <a:noFill/>
                </a:ln>
                <a:solidFill>
                  <a:srgbClr val="FFFFFF"/>
                </a:solidFill>
                <a:effectLst>
                  <a:glow rad="190500">
                    <a:srgbClr val="000000"/>
                  </a:glow>
                </a:effectLst>
                <a:uLnTx/>
                <a:uFillTx/>
                <a:latin typeface="Arial"/>
                <a:ea typeface="ＭＳ Ｐゴシック" pitchFamily="-108" charset="-128"/>
                <a:cs typeface="Arial"/>
              </a:rPr>
              <a:t>(21: 14)</a:t>
            </a:r>
            <a:endParaRPr kumimoji="0" lang="en-US" sz="2800" b="1" i="0" u="none" strike="noStrike" kern="0" cap="none" spc="0" normalizeH="0" noProof="0" dirty="0">
              <a:ln>
                <a:noFill/>
              </a:ln>
              <a:solidFill>
                <a:srgbClr val="FFFFFF"/>
              </a:solidFill>
              <a:effectLst>
                <a:glow rad="190500">
                  <a:srgbClr val="000000"/>
                </a:glow>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02096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60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60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60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603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603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9603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33" grpId="0" animBg="1"/>
      <p:bldP spid="3" grpId="0"/>
      <p:bldP spid="1196035" grpId="0" animBg="1"/>
      <p:bldP spid="1196036" grpId="0" animBg="1"/>
      <p:bldP spid="1196037" grpId="0" animBg="1"/>
      <p:bldP spid="1196038" grpId="0" animBg="1"/>
      <p:bldP spid="1196039" grpId="0" animBg="1"/>
      <p:bldP spid="22" grpId="0" animBg="1"/>
      <p:bldP spid="23" grpId="0" animBg="1"/>
      <p:bldP spid="24" grpId="0" animBg="1"/>
      <p:bldP spid="25" grpId="0" animBg="1"/>
      <p:bldP spid="26" grpId="0" animBg="1"/>
      <p:bldP spid="27" grpId="0" animBg="1"/>
      <p:bldP spid="4" grpId="0"/>
      <p:bldP spid="5" grpId="0"/>
      <p:bldP spid="6" grpId="0"/>
      <p:bldP spid="7" grpId="0"/>
      <p:bldP spid="8" grpId="0"/>
      <p:bldP spid="9" grpId="0"/>
      <p:bldP spid="10" grpId="0"/>
      <p:bldP spid="11" grpId="0"/>
      <p:bldP spid="12" grpId="0"/>
      <p:bldP spid="13" grpId="0"/>
      <p:bldP spid="14" grpId="0"/>
      <p:bldP spid="28" grpId="0"/>
      <p:bldP spid="29" grpId="0"/>
      <p:bldP spid="30" grpId="0"/>
      <p:bldP spid="31" grpId="0"/>
      <p:bldP spid="32" grpId="0"/>
      <p:bldP spid="33" grpId="0"/>
      <p:bldP spid="34" grpId="0"/>
      <p:bldP spid="35" grpId="0"/>
      <p:bldP spid="36" grpId="0"/>
      <p:bldP spid="37" grpId="0"/>
      <p:bldP spid="38" grpId="0"/>
      <p:bldP spid="39" grpId="0"/>
      <p:bldP spid="4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v 21.20c Chrysolite_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3213" y="2493963"/>
            <a:ext cx="318135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4" descr="rev 21v20f chrysopras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1863" y="3789363"/>
            <a:ext cx="3132137" cy="167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descr="rev 21v20h amethyst-cabocho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9325" y="774700"/>
            <a:ext cx="3114675"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descr="Rev 21.20g Hyacinth Cinnamon Stone_smal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11863" y="2492375"/>
            <a:ext cx="3132137"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descr="Rev 21.20e topaz-839_smal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978525" y="5375275"/>
            <a:ext cx="3165475"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Rev 21.20d beryl-835_small.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70200" y="765175"/>
            <a:ext cx="3141663"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Rev 21.20b Carnelian or Sardius Bloodstone.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841625" y="3860800"/>
            <a:ext cx="3170238"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Rev 21.20a Onyx Blue.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43213" y="5446713"/>
            <a:ext cx="3151187"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Rev 21.19c AgateorChalcedony.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07950" y="2133600"/>
            <a:ext cx="2951163"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Rev 21.19d emerald.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7950" y="765175"/>
            <a:ext cx="2949575"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rev 19.19b blue sapphire.jpg"/>
          <p:cNvPicPr>
            <a:picLocks noChangeAspect="1"/>
          </p:cNvPicPr>
          <p:nvPr/>
        </p:nvPicPr>
        <p:blipFill>
          <a:blip r:embed="rId13" cstate="screen">
            <a:extLst>
              <a:ext uri="{28A0092B-C50C-407E-A947-70E740481C1C}">
                <a14:useLocalDpi xmlns:a14="http://schemas.microsoft.com/office/drawing/2010/main"/>
              </a:ext>
            </a:extLst>
          </a:blip>
          <a:srcRect t="-30589"/>
          <a:stretch>
            <a:fillRect/>
          </a:stretch>
        </p:blipFill>
        <p:spPr bwMode="auto">
          <a:xfrm>
            <a:off x="-71438" y="3284538"/>
            <a:ext cx="2914651"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19a Jasper.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263" y="5446713"/>
            <a:ext cx="2911476"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06363" y="5949950"/>
            <a:ext cx="2665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rPr>
              <a:t>يَشب</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68302" name="Title 1"/>
          <p:cNvSpPr>
            <a:spLocks noGrp="1"/>
          </p:cNvSpPr>
          <p:nvPr>
            <p:ph type="title"/>
          </p:nvPr>
        </p:nvSpPr>
        <p:spPr>
          <a:xfrm>
            <a:off x="0" y="-12700"/>
            <a:ext cx="9144000" cy="704850"/>
          </a:xfrm>
        </p:spPr>
        <p:txBody>
          <a:bodyPr/>
          <a:lstStyle/>
          <a:p>
            <a:r>
              <a:rPr lang="ar-JO" sz="3600" b="1" dirty="0">
                <a:latin typeface="Arial" charset="0"/>
                <a:ea typeface="ＭＳ Ｐゴシック" charset="0"/>
              </a:rPr>
              <a:t>حجارة الأساسات (21: 19-20)</a:t>
            </a:r>
            <a:endParaRPr lang="en-US" sz="3600" b="1" dirty="0">
              <a:latin typeface="Arial" charset="0"/>
              <a:ea typeface="ＭＳ Ｐゴシック" charset="0"/>
            </a:endParaRPr>
          </a:p>
        </p:txBody>
      </p:sp>
      <p:sp>
        <p:nvSpPr>
          <p:cNvPr id="4" name="Title 1"/>
          <p:cNvSpPr txBox="1">
            <a:spLocks/>
          </p:cNvSpPr>
          <p:nvPr/>
        </p:nvSpPr>
        <p:spPr bwMode="auto">
          <a:xfrm>
            <a:off x="107950" y="4292600"/>
            <a:ext cx="26654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rPr>
              <a:t>ياقوت أزرق</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endParaRPr>
          </a:p>
        </p:txBody>
      </p:sp>
      <p:sp>
        <p:nvSpPr>
          <p:cNvPr id="5" name="Title 1"/>
          <p:cNvSpPr txBox="1">
            <a:spLocks/>
          </p:cNvSpPr>
          <p:nvPr/>
        </p:nvSpPr>
        <p:spPr bwMode="auto">
          <a:xfrm>
            <a:off x="106363" y="2854325"/>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Arial"/>
              </a:rPr>
              <a:t>زبرجد</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6" name="Title 1"/>
          <p:cNvSpPr txBox="1">
            <a:spLocks/>
          </p:cNvSpPr>
          <p:nvPr/>
        </p:nvSpPr>
        <p:spPr bwMode="auto">
          <a:xfrm>
            <a:off x="107950" y="1484313"/>
            <a:ext cx="2665413"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rPr>
              <a:t>أسمانجوني</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endParaRPr>
          </a:p>
        </p:txBody>
      </p:sp>
      <p:sp>
        <p:nvSpPr>
          <p:cNvPr id="7" name="Title 1"/>
          <p:cNvSpPr txBox="1">
            <a:spLocks/>
          </p:cNvSpPr>
          <p:nvPr/>
        </p:nvSpPr>
        <p:spPr bwMode="auto">
          <a:xfrm>
            <a:off x="3128963" y="5949950"/>
            <a:ext cx="2665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rPr>
              <a:t>جزع عقيقي</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endParaRPr>
          </a:p>
        </p:txBody>
      </p:sp>
      <p:sp>
        <p:nvSpPr>
          <p:cNvPr id="8" name="Title 1"/>
          <p:cNvSpPr txBox="1">
            <a:spLocks/>
          </p:cNvSpPr>
          <p:nvPr/>
        </p:nvSpPr>
        <p:spPr bwMode="auto">
          <a:xfrm>
            <a:off x="3132138" y="4316413"/>
            <a:ext cx="2665412"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rPr>
              <a:t>زمرد ذبابي</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endParaRPr>
          </a:p>
        </p:txBody>
      </p:sp>
      <p:sp>
        <p:nvSpPr>
          <p:cNvPr id="9" name="Title 1"/>
          <p:cNvSpPr txBox="1">
            <a:spLocks/>
          </p:cNvSpPr>
          <p:nvPr/>
        </p:nvSpPr>
        <p:spPr bwMode="auto">
          <a:xfrm>
            <a:off x="3132138" y="2851150"/>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Arial"/>
              </a:rPr>
              <a:t>ياقوت أصفر</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10" name="Title 1"/>
          <p:cNvSpPr txBox="1">
            <a:spLocks/>
          </p:cNvSpPr>
          <p:nvPr/>
        </p:nvSpPr>
        <p:spPr bwMode="auto">
          <a:xfrm>
            <a:off x="2868613" y="1393032"/>
            <a:ext cx="30718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a:cs typeface="Arial"/>
              </a:rPr>
              <a:t>عقيق أبيض</a:t>
            </a:r>
            <a:endPar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a:cs typeface="Arial"/>
            </a:endParaRPr>
          </a:p>
        </p:txBody>
      </p:sp>
      <p:sp>
        <p:nvSpPr>
          <p:cNvPr id="11" name="Title 1"/>
          <p:cNvSpPr txBox="1">
            <a:spLocks/>
          </p:cNvSpPr>
          <p:nvPr/>
        </p:nvSpPr>
        <p:spPr bwMode="auto">
          <a:xfrm>
            <a:off x="6313488" y="5949950"/>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Arial"/>
                <a:ea typeface="ＭＳ Ｐゴシック"/>
                <a:cs typeface="Arial"/>
              </a:rPr>
              <a:t>زمرد سلفي</a:t>
            </a:r>
            <a:endParaRPr kumimoji="0" lang="en-US" sz="2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Arial"/>
              <a:ea typeface="ＭＳ Ｐゴシック"/>
              <a:cs typeface="Arial"/>
            </a:endParaRPr>
          </a:p>
        </p:txBody>
      </p:sp>
      <p:sp>
        <p:nvSpPr>
          <p:cNvPr id="12" name="Title 1"/>
          <p:cNvSpPr txBox="1">
            <a:spLocks/>
          </p:cNvSpPr>
          <p:nvPr/>
        </p:nvSpPr>
        <p:spPr bwMode="auto">
          <a:xfrm>
            <a:off x="6318250" y="4316413"/>
            <a:ext cx="2665413"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rPr>
              <a:t>عقيق أخضر</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endParaRPr>
          </a:p>
        </p:txBody>
      </p:sp>
      <p:sp>
        <p:nvSpPr>
          <p:cNvPr id="13" name="Title 1"/>
          <p:cNvSpPr txBox="1">
            <a:spLocks/>
          </p:cNvSpPr>
          <p:nvPr/>
        </p:nvSpPr>
        <p:spPr bwMode="auto">
          <a:xfrm>
            <a:off x="6318250" y="2849563"/>
            <a:ext cx="26654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rPr>
              <a:t>عقيق أحمر</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endParaRPr>
          </a:p>
        </p:txBody>
      </p:sp>
      <p:sp>
        <p:nvSpPr>
          <p:cNvPr id="14" name="Title 1"/>
          <p:cNvSpPr txBox="1">
            <a:spLocks/>
          </p:cNvSpPr>
          <p:nvPr/>
        </p:nvSpPr>
        <p:spPr bwMode="auto">
          <a:xfrm>
            <a:off x="6389688" y="1484313"/>
            <a:ext cx="2665412"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rPr>
              <a:t>جَمَشت</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7"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185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8088423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4886325" y="4046492"/>
            <a:ext cx="4257675" cy="2540902"/>
          </a:xfrm>
        </p:spPr>
        <p:txBody>
          <a:bodyPr/>
          <a:lstStyle/>
          <a:p>
            <a:pPr>
              <a:defRPr/>
            </a:pPr>
            <a:r>
              <a:rPr lang="ar-JO" sz="4800" b="1" dirty="0">
                <a:effectLst>
                  <a:glow rad="177800">
                    <a:schemeClr val="tx1"/>
                  </a:glow>
                </a:effectLst>
                <a:latin typeface="Arial" charset="0"/>
                <a:ea typeface="ＭＳ Ｐゴシック" charset="0"/>
              </a:rPr>
              <a:t>صدرة </a:t>
            </a:r>
            <a:br>
              <a:rPr lang="ar-JO"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رئيس الكهنة</a:t>
            </a:r>
            <a:br>
              <a:rPr lang="en-US" sz="4800" b="1" dirty="0">
                <a:effectLst>
                  <a:glow rad="177800">
                    <a:schemeClr val="tx1"/>
                  </a:glow>
                </a:effectLst>
                <a:latin typeface="Arial" charset="0"/>
                <a:ea typeface="ＭＳ Ｐゴシック" charset="0"/>
              </a:rPr>
            </a:br>
            <a:r>
              <a:rPr lang="ar-JO" sz="3200" b="1" dirty="0">
                <a:effectLst>
                  <a:glow rad="177800">
                    <a:schemeClr val="tx1"/>
                  </a:glow>
                </a:effectLst>
                <a:latin typeface="Arial" charset="0"/>
                <a:ea typeface="ＭＳ Ｐゴシック" charset="0"/>
              </a:rPr>
              <a:t>(خر 28: 15- 21)</a:t>
            </a:r>
            <a:endParaRPr lang="en-US" sz="48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6581958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4986338" y="4046492"/>
            <a:ext cx="4157662" cy="2540902"/>
          </a:xfrm>
        </p:spPr>
        <p:txBody>
          <a:bodyPr/>
          <a:lstStyle/>
          <a:p>
            <a:pPr>
              <a:defRPr/>
            </a:pPr>
            <a:r>
              <a:rPr lang="ar-JO" sz="4800" b="1" dirty="0">
                <a:solidFill>
                  <a:srgbClr val="FFFFFF"/>
                </a:solidFill>
                <a:effectLst>
                  <a:glow rad="177800">
                    <a:srgbClr val="000000"/>
                  </a:glow>
                </a:effectLst>
                <a:latin typeface="Arial" charset="0"/>
                <a:ea typeface="ＭＳ Ｐゴシック" charset="0"/>
              </a:rPr>
              <a:t>صدرة </a:t>
            </a:r>
            <a:br>
              <a:rPr lang="ar-JO" sz="4800" b="1" dirty="0">
                <a:solidFill>
                  <a:srgbClr val="FFFFFF"/>
                </a:solidFill>
                <a:effectLst>
                  <a:glow rad="177800">
                    <a:srgbClr val="000000"/>
                  </a:glow>
                </a:effectLst>
                <a:latin typeface="Arial" charset="0"/>
                <a:ea typeface="ＭＳ Ｐゴシック" charset="0"/>
              </a:rPr>
            </a:br>
            <a:r>
              <a:rPr lang="ar-JO" sz="4800" b="1" dirty="0">
                <a:solidFill>
                  <a:srgbClr val="FFFFFF"/>
                </a:solidFill>
                <a:effectLst>
                  <a:glow rad="177800">
                    <a:srgbClr val="000000"/>
                  </a:glow>
                </a:effectLst>
                <a:latin typeface="Arial" charset="0"/>
                <a:ea typeface="ＭＳ Ｐゴシック" charset="0"/>
              </a:rPr>
              <a:t>رئيس الكهنة</a:t>
            </a:r>
            <a:br>
              <a:rPr lang="en-US" sz="4800" b="1" dirty="0">
                <a:solidFill>
                  <a:srgbClr val="FFFFFF"/>
                </a:solidFill>
                <a:effectLst>
                  <a:glow rad="177800">
                    <a:srgbClr val="000000"/>
                  </a:glow>
                </a:effectLst>
                <a:latin typeface="Arial" charset="0"/>
                <a:ea typeface="ＭＳ Ｐゴシック" charset="0"/>
              </a:rPr>
            </a:br>
            <a:r>
              <a:rPr lang="ar-JO" sz="3200" b="1" dirty="0">
                <a:solidFill>
                  <a:srgbClr val="FFFFFF"/>
                </a:solidFill>
                <a:effectLst>
                  <a:glow rad="177800">
                    <a:srgbClr val="000000"/>
                  </a:glow>
                </a:effectLst>
                <a:latin typeface="Arial" charset="0"/>
                <a:ea typeface="ＭＳ Ｐゴシック" charset="0"/>
              </a:rPr>
              <a:t>(خر 28: 15- 21)</a:t>
            </a:r>
            <a:endParaRPr lang="en-US" sz="3200" b="1" dirty="0">
              <a:solidFill>
                <a:srgbClr val="CC0000"/>
              </a:solidFill>
              <a:effectLst>
                <a:glow rad="177800">
                  <a:schemeClr val="tx1"/>
                </a:glow>
              </a:effectLst>
              <a:latin typeface="Arial" charset="0"/>
              <a:ea typeface="ＭＳ Ｐゴシック" charset="0"/>
            </a:endParaRPr>
          </a:p>
        </p:txBody>
      </p:sp>
      <p:sp>
        <p:nvSpPr>
          <p:cNvPr id="2" name="Rectangle 1"/>
          <p:cNvSpPr/>
          <p:nvPr/>
        </p:nvSpPr>
        <p:spPr>
          <a:xfrm>
            <a:off x="1" y="0"/>
            <a:ext cx="5325034" cy="6858000"/>
          </a:xfrm>
          <a:prstGeom prst="rect">
            <a:avLst/>
          </a:prstGeom>
        </p:spPr>
        <p:txBody>
          <a:bodyPr wrap="square"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15 وتصنع صدرة قضاء</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 صنعة حائك حاذق كصنعة الرداء تصنعها</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 من ذهب وأسمانجوني وأرجوان وقرمز وبوص مبروم تصنعها</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16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تكون مربعة مثنية، طولها شبر وعرضها شبر</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17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وترصع فيها ترصيع حجر أربعة صفوف حجارة</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 صف: عقيق أحمر وياقوت أصفر وزمرد، الصف الأول</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18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والصف الثاني: بهرمان وياقوت أزرق وعقيق أبيض</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19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والصف الثالث: عين الهر ويشم وجمشت</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20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والصف الرابع: زبرجد وجزع ويشب. تكون مطوقة بذهب في ترصيعها</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21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وتكون الحجارة على أسماء بني إسرائيل، اثني عشر على أسمائهم. كنقش الخاتم كل واحد على اسمه تكون للاثني عشر سبطا.</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70758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94338" y="1043491"/>
            <a:ext cx="3175000" cy="3195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66170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54150"/>
            <a:ext cx="9144000" cy="486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0" y="0"/>
            <a:ext cx="9144000" cy="1453852"/>
          </a:xfrm>
        </p:spPr>
        <p:txBody>
          <a:bodyPr/>
          <a:lstStyle/>
          <a:p>
            <a:pPr>
              <a:defRPr/>
            </a:pPr>
            <a:r>
              <a:rPr lang="ar-JO" sz="2800" b="1" dirty="0"/>
              <a:t>شعب الله : قريبون من قلبه - إلى الأبد في عالم الكتاب المقدس الغريب، يشبه شعب الله بالجواهر.</a:t>
            </a:r>
            <a:endParaRPr lang="en-US" b="1" dirty="0">
              <a:solidFill>
                <a:srgbClr val="FFFFFF"/>
              </a:solidFill>
              <a:effectLst>
                <a:glow rad="190500">
                  <a:schemeClr val="tx1"/>
                </a:glow>
              </a:effectLst>
              <a:latin typeface="Arial" charset="0"/>
              <a:ea typeface="ＭＳ Ｐゴシック" charset="0"/>
            </a:endParaRPr>
          </a:p>
        </p:txBody>
      </p:sp>
      <p:sp>
        <p:nvSpPr>
          <p:cNvPr id="4" name="Rectangle 2"/>
          <p:cNvSpPr txBox="1">
            <a:spLocks noChangeArrowheads="1"/>
          </p:cNvSpPr>
          <p:nvPr/>
        </p:nvSpPr>
        <p:spPr bwMode="auto">
          <a:xfrm>
            <a:off x="0" y="6306802"/>
            <a:ext cx="9144000" cy="551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http://</a:t>
            </a:r>
            <a:r>
              <a:rPr kumimoji="0" lang="en-US" sz="1600" b="1" i="0" u="none" strike="noStrike" kern="1200" cap="none" spc="0" normalizeH="0" baseline="0" noProof="0" dirty="0" err="1">
                <a:ln>
                  <a:noFill/>
                </a:ln>
                <a:solidFill>
                  <a:srgbClr val="FFFFFF"/>
                </a:solidFill>
                <a:effectLst>
                  <a:glow rad="190500">
                    <a:srgbClr val="000000"/>
                  </a:glow>
                </a:effectLst>
                <a:uLnTx/>
                <a:uFillTx/>
                <a:latin typeface="Arial"/>
                <a:ea typeface="ＭＳ Ｐゴシック" pitchFamily="-108" charset="-128"/>
                <a:cs typeface="Arial"/>
              </a:rPr>
              <a:t>richardwalkerblogs.blogspot.sg</a:t>
            </a:r>
            <a:r>
              <a:rPr kumimoji="0" lang="en-US" sz="16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/2010/12/gods-people-close-to-his-heart-</a:t>
            </a:r>
            <a:r>
              <a:rPr kumimoji="0" lang="en-US" sz="1600" b="1" i="0" u="none" strike="noStrike" kern="1200" cap="none" spc="0" normalizeH="0" baseline="0" noProof="0" dirty="0" err="1">
                <a:ln>
                  <a:noFill/>
                </a:ln>
                <a:solidFill>
                  <a:srgbClr val="FFFFFF"/>
                </a:solidFill>
                <a:effectLst>
                  <a:glow rad="190500">
                    <a:srgbClr val="000000"/>
                  </a:glow>
                </a:effectLst>
                <a:uLnTx/>
                <a:uFillTx/>
                <a:latin typeface="Arial"/>
                <a:ea typeface="ＭＳ Ｐゴシック" pitchFamily="-108" charset="-128"/>
                <a:cs typeface="Arial"/>
              </a:rPr>
              <a:t>forever.html</a:t>
            </a:r>
            <a:endParaRPr kumimoji="0" lang="en-US" sz="32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1676450"/>
            <a:ext cx="9144000" cy="1985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كان رئيس الكهنة في العهد القديم يرتدي صدرة مثبتة تحمل 12 جوهرة،  ويحمل هذه الحجارة الكريمة معه إلى قدس الأقداس في خيمة الإجتماع / الهيكل قريبة من قلبه</a:t>
            </a:r>
            <a:br>
              <a:rPr kumimoji="0" lang="en-US" sz="24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br>
            <a:endParaRPr kumimoji="0" lang="en-US" sz="44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3273508"/>
            <a:ext cx="9144000" cy="1755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في أورشليم الجديدة تجد الأسوار مصنوعة من نفس الجواهر الموجودة في صدرة رئيس الكهنة . إنهم يحيطون بمسكن الله وقد تم جمعها من أربع زوايا الأرض وسيظلون هناك في الخليقة الجديدة في محضر الله</a:t>
            </a:r>
            <a:r>
              <a:rPr kumimoji="0" lang="en-US" sz="24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 </a:t>
            </a:r>
            <a:endParaRPr kumimoji="0" lang="en-US" sz="44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087140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descr="rev 21 gates-of-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0"/>
            <a:ext cx="7812088"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36513" y="5743575"/>
            <a:ext cx="9144001" cy="1143000"/>
          </a:xfrm>
          <a:effectLst>
            <a:outerShdw blurRad="63500" dist="107763" dir="2700000" algn="ctr" rotWithShape="0">
              <a:schemeClr val="tx1">
                <a:alpha val="74998"/>
              </a:schemeClr>
            </a:outerShdw>
          </a:effectLst>
        </p:spPr>
        <p:txBody>
          <a:bodyPr/>
          <a:lstStyle/>
          <a:p>
            <a:pPr eaLnBrk="1" hangingPunct="1">
              <a:defRPr/>
            </a:pPr>
            <a:r>
              <a:rPr lang="ar-JO" sz="3600" b="1" dirty="0">
                <a:solidFill>
                  <a:schemeClr val="accent1"/>
                </a:solidFill>
                <a:latin typeface="Arial" panose="020B0604020202020204" pitchFamily="34" charset="0"/>
                <a:ea typeface="ＭＳ Ｐゴシック" charset="0"/>
                <a:cs typeface="Arial" panose="020B0604020202020204" pitchFamily="34" charset="0"/>
              </a:rPr>
              <a:t>أبواب من لؤلؤة واحدة (21: 21)</a:t>
            </a:r>
            <a:endParaRPr lang="en-US" sz="3600" b="1" dirty="0">
              <a:latin typeface="Arial" charset="0"/>
              <a:ea typeface="ＭＳ Ｐゴシック" charset="0"/>
            </a:endParaRPr>
          </a:p>
        </p:txBody>
      </p:sp>
      <p:sp>
        <p:nvSpPr>
          <p:cNvPr id="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185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2" name="Rectangle 2">
            <a:extLst>
              <a:ext uri="{FF2B5EF4-FFF2-40B4-BE49-F238E27FC236}">
                <a16:creationId xmlns:a16="http://schemas.microsoft.com/office/drawing/2014/main" id="{CD4CF4BA-ED45-C011-DC48-C3025EB1E313}"/>
              </a:ext>
            </a:extLst>
          </p:cNvPr>
          <p:cNvSpPr txBox="1">
            <a:spLocks noChangeArrowheads="1"/>
          </p:cNvSpPr>
          <p:nvPr/>
        </p:nvSpPr>
        <p:spPr bwMode="auto">
          <a:xfrm>
            <a:off x="647700" y="0"/>
            <a:ext cx="7812088" cy="1755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r>
              <a:rPr lang="ar-JO" sz="2800" b="1" kern="0" dirty="0">
                <a:solidFill>
                  <a:srgbClr val="FFFFFF"/>
                </a:solidFill>
                <a:effectLst>
                  <a:glow rad="190500">
                    <a:srgbClr val="000000"/>
                  </a:glow>
                </a:effectLst>
              </a:rPr>
              <a:t>والإثنا عشر باباً اثنتا عشرة لؤلؤة، كل واحد من الأبواب كان من لؤلؤة واحدة، وسوق المدينة ذهب نقي كزجاج شفاف.</a:t>
            </a:r>
            <a:endParaRPr kumimoji="0" lang="en-US" sz="4800" b="1" i="0" u="none" strike="noStrike" kern="0" cap="none" spc="0" normalizeH="0" baseline="0" noProof="0" dirty="0">
              <a:ln>
                <a:noFill/>
              </a:ln>
              <a:solidFill>
                <a:srgbClr val="FFFFFF"/>
              </a:solidFill>
              <a:effectLst>
                <a:glow rad="1905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851909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0518"/>
            <a:ext cx="9144000" cy="4389476"/>
          </a:xfrm>
          <a:prstGeom prst="rect">
            <a:avLst/>
          </a:prstGeom>
        </p:spPr>
      </p:pic>
      <p:sp>
        <p:nvSpPr>
          <p:cNvPr id="1361923" name="Rectangle 2"/>
          <p:cNvSpPr>
            <a:spLocks noGrp="1" noChangeArrowheads="1"/>
          </p:cNvSpPr>
          <p:nvPr>
            <p:ph type="ctrTitle"/>
          </p:nvPr>
        </p:nvSpPr>
        <p:spPr>
          <a:xfrm>
            <a:off x="0" y="0"/>
            <a:ext cx="9144000" cy="2017242"/>
          </a:xfrm>
        </p:spPr>
        <p:txBody>
          <a:bodyPr/>
          <a:lstStyle/>
          <a:p>
            <a:r>
              <a:rPr lang="ar-JO" sz="4800" b="1" dirty="0">
                <a:effectLst>
                  <a:glow rad="177800">
                    <a:schemeClr val="tx1"/>
                  </a:glow>
                </a:effectLst>
                <a:latin typeface="Arial" charset="0"/>
                <a:ea typeface="ＭＳ Ｐゴシック" charset="0"/>
              </a:rPr>
              <a:t>سوف تنير بمجد الله (21: 22-27)</a:t>
            </a:r>
            <a:endParaRPr lang="en-US" sz="4800" b="1" dirty="0">
              <a:solidFill>
                <a:srgbClr val="CC0000"/>
              </a:solidFill>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4418355" y="3793956"/>
            <a:ext cx="4708203"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defTabSz="914400" rtl="1" fontAlgn="base">
              <a:spcBef>
                <a:spcPct val="0"/>
              </a:spcBef>
              <a:spcAft>
                <a:spcPct val="0"/>
              </a:spcAft>
              <a:defRPr/>
            </a:pPr>
            <a:r>
              <a:rPr lang="ar-JO" sz="3600" b="1" dirty="0">
                <a:solidFill>
                  <a:srgbClr val="FFFFFF"/>
                </a:solidFill>
                <a:effectLst>
                  <a:glow rad="177800">
                    <a:schemeClr val="tx1"/>
                  </a:glow>
                </a:effectLst>
                <a:latin typeface="Arial" panose="020B0604020202020204" pitchFamily="34" charset="0"/>
                <a:cs typeface="Arial" panose="020B0604020202020204" pitchFamily="34" charset="0"/>
              </a:rPr>
              <a:t>ولم أر فيها هيكلاً، لأن الرب الله القادر على كل شيء، هو والخروف هيكلها (21: 22)</a:t>
            </a:r>
            <a:endParaRPr lang="en-US" sz="3600" b="1" dirty="0">
              <a:solidFill>
                <a:srgbClr val="FFFFFF"/>
              </a:solidFill>
              <a:effectLst>
                <a:glow rad="1778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928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panose="020B0604020202020204" pitchFamily="34" charset="0"/>
                <a:ea typeface="ＭＳ Ｐゴシック" charset="0"/>
                <a:cs typeface="Arial" panose="020B0604020202020204" pitchFamily="34" charset="0"/>
              </a:rPr>
              <a:t>تناغم الكتاب المقدس</a:t>
            </a:r>
            <a:endParaRPr lang="en-US" sz="3600" dirty="0">
              <a:latin typeface="Arial" panose="020B0604020202020204" pitchFamily="34" charset="0"/>
              <a:ea typeface="ＭＳ Ｐゴシック" charset="0"/>
              <a:cs typeface="Arial" panose="020B0604020202020204" pitchFamily="34"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الأنماط المتكررة بترتيب عكسي</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6098" name="Picture 3" descr="rev 21 0864_new_jerusalem_christian_clipart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6575" y="836613"/>
            <a:ext cx="4797425" cy="605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3" name="Picture 2" descr="rev 21 moon eclipsing 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428625" y="3729038"/>
            <a:ext cx="3578225"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317500" y="15525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فعمل الله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النورين العظيمين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(الشمس والقمر، 1: 16)</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والمدينة</a:t>
            </a:r>
            <a:r>
              <a:rPr kumimoji="0" lang="ar-JO" sz="36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تحتاج إلى الشمس ولا إلى القمر ليضيئا فيها</a:t>
            </a:r>
            <a:r>
              <a:rPr kumimoji="0" lang="ar-JO"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(21: 23)</a:t>
            </a:r>
            <a:endParaRPr kumimoji="0" lang="en-US" sz="28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3617130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6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build="p"/>
      <p:bldP spid="309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2" descr="rev 21 moon from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3"/>
          <p:cNvSpPr>
            <a:spLocks noGrp="1" noChangeArrowheads="1"/>
          </p:cNvSpPr>
          <p:nvPr>
            <p:ph type="ctrTitle"/>
          </p:nvPr>
        </p:nvSpPr>
        <p:spPr>
          <a:xfrm>
            <a:off x="0" y="0"/>
            <a:ext cx="3644900" cy="4797425"/>
          </a:xfrm>
        </p:spPr>
        <p:txBody>
          <a:bodyPr/>
          <a:lstStyle/>
          <a:p>
            <a:r>
              <a:rPr lang="ar-SA" sz="3200" b="1" dirty="0">
                <a:latin typeface="Arial" charset="0"/>
                <a:ea typeface="ＭＳ Ｐゴシック" charset="0"/>
              </a:rPr>
              <a:t>رؤيا ٢١ : ٢٣</a:t>
            </a:r>
            <a:br>
              <a:rPr lang="ar-SA" sz="3200" b="1" dirty="0">
                <a:latin typeface="Arial" charset="0"/>
                <a:ea typeface="ＭＳ Ｐゴシック" charset="0"/>
              </a:rPr>
            </a:br>
            <a:br>
              <a:rPr lang="en-US" sz="3200" b="1" dirty="0">
                <a:latin typeface="Arial" charset="0"/>
                <a:ea typeface="ＭＳ Ｐゴシック" charset="0"/>
              </a:rPr>
            </a:br>
            <a:r>
              <a:rPr lang="ar-JO" sz="3200" b="1" dirty="0">
                <a:latin typeface="Arial" charset="0"/>
                <a:ea typeface="ＭＳ Ｐゴシック" charset="0"/>
              </a:rPr>
              <a:t> والمدينة لا تحتاج إلى الشمس ولا إلى القمر ليضيئا فيها، لأن مجد الله قد أنارها، والخروف سراجها.</a:t>
            </a:r>
            <a:r>
              <a:rPr lang="ar-SA" sz="3200" b="1" dirty="0">
                <a:latin typeface="Arial" charset="0"/>
                <a:ea typeface="ＭＳ Ｐゴシック" charset="0"/>
              </a:rPr>
              <a:t> </a:t>
            </a:r>
          </a:p>
        </p:txBody>
      </p:sp>
      <p:sp>
        <p:nvSpPr>
          <p:cNvPr id="4" name="&quot;No&quot; Symbol 3"/>
          <p:cNvSpPr/>
          <p:nvPr/>
        </p:nvSpPr>
        <p:spPr bwMode="auto">
          <a:xfrm>
            <a:off x="3419475" y="836613"/>
            <a:ext cx="2665413" cy="2592387"/>
          </a:xfrm>
          <a:prstGeom prst="noSmoking">
            <a:avLst>
              <a:gd name="adj" fmla="val 13384"/>
            </a:avLst>
          </a:prstGeom>
          <a:solidFill>
            <a:srgbClr val="FF00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175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088985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matthewsnew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79838" y="836613"/>
            <a:ext cx="5969000" cy="601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5219" name="Picture 1" descr="Rev 21_Stargazing_Dark-par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63" y="3905250"/>
            <a:ext cx="349091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748838"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3094" name="Text Box 22"/>
          <p:cNvSpPr txBox="1">
            <a:spLocks noChangeArrowheads="1"/>
          </p:cNvSpPr>
          <p:nvPr/>
        </p:nvSpPr>
        <p:spPr bwMode="auto">
          <a:xfrm>
            <a:off x="107950" y="1628775"/>
            <a:ext cx="35464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0" indent="0" eaLnBrk="1" hangingPunct="1">
              <a:defRPr sz="3600" b="1">
                <a:solidFill>
                  <a:srgbClr val="FFFFFF"/>
                </a:solidFill>
                <a:latin typeface="Arial" charset="0"/>
              </a:defRPr>
            </a:lvl1pPr>
            <a:lvl2pPr marL="37931725" indent="-37474525">
              <a:defRPr>
                <a:latin typeface="Arial" charset="0"/>
              </a:defRPr>
            </a:lvl2pPr>
            <a:lvl3pPr>
              <a:defRPr>
                <a:latin typeface="Arial" charset="0"/>
              </a:defRPr>
            </a:lvl3pPr>
            <a:lvl4pPr>
              <a:defRPr>
                <a:latin typeface="Arial" charset="0"/>
              </a:defRPr>
            </a:lvl4pPr>
            <a:lvl5pPr>
              <a:defRPr>
                <a:latin typeface="Arial" charset="0"/>
              </a:defRPr>
            </a:lvl5pPr>
            <a:lvl6pPr marL="457200" eaLnBrk="0" fontAlgn="base" hangingPunct="0">
              <a:spcBef>
                <a:spcPct val="0"/>
              </a:spcBef>
              <a:spcAft>
                <a:spcPct val="0"/>
              </a:spcAft>
              <a:defRPr>
                <a:latin typeface="Arial" charset="0"/>
              </a:defRPr>
            </a:lvl6pPr>
            <a:lvl7pPr marL="914400" eaLnBrk="0" fontAlgn="base" hangingPunct="0">
              <a:spcBef>
                <a:spcPct val="0"/>
              </a:spcBef>
              <a:spcAft>
                <a:spcPct val="0"/>
              </a:spcAft>
              <a:defRPr>
                <a:latin typeface="Arial" charset="0"/>
              </a:defRPr>
            </a:lvl7pPr>
            <a:lvl8pPr marL="1371600" eaLnBrk="0" fontAlgn="base" hangingPunct="0">
              <a:spcBef>
                <a:spcPct val="0"/>
              </a:spcBef>
              <a:spcAft>
                <a:spcPct val="0"/>
              </a:spcAft>
              <a:defRPr>
                <a:latin typeface="Arial" charset="0"/>
              </a:defRPr>
            </a:lvl8pPr>
            <a:lvl9pPr marL="18288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والظلمة دعاها </a:t>
            </a:r>
            <a:r>
              <a:rPr kumimoji="0" lang="ar-JO" sz="3600" b="1" i="0" u="none" strike="noStrike" kern="1200" cap="none" spc="0" normalizeH="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ليلاً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5" name="Text Box 23"/>
          <p:cNvSpPr txBox="1">
            <a:spLocks noChangeArrowheads="1"/>
          </p:cNvSpPr>
          <p:nvPr/>
        </p:nvSpPr>
        <p:spPr bwMode="auto">
          <a:xfrm>
            <a:off x="4572000" y="16287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لأن </a:t>
            </a:r>
            <a:r>
              <a:rPr kumimoji="0" lang="ar-JO" sz="3600" b="1" i="0" u="none" strike="noStrike" kern="1200" cap="none" spc="0" normalizeH="0" baseline="0" noProof="0" dirty="0">
                <a:ln>
                  <a:noFill/>
                </a:ln>
                <a:solidFill>
                  <a:schemeClr val="accent6">
                    <a:lumMod val="60000"/>
                    <a:lumOff val="40000"/>
                  </a:schemeClr>
                </a:solidFill>
                <a:effectLst/>
                <a:uLnTx/>
                <a:uFillTx/>
                <a:latin typeface="Arial" panose="020B0604020202020204" pitchFamily="34" charset="0"/>
                <a:ea typeface="ＭＳ Ｐゴシック" charset="0"/>
                <a:cs typeface="Arial" panose="020B0604020202020204" pitchFamily="34" charset="0"/>
              </a:rPr>
              <a:t>ليلاً لا يكون </a:t>
            </a:r>
            <a:r>
              <a:rPr kumimoji="0" lang="ar-JO" sz="36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هناك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(21: 25؛ 22: 5)</a:t>
            </a:r>
            <a:endParaRPr kumimoji="0" lang="en-US" sz="2800" b="1" i="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8167423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09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46744"/>
            <a:ext cx="9134301" cy="6011256"/>
          </a:xfrm>
          <a:prstGeom prst="rect">
            <a:avLst/>
          </a:prstGeom>
        </p:spPr>
      </p:pic>
      <p:sp>
        <p:nvSpPr>
          <p:cNvPr id="1334276" name="Rectangle 3"/>
          <p:cNvSpPr>
            <a:spLocks noGrp="1" noChangeArrowheads="1"/>
          </p:cNvSpPr>
          <p:nvPr>
            <p:ph type="ctrTitle"/>
          </p:nvPr>
        </p:nvSpPr>
        <p:spPr>
          <a:xfrm>
            <a:off x="211138" y="1369732"/>
            <a:ext cx="2515720" cy="5467384"/>
          </a:xfrm>
        </p:spPr>
        <p:txBody>
          <a:bodyPr anchor="t"/>
          <a:lstStyle/>
          <a:p>
            <a:br>
              <a:rPr lang="en-US" sz="2800" b="1" dirty="0">
                <a:effectLst>
                  <a:glow rad="177800">
                    <a:schemeClr val="tx1"/>
                  </a:glow>
                </a:effectLst>
                <a:latin typeface="Arial" charset="0"/>
                <a:ea typeface="ＭＳ Ｐゴシック" charset="0"/>
              </a:rPr>
            </a:br>
            <a:r>
              <a:rPr lang="ar-JO" sz="2800" b="1" dirty="0">
                <a:effectLst>
                  <a:glow rad="177800">
                    <a:schemeClr val="tx1"/>
                  </a:glow>
                </a:effectLst>
                <a:latin typeface="Arial" charset="0"/>
                <a:ea typeface="ＭＳ Ｐゴシック" charset="0"/>
              </a:rPr>
              <a:t>24 وتمشي شعوب المخلصين بنورها، وملوك الأرض يجيئون بمجدهم وكرامتهم إليها.</a:t>
            </a:r>
            <a:endParaRPr lang="en-US" sz="2800" b="1" dirty="0">
              <a:solidFill>
                <a:srgbClr val="CC0000"/>
              </a:solidFill>
              <a:effectLst>
                <a:glow rad="177800">
                  <a:schemeClr val="tx1"/>
                </a:glow>
              </a:effectLst>
              <a:latin typeface="Arial" charset="0"/>
              <a:ea typeface="ＭＳ Ｐゴシック" charset="0"/>
            </a:endParaRPr>
          </a:p>
        </p:txBody>
      </p:sp>
      <p:sp>
        <p:nvSpPr>
          <p:cNvPr id="6"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itchFamily="-111" charset="0"/>
                <a:ea typeface="ＭＳ Ｐゴシック" pitchFamily="-111" charset="-128"/>
                <a:cs typeface="ＭＳ Ｐゴシック" pitchFamily="-111" charset="-128"/>
              </a:rPr>
              <a:t>448</a:t>
            </a:r>
            <a:endParaRPr lang="en-US" sz="2400" b="1" dirty="0">
              <a:solidFill>
                <a:srgbClr val="FFFFFF"/>
              </a:solidFill>
              <a:latin typeface="Arial" pitchFamily="-111" charset="0"/>
              <a:ea typeface="ＭＳ Ｐゴシック" pitchFamily="-111" charset="-128"/>
              <a:cs typeface="ＭＳ Ｐゴシック" pitchFamily="-111" charset="-128"/>
            </a:endParaRPr>
          </a:p>
        </p:txBody>
      </p:sp>
      <p:sp>
        <p:nvSpPr>
          <p:cNvPr id="7" name="Rectangle 3"/>
          <p:cNvSpPr txBox="1">
            <a:spLocks noChangeArrowheads="1"/>
          </p:cNvSpPr>
          <p:nvPr/>
        </p:nvSpPr>
        <p:spPr bwMode="auto">
          <a:xfrm>
            <a:off x="6038931" y="1369732"/>
            <a:ext cx="3025371" cy="5467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effectLst>
                  <a:glow rad="177800">
                    <a:schemeClr val="tx1"/>
                  </a:glow>
                </a:effectLst>
                <a:latin typeface="Arial" charset="0"/>
                <a:ea typeface="ＭＳ Ｐゴシック" charset="0"/>
              </a:rPr>
              <a:t>25 وأبوابها لن تغلق نهاراً، لأن ليلاً لا يكون هناك.</a:t>
            </a:r>
          </a:p>
          <a:p>
            <a:r>
              <a:rPr lang="ar-JO" sz="2800" b="1" dirty="0">
                <a:effectLst>
                  <a:glow rad="177800">
                    <a:schemeClr val="tx1"/>
                  </a:glow>
                </a:effectLst>
                <a:latin typeface="Arial" charset="0"/>
                <a:ea typeface="ＭＳ Ｐゴシック" charset="0"/>
              </a:rPr>
              <a:t>26 ويجيئون بمجد الأمم وكرامتهم إليها.</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ar-JO" sz="2800" b="1" dirty="0">
                <a:effectLst>
                  <a:glow rad="177800">
                    <a:schemeClr val="tx1"/>
                  </a:glow>
                </a:effectLst>
                <a:latin typeface="Arial" charset="0"/>
                <a:ea typeface="ＭＳ Ｐゴシック" charset="0"/>
              </a:rPr>
              <a:t>21: 24-26</a:t>
            </a:r>
            <a:r>
              <a:rPr lang="en-US" sz="2800" b="1" dirty="0">
                <a:effectLst>
                  <a:glow rad="177800">
                    <a:schemeClr val="tx1"/>
                  </a:glow>
                </a:effectLst>
                <a:latin typeface="Arial" charset="0"/>
                <a:ea typeface="ＭＳ Ｐゴシック" charset="0"/>
              </a:rPr>
              <a:t>)</a:t>
            </a:r>
            <a:endParaRPr lang="en-US" sz="2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568827500"/>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1 goldencity revelation New 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0513" y="765175"/>
            <a:ext cx="5080000" cy="431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9795" name="Picture 1" descr="rev 21 adam ev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4140200"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4" name="Text Box 22"/>
          <p:cNvSpPr txBox="1">
            <a:spLocks noChangeArrowheads="1"/>
          </p:cNvSpPr>
          <p:nvPr/>
        </p:nvSpPr>
        <p:spPr bwMode="auto">
          <a:xfrm>
            <a:off x="107950" y="5181600"/>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الجنة</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الأولى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أغلقت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 23)</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5" name="Text Box 23"/>
          <p:cNvSpPr txBox="1">
            <a:spLocks noChangeArrowheads="1"/>
          </p:cNvSpPr>
          <p:nvPr/>
        </p:nvSpPr>
        <p:spPr bwMode="auto">
          <a:xfrm>
            <a:off x="4572000" y="5181600"/>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الجنة</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فُتحت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(21: 25)</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a:grpSpLocks/>
          </p:cNvGrpSpPr>
          <p:nvPr/>
        </p:nvGrpSpPr>
        <p:grpSpPr bwMode="auto">
          <a:xfrm>
            <a:off x="179388" y="1196975"/>
            <a:ext cx="3529012" cy="3608388"/>
            <a:chOff x="179512" y="1196752"/>
            <a:chExt cx="3528391" cy="3608784"/>
          </a:xfrm>
        </p:grpSpPr>
        <p:sp>
          <p:nvSpPr>
            <p:cNvPr id="289803" name="Freeform 4"/>
            <p:cNvSpPr>
              <a:spLocks/>
            </p:cNvSpPr>
            <p:nvPr/>
          </p:nvSpPr>
          <p:spPr bwMode="auto">
            <a:xfrm>
              <a:off x="179512" y="1196752"/>
              <a:ext cx="3384376" cy="3528391"/>
            </a:xfrm>
            <a:custGeom>
              <a:avLst/>
              <a:gdLst>
                <a:gd name="T0" fmla="*/ 0 w 2140857"/>
                <a:gd name="T1" fmla="*/ 0 h 1874762"/>
                <a:gd name="T2" fmla="*/ 116364630 w 2140857"/>
                <a:gd name="T3" fmla="*/ 2147483647 h 1874762"/>
                <a:gd name="T4" fmla="*/ 203635807 w 2140857"/>
                <a:gd name="T5" fmla="*/ 2147483647 h 1874762"/>
                <a:gd name="T6" fmla="*/ 261820240 w 2140857"/>
                <a:gd name="T7" fmla="*/ 2147483647 h 1874762"/>
                <a:gd name="T8" fmla="*/ 436365510 w 2140857"/>
                <a:gd name="T9" fmla="*/ 2147483647 h 1874762"/>
                <a:gd name="T10" fmla="*/ 640005003 w 2140857"/>
                <a:gd name="T11" fmla="*/ 2147483647 h 1874762"/>
                <a:gd name="T12" fmla="*/ 930914893 w 2140857"/>
                <a:gd name="T13" fmla="*/ 2147483647 h 1874762"/>
                <a:gd name="T14" fmla="*/ 1047279377 w 2140857"/>
                <a:gd name="T15" fmla="*/ 2147483647 h 1874762"/>
                <a:gd name="T16" fmla="*/ 1221826664 w 2140857"/>
                <a:gd name="T17" fmla="*/ 2147483647 h 1874762"/>
                <a:gd name="T18" fmla="*/ 1367282431 w 2140857"/>
                <a:gd name="T19" fmla="*/ 2147483647 h 1874762"/>
                <a:gd name="T20" fmla="*/ 1541827975 w 2140857"/>
                <a:gd name="T21" fmla="*/ 2147483647 h 1874762"/>
                <a:gd name="T22" fmla="*/ 1658192940 w 2140857"/>
                <a:gd name="T23" fmla="*/ 2147483647 h 1874762"/>
                <a:gd name="T24" fmla="*/ 1803649941 w 2140857"/>
                <a:gd name="T25" fmla="*/ 2147483647 h 1874762"/>
                <a:gd name="T26" fmla="*/ 1920014696 w 2140857"/>
                <a:gd name="T27" fmla="*/ 2147483647 h 1874762"/>
                <a:gd name="T28" fmla="*/ 2036377677 w 2140857"/>
                <a:gd name="T29" fmla="*/ 2147483647 h 1874762"/>
                <a:gd name="T30" fmla="*/ 2065470181 w 2140857"/>
                <a:gd name="T31" fmla="*/ 2147483647 h 1874762"/>
                <a:gd name="T32" fmla="*/ 212365186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9804" name="Freeform 14"/>
            <p:cNvSpPr>
              <a:spLocks/>
            </p:cNvSpPr>
            <p:nvPr/>
          </p:nvSpPr>
          <p:spPr bwMode="auto">
            <a:xfrm rot="-5400000">
              <a:off x="251520" y="1349152"/>
              <a:ext cx="3384376" cy="3528391"/>
            </a:xfrm>
            <a:custGeom>
              <a:avLst/>
              <a:gdLst>
                <a:gd name="T0" fmla="*/ 0 w 2140857"/>
                <a:gd name="T1" fmla="*/ 0 h 1874762"/>
                <a:gd name="T2" fmla="*/ 116364630 w 2140857"/>
                <a:gd name="T3" fmla="*/ 2147483647 h 1874762"/>
                <a:gd name="T4" fmla="*/ 203635807 w 2140857"/>
                <a:gd name="T5" fmla="*/ 2147483647 h 1874762"/>
                <a:gd name="T6" fmla="*/ 261820240 w 2140857"/>
                <a:gd name="T7" fmla="*/ 2147483647 h 1874762"/>
                <a:gd name="T8" fmla="*/ 436365510 w 2140857"/>
                <a:gd name="T9" fmla="*/ 2147483647 h 1874762"/>
                <a:gd name="T10" fmla="*/ 640005003 w 2140857"/>
                <a:gd name="T11" fmla="*/ 2147483647 h 1874762"/>
                <a:gd name="T12" fmla="*/ 930914893 w 2140857"/>
                <a:gd name="T13" fmla="*/ 2147483647 h 1874762"/>
                <a:gd name="T14" fmla="*/ 1047279377 w 2140857"/>
                <a:gd name="T15" fmla="*/ 2147483647 h 1874762"/>
                <a:gd name="T16" fmla="*/ 1221826664 w 2140857"/>
                <a:gd name="T17" fmla="*/ 2147483647 h 1874762"/>
                <a:gd name="T18" fmla="*/ 1367282431 w 2140857"/>
                <a:gd name="T19" fmla="*/ 2147483647 h 1874762"/>
                <a:gd name="T20" fmla="*/ 1541827975 w 2140857"/>
                <a:gd name="T21" fmla="*/ 2147483647 h 1874762"/>
                <a:gd name="T22" fmla="*/ 1658192940 w 2140857"/>
                <a:gd name="T23" fmla="*/ 2147483647 h 1874762"/>
                <a:gd name="T24" fmla="*/ 1803649941 w 2140857"/>
                <a:gd name="T25" fmla="*/ 2147483647 h 1874762"/>
                <a:gd name="T26" fmla="*/ 1920014696 w 2140857"/>
                <a:gd name="T27" fmla="*/ 2147483647 h 1874762"/>
                <a:gd name="T28" fmla="*/ 2036377677 w 2140857"/>
                <a:gd name="T29" fmla="*/ 2147483647 h 1874762"/>
                <a:gd name="T30" fmla="*/ 2065470181 w 2140857"/>
                <a:gd name="T31" fmla="*/ 2147483647 h 1874762"/>
                <a:gd name="T32" fmla="*/ 212365186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9644167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1" descr="rev 21 serpen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788988"/>
            <a:ext cx="51435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2243" name="Picture 13" descr="rev 21 new-jerusalem-cit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56100" y="855663"/>
            <a:ext cx="4787900"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317500" y="14128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يظهر الشيطان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كمخادع للبشر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1" name="Text Box 19"/>
          <p:cNvSpPr txBox="1">
            <a:spLocks noChangeArrowheads="1"/>
          </p:cNvSpPr>
          <p:nvPr/>
        </p:nvSpPr>
        <p:spPr bwMode="auto">
          <a:xfrm>
            <a:off x="4572000" y="14128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إبليس يختفي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الأبد (20: 10)</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4" name="Text Box 22"/>
          <p:cNvSpPr txBox="1">
            <a:spLocks noChangeArrowheads="1"/>
          </p:cNvSpPr>
          <p:nvPr/>
        </p:nvSpPr>
        <p:spPr bwMode="auto">
          <a:xfrm>
            <a:off x="304800" y="4914900"/>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 التدنيس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الجنة (3: 6- 7)</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5" name="Text Box 23"/>
          <p:cNvSpPr txBox="1">
            <a:spLocks noChangeArrowheads="1"/>
          </p:cNvSpPr>
          <p:nvPr/>
        </p:nvSpPr>
        <p:spPr bwMode="auto">
          <a:xfrm>
            <a:off x="4572000" y="4914900"/>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النجاسة لا تدخل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المدينة</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أبداً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27)</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22"/>
          <p:cNvSpPr txBox="1">
            <a:spLocks noChangeArrowheads="1"/>
          </p:cNvSpPr>
          <p:nvPr/>
        </p:nvSpPr>
        <p:spPr bwMode="auto">
          <a:xfrm>
            <a:off x="304800" y="321786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الإنتصار الأولي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23"/>
          <p:cNvSpPr txBox="1">
            <a:spLocks noChangeArrowheads="1"/>
          </p:cNvSpPr>
          <p:nvPr/>
        </p:nvSpPr>
        <p:spPr bwMode="auto">
          <a:xfrm>
            <a:off x="4572000" y="3217863"/>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الإنتصار النهائي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للخروف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 10؛ 22: 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7550245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309"/>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22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P spid="3094" grpId="0"/>
      <p:bldP spid="3095" grpId="0"/>
      <p:bldP spid="12"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300788" y="1133475"/>
            <a:ext cx="2514600" cy="1935163"/>
          </a:xfrm>
        </p:spPr>
        <p:txBody>
          <a:bodyPr/>
          <a:lstStyle/>
          <a:p>
            <a:pPr eaLnBrk="1" hangingPunct="1"/>
            <a:r>
              <a:rPr lang="ar-JO" b="1" dirty="0">
                <a:solidFill>
                  <a:srgbClr val="008000"/>
                </a:solidFill>
                <a:latin typeface="Arial" panose="020B0604020202020204" pitchFamily="34" charset="0"/>
                <a:cs typeface="Arial" panose="020B0604020202020204" pitchFamily="34" charset="0"/>
              </a:rPr>
              <a:t>لا مزيد</a:t>
            </a:r>
            <a:br>
              <a:rPr lang="ar-JO" b="1" dirty="0">
                <a:solidFill>
                  <a:srgbClr val="008000"/>
                </a:solidFill>
                <a:latin typeface="Arial" panose="020B0604020202020204" pitchFamily="34" charset="0"/>
                <a:cs typeface="Arial" panose="020B0604020202020204" pitchFamily="34" charset="0"/>
              </a:rPr>
            </a:br>
            <a:r>
              <a:rPr lang="ar-JO" b="1" dirty="0">
                <a:solidFill>
                  <a:srgbClr val="008000"/>
                </a:solidFill>
                <a:latin typeface="Arial" panose="020B0604020202020204" pitchFamily="34" charset="0"/>
                <a:cs typeface="Arial" panose="020B0604020202020204" pitchFamily="34" charset="0"/>
              </a:rPr>
              <a:t>من الخطية</a:t>
            </a:r>
            <a:br>
              <a:rPr lang="ar-JO" b="1" dirty="0">
                <a:solidFill>
                  <a:srgbClr val="008000"/>
                </a:solidFill>
                <a:latin typeface="Arial" panose="020B0604020202020204" pitchFamily="34" charset="0"/>
                <a:cs typeface="Arial" panose="020B0604020202020204" pitchFamily="34" charset="0"/>
              </a:rPr>
            </a:br>
            <a:r>
              <a:rPr lang="ar-JO" b="1" dirty="0">
                <a:solidFill>
                  <a:srgbClr val="008000"/>
                </a:solidFill>
                <a:latin typeface="Arial" panose="020B0604020202020204" pitchFamily="34" charset="0"/>
                <a:cs typeface="Arial" panose="020B0604020202020204" pitchFamily="34" charset="0"/>
              </a:rPr>
              <a:t>والموت</a:t>
            </a:r>
            <a:endParaRPr lang="en-US" b="1" dirty="0">
              <a:solidFill>
                <a:srgbClr val="008000"/>
              </a:solidFill>
              <a:latin typeface="Arial" panose="020B0604020202020204" pitchFamily="34" charset="0"/>
              <a:cs typeface="Arial" panose="020B0604020202020204" pitchFamily="34" charset="0"/>
            </a:endParaRPr>
          </a:p>
        </p:txBody>
      </p:sp>
      <p:grpSp>
        <p:nvGrpSpPr>
          <p:cNvPr id="274434" name="Group 10"/>
          <p:cNvGrpSpPr>
            <a:grpSpLocks/>
          </p:cNvGrpSpPr>
          <p:nvPr/>
        </p:nvGrpSpPr>
        <p:grpSpPr bwMode="auto">
          <a:xfrm>
            <a:off x="874713" y="76200"/>
            <a:ext cx="5227637" cy="6858000"/>
            <a:chOff x="551" y="48"/>
            <a:chExt cx="3293" cy="4320"/>
          </a:xfrm>
        </p:grpSpPr>
        <p:pic>
          <p:nvPicPr>
            <p:cNvPr id="274436" name="Picture 8" descr="HeavenHunting"/>
            <p:cNvPicPr>
              <a:picLocks noChangeAspect="1" noChangeArrowheads="1"/>
            </p:cNvPicPr>
            <p:nvPr/>
          </p:nvPicPr>
          <p:blipFill>
            <a:blip r:embed="rId3" cstate="screen">
              <a:extLst>
                <a:ext uri="{28A0092B-C50C-407E-A947-70E740481C1C}">
                  <a14:useLocalDpi xmlns:a14="http://schemas.microsoft.com/office/drawing/2010/main"/>
                </a:ext>
              </a:extLst>
            </a:blip>
            <a:srcRect l="7903" t="13055" r="17581" b="17845"/>
            <a:stretch>
              <a:fillRect/>
            </a:stretch>
          </p:blipFill>
          <p:spPr bwMode="auto">
            <a:xfrm>
              <a:off x="551" y="48"/>
              <a:ext cx="329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7" name="Line 9"/>
            <p:cNvSpPr>
              <a:spLocks noChangeShapeType="1"/>
            </p:cNvSpPr>
            <p:nvPr/>
          </p:nvSpPr>
          <p:spPr bwMode="auto">
            <a:xfrm>
              <a:off x="624" y="48"/>
              <a:ext cx="312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274435" name="Rectangle 2"/>
          <p:cNvSpPr txBox="1">
            <a:spLocks noChangeArrowheads="1"/>
          </p:cNvSpPr>
          <p:nvPr/>
        </p:nvSpPr>
        <p:spPr bwMode="auto">
          <a:xfrm>
            <a:off x="323850" y="5876925"/>
            <a:ext cx="6264275" cy="9810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24120"/>
                </a:solidFill>
                <a:effectLst/>
                <a:uLnTx/>
                <a:uFillTx/>
                <a:latin typeface="Arial" panose="020B0604020202020204" pitchFamily="34" charset="0"/>
                <a:ea typeface="ＭＳ Ｐゴシック" charset="0"/>
                <a:cs typeface="Arial" panose="020B0604020202020204" pitchFamily="34" charset="0"/>
              </a:rPr>
              <a:t>هل أنت متأكد أنه من المفترض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24120"/>
                </a:solidFill>
                <a:effectLst/>
                <a:uLnTx/>
                <a:uFillTx/>
                <a:latin typeface="Arial" panose="020B0604020202020204" pitchFamily="34" charset="0"/>
                <a:ea typeface="ＭＳ Ｐゴシック" charset="0"/>
                <a:cs typeface="Arial" panose="020B0604020202020204" pitchFamily="34" charset="0"/>
              </a:rPr>
              <a:t>أن تفعل ذلك يا ميتشيل؟</a:t>
            </a:r>
            <a:endParaRPr kumimoji="0" lang="en-US" sz="3200" b="1" i="0" u="none" strike="noStrike" kern="1200" cap="none" spc="0" normalizeH="0" baseline="0" noProof="0" dirty="0">
              <a:ln>
                <a:noFill/>
              </a:ln>
              <a:solidFill>
                <a:srgbClr val="62412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13242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0" fill="hold"/>
                                        <p:tgtEl>
                                          <p:spTgt spid="22530"/>
                                        </p:tgtEl>
                                        <p:attrNameLst>
                                          <p:attrName>ppt_w</p:attrName>
                                        </p:attrNameLst>
                                      </p:cBhvr>
                                      <p:tavLst>
                                        <p:tav tm="0" fmla="#ppt_w*sin(2.5*pi*$)">
                                          <p:val>
                                            <p:fltVal val="0"/>
                                          </p:val>
                                        </p:tav>
                                        <p:tav tm="100000">
                                          <p:val>
                                            <p:fltVal val="1"/>
                                          </p:val>
                                        </p:tav>
                                      </p:tavLst>
                                    </p:anim>
                                    <p:anim calcmode="lin" valueType="num">
                                      <p:cBhvr>
                                        <p:cTn id="8" dur="50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4"/>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334275" name="Picture 2" descr="Rev 21.18 New 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9525"/>
            <a:ext cx="52197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276" name="Rectangle 3"/>
          <p:cNvSpPr>
            <a:spLocks noGrp="1" noChangeArrowheads="1"/>
          </p:cNvSpPr>
          <p:nvPr>
            <p:ph type="ctrTitle"/>
          </p:nvPr>
        </p:nvSpPr>
        <p:spPr>
          <a:xfrm>
            <a:off x="211138" y="260350"/>
            <a:ext cx="3568700" cy="6165850"/>
          </a:xfrm>
        </p:spPr>
        <p:txBody>
          <a:bodyPr/>
          <a:lstStyle/>
          <a:p>
            <a:r>
              <a:rPr lang="ar-SA" sz="4000" b="1" dirty="0">
                <a:latin typeface="Arial" panose="020B0604020202020204" pitchFamily="34" charset="0"/>
                <a:ea typeface="ＭＳ Ｐゴシック" charset="0"/>
                <a:cs typeface="Arial" panose="020B0604020202020204" pitchFamily="34" charset="0"/>
              </a:rPr>
              <a:t>رؤيا ٢١ : ٢٧</a:t>
            </a:r>
            <a:br>
              <a:rPr lang="ar-SA" sz="4000" b="1" dirty="0">
                <a:latin typeface="Arial" panose="020B0604020202020204" pitchFamily="34" charset="0"/>
                <a:ea typeface="ＭＳ Ｐゴシック" charset="0"/>
                <a:cs typeface="Arial" panose="020B0604020202020204" pitchFamily="34" charset="0"/>
              </a:rPr>
            </a:br>
            <a:br>
              <a:rPr lang="en-US" sz="4000" b="1" dirty="0">
                <a:latin typeface="Arial" panose="020B0604020202020204" pitchFamily="34" charset="0"/>
                <a:ea typeface="ＭＳ Ｐゴシック" charset="0"/>
                <a:cs typeface="Arial" panose="020B0604020202020204" pitchFamily="34" charset="0"/>
              </a:rPr>
            </a:br>
            <a:r>
              <a:rPr lang="ar-SA" sz="4000" b="1" dirty="0">
                <a:latin typeface="Arial" panose="020B0604020202020204" pitchFamily="34" charset="0"/>
                <a:ea typeface="ＭＳ Ｐゴシック" charset="0"/>
                <a:cs typeface="Arial" panose="020B0604020202020204" pitchFamily="34" charset="0"/>
              </a:rPr>
              <a:t>ولن يدخلها شيء دنس ولا ما يصنع رجسا</a:t>
            </a:r>
            <a:r>
              <a:rPr lang="ar-JO" sz="4000" b="1" dirty="0">
                <a:latin typeface="Arial" panose="020B0604020202020204" pitchFamily="34" charset="0"/>
                <a:ea typeface="ＭＳ Ｐゴシック" charset="0"/>
                <a:cs typeface="Arial" panose="020B0604020202020204" pitchFamily="34" charset="0"/>
              </a:rPr>
              <a:t>ً</a:t>
            </a:r>
            <a:r>
              <a:rPr lang="ar-SA" sz="4000" b="1" dirty="0">
                <a:latin typeface="Arial" panose="020B0604020202020204" pitchFamily="34" charset="0"/>
                <a:ea typeface="ＭＳ Ｐゴシック" charset="0"/>
                <a:cs typeface="Arial" panose="020B0604020202020204" pitchFamily="34" charset="0"/>
              </a:rPr>
              <a:t> وكذبا</a:t>
            </a:r>
            <a:r>
              <a:rPr lang="ar-JO" sz="4000" b="1" dirty="0">
                <a:latin typeface="Arial" panose="020B0604020202020204" pitchFamily="34" charset="0"/>
                <a:ea typeface="ＭＳ Ｐゴシック" charset="0"/>
                <a:cs typeface="Arial" panose="020B0604020202020204" pitchFamily="34" charset="0"/>
              </a:rPr>
              <a:t>ً</a:t>
            </a:r>
            <a:r>
              <a:rPr lang="ar-SA" sz="4000" b="1" dirty="0">
                <a:latin typeface="Arial" panose="020B0604020202020204" pitchFamily="34" charset="0"/>
                <a:ea typeface="ＭＳ Ｐゴシック" charset="0"/>
                <a:cs typeface="Arial" panose="020B0604020202020204" pitchFamily="34" charset="0"/>
              </a:rPr>
              <a:t>، إلا المكتوبين في سفر حياة الخروف.</a:t>
            </a:r>
            <a:br>
              <a:rPr lang="ar-SA" sz="4000" b="1" dirty="0">
                <a:latin typeface="Arial" panose="020B0604020202020204" pitchFamily="34" charset="0"/>
                <a:ea typeface="ＭＳ Ｐゴシック" charset="0"/>
                <a:cs typeface="Arial" panose="020B0604020202020204" pitchFamily="34" charset="0"/>
              </a:rPr>
            </a:br>
            <a:endParaRPr lang="ar-SA" sz="4000" b="1" dirty="0">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5986821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7" name="Rectangle 7"/>
          <p:cNvSpPr>
            <a:spLocks noGrp="1" noChangeArrowheads="1"/>
          </p:cNvSpPr>
          <p:nvPr>
            <p:ph type="title"/>
          </p:nvPr>
        </p:nvSpPr>
        <p:spPr>
          <a:xfrm>
            <a:off x="34925" y="44450"/>
            <a:ext cx="9109075" cy="504825"/>
          </a:xfrm>
          <a:effectLst>
            <a:outerShdw blurRad="63500" dist="107763" dir="2700000" algn="ctr" rotWithShape="0">
              <a:schemeClr val="bg1">
                <a:alpha val="74998"/>
              </a:schemeClr>
            </a:outerShdw>
          </a:effectLst>
        </p:spPr>
        <p:txBody>
          <a:bodyPr/>
          <a:lstStyle/>
          <a:p>
            <a:pPr rtl="1" eaLnBrk="1" hangingPunct="1">
              <a:defRPr/>
            </a:pPr>
            <a:r>
              <a:rPr lang="ar-SA" sz="3600" b="1" dirty="0">
                <a:latin typeface="Arial" panose="020B0604020202020204" pitchFamily="34" charset="0"/>
                <a:cs typeface="Arial" panose="020B0604020202020204" pitchFamily="34" charset="0"/>
              </a:rPr>
              <a:t>رؤيا ٢٢ : ٢،</a:t>
            </a:r>
            <a:r>
              <a:rPr lang="en-US" sz="3600" b="1" dirty="0">
                <a:latin typeface="Arial" panose="020B0604020202020204" pitchFamily="34" charset="0"/>
                <a:cs typeface="Arial" panose="020B0604020202020204" pitchFamily="34" charset="0"/>
              </a:rPr>
              <a:t> </a:t>
            </a:r>
            <a:r>
              <a:rPr lang="ar-SA" sz="3600" b="1" dirty="0">
                <a:latin typeface="Arial" panose="020B0604020202020204" pitchFamily="34" charset="0"/>
                <a:cs typeface="Arial" panose="020B0604020202020204" pitchFamily="34" charset="0"/>
              </a:rPr>
              <a:t>١٤ </a:t>
            </a:r>
            <a:r>
              <a:rPr lang="en-US" sz="3600" b="1" dirty="0">
                <a:latin typeface="Arial" panose="020B0604020202020204" pitchFamily="34" charset="0"/>
                <a:cs typeface="Arial" panose="020B0604020202020204" pitchFamily="34" charset="0"/>
              </a:rPr>
              <a:t> • </a:t>
            </a:r>
            <a:r>
              <a:rPr lang="ar-SA"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شجرة الحياة</a:t>
            </a:r>
            <a:endParaRPr lang="ar-SA" sz="3600" b="1" dirty="0">
              <a:latin typeface="Arial" panose="020B0604020202020204" pitchFamily="34" charset="0"/>
              <a:cs typeface="Arial" panose="020B0604020202020204" pitchFamily="34" charset="0"/>
            </a:endParaRPr>
          </a:p>
        </p:txBody>
      </p:sp>
      <p:pic>
        <p:nvPicPr>
          <p:cNvPr id="282627" name="Picture 2" descr="rev 22 tree_of_lif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620713"/>
            <a:ext cx="9185275"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5306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rev 21 a-new-heaven-and-a-new-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11163"/>
            <a:ext cx="9144000" cy="647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1" name="Picture 2" descr="rev 21 river-of-lif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30700" y="766763"/>
            <a:ext cx="48133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94" name="Text Box 22"/>
          <p:cNvSpPr txBox="1">
            <a:spLocks noChangeArrowheads="1"/>
          </p:cNvSpPr>
          <p:nvPr/>
        </p:nvSpPr>
        <p:spPr bwMode="auto">
          <a:xfrm>
            <a:off x="304800" y="1916113"/>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أشجار وأنهار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8- 14)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5" name="Text Box 23"/>
          <p:cNvSpPr txBox="1">
            <a:spLocks noChangeArrowheads="1"/>
          </p:cNvSpPr>
          <p:nvPr/>
        </p:nvSpPr>
        <p:spPr bwMode="auto">
          <a:xfrm>
            <a:off x="4572000" y="1916113"/>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4400"/>
                </a:solidFill>
                <a:effectLst/>
                <a:uLnTx/>
                <a:uFillTx/>
                <a:latin typeface="Arial" panose="020B0604020202020204" pitchFamily="34" charset="0"/>
                <a:ea typeface="ＭＳ Ｐゴシック" charset="0"/>
                <a:cs typeface="Arial" panose="020B0604020202020204" pitchFamily="34" charset="0"/>
              </a:rPr>
              <a:t>شجرة ونهر</a:t>
            </a:r>
            <a:b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 1-2)</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3976771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p:bldP spid="309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آه أن ذلك اليوم عظيم وايس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Text Box 14">
            <a:extLst>
              <a:ext uri="{FF2B5EF4-FFF2-40B4-BE49-F238E27FC236}">
                <a16:creationId xmlns:a16="http://schemas.microsoft.com/office/drawing/2014/main" id="{D982A667-27DC-3F3C-C24C-F0E7978375F1}"/>
              </a:ext>
            </a:extLst>
          </p:cNvPr>
          <p:cNvSpPr txBox="1">
            <a:spLocks noChangeArrowheads="1"/>
          </p:cNvSpPr>
          <p:nvPr/>
        </p:nvSpPr>
        <p:spPr bwMode="auto">
          <a:xfrm>
            <a:off x="66294" y="-992867"/>
            <a:ext cx="2688855" cy="894733"/>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 العظيم الأبيض</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 ١٤-١٥</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Tree>
    <p:extLst>
      <p:ext uri="{BB962C8B-B14F-4D97-AF65-F5344CB8AC3E}">
        <p14:creationId xmlns:p14="http://schemas.microsoft.com/office/powerpoint/2010/main" val="158038520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par>
                          <p:cTn id="119" fill="hold">
                            <p:stCondLst>
                              <p:cond delay="500"/>
                            </p:stCondLst>
                            <p:childTnLst>
                              <p:par>
                                <p:cTn id="120" presetID="9" presetClass="entr" fill="hold" nodeType="afterEffect">
                                  <p:stCondLst>
                                    <p:cond delay="0"/>
                                  </p:stCondLst>
                                  <p:childTnLst>
                                    <p:set>
                                      <p:cBhvr additive="repl">
                                        <p:cTn id="121" dur="1" fill="hold">
                                          <p:stCondLst>
                                            <p:cond delay="0"/>
                                          </p:stCondLst>
                                        </p:cTn>
                                        <p:tgtEl>
                                          <p:spTgt spid="3"/>
                                        </p:tgtEl>
                                        <p:attrNameLst>
                                          <p:attrName>style.visibility</p:attrName>
                                        </p:attrNameLst>
                                      </p:cBhvr>
                                      <p:to>
                                        <p:strVal val="visible"/>
                                      </p:to>
                                    </p:set>
                                    <p:animEffect transition="in" filter="dissolve">
                                      <p:cBhvr additive="repl">
                                        <p:cTn id="1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60295" y="0"/>
            <a:ext cx="7938370" cy="6858000"/>
          </a:xfrm>
          <a:prstGeom prst="rect">
            <a:avLst/>
          </a:prstGeom>
        </p:spPr>
      </p:pic>
      <p:sp>
        <p:nvSpPr>
          <p:cNvPr id="1361923" name="Rectangle 2"/>
          <p:cNvSpPr>
            <a:spLocks noGrp="1" noChangeArrowheads="1"/>
          </p:cNvSpPr>
          <p:nvPr>
            <p:ph type="ctrTitle"/>
          </p:nvPr>
        </p:nvSpPr>
        <p:spPr>
          <a:xfrm>
            <a:off x="0" y="0"/>
            <a:ext cx="9144000" cy="834291"/>
          </a:xfrm>
        </p:spPr>
        <p:txBody>
          <a:bodyPr anchor="t"/>
          <a:lstStyle/>
          <a:p>
            <a:r>
              <a:rPr lang="ar-JO" b="1" dirty="0">
                <a:effectLst>
                  <a:glow rad="177800">
                    <a:schemeClr val="tx1"/>
                  </a:glow>
                </a:effectLst>
                <a:latin typeface="Arial" charset="0"/>
                <a:ea typeface="ＭＳ Ｐゴシック" charset="0"/>
              </a:rPr>
              <a:t>نهر الحياة</a:t>
            </a:r>
            <a:endParaRPr lang="en-US" b="1" dirty="0">
              <a:solidFill>
                <a:srgbClr val="CC0000"/>
              </a:solidFill>
              <a:effectLst>
                <a:glow rad="177800">
                  <a:schemeClr val="tx1"/>
                </a:glow>
              </a:effectLst>
              <a:latin typeface="Arial" charset="0"/>
              <a:ea typeface="ＭＳ Ｐゴシック" charset="0"/>
            </a:endParaRPr>
          </a:p>
        </p:txBody>
      </p:sp>
      <p:sp>
        <p:nvSpPr>
          <p:cNvPr id="5" name="Rectangle 4"/>
          <p:cNvSpPr/>
          <p:nvPr/>
        </p:nvSpPr>
        <p:spPr>
          <a:xfrm>
            <a:off x="2527634" y="1319924"/>
            <a:ext cx="4330365"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pPr>
            <a:r>
              <a:rPr lang="ar-JO" sz="28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في وسط سوقها وعلى النهر من هنا ومن هناك، شجرة حياة تصنع اثنتي عشرة ثمرة، وتعطي كل شهر ثمرها، وورق الشجرة لشفاء الأمم.</a:t>
            </a:r>
          </a:p>
          <a:p>
            <a:pPr algn="ctr" defTabSz="914400" fontAlgn="base">
              <a:spcBef>
                <a:spcPct val="0"/>
              </a:spcBef>
              <a:spcAft>
                <a:spcPct val="0"/>
              </a:spcAft>
            </a:pPr>
            <a:r>
              <a:rPr lang="ar-JO" sz="28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(22: 2)</a:t>
            </a:r>
            <a:endParaRPr lang="en-US" sz="28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92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tree1.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4400"/>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004400"/>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107950" y="5013325"/>
            <a:ext cx="4751388"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النهي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شجرة الحياة (3: 24)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1" name="Text Box 19"/>
          <p:cNvSpPr txBox="1">
            <a:spLocks noChangeArrowheads="1"/>
          </p:cNvSpPr>
          <p:nvPr/>
        </p:nvSpPr>
        <p:spPr bwMode="auto">
          <a:xfrm>
            <a:off x="4545013" y="501332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السلطان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شجرة الحياة (22: 14)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9207693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joy no black lad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26988"/>
            <a:ext cx="52482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22"/>
          <p:cNvSpPr txBox="1">
            <a:spLocks noChangeArrowheads="1"/>
          </p:cNvSpPr>
          <p:nvPr/>
        </p:nvSpPr>
        <p:spPr bwMode="auto">
          <a:xfrm>
            <a:off x="304800" y="31146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ملعونة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بسببكَ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17)</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23"/>
          <p:cNvSpPr txBox="1">
            <a:spLocks noChangeArrowheads="1"/>
          </p:cNvSpPr>
          <p:nvPr/>
        </p:nvSpPr>
        <p:spPr bwMode="auto">
          <a:xfrm>
            <a:off x="4572000" y="31146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ولا تكون لعنة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في ما بعد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3)</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060984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12"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children in ChristNewEarth-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863600"/>
            <a:ext cx="8027987"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5699" name="Picture 2" descr="rev 21 adam_eve_driv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4427538"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4" name="Text Box 22"/>
          <p:cNvSpPr txBox="1">
            <a:spLocks noChangeArrowheads="1"/>
          </p:cNvSpPr>
          <p:nvPr/>
        </p:nvSpPr>
        <p:spPr bwMode="auto">
          <a:xfrm>
            <a:off x="296863" y="510381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مطرود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من محضر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24)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5" name="Text Box 23"/>
          <p:cNvSpPr txBox="1">
            <a:spLocks noChangeArrowheads="1"/>
          </p:cNvSpPr>
          <p:nvPr/>
        </p:nvSpPr>
        <p:spPr bwMode="auto">
          <a:xfrm>
            <a:off x="4592638" y="1341438"/>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وهم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سيظرون وجهه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3271795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_jesus-thron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836613"/>
            <a:ext cx="54244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120650" y="4508500"/>
            <a:ext cx="4038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تحطمت سيادة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بسقوط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 الأول آدم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19)</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1" name="Text Box 19"/>
          <p:cNvSpPr txBox="1">
            <a:spLocks noChangeArrowheads="1"/>
          </p:cNvSpPr>
          <p:nvPr/>
        </p:nvSpPr>
        <p:spPr bwMode="auto">
          <a:xfrm>
            <a:off x="4572000" y="450850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استعيدت سيادة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مُلك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 الجديد 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5)</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2830842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47811" name="Rectangle 1027"/>
          <p:cNvSpPr>
            <a:spLocks noGrp="1" noChangeArrowheads="1"/>
          </p:cNvSpPr>
          <p:nvPr>
            <p:ph type="title"/>
          </p:nvPr>
        </p:nvSpPr>
        <p:spPr>
          <a:xfrm>
            <a:off x="899592" y="5234307"/>
            <a:ext cx="7560840" cy="1424363"/>
          </a:xfrm>
          <a:effectLst>
            <a:outerShdw blurRad="63500" dist="35921" dir="2700000" algn="ctr" rotWithShape="0">
              <a:schemeClr val="tx2">
                <a:alpha val="74998"/>
              </a:schemeClr>
            </a:outerShdw>
          </a:effectLst>
        </p:spPr>
        <p:txBody>
          <a:bodyPr/>
          <a:lstStyle/>
          <a:p>
            <a:pPr rtl="1"/>
            <a:r>
              <a:rPr lang="ar-JO" sz="4800" b="1" dirty="0">
                <a:solidFill>
                  <a:schemeClr val="bg1"/>
                </a:solidFill>
                <a:effectLst>
                  <a:glow rad="254000">
                    <a:schemeClr val="tx1"/>
                  </a:glow>
                </a:effectLst>
              </a:rPr>
              <a:t>1. </a:t>
            </a:r>
            <a:r>
              <a:rPr lang="ar-JO" sz="4800" b="1" dirty="0">
                <a:solidFill>
                  <a:srgbClr val="FFFF00"/>
                </a:solidFill>
                <a:effectLst>
                  <a:glow rad="254000">
                    <a:schemeClr val="tx1"/>
                  </a:glow>
                </a:effectLst>
              </a:rPr>
              <a:t>سيعيش</a:t>
            </a:r>
            <a:r>
              <a:rPr lang="ar-JO" sz="4800" b="1" dirty="0">
                <a:solidFill>
                  <a:schemeClr val="bg1"/>
                </a:solidFill>
                <a:effectLst>
                  <a:glow rad="254000">
                    <a:schemeClr val="tx1"/>
                  </a:glow>
                </a:effectLst>
              </a:rPr>
              <a:t> الله مع الإنسان</a:t>
            </a:r>
            <a:br>
              <a:rPr lang="ar-JO" sz="4800" b="1" dirty="0">
                <a:solidFill>
                  <a:schemeClr val="bg1"/>
                </a:solidFill>
                <a:effectLst>
                  <a:glow rad="254000">
                    <a:schemeClr val="tx1"/>
                  </a:glow>
                </a:effectLst>
              </a:rPr>
            </a:br>
            <a:r>
              <a:rPr lang="ar-JO" sz="4800" b="1" dirty="0">
                <a:solidFill>
                  <a:schemeClr val="bg1"/>
                </a:solidFill>
                <a:effectLst>
                  <a:glow rad="254000">
                    <a:schemeClr val="tx1"/>
                  </a:glow>
                </a:effectLst>
              </a:rPr>
              <a:t>    مرة أخرى (21: 1 – 22: 6)</a:t>
            </a:r>
            <a:endParaRPr lang="en-US" sz="3600" dirty="0">
              <a:solidFill>
                <a:schemeClr val="bg1"/>
              </a:solidFill>
              <a:effectLst>
                <a:glow rad="254000">
                  <a:schemeClr val="tx1"/>
                </a:glow>
              </a:effectLst>
            </a:endParaRPr>
          </a:p>
        </p:txBody>
      </p:sp>
    </p:spTree>
    <p:extLst>
      <p:ext uri="{BB962C8B-B14F-4D97-AF65-F5344CB8AC3E}">
        <p14:creationId xmlns:p14="http://schemas.microsoft.com/office/powerpoint/2010/main" val="398523899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2390" name="Rectangle 6"/>
          <p:cNvSpPr>
            <a:spLocks noChangeArrowheads="1"/>
          </p:cNvSpPr>
          <p:nvPr/>
        </p:nvSpPr>
        <p:spPr bwMode="auto">
          <a:xfrm>
            <a:off x="631825" y="596900"/>
            <a:ext cx="7869238" cy="5651500"/>
          </a:xfrm>
          <a:prstGeom prst="rect">
            <a:avLst/>
          </a:prstGeom>
          <a:noFill/>
          <a:ln w="15557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7961" dir="81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72392" name="Rectangle 8"/>
          <p:cNvSpPr>
            <a:spLocks noGrp="1" noChangeArrowheads="1"/>
          </p:cNvSpPr>
          <p:nvPr>
            <p:ph type="title"/>
          </p:nvPr>
        </p:nvSpPr>
        <p:spPr bwMode="auto">
          <a:xfrm>
            <a:off x="533400" y="838200"/>
            <a:ext cx="8077200" cy="222156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ar-JO" sz="4800" b="1" dirty="0">
                <a:solidFill>
                  <a:schemeClr val="accent2"/>
                </a:solidFill>
                <a:latin typeface="Arial"/>
                <a:cs typeface="Arial"/>
              </a:rPr>
              <a:t>2. </a:t>
            </a:r>
            <a:r>
              <a:rPr lang="ar-JO" sz="4800" b="1" dirty="0">
                <a:solidFill>
                  <a:srgbClr val="3333FF"/>
                </a:solidFill>
                <a:latin typeface="Arial"/>
                <a:cs typeface="Arial"/>
              </a:rPr>
              <a:t>عيشوا</a:t>
            </a:r>
            <a:r>
              <a:rPr lang="ar-JO" sz="4800" b="1" dirty="0">
                <a:solidFill>
                  <a:schemeClr val="accent2"/>
                </a:solidFill>
                <a:latin typeface="Arial"/>
                <a:cs typeface="Arial"/>
              </a:rPr>
              <a:t> في نور النهاية</a:t>
            </a:r>
            <a:br>
              <a:rPr lang="ar-JO" sz="4800" b="1" dirty="0">
                <a:solidFill>
                  <a:schemeClr val="accent2"/>
                </a:solidFill>
                <a:latin typeface="Arial"/>
                <a:cs typeface="Arial"/>
              </a:rPr>
            </a:br>
            <a:r>
              <a:rPr lang="ar-JO" sz="4800" b="1" dirty="0">
                <a:solidFill>
                  <a:schemeClr val="accent2"/>
                </a:solidFill>
                <a:latin typeface="Arial"/>
                <a:cs typeface="Arial"/>
              </a:rPr>
              <a:t>(22: 7- 21)</a:t>
            </a:r>
            <a:endParaRPr lang="en-US" sz="4800" b="1" dirty="0">
              <a:solidFill>
                <a:schemeClr val="accent2"/>
              </a:solidFill>
              <a:latin typeface="Arial"/>
              <a:cs typeface="Arial"/>
            </a:endParaRPr>
          </a:p>
        </p:txBody>
      </p:sp>
    </p:spTree>
    <p:extLst>
      <p:ext uri="{BB962C8B-B14F-4D97-AF65-F5344CB8AC3E}">
        <p14:creationId xmlns:p14="http://schemas.microsoft.com/office/powerpoint/2010/main" val="3617370148"/>
      </p:ext>
    </p:extLst>
  </p:cSld>
  <p:clrMapOvr>
    <a:masterClrMapping/>
  </p:clrMapOvr>
  <p:transition>
    <p:wheel spokes="0"/>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4" descr="HeavenTourist"/>
          <p:cNvPicPr>
            <a:picLocks noChangeAspect="1" noChangeArrowheads="1"/>
          </p:cNvPicPr>
          <p:nvPr/>
        </p:nvPicPr>
        <p:blipFill>
          <a:blip r:embed="rId3" cstate="screen">
            <a:extLst>
              <a:ext uri="{28A0092B-C50C-407E-A947-70E740481C1C}">
                <a14:useLocalDpi xmlns:a14="http://schemas.microsoft.com/office/drawing/2010/main"/>
              </a:ext>
            </a:extLst>
          </a:blip>
          <a:srcRect l="8388" t="3477" b="52052"/>
          <a:stretch>
            <a:fillRect/>
          </a:stretch>
        </p:blipFill>
        <p:spPr bwMode="auto">
          <a:xfrm>
            <a:off x="0" y="425450"/>
            <a:ext cx="9144000" cy="627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a:xfrm>
            <a:off x="457200" y="44450"/>
            <a:ext cx="8229600" cy="901700"/>
          </a:xfrm>
        </p:spPr>
        <p:txBody>
          <a:bodyPr/>
          <a:lstStyle/>
          <a:p>
            <a:pPr eaLnBrk="1" hangingPunct="1"/>
            <a:r>
              <a:rPr lang="ar-JO" sz="6000" b="1" dirty="0">
                <a:solidFill>
                  <a:srgbClr val="0000FF"/>
                </a:solidFill>
                <a:latin typeface="Arial" panose="020B0604020202020204" pitchFamily="34" charset="0"/>
                <a:cs typeface="Arial" panose="020B0604020202020204" pitchFamily="34" charset="0"/>
              </a:rPr>
              <a:t>الجنة أبدية؟</a:t>
            </a:r>
            <a:endParaRPr lang="en-US" sz="6000" b="1" dirty="0">
              <a:solidFill>
                <a:srgbClr val="0000FF"/>
              </a:solidFill>
              <a:latin typeface="Arial" panose="020B0604020202020204" pitchFamily="34" charset="0"/>
              <a:cs typeface="Arial" panose="020B0604020202020204" pitchFamily="34" charset="0"/>
            </a:endParaRPr>
          </a:p>
        </p:txBody>
      </p:sp>
      <p:sp>
        <p:nvSpPr>
          <p:cNvPr id="303107" name="Rectangle 2"/>
          <p:cNvSpPr txBox="1">
            <a:spLocks noChangeArrowheads="1"/>
          </p:cNvSpPr>
          <p:nvPr/>
        </p:nvSpPr>
        <p:spPr bwMode="auto">
          <a:xfrm>
            <a:off x="0" y="6092825"/>
            <a:ext cx="9144000" cy="865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أعتقد أنه يفتقد بيت القصيد</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48512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827088" y="274638"/>
            <a:ext cx="7489825" cy="871537"/>
          </a:xfrm>
          <a:solidFill>
            <a:srgbClr val="000090"/>
          </a:solidFill>
        </p:spPr>
        <p:txBody>
          <a:bodyPr/>
          <a:lstStyle/>
          <a:p>
            <a:pPr eaLnBrk="1" hangingPunct="1"/>
            <a:r>
              <a:rPr lang="ar-JO" dirty="0">
                <a:solidFill>
                  <a:schemeClr val="bg1"/>
                </a:solidFill>
                <a:latin typeface="Arial" panose="020B0604020202020204" pitchFamily="34" charset="0"/>
                <a:cs typeface="Arial" panose="020B0604020202020204" pitchFamily="34" charset="0"/>
              </a:rPr>
              <a:t>السماء لا تنتهي أبداً</a:t>
            </a:r>
            <a:endParaRPr lang="en-US" dirty="0">
              <a:solidFill>
                <a:schemeClr val="bg1"/>
              </a:solidFill>
              <a:latin typeface="Arial" panose="020B0604020202020204" pitchFamily="34" charset="0"/>
              <a:cs typeface="Arial" panose="020B0604020202020204" pitchFamily="34" charset="0"/>
            </a:endParaRPr>
          </a:p>
        </p:txBody>
      </p:sp>
      <p:sp>
        <p:nvSpPr>
          <p:cNvPr id="305154" name="Rectangle 3"/>
          <p:cNvSpPr>
            <a:spLocks noGrp="1" noChangeArrowheads="1"/>
          </p:cNvSpPr>
          <p:nvPr>
            <p:ph type="body" idx="1"/>
          </p:nvPr>
        </p:nvSpPr>
        <p:spPr/>
        <p:txBody>
          <a:bodyPr/>
          <a:lstStyle/>
          <a:p>
            <a:pPr eaLnBrk="1" hangingPunct="1"/>
            <a:endParaRPr lang="en-US">
              <a:latin typeface="Arial" charset="0"/>
            </a:endParaRPr>
          </a:p>
        </p:txBody>
      </p:sp>
      <p:pic>
        <p:nvPicPr>
          <p:cNvPr id="305155" name="Picture 4" descr="HeavenEternal"/>
          <p:cNvPicPr>
            <a:picLocks noChangeAspect="1" noChangeArrowheads="1"/>
          </p:cNvPicPr>
          <p:nvPr/>
        </p:nvPicPr>
        <p:blipFill>
          <a:blip r:embed="rId3" cstate="screen">
            <a:extLst>
              <a:ext uri="{28A0092B-C50C-407E-A947-70E740481C1C}">
                <a14:useLocalDpi xmlns:a14="http://schemas.microsoft.com/office/drawing/2010/main"/>
              </a:ext>
            </a:extLst>
          </a:blip>
          <a:srcRect l="7903" r="3064" b="61974"/>
          <a:stretch>
            <a:fillRect/>
          </a:stretch>
        </p:blipFill>
        <p:spPr bwMode="auto">
          <a:xfrm>
            <a:off x="152400" y="1166813"/>
            <a:ext cx="8915400" cy="538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6" name="Text Box 5"/>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188</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9145857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JO" sz="4000" b="1" dirty="0">
                <a:effectLst>
                  <a:glow rad="177800">
                    <a:schemeClr val="tx1"/>
                  </a:glow>
                </a:effectLst>
                <a:latin typeface="Arial" panose="020B0604020202020204" pitchFamily="34" charset="0"/>
                <a:ea typeface="ＭＳ Ｐゴシック" charset="0"/>
                <a:cs typeface="Arial" panose="020B0604020202020204" pitchFamily="34" charset="0"/>
              </a:rPr>
              <a:t>يشجعنا المسيح أن نعيش كما لو أنه سيأتي في أي لحظة (22: 7- 17)</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1770" y="3573757"/>
            <a:ext cx="5012150" cy="821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marR="0" lvl="0" indent="-360363"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7)</a:t>
            </a:r>
            <a:endParaRPr kumimoji="0" lang="en-US" sz="3600" b="1" i="0"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rot="20639860">
            <a:off x="6747574" y="2967334"/>
            <a:ext cx="167064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البركة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1197609" y="4458969"/>
            <a:ext cx="5678647" cy="21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ها أنا آتي سريعاً</a:t>
            </a:r>
          </a:p>
          <a:p>
            <a:pPr marL="230188" marR="0" lvl="0" indent="-230188"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طوبى لمن يحفظ</a:t>
            </a:r>
          </a:p>
          <a:p>
            <a:pPr marL="230188" marR="0" lvl="0" indent="-230188"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أقوال نبوة</a:t>
            </a:r>
          </a:p>
          <a:p>
            <a:pPr marL="230188" marR="0" lvl="0" indent="-230188"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هذا الكتاب.</a:t>
            </a:r>
            <a:endParaRPr kumimoji="0" lang="en-US" sz="3600" b="1" i="0"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7788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5414</TotalTime>
  <Words>4676</Words>
  <Application>Microsoft Macintosh PowerPoint</Application>
  <PresentationFormat>On-screen Show (4:3)</PresentationFormat>
  <Paragraphs>691</Paragraphs>
  <Slides>124</Slides>
  <Notes>113</Notes>
  <HiddenSlides>0</HiddenSlides>
  <MMClips>0</MMClips>
  <ScaleCrop>false</ScaleCrop>
  <HeadingPairs>
    <vt:vector size="8" baseType="variant">
      <vt:variant>
        <vt:lpstr>Fonts Used</vt:lpstr>
      </vt:variant>
      <vt:variant>
        <vt:i4>11</vt:i4>
      </vt:variant>
      <vt:variant>
        <vt:lpstr>Theme</vt:lpstr>
      </vt:variant>
      <vt:variant>
        <vt:i4>34</vt:i4>
      </vt:variant>
      <vt:variant>
        <vt:lpstr>Embedded OLE Servers</vt:lpstr>
      </vt:variant>
      <vt:variant>
        <vt:i4>1</vt:i4>
      </vt:variant>
      <vt:variant>
        <vt:lpstr>Slide Titles</vt:lpstr>
      </vt:variant>
      <vt:variant>
        <vt:i4>124</vt:i4>
      </vt:variant>
    </vt:vector>
  </HeadingPairs>
  <TitlesOfParts>
    <vt:vector size="170" baseType="lpstr">
      <vt:lpstr>ＭＳ Ｐゴシック</vt:lpstr>
      <vt:lpstr>Times</vt:lpstr>
      <vt:lpstr>Arial</vt:lpstr>
      <vt:lpstr>Arial Black</vt:lpstr>
      <vt:lpstr>Calibri</vt:lpstr>
      <vt:lpstr>Comic Sans MS</vt:lpstr>
      <vt:lpstr>Geneva</vt:lpstr>
      <vt:lpstr>Monotype Sorts</vt:lpstr>
      <vt:lpstr>Tahoma</vt:lpstr>
      <vt:lpstr>Times New Roman</vt:lpstr>
      <vt:lpstr>Wingdings</vt:lpstr>
      <vt:lpstr>46_Blank Presentation</vt:lpstr>
      <vt:lpstr>5_Blank Presentation</vt:lpstr>
      <vt:lpstr>10_Office Theme</vt:lpstr>
      <vt:lpstr>預設簡報設計</vt:lpstr>
      <vt:lpstr>22_Blank Presentation</vt:lpstr>
      <vt:lpstr>1_Compass</vt:lpstr>
      <vt:lpstr>2_Default Design</vt:lpstr>
      <vt:lpstr>1_Blank Presentation</vt:lpstr>
      <vt:lpstr>Earth</vt:lpstr>
      <vt:lpstr>48_Blank Presentation</vt:lpstr>
      <vt:lpstr>14_Office Theme</vt:lpstr>
      <vt:lpstr>26_Blank Presentation</vt:lpstr>
      <vt:lpstr>29_Blank Presentation</vt:lpstr>
      <vt:lpstr>23_Office Theme</vt:lpstr>
      <vt:lpstr>2_Glare</vt:lpstr>
      <vt:lpstr>49_Blank Presentation</vt:lpstr>
      <vt:lpstr>2_Blank Presentation</vt:lpstr>
      <vt:lpstr>28_Default Design</vt:lpstr>
      <vt:lpstr>15_Blank Presentation</vt:lpstr>
      <vt:lpstr>2_Earth</vt:lpstr>
      <vt:lpstr>11_Default Design</vt:lpstr>
      <vt:lpstr>4_Blank Presentation</vt:lpstr>
      <vt:lpstr>5_Default Design</vt:lpstr>
      <vt:lpstr>7_Blank Presentation</vt:lpstr>
      <vt:lpstr>51_Blank Presentation</vt:lpstr>
      <vt:lpstr>Default Design</vt:lpstr>
      <vt:lpstr>1_untitled 3</vt:lpstr>
      <vt:lpstr>8_Blank Presentation</vt:lpstr>
      <vt:lpstr>4_Office Theme</vt:lpstr>
      <vt:lpstr>1_Textured</vt:lpstr>
      <vt:lpstr>1_預設簡報設計</vt:lpstr>
      <vt:lpstr>17_Default Design</vt:lpstr>
      <vt:lpstr>5_Office Theme</vt:lpstr>
      <vt:lpstr>24_Blank Presentation</vt:lpstr>
      <vt:lpstr>Clip</vt:lpstr>
      <vt:lpstr> أورشليم الجديدة (رؤيا ٢١-٢٢)</vt:lpstr>
      <vt:lpstr>ليس هناك مكان مثل البيت</vt:lpstr>
      <vt:lpstr>ما هي  أعظم حقيقة عن منزلك الأبدي؟  ما هو أكثر شيء تشتاق إليه في السماء؟</vt:lpstr>
      <vt:lpstr>تخيّل التزلج حيث لا يمكن أن تتأذى</vt:lpstr>
      <vt:lpstr>البيت = العلاقات</vt:lpstr>
      <vt:lpstr>السماء = العلاقات</vt:lpstr>
      <vt:lpstr>مستقبلنا (رؤ ١٩-٢٢)</vt:lpstr>
      <vt:lpstr>تناغم الكتاب المقدس</vt:lpstr>
      <vt:lpstr>نظرة عامة على المستقبل</vt:lpstr>
      <vt:lpstr>ربط الشيطان</vt:lpstr>
      <vt:lpstr>أهداف الحكم الألفي</vt:lpstr>
      <vt:lpstr>سيفوز المسيح  في المعركة الأخيرة</vt:lpstr>
      <vt:lpstr>وإبليس الذي كان يضلهم طرح في بحيرة النار والكبريت (٢٠: ١٠)</vt:lpstr>
      <vt:lpstr>رؤيا ٢٠ : ١١  ثم رأيت عرشاً عظيماً أبيض</vt:lpstr>
      <vt:lpstr>السماء حقيقية</vt:lpstr>
      <vt:lpstr>السماء حقيقية</vt:lpstr>
      <vt:lpstr>السماء حقيقية</vt:lpstr>
      <vt:lpstr>نص اليوم (رؤ 21-22)</vt:lpstr>
      <vt:lpstr>1. سيعيش الله مع الإنسان     مرة أخرى (21: 1 – 22: 6)</vt:lpstr>
      <vt:lpstr>رؤيا ٢١ : ١  ثم رأيت سماء جديدة وأرضاً جديدة، لأن السماء الأولى والأرض الأولى مضتا.</vt:lpstr>
      <vt:lpstr>سماء جديدة وأرضاً جديدة</vt:lpstr>
      <vt:lpstr>اكتمال كل الأشياء</vt:lpstr>
      <vt:lpstr>أيام الخلق</vt:lpstr>
      <vt:lpstr>Animals</vt:lpstr>
      <vt:lpstr>Man</vt:lpstr>
      <vt:lpstr>المرأة</vt:lpstr>
      <vt:lpstr>Mandate</vt:lpstr>
      <vt:lpstr>سيكون لنا أجساد ممجدة</vt:lpstr>
      <vt:lpstr>فكيف ستكون أجسادنا الممجدة؟</vt:lpstr>
      <vt:lpstr>اعتقد الرومان أن بإمكان عطارد أن يطير</vt:lpstr>
      <vt:lpstr>ستكون أجسادنا مثل جسد المسيح</vt:lpstr>
      <vt:lpstr>استكشاف</vt:lpstr>
      <vt:lpstr>ثم رأيت         سماء جديدة   وأرضاً جديدة،    لأن السماء الأولى والأرض الأولى مضتا. (21: 1 أ)</vt:lpstr>
      <vt:lpstr>والبحر لا يوجد فيما بعد (21: 1 ب)</vt:lpstr>
      <vt:lpstr>رودينيا – العالم الذي هلك</vt:lpstr>
      <vt:lpstr>العالم الذي هلك</vt:lpstr>
      <vt:lpstr>أورشليم الجديدة</vt:lpstr>
      <vt:lpstr>رؤيا ٢١ : ٢  2 وأنا يوحنا رأيت المدينة المقدسة أورشليم الجديدة نازلة من السماء من عند الله مهيأة كعروس مزينة لرجلها.</vt:lpstr>
      <vt:lpstr>حضور الله في جنّة عدن</vt:lpstr>
      <vt:lpstr>حضور الله في خيمة الإجتماع</vt:lpstr>
      <vt:lpstr>حضور الله في الهيكل</vt:lpstr>
      <vt:lpstr>مهيأة كعروس مزينة لرجلها.</vt:lpstr>
      <vt:lpstr>لماذا تنزل أورشليم الجديدة من السماء (21: 2)؟ </vt:lpstr>
      <vt:lpstr>رؤيا ٢١ : ٣  وسمعت صوتاً عظيماً من السماء قائلاً:  هوذا مسكن الله مع الناس، وهو سيسكن معهم، وهم يكونون له شعباً، والله نفسه يكون معهم إلهاً لهم.</vt:lpstr>
      <vt:lpstr>You are here</vt:lpstr>
      <vt:lpstr>ليس من الأرض إلى السماء بل من السماء إلى الأرض</vt:lpstr>
      <vt:lpstr>اكتمال كل الأشياء</vt:lpstr>
      <vt:lpstr>اكتمال كل الأشياء</vt:lpstr>
      <vt:lpstr>كلنا نختبر الموت الآن</vt:lpstr>
      <vt:lpstr>الحزن جزء من الحياة الآن</vt:lpstr>
      <vt:lpstr>اكتمال كل الأشياء</vt:lpstr>
      <vt:lpstr>رؤيا ٢١ : ٤  وسيمسح الله كل دمعة من عيونهم، والموت لا يكون في ما بعد، ولا يكون حزن ولا صراخ ولا وجع في ما بعد، لأن الأمور الأولى قد مضت».</vt:lpstr>
      <vt:lpstr>Heaven Will Have Sins Forgiven</vt:lpstr>
      <vt:lpstr>السماء سوف تغفر الذنوب</vt:lpstr>
      <vt:lpstr>سيكون لأورشليم الجديدة حماية (السور)، ووصول لإسرائيل (البوابات)، ووصول للكنيسة في أساسها (21: 12-14).</vt:lpstr>
      <vt:lpstr>مجازي أم حرفي؟</vt:lpstr>
      <vt:lpstr>هل أورشليم الجديدة هي الكنيسة؟</vt:lpstr>
      <vt:lpstr>أورشليم الجديدة = الكنيسة؟</vt:lpstr>
      <vt:lpstr>أورشليم الجديدة</vt:lpstr>
      <vt:lpstr>رؤيا ٢١ : ٩  ثم جاء إليَّ واحد من السبعة الملائكة الذين معهم السبعة الجامات المملوة من السبع الضربات الأخيرة، وتكلم معي قائلاً: هلم فأريك العروس امرأة الخروف. </vt:lpstr>
      <vt:lpstr>المدينة النازلة (21: 10-11)</vt:lpstr>
      <vt:lpstr>اكتمال كل الأشياء</vt:lpstr>
      <vt:lpstr>مواطنو أورشليم الجديدة</vt:lpstr>
      <vt:lpstr>كل شيء جديداً رؤيا ٢١ : ٥-٧</vt:lpstr>
      <vt:lpstr>رؤيا ٢١ : ٨</vt:lpstr>
      <vt:lpstr>سوف يستدعي المكعب الذي يبلغ طول ضلعه 2200 كيلومتراً حضور الله في قدس الأقداس (21: 15-16)</vt:lpstr>
      <vt:lpstr>كان قدس الأقداس  في خيمة الإجتماع والهيكل  مكعباً مثالياً </vt:lpstr>
      <vt:lpstr>فوق الولايات المتحدة الأمريكية</vt:lpstr>
      <vt:lpstr>أورشليم الجديدة</vt:lpstr>
      <vt:lpstr>أورشليم الجديدة و جنوب شرق آسيا</vt:lpstr>
      <vt:lpstr>أورشليم الجديدة فوق أورشليم الحالية</vt:lpstr>
      <vt:lpstr>الأبواب والأسوار (21: 12-13)</vt:lpstr>
      <vt:lpstr>حجارة الأساس (21: 19-20)</vt:lpstr>
      <vt:lpstr>حجارة الأساسات (21: 19-20)</vt:lpstr>
      <vt:lpstr>صدرة  رئيس الكهنة (خر 28: 15- 21)</vt:lpstr>
      <vt:lpstr>صدرة  رئيس الكهنة (خر 28: 15- 21)</vt:lpstr>
      <vt:lpstr>شعب الله : قريبون من قلبه - إلى الأبد في عالم الكتاب المقدس الغريب، يشبه شعب الله بالجواهر.</vt:lpstr>
      <vt:lpstr>أبواب من لؤلؤة واحدة (21: 21)</vt:lpstr>
      <vt:lpstr>سوف تنير بمجد الله (21: 22-27)</vt:lpstr>
      <vt:lpstr>اكتمال كل الأشياء</vt:lpstr>
      <vt:lpstr>رؤيا ٢١ : ٢٣   والمدينة لا تحتاج إلى الشمس ولا إلى القمر ليضيئا فيها، لأن مجد الله قد أنارها، والخروف سراجها. </vt:lpstr>
      <vt:lpstr>اكتمال كل الأشياء</vt:lpstr>
      <vt:lpstr> 24 وتمشي شعوب المخلصين بنورها، وملوك الأرض يجيئون بمجدهم وكرامتهم إليها.</vt:lpstr>
      <vt:lpstr>اكتمال كل الأشياء</vt:lpstr>
      <vt:lpstr>اكتمال كل الأشياء</vt:lpstr>
      <vt:lpstr>لا مزيد من الخطية والموت</vt:lpstr>
      <vt:lpstr>رؤيا ٢١ : ٢٧  ولن يدخلها شيء دنس ولا ما يصنع رجساً وكذباً، إلا المكتوبين في سفر حياة الخروف. </vt:lpstr>
      <vt:lpstr>رؤيا ٢٢ : ٢، ١٤  •  شجرة الحياة</vt:lpstr>
      <vt:lpstr>اكتمال كل الأشياء</vt:lpstr>
      <vt:lpstr>نهر الحياة</vt:lpstr>
      <vt:lpstr>اكتمال كل الأشياء</vt:lpstr>
      <vt:lpstr>اكتمال كل الأشياء</vt:lpstr>
      <vt:lpstr>اكتمال كل الأشياء</vt:lpstr>
      <vt:lpstr>اكتمال كل الأشياء</vt:lpstr>
      <vt:lpstr>1. سيعيش الله مع الإنسان     مرة أخرى (21: 1 – 22: 6)</vt:lpstr>
      <vt:lpstr>2. عيشوا في نور النهاية (22: 7- 21)</vt:lpstr>
      <vt:lpstr>الجنة أبدية؟</vt:lpstr>
      <vt:lpstr>السماء لا تنتهي أبداً</vt:lpstr>
      <vt:lpstr>يشجعنا المسيح أن نعيش كما لو أنه سيأتي في أي لحظة (22: 7- 17)</vt:lpstr>
      <vt:lpstr>لملاقاة الرب في الهواء (1 تس 4: 17)</vt:lpstr>
      <vt:lpstr>المسيح ينتصر</vt:lpstr>
      <vt:lpstr>يشجعنا المسيح أن نعيش كما لو أنه سيأتي في أي لحظة (22: 7- 17)</vt:lpstr>
      <vt:lpstr>رؤيا ٢٢ : ١٢-١٣</vt:lpstr>
      <vt:lpstr>اكتمال كل الأشياء</vt:lpstr>
      <vt:lpstr>رؤيا ٢٢ : ٥  ولا يكون ليل هناك، ولا يحتاجون إلى سراج أو نور شمس، لأن الرب الإله ينير عليهم، وهم سيملكون إلى أبد الآبدين.</vt:lpstr>
      <vt:lpstr>يحفظ الله كلمته بإدانة الذين يعبثون بها (رؤيا 18:22-19).</vt:lpstr>
      <vt:lpstr>رؤيا ٢٢ : ١٨-١٩</vt:lpstr>
      <vt:lpstr>يضيف بعض الليبراليين أسفاراً</vt:lpstr>
      <vt:lpstr>إنجيل يهوذا</vt:lpstr>
      <vt:lpstr>دينونات                  الحذف</vt:lpstr>
      <vt:lpstr>الذين يحذفون</vt:lpstr>
      <vt:lpstr>المورمون يزيدون ويحذفون</vt:lpstr>
      <vt:lpstr>يشجعنا المسيح أن نعيش كما لو أنه سيأتي في أي لحظة (22: 7- 17)</vt:lpstr>
      <vt:lpstr>يقول الشاهد بهذا: نعم! أنا آتي سريعاً. آمين تعال أيها الرب يسوع، نعمة ربنا يسوع المسيح مع جميعكم. آمين.</vt:lpstr>
      <vt:lpstr>كيف يمكننا تلخيص السماء الجديدة، والأرض الجديدة،  وأورشليم الجديدة؟</vt:lpstr>
      <vt:lpstr>الفكرة الرئيسية في رؤيا 21- 22</vt:lpstr>
      <vt:lpstr>هل تركز على عطايا الله أم حضور الله؟</vt:lpstr>
      <vt:lpstr>1. سيعيش الله مع الإنسان     مرة أخرى (21: 1 – 22: 6)</vt:lpstr>
      <vt:lpstr>2. عيشوا في نور النهاية (22: 7- 21)</vt:lpstr>
      <vt:lpstr>تعال</vt:lpstr>
      <vt:lpstr>هل تشتاق لعودة المسيح؟  لمَ ولمَ لا؟</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Benefits (Rev. 19-22)</dc:title>
  <dc:creator>Dr Rick Griffith</dc:creator>
  <cp:lastModifiedBy>Rick Griffith</cp:lastModifiedBy>
  <cp:revision>200</cp:revision>
  <dcterms:created xsi:type="dcterms:W3CDTF">2012-06-24T13:44:45Z</dcterms:created>
  <dcterms:modified xsi:type="dcterms:W3CDTF">2024-08-22T18:28:43Z</dcterms:modified>
</cp:coreProperties>
</file>